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Lst>
  <p:notesMasterIdLst>
    <p:notesMasterId r:id="rId98"/>
  </p:notesMasterIdLst>
  <p:handoutMasterIdLst>
    <p:handoutMasterId r:id="rId99"/>
  </p:handoutMasterIdLst>
  <p:sldIdLst>
    <p:sldId id="257" r:id="rId5"/>
    <p:sldId id="258" r:id="rId6"/>
    <p:sldId id="260" r:id="rId7"/>
    <p:sldId id="261" r:id="rId8"/>
    <p:sldId id="262" r:id="rId9"/>
    <p:sldId id="263" r:id="rId10"/>
    <p:sldId id="264" r:id="rId11"/>
    <p:sldId id="363" r:id="rId12"/>
    <p:sldId id="266" r:id="rId13"/>
    <p:sldId id="267" r:id="rId14"/>
    <p:sldId id="268" r:id="rId15"/>
    <p:sldId id="269" r:id="rId16"/>
    <p:sldId id="270" r:id="rId17"/>
    <p:sldId id="271" r:id="rId18"/>
    <p:sldId id="273" r:id="rId19"/>
    <p:sldId id="272" r:id="rId20"/>
    <p:sldId id="274" r:id="rId21"/>
    <p:sldId id="275" r:id="rId22"/>
    <p:sldId id="276" r:id="rId23"/>
    <p:sldId id="277" r:id="rId24"/>
    <p:sldId id="364" r:id="rId25"/>
    <p:sldId id="279" r:id="rId26"/>
    <p:sldId id="280" r:id="rId27"/>
    <p:sldId id="281" r:id="rId28"/>
    <p:sldId id="282" r:id="rId29"/>
    <p:sldId id="356" r:id="rId30"/>
    <p:sldId id="349" r:id="rId31"/>
    <p:sldId id="375" r:id="rId32"/>
    <p:sldId id="376" r:id="rId33"/>
    <p:sldId id="358" r:id="rId34"/>
    <p:sldId id="377" r:id="rId35"/>
    <p:sldId id="359" r:id="rId36"/>
    <p:sldId id="360" r:id="rId37"/>
    <p:sldId id="361" r:id="rId38"/>
    <p:sldId id="289" r:id="rId39"/>
    <p:sldId id="365" r:id="rId40"/>
    <p:sldId id="366" r:id="rId41"/>
    <p:sldId id="367" r:id="rId42"/>
    <p:sldId id="294" r:id="rId43"/>
    <p:sldId id="295" r:id="rId44"/>
    <p:sldId id="296" r:id="rId45"/>
    <p:sldId id="297" r:id="rId46"/>
    <p:sldId id="298" r:id="rId47"/>
    <p:sldId id="299" r:id="rId48"/>
    <p:sldId id="300" r:id="rId49"/>
    <p:sldId id="301" r:id="rId50"/>
    <p:sldId id="302" r:id="rId51"/>
    <p:sldId id="303" r:id="rId52"/>
    <p:sldId id="304" r:id="rId53"/>
    <p:sldId id="373"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71" r:id="rId73"/>
    <p:sldId id="348" r:id="rId74"/>
    <p:sldId id="326" r:id="rId75"/>
    <p:sldId id="327" r:id="rId76"/>
    <p:sldId id="328" r:id="rId77"/>
    <p:sldId id="329" r:id="rId78"/>
    <p:sldId id="374" r:id="rId79"/>
    <p:sldId id="330" r:id="rId80"/>
    <p:sldId id="331" r:id="rId81"/>
    <p:sldId id="332" r:id="rId82"/>
    <p:sldId id="333" r:id="rId83"/>
    <p:sldId id="334" r:id="rId84"/>
    <p:sldId id="335" r:id="rId85"/>
    <p:sldId id="336" r:id="rId86"/>
    <p:sldId id="337" r:id="rId87"/>
    <p:sldId id="338" r:id="rId88"/>
    <p:sldId id="339" r:id="rId89"/>
    <p:sldId id="340" r:id="rId90"/>
    <p:sldId id="368" r:id="rId91"/>
    <p:sldId id="342" r:id="rId92"/>
    <p:sldId id="369" r:id="rId93"/>
    <p:sldId id="344" r:id="rId94"/>
    <p:sldId id="370" r:id="rId95"/>
    <p:sldId id="346" r:id="rId96"/>
    <p:sldId id="347" r:id="rId97"/>
  </p:sldIdLst>
  <p:sldSz cx="12192000" cy="6858000"/>
  <p:notesSz cx="6797675" cy="99282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C6BC"/>
    <a:srgbClr val="C82828"/>
    <a:srgbClr val="00973A"/>
    <a:srgbClr val="5C536C"/>
    <a:srgbClr val="B2C3D4"/>
    <a:srgbClr val="6586A9"/>
    <a:srgbClr val="5487AD"/>
    <a:srgbClr val="EA4F3D"/>
    <a:srgbClr val="BFBAC9"/>
    <a:srgbClr val="C063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5CC8E1-7303-489A-99C6-0AD34235C211}" v="9" dt="2024-12-10T14:27:05.91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48" autoAdjust="0"/>
    <p:restoredTop sz="84315" autoAdjust="0"/>
  </p:normalViewPr>
  <p:slideViewPr>
    <p:cSldViewPr showGuides="1">
      <p:cViewPr varScale="1">
        <p:scale>
          <a:sx n="94" d="100"/>
          <a:sy n="94" d="100"/>
        </p:scale>
        <p:origin x="114" y="19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113" d="100"/>
          <a:sy n="113" d="100"/>
        </p:scale>
        <p:origin x="5136"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theme" Target="theme/theme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presProps" Target="presProps.xml"/><Relationship Id="rId105"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Drechsel" userId="bcc63f8a-f16a-42ad-8e22-9dbe8ab09d0e" providerId="ADAL" clId="{705CC8E1-7303-489A-99C6-0AD34235C211}"/>
    <pc:docChg chg="modSld">
      <pc:chgData name="Michael Drechsel" userId="bcc63f8a-f16a-42ad-8e22-9dbe8ab09d0e" providerId="ADAL" clId="{705CC8E1-7303-489A-99C6-0AD34235C211}" dt="2024-12-10T14:26:35.932" v="32" actId="555"/>
      <pc:docMkLst>
        <pc:docMk/>
      </pc:docMkLst>
      <pc:sldChg chg="addSp modSp mod setBg">
        <pc:chgData name="Michael Drechsel" userId="bcc63f8a-f16a-42ad-8e22-9dbe8ab09d0e" providerId="ADAL" clId="{705CC8E1-7303-489A-99C6-0AD34235C211}" dt="2024-12-10T14:26:35.932" v="32" actId="555"/>
        <pc:sldMkLst>
          <pc:docMk/>
          <pc:sldMk cId="2761999422" sldId="301"/>
        </pc:sldMkLst>
        <pc:picChg chg="add mod ord modCrop">
          <ac:chgData name="Michael Drechsel" userId="bcc63f8a-f16a-42ad-8e22-9dbe8ab09d0e" providerId="ADAL" clId="{705CC8E1-7303-489A-99C6-0AD34235C211}" dt="2024-12-10T14:26:35.932" v="32" actId="555"/>
          <ac:picMkLst>
            <pc:docMk/>
            <pc:sldMk cId="2761999422" sldId="301"/>
            <ac:picMk id="6" creationId="{79A8180A-E3EF-B236-F98E-596FECD1785F}"/>
          </ac:picMkLst>
        </pc:picChg>
      </pc:sldChg>
      <pc:sldChg chg="addSp modSp mod">
        <pc:chgData name="Michael Drechsel" userId="bcc63f8a-f16a-42ad-8e22-9dbe8ab09d0e" providerId="ADAL" clId="{705CC8E1-7303-489A-99C6-0AD34235C211}" dt="2024-12-10T14:24:05.661" v="1" actId="790"/>
        <pc:sldMkLst>
          <pc:docMk/>
          <pc:sldMk cId="1728940330" sldId="303"/>
        </pc:sldMkLst>
        <pc:spChg chg="add mod">
          <ac:chgData name="Michael Drechsel" userId="bcc63f8a-f16a-42ad-8e22-9dbe8ab09d0e" providerId="ADAL" clId="{705CC8E1-7303-489A-99C6-0AD34235C211}" dt="2024-12-10T14:24:05.661" v="1" actId="790"/>
          <ac:spMkLst>
            <pc:docMk/>
            <pc:sldMk cId="1728940330" sldId="303"/>
            <ac:spMk id="5" creationId="{FACDD4AF-83CC-E0CE-E029-BD4C85ADF126}"/>
          </ac:spMkLst>
        </pc:spChg>
      </pc:sldChg>
      <pc:sldChg chg="addSp modSp mod setBg">
        <pc:chgData name="Michael Drechsel" userId="bcc63f8a-f16a-42ad-8e22-9dbe8ab09d0e" providerId="ADAL" clId="{705CC8E1-7303-489A-99C6-0AD34235C211}" dt="2024-12-10T14:26:15.957" v="29" actId="555"/>
        <pc:sldMkLst>
          <pc:docMk/>
          <pc:sldMk cId="54701885" sldId="308"/>
        </pc:sldMkLst>
        <pc:picChg chg="add mod ord modCrop">
          <ac:chgData name="Michael Drechsel" userId="bcc63f8a-f16a-42ad-8e22-9dbe8ab09d0e" providerId="ADAL" clId="{705CC8E1-7303-489A-99C6-0AD34235C211}" dt="2024-12-10T14:26:15.957" v="29" actId="555"/>
          <ac:picMkLst>
            <pc:docMk/>
            <pc:sldMk cId="54701885" sldId="308"/>
            <ac:picMk id="3" creationId="{9F9E7E70-174F-004B-BDE1-25574153E459}"/>
          </ac:picMkLst>
        </pc:picChg>
      </pc:sldChg>
      <pc:sldChg chg="addSp modSp mod setBg">
        <pc:chgData name="Michael Drechsel" userId="bcc63f8a-f16a-42ad-8e22-9dbe8ab09d0e" providerId="ADAL" clId="{705CC8E1-7303-489A-99C6-0AD34235C211}" dt="2024-12-10T14:26:23.349" v="30" actId="555"/>
        <pc:sldMkLst>
          <pc:docMk/>
          <pc:sldMk cId="4265559740" sldId="315"/>
        </pc:sldMkLst>
        <pc:picChg chg="add mod ord modCrop">
          <ac:chgData name="Michael Drechsel" userId="bcc63f8a-f16a-42ad-8e22-9dbe8ab09d0e" providerId="ADAL" clId="{705CC8E1-7303-489A-99C6-0AD34235C211}" dt="2024-12-10T14:26:23.349" v="30" actId="555"/>
          <ac:picMkLst>
            <pc:docMk/>
            <pc:sldMk cId="4265559740" sldId="315"/>
            <ac:picMk id="6" creationId="{08A773FD-5EE0-9E80-2D66-F6504097454D}"/>
          </ac:picMkLst>
        </pc:picChg>
      </pc:sldChg>
    </pc:docChg>
  </pc:docChgLst>
  <pc:docChgLst>
    <pc:chgData name="Jonny Wüthrich" userId="95c48a9b-0556-4c8e-9e70-1c63f3ac4d8a" providerId="ADAL" clId="{26FBF938-D8E4-477A-A856-50A8AF82E163}"/>
    <pc:docChg chg="delSld">
      <pc:chgData name="Jonny Wüthrich" userId="95c48a9b-0556-4c8e-9e70-1c63f3ac4d8a" providerId="ADAL" clId="{26FBF938-D8E4-477A-A856-50A8AF82E163}" dt="2024-11-26T14:40:05.052" v="0" actId="47"/>
      <pc:docMkLst>
        <pc:docMk/>
      </pc:docMkLst>
      <pc:sldChg chg="del">
        <pc:chgData name="Jonny Wüthrich" userId="95c48a9b-0556-4c8e-9e70-1c63f3ac4d8a" providerId="ADAL" clId="{26FBF938-D8E4-477A-A856-50A8AF82E163}" dt="2024-11-26T14:40:05.052" v="0" actId="47"/>
        <pc:sldMkLst>
          <pc:docMk/>
          <pc:sldMk cId="1154966908" sldId="305"/>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Tabelle1!$B$1</c:f>
              <c:strCache>
                <c:ptCount val="1"/>
                <c:pt idx="0">
                  <c:v>Anzahl</c:v>
                </c:pt>
              </c:strCache>
            </c:strRef>
          </c:tx>
          <c:spPr>
            <a:pattFill prst="wdUpDiag">
              <a:fgClr>
                <a:schemeClr val="bg2"/>
              </a:fgClr>
              <a:bgClr>
                <a:schemeClr val="bg1"/>
              </a:bgClr>
            </a:pattFill>
            <a:ln w="19050">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accent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25 - 29</c:v>
                </c:pt>
                <c:pt idx="1">
                  <c:v>30 - 34</c:v>
                </c:pt>
                <c:pt idx="2">
                  <c:v>35 - 39</c:v>
                </c:pt>
                <c:pt idx="3">
                  <c:v>40 - 44</c:v>
                </c:pt>
                <c:pt idx="4">
                  <c:v>45 - 49 </c:v>
                </c:pt>
                <c:pt idx="5">
                  <c:v>50 - 54</c:v>
                </c:pt>
                <c:pt idx="6">
                  <c:v>55 - 59</c:v>
                </c:pt>
                <c:pt idx="7">
                  <c:v>60 - 64</c:v>
                </c:pt>
                <c:pt idx="8">
                  <c:v>65 - 69</c:v>
                </c:pt>
                <c:pt idx="9">
                  <c:v>70 -</c:v>
                </c:pt>
              </c:strCache>
            </c:strRef>
          </c:cat>
          <c:val>
            <c:numRef>
              <c:f>Tabelle1!$B$2:$B$11</c:f>
              <c:numCache>
                <c:formatCode>General</c:formatCode>
                <c:ptCount val="10"/>
                <c:pt idx="0">
                  <c:v>3</c:v>
                </c:pt>
                <c:pt idx="1">
                  <c:v>11</c:v>
                </c:pt>
                <c:pt idx="2">
                  <c:v>26</c:v>
                </c:pt>
                <c:pt idx="3">
                  <c:v>44</c:v>
                </c:pt>
                <c:pt idx="4">
                  <c:v>32</c:v>
                </c:pt>
                <c:pt idx="5">
                  <c:v>33</c:v>
                </c:pt>
                <c:pt idx="6">
                  <c:v>40</c:v>
                </c:pt>
                <c:pt idx="7">
                  <c:v>43</c:v>
                </c:pt>
                <c:pt idx="8">
                  <c:v>13</c:v>
                </c:pt>
                <c:pt idx="9">
                  <c:v>1</c:v>
                </c:pt>
              </c:numCache>
            </c:numRef>
          </c:val>
          <c:extLst>
            <c:ext xmlns:c16="http://schemas.microsoft.com/office/drawing/2014/chart" uri="{C3380CC4-5D6E-409C-BE32-E72D297353CC}">
              <c16:uniqueId val="{00000000-4620-4EE1-A907-59494E94F9D0}"/>
            </c:ext>
          </c:extLst>
        </c:ser>
        <c:dLbls>
          <c:showLegendKey val="0"/>
          <c:showVal val="0"/>
          <c:showCatName val="0"/>
          <c:showSerName val="0"/>
          <c:showPercent val="0"/>
          <c:showBubbleSize val="0"/>
        </c:dLbls>
        <c:gapWidth val="44"/>
        <c:overlap val="-27"/>
        <c:axId val="-839258352"/>
        <c:axId val="-839260528"/>
      </c:barChart>
      <c:catAx>
        <c:axId val="-839258352"/>
        <c:scaling>
          <c:orientation val="minMax"/>
        </c:scaling>
        <c:delete val="1"/>
        <c:axPos val="b"/>
        <c:numFmt formatCode="General" sourceLinked="1"/>
        <c:majorTickMark val="none"/>
        <c:minorTickMark val="none"/>
        <c:tickLblPos val="nextTo"/>
        <c:crossAx val="-839260528"/>
        <c:crosses val="autoZero"/>
        <c:auto val="1"/>
        <c:lblAlgn val="ctr"/>
        <c:lblOffset val="100"/>
        <c:noMultiLvlLbl val="0"/>
      </c:catAx>
      <c:valAx>
        <c:axId val="-839260528"/>
        <c:scaling>
          <c:orientation val="minMax"/>
          <c:max val="60"/>
          <c:min val="0"/>
        </c:scaling>
        <c:delete val="1"/>
        <c:axPos val="l"/>
        <c:numFmt formatCode="General" sourceLinked="1"/>
        <c:majorTickMark val="none"/>
        <c:minorTickMark val="none"/>
        <c:tickLblPos val="nextTo"/>
        <c:crossAx val="-8392583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A44F-4C41-AF5B-29CA728A7A56}"/>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A44F-4C41-AF5B-29CA728A7A56}"/>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A44F-4C41-AF5B-29CA728A7A56}"/>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A44F-4C41-AF5B-29CA728A7A56}"/>
              </c:ext>
            </c:extLst>
          </c:dPt>
          <c:dPt>
            <c:idx val="4"/>
            <c:bubble3D val="0"/>
            <c:spPr>
              <a:solidFill>
                <a:schemeClr val="bg2"/>
              </a:solidFill>
              <a:ln w="19050">
                <a:noFill/>
              </a:ln>
              <a:effectLst/>
            </c:spPr>
            <c:extLst>
              <c:ext xmlns:c16="http://schemas.microsoft.com/office/drawing/2014/chart" uri="{C3380CC4-5D6E-409C-BE32-E72D297353CC}">
                <c16:uniqueId val="{00000009-A44F-4C41-AF5B-29CA728A7A56}"/>
              </c:ext>
            </c:extLst>
          </c:dPt>
          <c:dPt>
            <c:idx val="5"/>
            <c:bubble3D val="0"/>
            <c:spPr>
              <a:solidFill>
                <a:schemeClr val="bg1"/>
              </a:solidFill>
              <a:ln w="19050">
                <a:noFill/>
              </a:ln>
              <a:effectLst/>
            </c:spPr>
            <c:extLst>
              <c:ext xmlns:c16="http://schemas.microsoft.com/office/drawing/2014/chart" uri="{C3380CC4-5D6E-409C-BE32-E72D297353CC}">
                <c16:uniqueId val="{0000000B-A44F-4C41-AF5B-29CA728A7A56}"/>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74</c:v>
                </c:pt>
                <c:pt idx="1">
                  <c:v>50</c:v>
                </c:pt>
                <c:pt idx="2">
                  <c:v>46</c:v>
                </c:pt>
                <c:pt idx="3">
                  <c:v>39</c:v>
                </c:pt>
                <c:pt idx="4">
                  <c:v>26</c:v>
                </c:pt>
                <c:pt idx="5">
                  <c:v>18</c:v>
                </c:pt>
              </c:numCache>
            </c:numRef>
          </c:val>
          <c:extLst>
            <c:ext xmlns:c16="http://schemas.microsoft.com/office/drawing/2014/chart" uri="{C3380CC4-5D6E-409C-BE32-E72D297353CC}">
              <c16:uniqueId val="{0000000C-A44F-4C41-AF5B-29CA728A7A5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Tabelle1!$B$1</c:f>
              <c:strCache>
                <c:ptCount val="1"/>
                <c:pt idx="0">
                  <c:v>Anteil</c:v>
                </c:pt>
              </c:strCache>
            </c:strRef>
          </c:tx>
          <c:spPr>
            <a:pattFill prst="pct5">
              <a:fgClr>
                <a:schemeClr val="accent1"/>
              </a:fgClr>
              <a:bgClr>
                <a:schemeClr val="bg1"/>
              </a:bgClr>
            </a:pattFill>
            <a:ln>
              <a:noFill/>
            </a:ln>
          </c:spPr>
          <c:dPt>
            <c:idx val="0"/>
            <c:bubble3D val="0"/>
            <c:spPr>
              <a:pattFill prst="wdUpDiag">
                <a:fgClr>
                  <a:schemeClr val="accent5"/>
                </a:fgClr>
                <a:bgClr>
                  <a:schemeClr val="tx2"/>
                </a:bgClr>
              </a:pattFill>
              <a:ln w="19050">
                <a:noFill/>
              </a:ln>
              <a:effectLst/>
            </c:spPr>
            <c:extLst>
              <c:ext xmlns:c16="http://schemas.microsoft.com/office/drawing/2014/chart" uri="{C3380CC4-5D6E-409C-BE32-E72D297353CC}">
                <c16:uniqueId val="{00000001-3F20-45A8-884B-E2B4FD321F4E}"/>
              </c:ext>
            </c:extLst>
          </c:dPt>
          <c:dPt>
            <c:idx val="1"/>
            <c:bubble3D val="0"/>
            <c:spPr>
              <a:pattFill prst="wdUpDiag">
                <a:fgClr>
                  <a:schemeClr val="accent6"/>
                </a:fgClr>
                <a:bgClr>
                  <a:schemeClr val="accent3"/>
                </a:bgClr>
              </a:pattFill>
              <a:ln w="19050">
                <a:noFill/>
              </a:ln>
              <a:effectLst/>
            </c:spPr>
            <c:extLst>
              <c:ext xmlns:c16="http://schemas.microsoft.com/office/drawing/2014/chart" uri="{C3380CC4-5D6E-409C-BE32-E72D297353CC}">
                <c16:uniqueId val="{00000003-3F20-45A8-884B-E2B4FD321F4E}"/>
              </c:ext>
            </c:extLst>
          </c:dPt>
          <c:dPt>
            <c:idx val="2"/>
            <c:bubble3D val="0"/>
            <c:spPr>
              <a:pattFill prst="wdUpDiag">
                <a:fgClr>
                  <a:schemeClr val="accent5"/>
                </a:fgClr>
                <a:bgClr>
                  <a:schemeClr val="accent6"/>
                </a:bgClr>
              </a:pattFill>
              <a:ln w="19050">
                <a:noFill/>
              </a:ln>
              <a:effectLst/>
            </c:spPr>
            <c:extLst>
              <c:ext xmlns:c16="http://schemas.microsoft.com/office/drawing/2014/chart" uri="{C3380CC4-5D6E-409C-BE32-E72D297353CC}">
                <c16:uniqueId val="{00000005-3F20-45A8-884B-E2B4FD321F4E}"/>
              </c:ext>
            </c:extLst>
          </c:dPt>
          <c:dPt>
            <c:idx val="3"/>
            <c:bubble3D val="0"/>
            <c:spPr>
              <a:pattFill prst="wdUpDiag">
                <a:fgClr>
                  <a:schemeClr val="bg1"/>
                </a:fgClr>
                <a:bgClr>
                  <a:schemeClr val="bg2"/>
                </a:bgClr>
              </a:pattFill>
              <a:ln w="19050">
                <a:noFill/>
              </a:ln>
              <a:effectLst/>
            </c:spPr>
            <c:extLst>
              <c:ext xmlns:c16="http://schemas.microsoft.com/office/drawing/2014/chart" uri="{C3380CC4-5D6E-409C-BE32-E72D297353CC}">
                <c16:uniqueId val="{00000007-3F20-45A8-884B-E2B4FD321F4E}"/>
              </c:ext>
            </c:extLst>
          </c:dPt>
          <c:dPt>
            <c:idx val="4"/>
            <c:bubble3D val="0"/>
            <c:spPr>
              <a:solidFill>
                <a:schemeClr val="bg2"/>
              </a:solidFill>
              <a:ln w="19050">
                <a:noFill/>
              </a:ln>
              <a:effectLst/>
            </c:spPr>
            <c:extLst>
              <c:ext xmlns:c16="http://schemas.microsoft.com/office/drawing/2014/chart" uri="{C3380CC4-5D6E-409C-BE32-E72D297353CC}">
                <c16:uniqueId val="{00000009-3F20-45A8-884B-E2B4FD321F4E}"/>
              </c:ext>
            </c:extLst>
          </c:dPt>
          <c:dPt>
            <c:idx val="5"/>
            <c:bubble3D val="0"/>
            <c:spPr>
              <a:solidFill>
                <a:schemeClr val="bg1"/>
              </a:solidFill>
              <a:ln w="19050">
                <a:noFill/>
              </a:ln>
              <a:effectLst/>
            </c:spPr>
            <c:extLst>
              <c:ext xmlns:c16="http://schemas.microsoft.com/office/drawing/2014/chart" uri="{C3380CC4-5D6E-409C-BE32-E72D297353CC}">
                <c16:uniqueId val="{0000000B-3F20-45A8-884B-E2B4FD321F4E}"/>
              </c:ext>
            </c:extLst>
          </c:dPt>
          <c:cat>
            <c:strRef>
              <c:f>Tabelle1!$A$2:$A$7</c:f>
              <c:strCache>
                <c:ptCount val="6"/>
                <c:pt idx="0">
                  <c:v>SVP</c:v>
                </c:pt>
                <c:pt idx="1">
                  <c:v>SP</c:v>
                </c:pt>
                <c:pt idx="2">
                  <c:v>CVP-EVP-BDP</c:v>
                </c:pt>
                <c:pt idx="3">
                  <c:v>FDP</c:v>
                </c:pt>
                <c:pt idx="4">
                  <c:v>Grüne</c:v>
                </c:pt>
                <c:pt idx="5">
                  <c:v>GLP</c:v>
                </c:pt>
              </c:strCache>
            </c:strRef>
          </c:cat>
          <c:val>
            <c:numRef>
              <c:f>Tabelle1!$B$2:$B$7</c:f>
              <c:numCache>
                <c:formatCode>General</c:formatCode>
                <c:ptCount val="6"/>
                <c:pt idx="0">
                  <c:v>74</c:v>
                </c:pt>
                <c:pt idx="1">
                  <c:v>50</c:v>
                </c:pt>
                <c:pt idx="2">
                  <c:v>46</c:v>
                </c:pt>
                <c:pt idx="3">
                  <c:v>39</c:v>
                </c:pt>
                <c:pt idx="4">
                  <c:v>26</c:v>
                </c:pt>
                <c:pt idx="5">
                  <c:v>11</c:v>
                </c:pt>
              </c:numCache>
            </c:numRef>
          </c:val>
          <c:extLst>
            <c:ext xmlns:c16="http://schemas.microsoft.com/office/drawing/2014/chart" uri="{C3380CC4-5D6E-409C-BE32-E72D297353CC}">
              <c16:uniqueId val="{0000000C-3F20-45A8-884B-E2B4FD321F4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rgbClr val="00973A"/>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Tabelle1!$B$2:$B$12</c:f>
              <c:numCache>
                <c:formatCode>General</c:formatCode>
                <c:ptCount val="11"/>
                <c:pt idx="0">
                  <c:v>7</c:v>
                </c:pt>
                <c:pt idx="1">
                  <c:v>7</c:v>
                </c:pt>
                <c:pt idx="2">
                  <c:v>4</c:v>
                </c:pt>
                <c:pt idx="3">
                  <c:v>13</c:v>
                </c:pt>
                <c:pt idx="4">
                  <c:v>12</c:v>
                </c:pt>
                <c:pt idx="5">
                  <c:v>33</c:v>
                </c:pt>
                <c:pt idx="6">
                  <c:v>18</c:v>
                </c:pt>
                <c:pt idx="7">
                  <c:v>28</c:v>
                </c:pt>
                <c:pt idx="8">
                  <c:v>11</c:v>
                </c:pt>
                <c:pt idx="9">
                  <c:v>10</c:v>
                </c:pt>
                <c:pt idx="10">
                  <c:v>2</c:v>
                </c:pt>
              </c:numCache>
            </c:numRef>
          </c:val>
          <c:smooth val="0"/>
          <c:extLst>
            <c:ext xmlns:c16="http://schemas.microsoft.com/office/drawing/2014/chart" uri="{C3380CC4-5D6E-409C-BE32-E72D297353CC}">
              <c16:uniqueId val="{00000000-43B4-45D5-BFD8-20C62D6D4E1A}"/>
            </c:ext>
          </c:extLst>
        </c:ser>
        <c:ser>
          <c:idx val="1"/>
          <c:order val="1"/>
          <c:tx>
            <c:strRef>
              <c:f>Tabelle1!$C$1</c:f>
              <c:strCache>
                <c:ptCount val="1"/>
                <c:pt idx="0">
                  <c:v>Abgelehnt</c:v>
                </c:pt>
              </c:strCache>
            </c:strRef>
          </c:tx>
          <c:spPr>
            <a:ln w="28575" cap="rnd">
              <a:solidFill>
                <a:srgbClr val="C82828"/>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Tabelle1!$C$2:$C$12</c:f>
              <c:numCache>
                <c:formatCode>General</c:formatCode>
                <c:ptCount val="11"/>
                <c:pt idx="0">
                  <c:v>2</c:v>
                </c:pt>
                <c:pt idx="1">
                  <c:v>0</c:v>
                </c:pt>
                <c:pt idx="2">
                  <c:v>3</c:v>
                </c:pt>
                <c:pt idx="3">
                  <c:v>7</c:v>
                </c:pt>
                <c:pt idx="4">
                  <c:v>2</c:v>
                </c:pt>
                <c:pt idx="5">
                  <c:v>8</c:v>
                </c:pt>
                <c:pt idx="6">
                  <c:v>5</c:v>
                </c:pt>
                <c:pt idx="7">
                  <c:v>7</c:v>
                </c:pt>
                <c:pt idx="8">
                  <c:v>5</c:v>
                </c:pt>
                <c:pt idx="9">
                  <c:v>2</c:v>
                </c:pt>
                <c:pt idx="10">
                  <c:v>0</c:v>
                </c:pt>
              </c:numCache>
            </c:numRef>
          </c:val>
          <c:smooth val="0"/>
          <c:extLst>
            <c:ext xmlns:c16="http://schemas.microsoft.com/office/drawing/2014/chart" uri="{C3380CC4-5D6E-409C-BE32-E72D297353CC}">
              <c16:uniqueId val="{00000001-43B4-45D5-BFD8-20C62D6D4E1A}"/>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Tabelle1!$D$2:$D$12</c:f>
              <c:numCache>
                <c:formatCode>General</c:formatCode>
                <c:ptCount val="11"/>
                <c:pt idx="0">
                  <c:v>9</c:v>
                </c:pt>
                <c:pt idx="1">
                  <c:v>7</c:v>
                </c:pt>
                <c:pt idx="2">
                  <c:v>7</c:v>
                </c:pt>
                <c:pt idx="3">
                  <c:v>20</c:v>
                </c:pt>
                <c:pt idx="4">
                  <c:v>14</c:v>
                </c:pt>
                <c:pt idx="5">
                  <c:v>41</c:v>
                </c:pt>
                <c:pt idx="6">
                  <c:v>23</c:v>
                </c:pt>
                <c:pt idx="7">
                  <c:v>35</c:v>
                </c:pt>
                <c:pt idx="8">
                  <c:v>16</c:v>
                </c:pt>
                <c:pt idx="9">
                  <c:v>12</c:v>
                </c:pt>
                <c:pt idx="10">
                  <c:v>2</c:v>
                </c:pt>
              </c:numCache>
            </c:numRef>
          </c:val>
          <c:smooth val="0"/>
          <c:extLst>
            <c:ext xmlns:c16="http://schemas.microsoft.com/office/drawing/2014/chart" uri="{C3380CC4-5D6E-409C-BE32-E72D297353CC}">
              <c16:uniqueId val="{00000002-43B4-45D5-BFD8-20C62D6D4E1A}"/>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rgbClr val="00973A"/>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Tabelle1!$B$2:$B$12</c:f>
              <c:numCache>
                <c:formatCode>General</c:formatCode>
                <c:ptCount val="11"/>
                <c:pt idx="0">
                  <c:v>2</c:v>
                </c:pt>
                <c:pt idx="1">
                  <c:v>0</c:v>
                </c:pt>
                <c:pt idx="2">
                  <c:v>1</c:v>
                </c:pt>
                <c:pt idx="3">
                  <c:v>0</c:v>
                </c:pt>
                <c:pt idx="4">
                  <c:v>0</c:v>
                </c:pt>
                <c:pt idx="5">
                  <c:v>0</c:v>
                </c:pt>
                <c:pt idx="6">
                  <c:v>2</c:v>
                </c:pt>
                <c:pt idx="7">
                  <c:v>2</c:v>
                </c:pt>
                <c:pt idx="8">
                  <c:v>5</c:v>
                </c:pt>
                <c:pt idx="9">
                  <c:v>4</c:v>
                </c:pt>
                <c:pt idx="10">
                  <c:v>4</c:v>
                </c:pt>
              </c:numCache>
            </c:numRef>
          </c:val>
          <c:smooth val="0"/>
          <c:extLst>
            <c:ext xmlns:c16="http://schemas.microsoft.com/office/drawing/2014/chart" uri="{C3380CC4-5D6E-409C-BE32-E72D297353CC}">
              <c16:uniqueId val="{00000000-D54E-4269-9E6B-D106264EEC65}"/>
            </c:ext>
          </c:extLst>
        </c:ser>
        <c:ser>
          <c:idx val="1"/>
          <c:order val="1"/>
          <c:tx>
            <c:strRef>
              <c:f>Tabelle1!$C$1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Tabelle1!$C$2:$C$12</c:f>
              <c:numCache>
                <c:formatCode>General</c:formatCode>
                <c:ptCount val="11"/>
                <c:pt idx="0">
                  <c:v>12</c:v>
                </c:pt>
                <c:pt idx="1">
                  <c:v>5</c:v>
                </c:pt>
                <c:pt idx="2">
                  <c:v>7</c:v>
                </c:pt>
                <c:pt idx="3">
                  <c:v>7</c:v>
                </c:pt>
                <c:pt idx="4">
                  <c:v>7</c:v>
                </c:pt>
                <c:pt idx="5">
                  <c:v>16</c:v>
                </c:pt>
                <c:pt idx="6">
                  <c:v>27</c:v>
                </c:pt>
                <c:pt idx="7">
                  <c:v>33</c:v>
                </c:pt>
                <c:pt idx="8">
                  <c:v>34</c:v>
                </c:pt>
                <c:pt idx="9">
                  <c:v>46</c:v>
                </c:pt>
                <c:pt idx="10">
                  <c:v>10</c:v>
                </c:pt>
              </c:numCache>
            </c:numRef>
          </c:val>
          <c:smooth val="0"/>
          <c:extLst>
            <c:ext xmlns:c16="http://schemas.microsoft.com/office/drawing/2014/chart" uri="{C3380CC4-5D6E-409C-BE32-E72D297353CC}">
              <c16:uniqueId val="{00000001-D54E-4269-9E6B-D106264EEC65}"/>
            </c:ext>
          </c:extLst>
        </c:ser>
        <c:ser>
          <c:idx val="2"/>
          <c:order val="2"/>
          <c:tx>
            <c:strRef>
              <c:f>Tabelle1!$D$1</c:f>
              <c:strCache>
                <c:ptCount val="1"/>
                <c:pt idx="0">
                  <c:v>Abgelehnt</c:v>
                </c:pt>
              </c:strCache>
            </c:strRef>
          </c:tx>
          <c:spPr>
            <a:ln w="28575" cap="rnd">
              <a:solidFill>
                <a:srgbClr val="C82828"/>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Tabelle1!$D$2:$D$12</c:f>
              <c:numCache>
                <c:formatCode>General</c:formatCode>
                <c:ptCount val="11"/>
                <c:pt idx="0">
                  <c:v>10</c:v>
                </c:pt>
                <c:pt idx="1">
                  <c:v>5</c:v>
                </c:pt>
                <c:pt idx="2">
                  <c:v>6</c:v>
                </c:pt>
                <c:pt idx="3">
                  <c:v>7</c:v>
                </c:pt>
                <c:pt idx="4">
                  <c:v>7</c:v>
                </c:pt>
                <c:pt idx="5">
                  <c:v>16</c:v>
                </c:pt>
                <c:pt idx="6">
                  <c:v>25</c:v>
                </c:pt>
                <c:pt idx="7">
                  <c:v>31</c:v>
                </c:pt>
                <c:pt idx="8">
                  <c:v>29</c:v>
                </c:pt>
                <c:pt idx="9">
                  <c:v>42</c:v>
                </c:pt>
                <c:pt idx="10">
                  <c:v>6</c:v>
                </c:pt>
              </c:numCache>
            </c:numRef>
          </c:val>
          <c:smooth val="0"/>
          <c:extLst>
            <c:ext xmlns:c16="http://schemas.microsoft.com/office/drawing/2014/chart" uri="{C3380CC4-5D6E-409C-BE32-E72D297353CC}">
              <c16:uniqueId val="{00000002-D54E-4269-9E6B-D106264EEC65}"/>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035921781997771E-3"/>
          <c:y val="2.759245645546949E-2"/>
          <c:w val="0.96916274376447475"/>
          <c:h val="0.90346827499546711"/>
        </c:manualLayout>
      </c:layout>
      <c:lineChart>
        <c:grouping val="standard"/>
        <c:varyColors val="0"/>
        <c:ser>
          <c:idx val="0"/>
          <c:order val="0"/>
          <c:tx>
            <c:strRef>
              <c:f>Tabelle1!$B$1</c:f>
              <c:strCache>
                <c:ptCount val="1"/>
                <c:pt idx="0">
                  <c:v>Angenommen</c:v>
                </c:pt>
              </c:strCache>
            </c:strRef>
          </c:tx>
          <c:spPr>
            <a:ln w="28575" cap="rnd">
              <a:solidFill>
                <a:srgbClr val="00973A"/>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Tabelle1!$B$2:$B$12</c:f>
              <c:numCache>
                <c:formatCode>General</c:formatCode>
                <c:ptCount val="11"/>
                <c:pt idx="0">
                  <c:v>1</c:v>
                </c:pt>
                <c:pt idx="1">
                  <c:v>2</c:v>
                </c:pt>
                <c:pt idx="2">
                  <c:v>4</c:v>
                </c:pt>
                <c:pt idx="3">
                  <c:v>4</c:v>
                </c:pt>
                <c:pt idx="4">
                  <c:v>4</c:v>
                </c:pt>
                <c:pt idx="5">
                  <c:v>11</c:v>
                </c:pt>
                <c:pt idx="6">
                  <c:v>6</c:v>
                </c:pt>
                <c:pt idx="7">
                  <c:v>25</c:v>
                </c:pt>
                <c:pt idx="8">
                  <c:v>23</c:v>
                </c:pt>
                <c:pt idx="9">
                  <c:v>18</c:v>
                </c:pt>
                <c:pt idx="10">
                  <c:v>11</c:v>
                </c:pt>
              </c:numCache>
            </c:numRef>
          </c:val>
          <c:smooth val="0"/>
          <c:extLst>
            <c:ext xmlns:c16="http://schemas.microsoft.com/office/drawing/2014/chart" uri="{C3380CC4-5D6E-409C-BE32-E72D297353CC}">
              <c16:uniqueId val="{00000000-01B7-44D2-9F01-48213E118A79}"/>
            </c:ext>
          </c:extLst>
        </c:ser>
        <c:ser>
          <c:idx val="1"/>
          <c:order val="1"/>
          <c:tx>
            <c:strRef>
              <c:f>Tabelle1!$C$1</c:f>
              <c:strCache>
                <c:ptCount val="1"/>
                <c:pt idx="0">
                  <c:v>Abgelehnt</c:v>
                </c:pt>
              </c:strCache>
            </c:strRef>
          </c:tx>
          <c:spPr>
            <a:ln w="28575" cap="rnd">
              <a:solidFill>
                <a:srgbClr val="C82828"/>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Tabelle1!$C$2:$C$12</c:f>
              <c:numCache>
                <c:formatCode>General</c:formatCode>
                <c:ptCount val="11"/>
                <c:pt idx="0">
                  <c:v>4</c:v>
                </c:pt>
                <c:pt idx="1">
                  <c:v>7</c:v>
                </c:pt>
                <c:pt idx="2">
                  <c:v>3</c:v>
                </c:pt>
                <c:pt idx="3">
                  <c:v>7</c:v>
                </c:pt>
                <c:pt idx="4">
                  <c:v>4</c:v>
                </c:pt>
                <c:pt idx="5">
                  <c:v>7</c:v>
                </c:pt>
                <c:pt idx="6">
                  <c:v>6</c:v>
                </c:pt>
                <c:pt idx="7">
                  <c:v>11</c:v>
                </c:pt>
                <c:pt idx="8">
                  <c:v>5</c:v>
                </c:pt>
                <c:pt idx="9">
                  <c:v>9</c:v>
                </c:pt>
                <c:pt idx="10">
                  <c:v>4</c:v>
                </c:pt>
              </c:numCache>
            </c:numRef>
          </c:val>
          <c:smooth val="0"/>
          <c:extLst>
            <c:ext xmlns:c16="http://schemas.microsoft.com/office/drawing/2014/chart" uri="{C3380CC4-5D6E-409C-BE32-E72D297353CC}">
              <c16:uniqueId val="{00000001-01B7-44D2-9F01-48213E118A79}"/>
            </c:ext>
          </c:extLst>
        </c:ser>
        <c:ser>
          <c:idx val="2"/>
          <c:order val="2"/>
          <c:tx>
            <c:strRef>
              <c:f>Tabelle1!$D$1</c:f>
              <c:strCache>
                <c:ptCount val="1"/>
                <c:pt idx="0">
                  <c:v>Total</c:v>
                </c:pt>
              </c:strCache>
            </c:strRef>
          </c:tx>
          <c:spPr>
            <a:ln w="28575" cap="rnd">
              <a:solidFill>
                <a:schemeClr val="bg1"/>
              </a:solidFill>
              <a:round/>
            </a:ln>
            <a:effectLst/>
          </c:spPr>
          <c:marker>
            <c:symbol val="circle"/>
            <c:size val="5"/>
            <c:spPr>
              <a:solidFill>
                <a:schemeClr val="accent5"/>
              </a:solidFill>
              <a:ln w="9525">
                <a:noFill/>
              </a:ln>
              <a:effectLst/>
            </c:spPr>
          </c:marker>
          <c:cat>
            <c:strRef>
              <c:f>Tabelle1!$A$2:$A$12</c:f>
              <c:strCache>
                <c:ptCount val="11"/>
                <c:pt idx="0">
                  <c:v>1921–1930</c:v>
                </c:pt>
                <c:pt idx="1">
                  <c:v>1931–1940</c:v>
                </c:pt>
                <c:pt idx="2">
                  <c:v>1941–1950</c:v>
                </c:pt>
                <c:pt idx="3">
                  <c:v>1951–1960</c:v>
                </c:pt>
                <c:pt idx="4">
                  <c:v>1961–1970</c:v>
                </c:pt>
                <c:pt idx="5">
                  <c:v>1971–1980</c:v>
                </c:pt>
                <c:pt idx="6">
                  <c:v>1981–1990</c:v>
                </c:pt>
                <c:pt idx="7">
                  <c:v>1991–2000</c:v>
                </c:pt>
                <c:pt idx="8">
                  <c:v>2001–2010</c:v>
                </c:pt>
                <c:pt idx="9">
                  <c:v>2011–2020</c:v>
                </c:pt>
                <c:pt idx="10">
                  <c:v>2021–2023</c:v>
                </c:pt>
              </c:strCache>
            </c:strRef>
          </c:cat>
          <c:val>
            <c:numRef>
              <c:f>Tabelle1!$D$2:$D$12</c:f>
              <c:numCache>
                <c:formatCode>General</c:formatCode>
                <c:ptCount val="11"/>
                <c:pt idx="0">
                  <c:v>5</c:v>
                </c:pt>
                <c:pt idx="1">
                  <c:v>9</c:v>
                </c:pt>
                <c:pt idx="2">
                  <c:v>7</c:v>
                </c:pt>
                <c:pt idx="3">
                  <c:v>11</c:v>
                </c:pt>
                <c:pt idx="4">
                  <c:v>8</c:v>
                </c:pt>
                <c:pt idx="5">
                  <c:v>18</c:v>
                </c:pt>
                <c:pt idx="6">
                  <c:v>12</c:v>
                </c:pt>
                <c:pt idx="7">
                  <c:v>36</c:v>
                </c:pt>
                <c:pt idx="8">
                  <c:v>28</c:v>
                </c:pt>
                <c:pt idx="9">
                  <c:v>27</c:v>
                </c:pt>
                <c:pt idx="10">
                  <c:v>15</c:v>
                </c:pt>
              </c:numCache>
            </c:numRef>
          </c:val>
          <c:smooth val="0"/>
          <c:extLst>
            <c:ext xmlns:c16="http://schemas.microsoft.com/office/drawing/2014/chart" uri="{C3380CC4-5D6E-409C-BE32-E72D297353CC}">
              <c16:uniqueId val="{00000002-01B7-44D2-9F01-48213E118A79}"/>
            </c:ext>
          </c:extLst>
        </c:ser>
        <c:dLbls>
          <c:showLegendKey val="0"/>
          <c:showVal val="0"/>
          <c:showCatName val="0"/>
          <c:showSerName val="0"/>
          <c:showPercent val="0"/>
          <c:showBubbleSize val="0"/>
        </c:dLbls>
        <c:marker val="1"/>
        <c:smooth val="0"/>
        <c:axId val="305360424"/>
        <c:axId val="305356816"/>
      </c:lineChart>
      <c:catAx>
        <c:axId val="305360424"/>
        <c:scaling>
          <c:orientation val="minMax"/>
        </c:scaling>
        <c:delete val="0"/>
        <c:axPos val="b"/>
        <c:numFmt formatCode="General" sourceLinked="1"/>
        <c:majorTickMark val="none"/>
        <c:minorTickMark val="none"/>
        <c:tickLblPos val="nextTo"/>
        <c:spPr>
          <a:noFill/>
          <a:ln w="9525" cap="flat" cmpd="sng" algn="ctr">
            <a:solidFill>
              <a:schemeClr val="accent5"/>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305356816"/>
        <c:crosses val="autoZero"/>
        <c:auto val="1"/>
        <c:lblAlgn val="ctr"/>
        <c:lblOffset val="100"/>
        <c:noMultiLvlLbl val="0"/>
      </c:catAx>
      <c:valAx>
        <c:axId val="305356816"/>
        <c:scaling>
          <c:orientation val="minMax"/>
        </c:scaling>
        <c:delete val="0"/>
        <c:axPos val="l"/>
        <c:majorGridlines>
          <c:spPr>
            <a:ln w="9525" cap="flat" cmpd="sng" algn="ctr">
              <a:solidFill>
                <a:schemeClr val="accent5"/>
              </a:solidFill>
              <a:round/>
            </a:ln>
            <a:effectLst/>
          </c:spPr>
        </c:majorGridlines>
        <c:numFmt formatCode="General" sourceLinked="1"/>
        <c:majorTickMark val="none"/>
        <c:minorTickMark val="none"/>
        <c:tickLblPos val="high"/>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de-DE"/>
          </a:p>
        </c:txPr>
        <c:crossAx val="3053604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0.49947</cdr:x>
      <cdr:y>0.49873</cdr:y>
    </cdr:from>
    <cdr:to>
      <cdr:x>0.72224</cdr:x>
      <cdr:y>0.60916</cdr:y>
    </cdr:to>
    <cdr:cxnSp macro="">
      <cdr:nvCxnSpPr>
        <cdr:cNvPr id="11" name="Gerader Verbinder 10">
          <a:extLst xmlns:a="http://schemas.openxmlformats.org/drawingml/2006/main">
            <a:ext uri="{FF2B5EF4-FFF2-40B4-BE49-F238E27FC236}">
              <a16:creationId xmlns:a16="http://schemas.microsoft.com/office/drawing/2014/main" id="{7F8CE216-3A97-4996-ACF3-854030C45378}"/>
            </a:ext>
          </a:extLst>
        </cdr:cNvPr>
        <cdr:cNvCxnSpPr/>
      </cdr:nvCxnSpPr>
      <cdr:spPr>
        <a:xfrm xmlns:a="http://schemas.openxmlformats.org/drawingml/2006/main">
          <a:off x="4200407" y="2796099"/>
          <a:ext cx="1873464" cy="61912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0.49947</cdr:x>
      <cdr:y>0.14952</cdr:y>
    </cdr:from>
    <cdr:to>
      <cdr:x>0.49947</cdr:x>
      <cdr:y>0.49873</cdr:y>
    </cdr:to>
    <cdr:cxnSp macro="">
      <cdr:nvCxnSpPr>
        <cdr:cNvPr id="8" name="Gerader Verbinder 7">
          <a:extLst xmlns:a="http://schemas.openxmlformats.org/drawingml/2006/main">
            <a:ext uri="{FF2B5EF4-FFF2-40B4-BE49-F238E27FC236}">
              <a16:creationId xmlns:a16="http://schemas.microsoft.com/office/drawing/2014/main" id="{541E1A79-91CC-4161-81BB-743CC3AB6D50}"/>
            </a:ext>
          </a:extLst>
        </cdr:cNvPr>
        <cdr:cNvCxnSpPr/>
      </cdr:nvCxnSpPr>
      <cdr:spPr>
        <a:xfrm xmlns:a="http://schemas.openxmlformats.org/drawingml/2006/main" flipV="1">
          <a:off x="4200407" y="838262"/>
          <a:ext cx="0" cy="1957837"/>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0.30924</cdr:x>
      <cdr:y>0.29479</cdr:y>
    </cdr:from>
    <cdr:to>
      <cdr:x>0.49947</cdr:x>
      <cdr:y>0.49873</cdr:y>
    </cdr:to>
    <cdr:cxnSp macro="">
      <cdr:nvCxnSpPr>
        <cdr:cNvPr id="3" name="Gerader Verbinder 2">
          <a:extLst xmlns:a="http://schemas.openxmlformats.org/drawingml/2006/main">
            <a:ext uri="{FF2B5EF4-FFF2-40B4-BE49-F238E27FC236}">
              <a16:creationId xmlns:a16="http://schemas.microsoft.com/office/drawing/2014/main" id="{D416DA51-67C5-4DAD-AB26-3BC25649772C}"/>
            </a:ext>
          </a:extLst>
        </cdr:cNvPr>
        <cdr:cNvCxnSpPr/>
      </cdr:nvCxnSpPr>
      <cdr:spPr>
        <a:xfrm xmlns:a="http://schemas.openxmlformats.org/drawingml/2006/main" flipH="1" flipV="1">
          <a:off x="2600589" y="1652763"/>
          <a:ext cx="1599818" cy="1143336"/>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0.43599</cdr:x>
      <cdr:y>0.16233</cdr:y>
    </cdr:from>
    <cdr:to>
      <cdr:x>0.49947</cdr:x>
      <cdr:y>0.49873</cdr:y>
    </cdr:to>
    <cdr:cxnSp macro="">
      <cdr:nvCxnSpPr>
        <cdr:cNvPr id="5" name="Gerader Verbinder 4">
          <a:extLst xmlns:a="http://schemas.openxmlformats.org/drawingml/2006/main">
            <a:ext uri="{FF2B5EF4-FFF2-40B4-BE49-F238E27FC236}">
              <a16:creationId xmlns:a16="http://schemas.microsoft.com/office/drawing/2014/main" id="{4CEB8BA3-8373-40BB-BDDB-FEF95673E3F1}"/>
            </a:ext>
          </a:extLst>
        </cdr:cNvPr>
        <cdr:cNvCxnSpPr/>
      </cdr:nvCxnSpPr>
      <cdr:spPr>
        <a:xfrm xmlns:a="http://schemas.openxmlformats.org/drawingml/2006/main" flipH="1" flipV="1">
          <a:off x="3666578" y="910104"/>
          <a:ext cx="533829" cy="188599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0.28091</cdr:x>
      <cdr:y>0.49873</cdr:y>
    </cdr:from>
    <cdr:to>
      <cdr:x>0.49947</cdr:x>
      <cdr:y>0.62728</cdr:y>
    </cdr:to>
    <cdr:cxnSp macro="">
      <cdr:nvCxnSpPr>
        <cdr:cNvPr id="18" name="Gerader Verbinder 17">
          <a:extLst xmlns:a="http://schemas.openxmlformats.org/drawingml/2006/main">
            <a:ext uri="{FF2B5EF4-FFF2-40B4-BE49-F238E27FC236}">
              <a16:creationId xmlns:a16="http://schemas.microsoft.com/office/drawing/2014/main" id="{8C4E59EE-CE1F-43CF-A2D1-5CC331CE5E18}"/>
            </a:ext>
          </a:extLst>
        </cdr:cNvPr>
        <cdr:cNvCxnSpPr/>
      </cdr:nvCxnSpPr>
      <cdr:spPr>
        <a:xfrm xmlns:a="http://schemas.openxmlformats.org/drawingml/2006/main" flipH="1">
          <a:off x="2362393" y="2796099"/>
          <a:ext cx="1838014" cy="72072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0.49406</cdr:x>
      <cdr:y>0.49873</cdr:y>
    </cdr:from>
    <cdr:to>
      <cdr:x>0.49947</cdr:x>
      <cdr:y>0.84968</cdr:y>
    </cdr:to>
    <cdr:cxnSp macro="">
      <cdr:nvCxnSpPr>
        <cdr:cNvPr id="15" name="Gerader Verbinder 14">
          <a:extLst xmlns:a="http://schemas.openxmlformats.org/drawingml/2006/main">
            <a:ext uri="{FF2B5EF4-FFF2-40B4-BE49-F238E27FC236}">
              <a16:creationId xmlns:a16="http://schemas.microsoft.com/office/drawing/2014/main" id="{B312547F-619C-4846-ACA1-03AB75B8281F}"/>
            </a:ext>
          </a:extLst>
        </cdr:cNvPr>
        <cdr:cNvCxnSpPr/>
      </cdr:nvCxnSpPr>
      <cdr:spPr>
        <a:xfrm xmlns:a="http://schemas.openxmlformats.org/drawingml/2006/main" flipH="1">
          <a:off x="4154893" y="2796099"/>
          <a:ext cx="45514" cy="1967605"/>
        </a:xfrm>
        <a:prstGeom xmlns:a="http://schemas.openxmlformats.org/drawingml/2006/main" prst="line">
          <a:avLst/>
        </a:prstGeom>
        <a:ln xmlns:a="http://schemas.openxmlformats.org/drawingml/2006/main">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2480" y="249068"/>
            <a:ext cx="4282476" cy="336760"/>
          </a:xfrm>
          <a:prstGeom prst="rect">
            <a:avLst/>
          </a:prstGeom>
        </p:spPr>
        <p:txBody>
          <a:bodyPr vert="horz" lIns="0" tIns="0" rIns="0" bIns="0" rtlCol="0"/>
          <a:lstStyle>
            <a:lvl1pPr algn="l">
              <a:defRPr sz="1200"/>
            </a:lvl1pPr>
          </a:lstStyle>
          <a:p>
            <a:endParaRPr lang="de-CH" sz="1000"/>
          </a:p>
        </p:txBody>
      </p:sp>
      <p:sp>
        <p:nvSpPr>
          <p:cNvPr id="3" name="Datumsplatzhalter 2"/>
          <p:cNvSpPr>
            <a:spLocks noGrp="1"/>
          </p:cNvSpPr>
          <p:nvPr>
            <p:ph type="dt" sz="quarter" idx="1"/>
          </p:nvPr>
        </p:nvSpPr>
        <p:spPr>
          <a:xfrm>
            <a:off x="5092527" y="249068"/>
            <a:ext cx="1232669" cy="336760"/>
          </a:xfrm>
          <a:prstGeom prst="rect">
            <a:avLst/>
          </a:prstGeom>
        </p:spPr>
        <p:txBody>
          <a:bodyPr vert="horz" lIns="0" tIns="0" rIns="0" bIns="0" rtlCol="0"/>
          <a:lstStyle>
            <a:lvl1pPr algn="r">
              <a:defRPr sz="1200"/>
            </a:lvl1pPr>
          </a:lstStyle>
          <a:p>
            <a:fld id="{D3AD8FE0-DA8D-4E18-B8A1-7AC4274A977A}" type="datetimeFigureOut">
              <a:rPr lang="de-CH" sz="1000"/>
              <a:t>10.12.2024</a:t>
            </a:fld>
            <a:endParaRPr lang="de-CH" sz="1000"/>
          </a:p>
        </p:txBody>
      </p:sp>
      <p:sp>
        <p:nvSpPr>
          <p:cNvPr id="4" name="Fußzeilenplatzhalter 3"/>
          <p:cNvSpPr>
            <a:spLocks noGrp="1"/>
          </p:cNvSpPr>
          <p:nvPr>
            <p:ph type="ftr" sz="quarter" idx="2"/>
          </p:nvPr>
        </p:nvSpPr>
        <p:spPr>
          <a:xfrm>
            <a:off x="472480" y="9217206"/>
            <a:ext cx="4282476" cy="359747"/>
          </a:xfrm>
          <a:prstGeom prst="rect">
            <a:avLst/>
          </a:prstGeom>
        </p:spPr>
        <p:txBody>
          <a:bodyPr vert="horz" lIns="0" tIns="0" rIns="0" bIns="0" rtlCol="0" anchor="b"/>
          <a:lstStyle>
            <a:lvl1pPr algn="l">
              <a:defRPr sz="1200"/>
            </a:lvl1pPr>
          </a:lstStyle>
          <a:p>
            <a:endParaRPr lang="de-CH" sz="1000"/>
          </a:p>
        </p:txBody>
      </p:sp>
      <p:sp>
        <p:nvSpPr>
          <p:cNvPr id="5" name="Foliennummernplatzhalter 4"/>
          <p:cNvSpPr>
            <a:spLocks noGrp="1"/>
          </p:cNvSpPr>
          <p:nvPr>
            <p:ph type="sldNum" sz="quarter" idx="3"/>
          </p:nvPr>
        </p:nvSpPr>
        <p:spPr>
          <a:xfrm>
            <a:off x="5092527" y="9217208"/>
            <a:ext cx="1232669" cy="359745"/>
          </a:xfrm>
          <a:prstGeom prst="rect">
            <a:avLst/>
          </a:prstGeom>
        </p:spPr>
        <p:txBody>
          <a:bodyPr vert="horz" lIns="0" tIns="0" rIns="0" bIns="0" rtlCol="0" anchor="b"/>
          <a:lstStyle>
            <a:lvl1pPr algn="r">
              <a:defRPr sz="1200"/>
            </a:lvl1pPr>
          </a:lstStyle>
          <a:p>
            <a:fld id="{2CEDAA2C-602C-494B-9BFF-F0D7FF14E319}" type="slidenum">
              <a:rPr lang="de-CH" sz="1000"/>
              <a:t>‹Nr.›</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615229" y="249068"/>
            <a:ext cx="3996978" cy="336759"/>
          </a:xfrm>
          <a:prstGeom prst="rect">
            <a:avLst/>
          </a:prstGeom>
        </p:spPr>
        <p:txBody>
          <a:bodyPr vert="horz" lIns="0" tIns="0" rIns="0" bIns="0" rtlCol="0"/>
          <a:lstStyle>
            <a:lvl1pPr algn="l">
              <a:defRPr sz="1000"/>
            </a:lvl1pPr>
          </a:lstStyle>
          <a:p>
            <a:endParaRPr lang="de-CH"/>
          </a:p>
        </p:txBody>
      </p:sp>
      <p:sp>
        <p:nvSpPr>
          <p:cNvPr id="3" name="Datumsplatzhalter 2"/>
          <p:cNvSpPr>
            <a:spLocks noGrp="1"/>
          </p:cNvSpPr>
          <p:nvPr>
            <p:ph type="dt" idx="1"/>
          </p:nvPr>
        </p:nvSpPr>
        <p:spPr>
          <a:xfrm>
            <a:off x="4826330" y="249068"/>
            <a:ext cx="1356117" cy="336759"/>
          </a:xfrm>
          <a:prstGeom prst="rect">
            <a:avLst/>
          </a:prstGeom>
        </p:spPr>
        <p:txBody>
          <a:bodyPr vert="horz" lIns="0" tIns="0" rIns="0" bIns="0" rtlCol="0"/>
          <a:lstStyle>
            <a:lvl1pPr algn="r">
              <a:defRPr sz="1000"/>
            </a:lvl1pPr>
          </a:lstStyle>
          <a:p>
            <a:fld id="{67103740-C717-4353-A962-7DFFEF2467DB}" type="datetimeFigureOut">
              <a:rPr lang="de-CH" smtClean="0"/>
              <a:pPr/>
              <a:t>10.12.2024</a:t>
            </a:fld>
            <a:endParaRPr lang="de-CH"/>
          </a:p>
        </p:txBody>
      </p:sp>
      <p:sp>
        <p:nvSpPr>
          <p:cNvPr id="4" name="Folienbildplatzhalter 3"/>
          <p:cNvSpPr>
            <a:spLocks noGrp="1" noRot="1" noChangeAspect="1"/>
          </p:cNvSpPr>
          <p:nvPr>
            <p:ph type="sldImg" idx="2"/>
          </p:nvPr>
        </p:nvSpPr>
        <p:spPr>
          <a:xfrm>
            <a:off x="349250" y="1031875"/>
            <a:ext cx="6099175" cy="3432175"/>
          </a:xfrm>
          <a:prstGeom prst="rect">
            <a:avLst/>
          </a:prstGeom>
          <a:noFill/>
          <a:ln w="12700">
            <a:solidFill>
              <a:prstClr val="black"/>
            </a:solidFill>
          </a:ln>
        </p:spPr>
        <p:txBody>
          <a:bodyPr vert="horz" lIns="91303" tIns="45651" rIns="91303" bIns="45651" rtlCol="0" anchor="ctr"/>
          <a:lstStyle/>
          <a:p>
            <a:endParaRPr lang="de-CH"/>
          </a:p>
        </p:txBody>
      </p:sp>
      <p:sp>
        <p:nvSpPr>
          <p:cNvPr id="5" name="Notizenplatzhalter 4"/>
          <p:cNvSpPr>
            <a:spLocks noGrp="1"/>
          </p:cNvSpPr>
          <p:nvPr>
            <p:ph type="body" sz="quarter" idx="3"/>
          </p:nvPr>
        </p:nvSpPr>
        <p:spPr>
          <a:xfrm>
            <a:off x="615228" y="4909199"/>
            <a:ext cx="5567219" cy="4198649"/>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6" name="Fußzeilenplatzhalter 5"/>
          <p:cNvSpPr>
            <a:spLocks noGrp="1"/>
          </p:cNvSpPr>
          <p:nvPr>
            <p:ph type="ftr" sz="quarter" idx="4"/>
          </p:nvPr>
        </p:nvSpPr>
        <p:spPr>
          <a:xfrm>
            <a:off x="615229" y="9186033"/>
            <a:ext cx="3996978" cy="372363"/>
          </a:xfrm>
          <a:prstGeom prst="rect">
            <a:avLst/>
          </a:prstGeom>
        </p:spPr>
        <p:txBody>
          <a:bodyPr vert="horz" lIns="0" tIns="0" rIns="0" bIns="0" rtlCol="0" anchor="b"/>
          <a:lstStyle>
            <a:lvl1pPr algn="l">
              <a:defRPr sz="1000"/>
            </a:lvl1pPr>
          </a:lstStyle>
          <a:p>
            <a:endParaRPr lang="de-CH"/>
          </a:p>
        </p:txBody>
      </p:sp>
      <p:sp>
        <p:nvSpPr>
          <p:cNvPr id="7" name="Foliennummernplatzhalter 6"/>
          <p:cNvSpPr>
            <a:spLocks noGrp="1"/>
          </p:cNvSpPr>
          <p:nvPr>
            <p:ph type="sldNum" sz="quarter" idx="5"/>
          </p:nvPr>
        </p:nvSpPr>
        <p:spPr>
          <a:xfrm>
            <a:off x="4826330" y="9186032"/>
            <a:ext cx="1356117" cy="372364"/>
          </a:xfrm>
          <a:prstGeom prst="rect">
            <a:avLst/>
          </a:prstGeom>
        </p:spPr>
        <p:txBody>
          <a:bodyPr vert="horz" lIns="0" tIns="0" rIns="0" bIns="0" rtlCol="0" anchor="b"/>
          <a:lstStyle>
            <a:lvl1pPr algn="r">
              <a:defRPr sz="1000"/>
            </a:lvl1pPr>
          </a:lstStyle>
          <a:p>
            <a:fld id="{3A493298-6094-4361-B311-891E531296F6}" type="slidenum">
              <a:rPr lang="de-CH" smtClean="0"/>
              <a:pPr/>
              <a:t>‹Nr.›</a:t>
            </a:fld>
            <a:endParaRPr lang="de-CH"/>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Mesdames, Messieurs,</a:t>
            </a:r>
          </a:p>
          <a:p>
            <a:endParaRPr lang="fr-CH" dirty="0"/>
          </a:p>
          <a:p>
            <a:r>
              <a:rPr lang="fr-CH" dirty="0"/>
              <a:t>Nous</a:t>
            </a:r>
            <a:r>
              <a:rPr lang="fr-CH" baseline="0" dirty="0"/>
              <a:t> sommes ravis que vous vous intéressiez au Parlement, car lui aussi vous porte de l’intérêt. Laissez-nous vous le présenter d’un peu plus près.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a:t>
            </a:fld>
            <a:endParaRPr lang="de-CH"/>
          </a:p>
        </p:txBody>
      </p:sp>
    </p:spTree>
    <p:extLst>
      <p:ext uri="{BB962C8B-B14F-4D97-AF65-F5344CB8AC3E}">
        <p14:creationId xmlns:p14="http://schemas.microsoft.com/office/powerpoint/2010/main" val="11607575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six cantons qui,</a:t>
            </a:r>
            <a:r>
              <a:rPr lang="fr-CH" baseline="0" dirty="0"/>
              <a:t> jusqu’en 1999, étaient qualifiés de demi-cantons dans la Constitution ne disposent que d’un seul siège. Il s’agit des cantons d’Obwald, de Nidwald, d’Appenzell Rhodes-Extérieures, d’Appenzell Rhodes-Intérieures, de Bâle-Ville et de Bâle-Campagne.</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10</a:t>
            </a:fld>
            <a:endParaRPr lang="de-CH"/>
          </a:p>
        </p:txBody>
      </p:sp>
    </p:spTree>
    <p:extLst>
      <p:ext uri="{BB962C8B-B14F-4D97-AF65-F5344CB8AC3E}">
        <p14:creationId xmlns:p14="http://schemas.microsoft.com/office/powerpoint/2010/main" val="1908855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a:solidFill>
                  <a:schemeClr val="tx1"/>
                </a:solidFill>
                <a:effectLst/>
                <a:latin typeface="+mn-lt"/>
                <a:ea typeface="+mn-ea"/>
                <a:cs typeface="+mn-cs"/>
              </a:rPr>
              <a:t>Obwald et Nidwald se partageaient déjà leur voix à l’époque de la Diète. En 1597, Appenzell s’est séparé en deux États. Le canton de Bâle s’est divisé en 1833 ; en 1969, une constitution commune a été rejetée dans les urnes.</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11</a:t>
            </a:fld>
            <a:endParaRPr lang="de-CH"/>
          </a:p>
        </p:txBody>
      </p:sp>
    </p:spTree>
    <p:extLst>
      <p:ext uri="{BB962C8B-B14F-4D97-AF65-F5344CB8AC3E}">
        <p14:creationId xmlns:p14="http://schemas.microsoft.com/office/powerpoint/2010/main" val="132711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Au Conseil</a:t>
            </a:r>
            <a:r>
              <a:rPr lang="fr-CH" baseline="0" dirty="0"/>
              <a:t> des États, les effectifs démographiques ne jouent aucun rôle : Uri, un canton peu peuplé, dispose de deux sièges, à l’instar de Zurich, le canton comptant le plus d’habitants.</a:t>
            </a:r>
            <a:br>
              <a:rPr lang="fr-CH" baseline="0" dirty="0"/>
            </a:br>
            <a:r>
              <a:rPr lang="fr-CH" baseline="0" dirty="0"/>
              <a:t>Cette formule permet de contrebalancer le poids électoral dont jouissent les cantons à forte population au Conseil national.</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12</a:t>
            </a:fld>
            <a:endParaRPr lang="de-CH"/>
          </a:p>
        </p:txBody>
      </p:sp>
    </p:spTree>
    <p:extLst>
      <p:ext uri="{BB962C8B-B14F-4D97-AF65-F5344CB8AC3E}">
        <p14:creationId xmlns:p14="http://schemas.microsoft.com/office/powerpoint/2010/main" val="20778031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13</a:t>
            </a:fld>
            <a:endParaRPr lang="de-CH"/>
          </a:p>
        </p:txBody>
      </p:sp>
    </p:spTree>
    <p:extLst>
      <p:ext uri="{BB962C8B-B14F-4D97-AF65-F5344CB8AC3E}">
        <p14:creationId xmlns:p14="http://schemas.microsoft.com/office/powerpoint/2010/main" val="616678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Selon</a:t>
            </a:r>
            <a:r>
              <a:rPr lang="fr-CH" baseline="0" dirty="0"/>
              <a:t> ce principe, le Conseil national, bien qu’il soit plus grand, n’a pas plus de poids que le Conseil des États, dont la taille est moindre.</a:t>
            </a:r>
            <a:br>
              <a:rPr lang="fr-CH" baseline="0" dirty="0"/>
            </a:br>
            <a:r>
              <a:rPr lang="fr-CH" baseline="0" dirty="0"/>
              <a:t>Outre la Suisse, en Europe, seule l’Italie jouit d’un système bicaméral aussi absolu.</a:t>
            </a:r>
            <a:endParaRPr lang="fr-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14</a:t>
            </a:fld>
            <a:endParaRPr lang="de-CH"/>
          </a:p>
        </p:txBody>
      </p:sp>
    </p:spTree>
    <p:extLst>
      <p:ext uri="{BB962C8B-B14F-4D97-AF65-F5344CB8AC3E}">
        <p14:creationId xmlns:p14="http://schemas.microsoft.com/office/powerpoint/2010/main" val="766561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fr-CH" baseline="0" dirty="0"/>
              <a:t>Les deux chambres doivent adopter le même texte de loi : l’adoption par une chambre ne suffit pas. Généralement, il s’écoule un certain temps avant que les deux chambres tombent d’accord.</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15</a:t>
            </a:fld>
            <a:endParaRPr lang="de-CH"/>
          </a:p>
        </p:txBody>
      </p:sp>
    </p:spTree>
    <p:extLst>
      <p:ext uri="{BB962C8B-B14F-4D97-AF65-F5344CB8AC3E}">
        <p14:creationId xmlns:p14="http://schemas.microsoft.com/office/powerpoint/2010/main" val="1383526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Aux fins de l’élimination des</a:t>
            </a:r>
            <a:r>
              <a:rPr lang="fr-CH" baseline="0" dirty="0"/>
              <a:t> divergences, un objet passe d’un conseil à l’autre, </a:t>
            </a:r>
            <a:r>
              <a:rPr lang="fr-CH" baseline="0" dirty="0">
                <a:solidFill>
                  <a:srgbClr val="FF0000"/>
                </a:solidFill>
              </a:rPr>
              <a:t>chaque conseil le confiant à sa commission.</a:t>
            </a:r>
            <a:br>
              <a:rPr lang="fr-CH" baseline="0" dirty="0">
                <a:solidFill>
                  <a:srgbClr val="FF0000"/>
                </a:solidFill>
              </a:rPr>
            </a:br>
            <a:r>
              <a:rPr lang="fr-CH" sz="1200" kern="1200" noProof="0" dirty="0">
                <a:solidFill>
                  <a:schemeClr val="tx1"/>
                </a:solidFill>
                <a:effectLst/>
                <a:latin typeface="+mn-lt"/>
                <a:ea typeface="+mn-ea"/>
                <a:cs typeface="+mn-cs"/>
              </a:rPr>
              <a:t>Lorsque des divergences subsistent après que chacun des conseils</a:t>
            </a:r>
            <a:r>
              <a:rPr lang="fr-CH" sz="1200" b="1" kern="1200" noProof="0" dirty="0">
                <a:solidFill>
                  <a:schemeClr val="tx1"/>
                </a:solidFill>
                <a:effectLst/>
                <a:latin typeface="+mn-lt"/>
                <a:ea typeface="+mn-ea"/>
                <a:cs typeface="+mn-cs"/>
              </a:rPr>
              <a:t> </a:t>
            </a:r>
            <a:r>
              <a:rPr lang="fr-CH" sz="1200" kern="1200" noProof="0" dirty="0">
                <a:solidFill>
                  <a:schemeClr val="tx1"/>
                </a:solidFill>
                <a:effectLst/>
                <a:latin typeface="+mn-lt"/>
                <a:ea typeface="+mn-ea"/>
                <a:cs typeface="+mn-cs"/>
              </a:rPr>
              <a:t>a procédé à trois lectures d’un projet, une conférence de conciliation est réunie. Si la conciliation échoue, l’objet est réputé liquidé.</a:t>
            </a:r>
            <a:br>
              <a:rPr lang="de-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En raison de leur composition politique différente, il arrive souvent que les deux chambres ne parviennent pas aux mêmes résultats lors de la première lecture.</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16</a:t>
            </a:fld>
            <a:endParaRPr lang="de-CH"/>
          </a:p>
        </p:txBody>
      </p:sp>
    </p:spTree>
    <p:extLst>
      <p:ext uri="{BB962C8B-B14F-4D97-AF65-F5344CB8AC3E}">
        <p14:creationId xmlns:p14="http://schemas.microsoft.com/office/powerpoint/2010/main" val="5793835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1875"/>
            <a:ext cx="6099175" cy="3432175"/>
          </a:xfrm>
        </p:spPr>
      </p:sp>
      <p:sp>
        <p:nvSpPr>
          <p:cNvPr id="3" name="Notizenplatzhalter 2"/>
          <p:cNvSpPr>
            <a:spLocks noGrp="1"/>
          </p:cNvSpPr>
          <p:nvPr>
            <p:ph type="body" idx="1"/>
          </p:nvPr>
        </p:nvSpPr>
        <p:spPr/>
        <p:txBody>
          <a:bodyPr/>
          <a:lstStyle/>
          <a:p>
            <a:pPr defTabSz="915680">
              <a:defRPr/>
            </a:pPr>
            <a:r>
              <a:rPr lang="fr-CH" baseline="0" dirty="0">
                <a:latin typeface="+mn-lt"/>
              </a:rPr>
              <a:t>Bien que chacune des chambres soit absolument dotée des mêmes compétences, elles se distinguent néanmoins par certaines spécificités </a:t>
            </a:r>
            <a:r>
              <a:rPr lang="fr-CH" baseline="0" dirty="0">
                <a:latin typeface="+mn-lt"/>
                <a:cs typeface="Times New Roman" panose="02020603050405020304" pitchFamily="18" charset="0"/>
              </a:rPr>
              <a:t>– ne serait-ce qu’en raison de leur taille.</a:t>
            </a:r>
          </a:p>
          <a:p>
            <a:pPr defTabSz="915680">
              <a:defRPr/>
            </a:pPr>
            <a:r>
              <a:rPr lang="fr-CH" baseline="0" dirty="0">
                <a:latin typeface="+mn-lt"/>
                <a:cs typeface="Times New Roman" panose="02020603050405020304" pitchFamily="18" charset="0"/>
              </a:rPr>
              <a:t>Au Conseil national, non seulement les débats sont strictement réglementés et le temps de parole limité, mais les interventions se font depuis la tribune des orateurs.</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17</a:t>
            </a:fld>
            <a:endParaRPr lang="de-CH"/>
          </a:p>
        </p:txBody>
      </p:sp>
    </p:spTree>
    <p:extLst>
      <p:ext uri="{BB962C8B-B14F-4D97-AF65-F5344CB8AC3E}">
        <p14:creationId xmlns:p14="http://schemas.microsoft.com/office/powerpoint/2010/main" val="1689417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fr-CH" baseline="0" dirty="0"/>
              <a:t>Au Conseil des États, les députés s’expriment depuis leur place et leur temps de parole n’est pas limité. En théorie, tous les députés peuvent prendre la parole au cours d’un </a:t>
            </a:r>
            <a:r>
              <a:rPr lang="fr-CH" baseline="0" dirty="0">
                <a:latin typeface="+mn-lt"/>
              </a:rPr>
              <a:t>débat </a:t>
            </a:r>
            <a:r>
              <a:rPr lang="fr-CH" baseline="0" dirty="0">
                <a:latin typeface="+mn-lt"/>
                <a:cs typeface="Times New Roman" panose="02020603050405020304" pitchFamily="18" charset="0"/>
              </a:rPr>
              <a:t>– ce qui laisse la porte ouverte à la spontanéité.</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18</a:t>
            </a:fld>
            <a:endParaRPr lang="de-CH"/>
          </a:p>
        </p:txBody>
      </p:sp>
    </p:spTree>
    <p:extLst>
      <p:ext uri="{BB962C8B-B14F-4D97-AF65-F5344CB8AC3E}">
        <p14:creationId xmlns:p14="http://schemas.microsoft.com/office/powerpoint/2010/main" val="4490809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19</a:t>
            </a:fld>
            <a:endParaRPr lang="de-CH"/>
          </a:p>
        </p:txBody>
      </p:sp>
    </p:spTree>
    <p:extLst>
      <p:ext uri="{BB962C8B-B14F-4D97-AF65-F5344CB8AC3E}">
        <p14:creationId xmlns:p14="http://schemas.microsoft.com/office/powerpoint/2010/main" val="2098122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a:t>
            </a:fld>
            <a:endParaRPr lang="de-CH"/>
          </a:p>
        </p:txBody>
      </p:sp>
    </p:spTree>
    <p:extLst>
      <p:ext uri="{BB962C8B-B14F-4D97-AF65-F5344CB8AC3E}">
        <p14:creationId xmlns:p14="http://schemas.microsoft.com/office/powerpoint/2010/main" val="2142610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20</a:t>
            </a:fld>
            <a:endParaRPr lang="de-CH"/>
          </a:p>
        </p:txBody>
      </p:sp>
    </p:spTree>
    <p:extLst>
      <p:ext uri="{BB962C8B-B14F-4D97-AF65-F5344CB8AC3E}">
        <p14:creationId xmlns:p14="http://schemas.microsoft.com/office/powerpoint/2010/main" val="1457625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i="1" dirty="0"/>
              <a:t>Raison: 1 </a:t>
            </a:r>
            <a:r>
              <a:rPr lang="de-CH" i="1" dirty="0" err="1"/>
              <a:t>député</a:t>
            </a:r>
            <a:r>
              <a:rPr lang="de-CH" i="1" baseline="0" dirty="0"/>
              <a:t> </a:t>
            </a:r>
            <a:r>
              <a:rPr lang="de-CH" i="1" dirty="0" err="1"/>
              <a:t>sans</a:t>
            </a:r>
            <a:r>
              <a:rPr lang="de-CH" i="1" dirty="0"/>
              <a:t> </a:t>
            </a:r>
            <a:r>
              <a:rPr lang="de-CH" i="1" dirty="0" err="1"/>
              <a:t>parti</a:t>
            </a:r>
            <a:r>
              <a:rPr lang="de-CH" i="1" dirty="0"/>
              <a:t> </a:t>
            </a:r>
            <a:r>
              <a:rPr lang="de-CH" i="1" dirty="0" err="1"/>
              <a:t>dans</a:t>
            </a:r>
            <a:r>
              <a:rPr lang="de-CH" i="1" dirty="0"/>
              <a:t> le </a:t>
            </a:r>
            <a:r>
              <a:rPr lang="de-CH" i="1" dirty="0" err="1"/>
              <a:t>groupe</a:t>
            </a:r>
            <a:r>
              <a:rPr lang="de-CH" i="1" baseline="0" dirty="0"/>
              <a:t> de </a:t>
            </a:r>
            <a:r>
              <a:rPr lang="de-CH" i="1" baseline="0" dirty="0" err="1"/>
              <a:t>l’Union</a:t>
            </a:r>
            <a:r>
              <a:rPr lang="de-CH" i="1" baseline="0" dirty="0"/>
              <a:t> </a:t>
            </a:r>
            <a:r>
              <a:rPr lang="de-CH" i="1" baseline="0" dirty="0" err="1"/>
              <a:t>démocratique</a:t>
            </a:r>
            <a:r>
              <a:rPr lang="de-CH" i="1" baseline="0" dirty="0"/>
              <a:t> du </a:t>
            </a:r>
            <a:r>
              <a:rPr lang="de-CH" i="1" baseline="0" dirty="0" err="1"/>
              <a:t>centre</a:t>
            </a:r>
            <a:endParaRPr lang="de-CH" i="1"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21</a:t>
            </a:fld>
            <a:endParaRPr lang="de-CH"/>
          </a:p>
        </p:txBody>
      </p:sp>
    </p:spTree>
    <p:extLst>
      <p:ext uri="{BB962C8B-B14F-4D97-AF65-F5344CB8AC3E}">
        <p14:creationId xmlns:p14="http://schemas.microsoft.com/office/powerpoint/2010/main" val="3463679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Total 245</a:t>
            </a:r>
          </a:p>
          <a:p>
            <a:r>
              <a:rPr lang="de-CH" i="1" dirty="0"/>
              <a:t>Raison: 1 </a:t>
            </a:r>
            <a:r>
              <a:rPr lang="de-CH" i="1" dirty="0" err="1"/>
              <a:t>député</a:t>
            </a:r>
            <a:r>
              <a:rPr lang="de-CH" i="1" baseline="0" dirty="0"/>
              <a:t> </a:t>
            </a:r>
            <a:r>
              <a:rPr lang="de-CH" i="1" dirty="0" err="1"/>
              <a:t>sans</a:t>
            </a:r>
            <a:r>
              <a:rPr lang="de-CH" i="1" dirty="0"/>
              <a:t> </a:t>
            </a:r>
            <a:r>
              <a:rPr lang="de-CH" i="1" dirty="0" err="1"/>
              <a:t>parti</a:t>
            </a:r>
            <a:r>
              <a:rPr lang="de-CH" i="1" dirty="0"/>
              <a:t> </a:t>
            </a:r>
            <a:r>
              <a:rPr lang="de-CH" i="1" dirty="0" err="1"/>
              <a:t>dans</a:t>
            </a:r>
            <a:r>
              <a:rPr lang="de-CH" i="1" dirty="0"/>
              <a:t> le </a:t>
            </a:r>
            <a:r>
              <a:rPr lang="de-CH" i="1" dirty="0" err="1"/>
              <a:t>groupe</a:t>
            </a:r>
            <a:r>
              <a:rPr lang="de-CH" i="1" baseline="0" dirty="0"/>
              <a:t> de </a:t>
            </a:r>
            <a:r>
              <a:rPr lang="de-CH" i="1" baseline="0" dirty="0" err="1"/>
              <a:t>l’Union</a:t>
            </a:r>
            <a:r>
              <a:rPr lang="de-CH" i="1" baseline="0" dirty="0"/>
              <a:t> </a:t>
            </a:r>
            <a:r>
              <a:rPr lang="de-CH" i="1" baseline="0" dirty="0" err="1"/>
              <a:t>démocratique</a:t>
            </a:r>
            <a:r>
              <a:rPr lang="de-CH" i="1" baseline="0" dirty="0"/>
              <a:t> du </a:t>
            </a:r>
            <a:r>
              <a:rPr lang="de-CH" i="1" baseline="0" dirty="0" err="1"/>
              <a:t>centre</a:t>
            </a:r>
            <a:endParaRPr lang="de-CH" i="1"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22</a:t>
            </a:fld>
            <a:endParaRPr lang="de-CH"/>
          </a:p>
        </p:txBody>
      </p:sp>
    </p:spTree>
    <p:extLst>
      <p:ext uri="{BB962C8B-B14F-4D97-AF65-F5344CB8AC3E}">
        <p14:creationId xmlns:p14="http://schemas.microsoft.com/office/powerpoint/2010/main" val="429772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a:solidFill>
                  <a:schemeClr val="tx1"/>
                </a:solidFill>
                <a:effectLst/>
                <a:latin typeface="+mn-lt"/>
                <a:ea typeface="+mn-ea"/>
                <a:cs typeface="+mn-cs"/>
              </a:rPr>
              <a:t>Un groupe parlementaire compte au minimum cinq membres du même conseil. La plupart du temps, les adhérents des petits partis cantonaux et ceux qui n’adhèrent à aucun parti se joignent aussi à un groupe parlementaire.</a:t>
            </a:r>
            <a:br>
              <a:rPr lang="fr-CH" sz="1200" kern="1200" dirty="0">
                <a:solidFill>
                  <a:schemeClr val="tx1"/>
                </a:solidFill>
                <a:effectLst/>
                <a:latin typeface="+mn-lt"/>
                <a:ea typeface="+mn-ea"/>
                <a:cs typeface="+mn-cs"/>
              </a:rPr>
            </a:br>
            <a:r>
              <a:rPr lang="fr-CH" sz="1200" kern="1200" dirty="0">
                <a:solidFill>
                  <a:schemeClr val="tx1"/>
                </a:solidFill>
                <a:effectLst/>
                <a:latin typeface="+mn-lt"/>
                <a:ea typeface="+mn-ea"/>
                <a:cs typeface="+mn-cs"/>
              </a:rPr>
              <a:t>Les groupes parlementaires examinent les principaux objets avant qu’ils soient soumis aux conseils. Chaque groupe tente de s’accorder sur une position commune.</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23</a:t>
            </a:fld>
            <a:endParaRPr lang="de-CH"/>
          </a:p>
        </p:txBody>
      </p:sp>
    </p:spTree>
    <p:extLst>
      <p:ext uri="{BB962C8B-B14F-4D97-AF65-F5344CB8AC3E}">
        <p14:creationId xmlns:p14="http://schemas.microsoft.com/office/powerpoint/2010/main" val="11987513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Au Conseil national, l’appartenance</a:t>
            </a:r>
            <a:r>
              <a:rPr lang="fr-CH" baseline="0" dirty="0"/>
              <a:t> à un groupe parlementaire revêt une importance particulière, étant donné qu’une partie du temps de parole y est attribuée aux groupes.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24</a:t>
            </a:fld>
            <a:endParaRPr lang="de-CH"/>
          </a:p>
        </p:txBody>
      </p:sp>
    </p:spTree>
    <p:extLst>
      <p:ext uri="{BB962C8B-B14F-4D97-AF65-F5344CB8AC3E}">
        <p14:creationId xmlns:p14="http://schemas.microsoft.com/office/powerpoint/2010/main" val="16016284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25</a:t>
            </a:fld>
            <a:endParaRPr lang="de-CH"/>
          </a:p>
        </p:txBody>
      </p:sp>
    </p:spTree>
    <p:extLst>
      <p:ext uri="{BB962C8B-B14F-4D97-AF65-F5344CB8AC3E}">
        <p14:creationId xmlns:p14="http://schemas.microsoft.com/office/powerpoint/2010/main" val="995890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Petite anecdote</a:t>
            </a:r>
            <a:r>
              <a:rPr lang="fr-CH" baseline="0" dirty="0"/>
              <a:t> : contrairement à ce que l’on pourrait penser, l</a:t>
            </a:r>
            <a:r>
              <a:rPr lang="fr-CH" dirty="0"/>
              <a:t>es derniers rangs </a:t>
            </a:r>
            <a:r>
              <a:rPr lang="fr-CH" baseline="0" dirty="0"/>
              <a:t>ne sont pas réservés aux députés de « second ordre », mais </a:t>
            </a:r>
            <a:r>
              <a:rPr lang="fr-CH" dirty="0"/>
              <a:t>sont parmi</a:t>
            </a:r>
            <a:r>
              <a:rPr lang="fr-CH" baseline="0" dirty="0"/>
              <a:t> les plus prisés. Ceux qui y sont assis accèdent plus rapidement à l’antichambre ou à la salle des pas perdus, là où sont données les interviews.</a:t>
            </a:r>
            <a:endParaRPr lang="de-CH"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26</a:t>
            </a:fld>
            <a:endParaRPr lang="de-CH"/>
          </a:p>
        </p:txBody>
      </p:sp>
    </p:spTree>
    <p:extLst>
      <p:ext uri="{BB962C8B-B14F-4D97-AF65-F5344CB8AC3E}">
        <p14:creationId xmlns:p14="http://schemas.microsoft.com/office/powerpoint/2010/main" val="4477359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27</a:t>
            </a:fld>
            <a:endParaRPr lang="de-CH"/>
          </a:p>
        </p:txBody>
      </p:sp>
    </p:spTree>
    <p:extLst>
      <p:ext uri="{BB962C8B-B14F-4D97-AF65-F5344CB8AC3E}">
        <p14:creationId xmlns:p14="http://schemas.microsoft.com/office/powerpoint/2010/main" val="790048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65E45-05B7-8CDE-C9A2-93E982774A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E0393FE-4C83-0F11-2969-A892863EB7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0486358-3881-AE8B-B28A-95E30505836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a:extLst>
              <a:ext uri="{FF2B5EF4-FFF2-40B4-BE49-F238E27FC236}">
                <a16:creationId xmlns:a16="http://schemas.microsoft.com/office/drawing/2014/main" id="{C66514D1-93CB-8878-B4A0-013FD034DECA}"/>
              </a:ext>
            </a:extLst>
          </p:cNvPr>
          <p:cNvSpPr>
            <a:spLocks noGrp="1"/>
          </p:cNvSpPr>
          <p:nvPr>
            <p:ph type="sldNum" sz="quarter" idx="10"/>
          </p:nvPr>
        </p:nvSpPr>
        <p:spPr/>
        <p:txBody>
          <a:bodyPr/>
          <a:lstStyle/>
          <a:p>
            <a:fld id="{3A493298-6094-4361-B311-891E531296F6}" type="slidenum">
              <a:rPr lang="de-CH" smtClean="0"/>
              <a:pPr/>
              <a:t>28</a:t>
            </a:fld>
            <a:endParaRPr lang="de-CH"/>
          </a:p>
        </p:txBody>
      </p:sp>
    </p:spTree>
    <p:extLst>
      <p:ext uri="{BB962C8B-B14F-4D97-AF65-F5344CB8AC3E}">
        <p14:creationId xmlns:p14="http://schemas.microsoft.com/office/powerpoint/2010/main" val="339384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AB998-7B30-B115-5A0A-1F26DA5F0C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513C39-FE85-5D75-31FC-7EA3196BA0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076266E-E140-55A2-04AA-37B677C459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p:txBody>
      </p:sp>
      <p:sp>
        <p:nvSpPr>
          <p:cNvPr id="4" name="Foliennummernplatzhalter 3">
            <a:extLst>
              <a:ext uri="{FF2B5EF4-FFF2-40B4-BE49-F238E27FC236}">
                <a16:creationId xmlns:a16="http://schemas.microsoft.com/office/drawing/2014/main" id="{F0B61ADA-4581-B7B7-FEDA-CB1BFC4E70BD}"/>
              </a:ext>
            </a:extLst>
          </p:cNvPr>
          <p:cNvSpPr>
            <a:spLocks noGrp="1"/>
          </p:cNvSpPr>
          <p:nvPr>
            <p:ph type="sldNum" sz="quarter" idx="10"/>
          </p:nvPr>
        </p:nvSpPr>
        <p:spPr/>
        <p:txBody>
          <a:bodyPr/>
          <a:lstStyle/>
          <a:p>
            <a:fld id="{3A493298-6094-4361-B311-891E531296F6}" type="slidenum">
              <a:rPr lang="de-CH" smtClean="0"/>
              <a:pPr/>
              <a:t>29</a:t>
            </a:fld>
            <a:endParaRPr lang="de-CH"/>
          </a:p>
        </p:txBody>
      </p:sp>
    </p:spTree>
    <p:extLst>
      <p:ext uri="{BB962C8B-B14F-4D97-AF65-F5344CB8AC3E}">
        <p14:creationId xmlns:p14="http://schemas.microsoft.com/office/powerpoint/2010/main" val="2177849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a:t>
            </a:fld>
            <a:endParaRPr lang="de-CH"/>
          </a:p>
        </p:txBody>
      </p:sp>
    </p:spTree>
    <p:extLst>
      <p:ext uri="{BB962C8B-B14F-4D97-AF65-F5344CB8AC3E}">
        <p14:creationId xmlns:p14="http://schemas.microsoft.com/office/powerpoint/2010/main" val="1177036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noProof="0" dirty="0">
                <a:solidFill>
                  <a:schemeClr val="tx1"/>
                </a:solidFill>
                <a:effectLst/>
                <a:latin typeface="+mn-lt"/>
                <a:ea typeface="+mn-ea"/>
                <a:cs typeface="+mn-cs"/>
              </a:rPr>
              <a:t>Au Conseil des États, la répartition entre les partis est différente</a:t>
            </a:r>
            <a:r>
              <a:rPr lang="fr-CH" baseline="0" noProof="0" dirty="0"/>
              <a:t>.</a:t>
            </a:r>
          </a:p>
          <a:p>
            <a:r>
              <a:rPr lang="fr-CH" sz="1200" kern="1200" noProof="0" dirty="0">
                <a:solidFill>
                  <a:schemeClr val="tx1"/>
                </a:solidFill>
                <a:effectLst/>
                <a:latin typeface="+mn-lt"/>
                <a:ea typeface="+mn-ea"/>
                <a:cs typeface="+mn-cs"/>
              </a:rPr>
              <a:t>Les groupes parlementaires sont constitués de manière plutôt informelle.</a:t>
            </a:r>
            <a:endParaRPr lang="fr-CH" baseline="0" noProof="0"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30</a:t>
            </a:fld>
            <a:endParaRPr lang="de-CH"/>
          </a:p>
        </p:txBody>
      </p:sp>
    </p:spTree>
    <p:extLst>
      <p:ext uri="{BB962C8B-B14F-4D97-AF65-F5344CB8AC3E}">
        <p14:creationId xmlns:p14="http://schemas.microsoft.com/office/powerpoint/2010/main" val="1230152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3966A-7EE5-6A48-C4A2-B0EDA98A782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3A215F-1E10-565C-AB97-EEB5D8BDE3C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CD8DD1D-1B40-9BFB-F308-315FD2FE6B1D}"/>
              </a:ext>
            </a:extLst>
          </p:cNvPr>
          <p:cNvSpPr>
            <a:spLocks noGrp="1"/>
          </p:cNvSpPr>
          <p:nvPr>
            <p:ph type="body" idx="1"/>
          </p:nvPr>
        </p:nvSpPr>
        <p:spPr/>
        <p:txBody>
          <a:bodyPr/>
          <a:lstStyle/>
          <a:p>
            <a:r>
              <a:rPr lang="fr-CH" sz="1200" kern="1200" noProof="0" dirty="0">
                <a:solidFill>
                  <a:schemeClr val="tx1"/>
                </a:solidFill>
                <a:effectLst/>
                <a:latin typeface="+mn-lt"/>
                <a:ea typeface="+mn-ea"/>
                <a:cs typeface="+mn-cs"/>
              </a:rPr>
              <a:t>Au Conseil des États, la répartition entre les partis est différente</a:t>
            </a:r>
            <a:r>
              <a:rPr lang="fr-CH" baseline="0" noProof="0" dirty="0"/>
              <a:t>.</a:t>
            </a:r>
          </a:p>
          <a:p>
            <a:r>
              <a:rPr lang="fr-CH" sz="1200" kern="1200" noProof="0" dirty="0">
                <a:solidFill>
                  <a:schemeClr val="tx1"/>
                </a:solidFill>
                <a:effectLst/>
                <a:latin typeface="+mn-lt"/>
                <a:ea typeface="+mn-ea"/>
                <a:cs typeface="+mn-cs"/>
              </a:rPr>
              <a:t>Les groupes parlementaires sont constitués de manière plutôt informelle.</a:t>
            </a:r>
            <a:endParaRPr lang="fr-CH" baseline="0" noProof="0" dirty="0"/>
          </a:p>
        </p:txBody>
      </p:sp>
      <p:sp>
        <p:nvSpPr>
          <p:cNvPr id="4" name="Foliennummernplatzhalter 3">
            <a:extLst>
              <a:ext uri="{FF2B5EF4-FFF2-40B4-BE49-F238E27FC236}">
                <a16:creationId xmlns:a16="http://schemas.microsoft.com/office/drawing/2014/main" id="{95DBB941-43CD-C54D-9585-E5146A12CCD6}"/>
              </a:ext>
            </a:extLst>
          </p:cNvPr>
          <p:cNvSpPr>
            <a:spLocks noGrp="1"/>
          </p:cNvSpPr>
          <p:nvPr>
            <p:ph type="sldNum" sz="quarter" idx="10"/>
          </p:nvPr>
        </p:nvSpPr>
        <p:spPr/>
        <p:txBody>
          <a:bodyPr/>
          <a:lstStyle/>
          <a:p>
            <a:fld id="{3A493298-6094-4361-B311-891E531296F6}" type="slidenum">
              <a:rPr lang="de-CH" smtClean="0"/>
              <a:pPr/>
              <a:t>31</a:t>
            </a:fld>
            <a:endParaRPr lang="de-CH"/>
          </a:p>
        </p:txBody>
      </p:sp>
    </p:spTree>
    <p:extLst>
      <p:ext uri="{BB962C8B-B14F-4D97-AF65-F5344CB8AC3E}">
        <p14:creationId xmlns:p14="http://schemas.microsoft.com/office/powerpoint/2010/main" val="21782497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32</a:t>
            </a:fld>
            <a:endParaRPr lang="de-CH"/>
          </a:p>
        </p:txBody>
      </p:sp>
    </p:spTree>
    <p:extLst>
      <p:ext uri="{BB962C8B-B14F-4D97-AF65-F5344CB8AC3E}">
        <p14:creationId xmlns:p14="http://schemas.microsoft.com/office/powerpoint/2010/main" val="4301281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33</a:t>
            </a:fld>
            <a:endParaRPr lang="de-CH"/>
          </a:p>
        </p:txBody>
      </p:sp>
    </p:spTree>
    <p:extLst>
      <p:ext uri="{BB962C8B-B14F-4D97-AF65-F5344CB8AC3E}">
        <p14:creationId xmlns:p14="http://schemas.microsoft.com/office/powerpoint/2010/main" val="7344326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34</a:t>
            </a:fld>
            <a:endParaRPr lang="de-CH"/>
          </a:p>
        </p:txBody>
      </p:sp>
    </p:spTree>
    <p:extLst>
      <p:ext uri="{BB962C8B-B14F-4D97-AF65-F5344CB8AC3E}">
        <p14:creationId xmlns:p14="http://schemas.microsoft.com/office/powerpoint/2010/main" val="20216342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5680">
              <a:defRPr/>
            </a:pPr>
            <a:r>
              <a:rPr lang="fr-CH" dirty="0"/>
              <a:t>Tous les groupes parlementaires</a:t>
            </a:r>
            <a:r>
              <a:rPr lang="fr-CH" baseline="0" dirty="0"/>
              <a:t> du Conseil national en un coup d’œil.</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35</a:t>
            </a:fld>
            <a:endParaRPr lang="de-CH"/>
          </a:p>
        </p:txBody>
      </p:sp>
    </p:spTree>
    <p:extLst>
      <p:ext uri="{BB962C8B-B14F-4D97-AF65-F5344CB8AC3E}">
        <p14:creationId xmlns:p14="http://schemas.microsoft.com/office/powerpoint/2010/main" val="12129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Tous les groupes parlementaires</a:t>
            </a:r>
            <a:r>
              <a:rPr lang="fr-CH" baseline="0" dirty="0"/>
              <a:t> du Conseil des États en un coup d’œil.</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36</a:t>
            </a:fld>
            <a:endParaRPr lang="de-CH"/>
          </a:p>
        </p:txBody>
      </p:sp>
    </p:spTree>
    <p:extLst>
      <p:ext uri="{BB962C8B-B14F-4D97-AF65-F5344CB8AC3E}">
        <p14:creationId xmlns:p14="http://schemas.microsoft.com/office/powerpoint/2010/main" val="3295845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Après un</a:t>
            </a:r>
            <a:r>
              <a:rPr lang="fr-CH" baseline="0" dirty="0"/>
              <a:t> aperçu de la question de l’appartenance politique, jetons encore un coup d’œil sur deux autres points. Ici, sur la répartition hommes/femmes.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37</a:t>
            </a:fld>
            <a:endParaRPr lang="de-CH"/>
          </a:p>
        </p:txBody>
      </p:sp>
    </p:spTree>
    <p:extLst>
      <p:ext uri="{BB962C8B-B14F-4D97-AF65-F5344CB8AC3E}">
        <p14:creationId xmlns:p14="http://schemas.microsoft.com/office/powerpoint/2010/main" val="440324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S’agissant de l’âge, la différence entre les deux chambres est clairement moins marquée que s’agissant du sexe. </a:t>
            </a:r>
            <a:br>
              <a:rPr lang="fr-CH" baseline="0" dirty="0"/>
            </a:br>
            <a:r>
              <a:rPr lang="fr-CH" baseline="0" dirty="0"/>
              <a:t>L’âge moyen des députés du Conseil national est de 49 ans, alors que celui des députés du Conseil des États est de 54 ans (état au 1.2.2020). Le plus jeune député est né en 1994, le plus âgé en 1944. </a:t>
            </a:r>
          </a:p>
          <a:p>
            <a:r>
              <a:rPr lang="fr-CH" baseline="0" dirty="0"/>
              <a:t>Depuis des décennies, l’âge moyen des députés est plutôt stable et toujours supérieur de quelques années au Conseil des États.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38</a:t>
            </a:fld>
            <a:endParaRPr lang="de-CH"/>
          </a:p>
        </p:txBody>
      </p:sp>
    </p:spTree>
    <p:extLst>
      <p:ext uri="{BB962C8B-B14F-4D97-AF65-F5344CB8AC3E}">
        <p14:creationId xmlns:p14="http://schemas.microsoft.com/office/powerpoint/2010/main" val="38093243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Dans 25 cantons, l’élection du Conseil des États a lieu en même temps que l’élection du Conseil national. Dans le canton</a:t>
            </a:r>
            <a:r>
              <a:rPr lang="fr-CH" baseline="0" dirty="0"/>
              <a:t> d’Appenzell Rhodes-Intérieures, la Landsgemeinde élit le représentant au Conseil des États au mois d’avril déjà.</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39</a:t>
            </a:fld>
            <a:endParaRPr lang="de-CH"/>
          </a:p>
        </p:txBody>
      </p:sp>
    </p:spTree>
    <p:extLst>
      <p:ext uri="{BB962C8B-B14F-4D97-AF65-F5344CB8AC3E}">
        <p14:creationId xmlns:p14="http://schemas.microsoft.com/office/powerpoint/2010/main" val="1644677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Erst werfen wir einen Blick auf jede der beiden Kammern, die im selben Haus tagen, keine fünfzig Schritte voneinander entfernt.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4</a:t>
            </a:fld>
            <a:endParaRPr lang="de-CH"/>
          </a:p>
        </p:txBody>
      </p:sp>
    </p:spTree>
    <p:extLst>
      <p:ext uri="{BB962C8B-B14F-4D97-AF65-F5344CB8AC3E}">
        <p14:creationId xmlns:p14="http://schemas.microsoft.com/office/powerpoint/2010/main" val="19767341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40</a:t>
            </a:fld>
            <a:endParaRPr lang="de-CH"/>
          </a:p>
        </p:txBody>
      </p:sp>
    </p:spTree>
    <p:extLst>
      <p:ext uri="{BB962C8B-B14F-4D97-AF65-F5344CB8AC3E}">
        <p14:creationId xmlns:p14="http://schemas.microsoft.com/office/powerpoint/2010/main" val="83766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 Parlement examine les projets du gouvernement</a:t>
            </a:r>
            <a:r>
              <a:rPr lang="fr-CH" baseline="0" dirty="0"/>
              <a:t> et recommande au peuple d’accepter ou de rejeter les initiatives populaires. Il met aussi en œuvre des initiatives parlementaires et devient ainsi actif à l’initiative de ses propres membres. </a:t>
            </a:r>
            <a:r>
              <a:rPr lang="fr-FR" baseline="0" dirty="0"/>
              <a:t>Voir l'aperçu de toutes les tâches: </a:t>
            </a:r>
            <a:r>
              <a:rPr lang="fr-CH" baseline="0" dirty="0"/>
              <a:t>https://www.parlament.ch/fr/%C3%BCber-das-parlament/portrait-du-parlement/attributions-assemblee-federale </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41</a:t>
            </a:fld>
            <a:endParaRPr lang="de-CH"/>
          </a:p>
        </p:txBody>
      </p:sp>
    </p:spTree>
    <p:extLst>
      <p:ext uri="{BB962C8B-B14F-4D97-AF65-F5344CB8AC3E}">
        <p14:creationId xmlns:p14="http://schemas.microsoft.com/office/powerpoint/2010/main" val="12635246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 « dépliant » rend compte de</a:t>
            </a:r>
            <a:r>
              <a:rPr lang="fr-CH" baseline="0" dirty="0"/>
              <a:t> l’élaboration d’une loi sous forme d’un tableau synoptique en colonnes. Ce tableau présente, de gauche à droite :</a:t>
            </a:r>
          </a:p>
          <a:p>
            <a:endParaRPr lang="fr-CH" baseline="0" dirty="0"/>
          </a:p>
          <a:p>
            <a:r>
              <a:rPr lang="fr-CH" baseline="0" dirty="0"/>
              <a:t>le droit en vigueur ;</a:t>
            </a:r>
          </a:p>
          <a:p>
            <a:r>
              <a:rPr lang="fr-CH" baseline="0" dirty="0"/>
              <a:t>le projet du Conseil fédéral (ou de la commission) ;</a:t>
            </a:r>
          </a:p>
          <a:p>
            <a:r>
              <a:rPr lang="fr-FR" dirty="0">
                <a:effectLst/>
              </a:rPr>
              <a:t>les décisions prises par les conseils</a:t>
            </a:r>
            <a:r>
              <a:rPr lang="fr-FR" baseline="0" dirty="0">
                <a:effectLst/>
              </a:rPr>
              <a:t> ;</a:t>
            </a:r>
            <a:endParaRPr lang="fr-FR" dirty="0">
              <a:effectLst/>
            </a:endParaRPr>
          </a:p>
          <a:p>
            <a:r>
              <a:rPr lang="fr-FR" dirty="0">
                <a:effectLst/>
              </a:rPr>
              <a:t>les propositions adoptées par la majorité de la commission et, le cas échéant, par une ou plusieurs minorités.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42</a:t>
            </a:fld>
            <a:endParaRPr lang="de-CH"/>
          </a:p>
        </p:txBody>
      </p:sp>
    </p:spTree>
    <p:extLst>
      <p:ext uri="{BB962C8B-B14F-4D97-AF65-F5344CB8AC3E}">
        <p14:creationId xmlns:p14="http://schemas.microsoft.com/office/powerpoint/2010/main" val="430525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43</a:t>
            </a:fld>
            <a:endParaRPr lang="de-CH"/>
          </a:p>
        </p:txBody>
      </p:sp>
    </p:spTree>
    <p:extLst>
      <p:ext uri="{BB962C8B-B14F-4D97-AF65-F5344CB8AC3E}">
        <p14:creationId xmlns:p14="http://schemas.microsoft.com/office/powerpoint/2010/main" val="11814016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 Parlement se prononce</a:t>
            </a:r>
            <a:r>
              <a:rPr lang="fr-CH" baseline="0" dirty="0"/>
              <a:t> sur le budget lors de la session d’hiver. Le projet passe rapidement d’un conseil à l’autre. Si les deux conseils ne parviennent pas à un consensus, la dépense la moins élevée est réputée adoptée ; cette réglementation reflète une tendance à l’économie.</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44</a:t>
            </a:fld>
            <a:endParaRPr lang="de-CH"/>
          </a:p>
        </p:txBody>
      </p:sp>
    </p:spTree>
    <p:extLst>
      <p:ext uri="{BB962C8B-B14F-4D97-AF65-F5344CB8AC3E}">
        <p14:creationId xmlns:p14="http://schemas.microsoft.com/office/powerpoint/2010/main" val="14620976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13028">
              <a:defRPr/>
            </a:pPr>
            <a:endParaRPr lang="de-CH"/>
          </a:p>
        </p:txBody>
      </p:sp>
      <p:sp>
        <p:nvSpPr>
          <p:cNvPr id="4" name="Foliennummernplatzhalter 3"/>
          <p:cNvSpPr>
            <a:spLocks noGrp="1"/>
          </p:cNvSpPr>
          <p:nvPr>
            <p:ph type="sldNum" sz="quarter" idx="10"/>
          </p:nvPr>
        </p:nvSpPr>
        <p:spPr/>
        <p:txBody>
          <a:bodyPr/>
          <a:lstStyle/>
          <a:p>
            <a:fld id="{3A493298-6094-4361-B311-891E531296F6}" type="slidenum">
              <a:rPr lang="de-CH" smtClean="0"/>
              <a:pPr/>
              <a:t>45</a:t>
            </a:fld>
            <a:endParaRPr lang="de-CH"/>
          </a:p>
        </p:txBody>
      </p:sp>
    </p:spTree>
    <p:extLst>
      <p:ext uri="{BB962C8B-B14F-4D97-AF65-F5344CB8AC3E}">
        <p14:creationId xmlns:p14="http://schemas.microsoft.com/office/powerpoint/2010/main" val="1966810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5680" rtl="0" eaLnBrk="1" fontAlgn="auto" latinLnBrk="0" hangingPunct="1">
              <a:lnSpc>
                <a:spcPct val="100000"/>
              </a:lnSpc>
              <a:spcBef>
                <a:spcPts val="0"/>
              </a:spcBef>
              <a:spcAft>
                <a:spcPts val="0"/>
              </a:spcAft>
              <a:buClrTx/>
              <a:buSzTx/>
              <a:buFontTx/>
              <a:buNone/>
              <a:tabLst/>
              <a:defRPr/>
            </a:pPr>
            <a:r>
              <a:rPr lang="fr-CH" dirty="0"/>
              <a:t>La haute</a:t>
            </a:r>
            <a:r>
              <a:rPr lang="fr-CH" baseline="0" dirty="0"/>
              <a:t> surveillance est exercée par les Commissions des finances et par les Commissions de gestion, ainsi que par leurs délégations. Ces organes contrôlent l’action du Conseil fédéral, de l’administration fédérale et des tribunaux fédéraux et examinent son efficacité.</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46</a:t>
            </a:fld>
            <a:endParaRPr lang="de-CH"/>
          </a:p>
        </p:txBody>
      </p:sp>
    </p:spTree>
    <p:extLst>
      <p:ext uri="{BB962C8B-B14F-4D97-AF65-F5344CB8AC3E}">
        <p14:creationId xmlns:p14="http://schemas.microsoft.com/office/powerpoint/2010/main" val="17934559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Lorsqu’ils doivent procéder à une élection, le Conseil national et le</a:t>
            </a:r>
            <a:r>
              <a:rPr lang="fr-CH" baseline="0" dirty="0"/>
              <a:t> Conseil des États siègent en Assemblée fédérale (Chambres réunies). À cet effet, des sièges sont spécialement prévus dans la salle du Conseil national pour accueillir les députés du Conseil des États.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47</a:t>
            </a:fld>
            <a:endParaRPr lang="de-CH"/>
          </a:p>
        </p:txBody>
      </p:sp>
    </p:spTree>
    <p:extLst>
      <p:ext uri="{BB962C8B-B14F-4D97-AF65-F5344CB8AC3E}">
        <p14:creationId xmlns:p14="http://schemas.microsoft.com/office/powerpoint/2010/main" val="12584076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Chambres réunies élisent les membres du gouvernement,</a:t>
            </a:r>
            <a:r>
              <a:rPr lang="fr-CH" baseline="0" dirty="0"/>
              <a:t> les juges des tribunaux fédéraux et, en cas de besoin, un général chargé de conduire l’Armée suisse. </a:t>
            </a:r>
            <a:br>
              <a:rPr lang="fr-CH" baseline="0" dirty="0"/>
            </a:br>
            <a:r>
              <a:rPr lang="fr-CH" baseline="0" dirty="0"/>
              <a:t>Lors de chaque session d’hiver, elles désignent le président de la Confédération et le vice-président pour l’année à venir parmi les membres du Conseil fédéral.</a:t>
            </a:r>
          </a:p>
          <a:p>
            <a:r>
              <a:rPr lang="fr-CH" baseline="0" dirty="0"/>
              <a:t>Les Chambres réunies nomment aussi le chancelier de la Confédération, chef de l’état-major du Conseil fédéral.</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48</a:t>
            </a:fld>
            <a:endParaRPr lang="de-CH"/>
          </a:p>
        </p:txBody>
      </p:sp>
    </p:spTree>
    <p:extLst>
      <p:ext uri="{BB962C8B-B14F-4D97-AF65-F5344CB8AC3E}">
        <p14:creationId xmlns:p14="http://schemas.microsoft.com/office/powerpoint/2010/main" val="21236058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49</a:t>
            </a:fld>
            <a:endParaRPr lang="de-CH"/>
          </a:p>
        </p:txBody>
      </p:sp>
    </p:spTree>
    <p:extLst>
      <p:ext uri="{BB962C8B-B14F-4D97-AF65-F5344CB8AC3E}">
        <p14:creationId xmlns:p14="http://schemas.microsoft.com/office/powerpoint/2010/main" val="1079521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1875"/>
            <a:ext cx="6099175" cy="3432175"/>
          </a:xfrm>
        </p:spPr>
      </p:sp>
      <p:sp>
        <p:nvSpPr>
          <p:cNvPr id="3" name="Notizenplatzhalter 2"/>
          <p:cNvSpPr>
            <a:spLocks noGrp="1"/>
          </p:cNvSpPr>
          <p:nvPr>
            <p:ph type="body" idx="1"/>
          </p:nvPr>
        </p:nvSpPr>
        <p:spPr/>
        <p:txBody>
          <a:bodyPr/>
          <a:lstStyle/>
          <a:p>
            <a:r>
              <a:rPr lang="fr-CH" dirty="0"/>
              <a:t>En raison de la croissance démographique,</a:t>
            </a:r>
            <a:r>
              <a:rPr lang="fr-CH" baseline="0" dirty="0"/>
              <a:t> l</a:t>
            </a:r>
            <a:r>
              <a:rPr lang="fr-CH" dirty="0"/>
              <a:t>e</a:t>
            </a:r>
            <a:r>
              <a:rPr lang="fr-CH" baseline="0" dirty="0"/>
              <a:t> nombre de députés au Conseil national a augmenté : en 1848, le Conseil national comptait 111 sièges ; depuis 1963, il en compte 200.</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a:t>
            </a:fld>
            <a:endParaRPr lang="de-CH"/>
          </a:p>
        </p:txBody>
      </p:sp>
    </p:spTree>
    <p:extLst>
      <p:ext uri="{BB962C8B-B14F-4D97-AF65-F5344CB8AC3E}">
        <p14:creationId xmlns:p14="http://schemas.microsoft.com/office/powerpoint/2010/main" val="2089146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50</a:t>
            </a:fld>
            <a:endParaRPr lang="de-CH"/>
          </a:p>
        </p:txBody>
      </p:sp>
    </p:spTree>
    <p:extLst>
      <p:ext uri="{BB962C8B-B14F-4D97-AF65-F5344CB8AC3E}">
        <p14:creationId xmlns:p14="http://schemas.microsoft.com/office/powerpoint/2010/main" val="1935198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Au printemps</a:t>
            </a:r>
            <a:r>
              <a:rPr lang="fr-CH" baseline="0" dirty="0"/>
              <a:t>, en été, en automne et en hiver, chacune des chambres se réunit en session pendant trois semaines. Généralement, le Conseil national, en plus des sessions ordinaires, se réunit en session spéciale pendant une courte période au mois d’avril ou de mai.</a:t>
            </a:r>
            <a:br>
              <a:rPr lang="fr-CH" baseline="0" dirty="0"/>
            </a:br>
            <a:r>
              <a:rPr lang="fr-CH" baseline="0" dirty="0"/>
              <a:t>Entre les sessions, les commissions et les délégations tiennent séance.</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51</a:t>
            </a:fld>
            <a:endParaRPr lang="de-CH"/>
          </a:p>
        </p:txBody>
      </p:sp>
    </p:spTree>
    <p:extLst>
      <p:ext uri="{BB962C8B-B14F-4D97-AF65-F5344CB8AC3E}">
        <p14:creationId xmlns:p14="http://schemas.microsoft.com/office/powerpoint/2010/main" val="11304829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52</a:t>
            </a:fld>
            <a:endParaRPr lang="de-CH"/>
          </a:p>
        </p:txBody>
      </p:sp>
    </p:spTree>
    <p:extLst>
      <p:ext uri="{BB962C8B-B14F-4D97-AF65-F5344CB8AC3E}">
        <p14:creationId xmlns:p14="http://schemas.microsoft.com/office/powerpoint/2010/main" val="5424891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Toutes les interventions faites dans le</a:t>
            </a:r>
            <a:r>
              <a:rPr lang="fr-CH" baseline="0" dirty="0"/>
              <a:t> cadre des délibérations parlementaires sont publiées dans </a:t>
            </a:r>
            <a:r>
              <a:rPr lang="fr-FR" dirty="0">
                <a:effectLst/>
              </a:rPr>
              <a:t>leur langue d’origine</a:t>
            </a:r>
            <a:r>
              <a:rPr lang="fr-CH" baseline="0" dirty="0"/>
              <a:t>.</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53</a:t>
            </a:fld>
            <a:endParaRPr lang="de-CH"/>
          </a:p>
        </p:txBody>
      </p:sp>
    </p:spTree>
    <p:extLst>
      <p:ext uri="{BB962C8B-B14F-4D97-AF65-F5344CB8AC3E}">
        <p14:creationId xmlns:p14="http://schemas.microsoft.com/office/powerpoint/2010/main" val="15469448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54</a:t>
            </a:fld>
            <a:endParaRPr lang="de-CH"/>
          </a:p>
        </p:txBody>
      </p:sp>
    </p:spTree>
    <p:extLst>
      <p:ext uri="{BB962C8B-B14F-4D97-AF65-F5344CB8AC3E}">
        <p14:creationId xmlns:p14="http://schemas.microsoft.com/office/powerpoint/2010/main" val="906350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La composition de ces</a:t>
            </a:r>
            <a:r>
              <a:rPr lang="fr-CH" baseline="0" dirty="0"/>
              <a:t> organes dépend de la force numérique des groupes parlementaires.</a:t>
            </a:r>
          </a:p>
          <a:p>
            <a:r>
              <a:rPr lang="fr-CH" baseline="0" dirty="0"/>
              <a:t>Voir l’aperçu de toutes les commissions: https://www.parlament.ch/fr/organe/commissions </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55</a:t>
            </a:fld>
            <a:endParaRPr lang="de-CH"/>
          </a:p>
        </p:txBody>
      </p:sp>
    </p:spTree>
    <p:extLst>
      <p:ext uri="{BB962C8B-B14F-4D97-AF65-F5344CB8AC3E}">
        <p14:creationId xmlns:p14="http://schemas.microsoft.com/office/powerpoint/2010/main" val="736808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commissions du</a:t>
            </a:r>
            <a:r>
              <a:rPr lang="fr-CH" baseline="0" dirty="0"/>
              <a:t> Conseil national comptent 25 membres, celles du Conseil des États 13. Les deux conseils votant des lois qui touchent à tous les domaines, les thématiques traitées par leurs commissions sont vastes. Voir l’aperçu de toutes les commissions: https://www.parlament.ch/fr/organe/commissions </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56</a:t>
            </a:fld>
            <a:endParaRPr lang="de-CH"/>
          </a:p>
        </p:txBody>
      </p:sp>
    </p:spTree>
    <p:extLst>
      <p:ext uri="{BB962C8B-B14F-4D97-AF65-F5344CB8AC3E}">
        <p14:creationId xmlns:p14="http://schemas.microsoft.com/office/powerpoint/2010/main" val="102047469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57</a:t>
            </a:fld>
            <a:endParaRPr lang="de-CH"/>
          </a:p>
        </p:txBody>
      </p:sp>
    </p:spTree>
    <p:extLst>
      <p:ext uri="{BB962C8B-B14F-4D97-AF65-F5344CB8AC3E}">
        <p14:creationId xmlns:p14="http://schemas.microsoft.com/office/powerpoint/2010/main" val="3170688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 </a:t>
            </a:r>
          </a:p>
        </p:txBody>
      </p:sp>
      <p:sp>
        <p:nvSpPr>
          <p:cNvPr id="4" name="Foliennummernplatzhalter 3"/>
          <p:cNvSpPr>
            <a:spLocks noGrp="1"/>
          </p:cNvSpPr>
          <p:nvPr>
            <p:ph type="sldNum" sz="quarter" idx="10"/>
          </p:nvPr>
        </p:nvSpPr>
        <p:spPr/>
        <p:txBody>
          <a:bodyPr/>
          <a:lstStyle/>
          <a:p>
            <a:fld id="{3A493298-6094-4361-B311-891E531296F6}" type="slidenum">
              <a:rPr lang="de-CH" smtClean="0"/>
              <a:pPr/>
              <a:t>58</a:t>
            </a:fld>
            <a:endParaRPr lang="de-CH"/>
          </a:p>
        </p:txBody>
      </p:sp>
    </p:spTree>
    <p:extLst>
      <p:ext uri="{BB962C8B-B14F-4D97-AF65-F5344CB8AC3E}">
        <p14:creationId xmlns:p14="http://schemas.microsoft.com/office/powerpoint/2010/main" val="10697379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Par ailleurs</a:t>
            </a:r>
            <a:r>
              <a:rPr lang="fr-CH" baseline="0" dirty="0"/>
              <a:t>, cinq autres délégations sont chargées des relations avec les parlements des pays limitrophes. Le Parlement, à travers ses commissions et ses délégations, accompagne la politique extérieure du Conseil fédéral en tant que partenaire compétent.</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59</a:t>
            </a:fld>
            <a:endParaRPr lang="de-CH"/>
          </a:p>
        </p:txBody>
      </p:sp>
    </p:spTree>
    <p:extLst>
      <p:ext uri="{BB962C8B-B14F-4D97-AF65-F5344CB8AC3E}">
        <p14:creationId xmlns:p14="http://schemas.microsoft.com/office/powerpoint/2010/main" val="352683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Conformément</a:t>
            </a:r>
            <a:r>
              <a:rPr lang="fr-FR" baseline="0" dirty="0"/>
              <a:t> au principe du scrutin proportionnel</a:t>
            </a:r>
            <a:r>
              <a:rPr lang="fr-FR" dirty="0"/>
              <a:t>, les sièges dévolus à chaque canton sont répartis entre les différents partis, proportionnellement à la force numérique de ceux-ci. </a:t>
            </a:r>
            <a:br>
              <a:rPr lang="fr-FR" dirty="0"/>
            </a:br>
            <a:r>
              <a:rPr lang="fr-FR" dirty="0"/>
              <a:t>Ce mode d’élection</a:t>
            </a:r>
            <a:r>
              <a:rPr lang="fr-FR" baseline="0" dirty="0"/>
              <a:t> permet à de petits partis d’être aussi représentés à la Chambre basse.</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a:t>
            </a:fld>
            <a:endParaRPr lang="de-CH"/>
          </a:p>
        </p:txBody>
      </p:sp>
    </p:spTree>
    <p:extLst>
      <p:ext uri="{BB962C8B-B14F-4D97-AF65-F5344CB8AC3E}">
        <p14:creationId xmlns:p14="http://schemas.microsoft.com/office/powerpoint/2010/main" val="922620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60</a:t>
            </a:fld>
            <a:endParaRPr lang="de-CH"/>
          </a:p>
        </p:txBody>
      </p:sp>
    </p:spTree>
    <p:extLst>
      <p:ext uri="{BB962C8B-B14F-4D97-AF65-F5344CB8AC3E}">
        <p14:creationId xmlns:p14="http://schemas.microsoft.com/office/powerpoint/2010/main" val="14171561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Au sein du Parlement, des critiques sont régulièrement émises contre le trop grand nombre d’interventions ; quant aux médias, ils se servent volontiers des interventions comme instrument de mesure de l’activité et de l’influence de chaque député.</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61</a:t>
            </a:fld>
            <a:endParaRPr lang="de-CH"/>
          </a:p>
        </p:txBody>
      </p:sp>
    </p:spTree>
    <p:extLst>
      <p:ext uri="{BB962C8B-B14F-4D97-AF65-F5344CB8AC3E}">
        <p14:creationId xmlns:p14="http://schemas.microsoft.com/office/powerpoint/2010/main" val="4024018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parlementaires votent sans suivre de directives, que ce soit de la part des</a:t>
            </a:r>
            <a:r>
              <a:rPr lang="fr-CH" baseline="0" dirty="0"/>
              <a:t> cantons ou de leur parti.</a:t>
            </a:r>
          </a:p>
          <a:p>
            <a:r>
              <a:rPr lang="fr-CH" baseline="0" dirty="0"/>
              <a:t>Cela s’applique aussi aux députés du Conseil des États, qui ne sont délégués ni par le gouvernement de leur canton, ni par son parlement.</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62</a:t>
            </a:fld>
            <a:endParaRPr lang="de-CH"/>
          </a:p>
        </p:txBody>
      </p:sp>
    </p:spTree>
    <p:extLst>
      <p:ext uri="{BB962C8B-B14F-4D97-AF65-F5344CB8AC3E}">
        <p14:creationId xmlns:p14="http://schemas.microsoft.com/office/powerpoint/2010/main" val="7820671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63</a:t>
            </a:fld>
            <a:endParaRPr lang="de-CH"/>
          </a:p>
        </p:txBody>
      </p:sp>
    </p:spTree>
    <p:extLst>
      <p:ext uri="{BB962C8B-B14F-4D97-AF65-F5344CB8AC3E}">
        <p14:creationId xmlns:p14="http://schemas.microsoft.com/office/powerpoint/2010/main" val="11211175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Dans</a:t>
            </a:r>
            <a:r>
              <a:rPr lang="fr-CH" baseline="0" dirty="0"/>
              <a:t> un parlement de milice, les députés, g</a:t>
            </a:r>
            <a:r>
              <a:rPr lang="fr-CH" dirty="0"/>
              <a:t>râce</a:t>
            </a:r>
            <a:r>
              <a:rPr lang="fr-CH" baseline="0" dirty="0"/>
              <a:t> à leur expérience professionnelle, peuvent faire valoir leurs connaissances spécialisées lors des débats. En outre, un tel parlement est vu comme plus proche du peuple.</a:t>
            </a:r>
          </a:p>
          <a:p>
            <a:r>
              <a:rPr lang="fr-CH" baseline="0" dirty="0">
                <a:latin typeface="+mn-lt"/>
              </a:rPr>
              <a:t>Néanmoins, les députés consacrent de plus en plus de temps à leur mandat politique </a:t>
            </a:r>
            <a:r>
              <a:rPr lang="fr-CH" baseline="0" dirty="0">
                <a:latin typeface="+mn-lt"/>
                <a:cs typeface="Times New Roman" panose="02020603050405020304" pitchFamily="18" charset="0"/>
              </a:rPr>
              <a:t>– certains même tout leur temps. Ainsi, le Parlement suisse combine en réalité les spécificités d’un parlement de milice et d’un parlement professionnel.</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64</a:t>
            </a:fld>
            <a:endParaRPr lang="de-CH"/>
          </a:p>
        </p:txBody>
      </p:sp>
    </p:spTree>
    <p:extLst>
      <p:ext uri="{BB962C8B-B14F-4D97-AF65-F5344CB8AC3E}">
        <p14:creationId xmlns:p14="http://schemas.microsoft.com/office/powerpoint/2010/main" val="60129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65</a:t>
            </a:fld>
            <a:endParaRPr lang="de-CH"/>
          </a:p>
        </p:txBody>
      </p:sp>
    </p:spTree>
    <p:extLst>
      <p:ext uri="{BB962C8B-B14F-4D97-AF65-F5344CB8AC3E}">
        <p14:creationId xmlns:p14="http://schemas.microsoft.com/office/powerpoint/2010/main" val="1551996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Au sein des Services du Parlement, quelque</a:t>
            </a:r>
            <a:r>
              <a:rPr lang="fr-CH" baseline="0" dirty="0"/>
              <a:t> </a:t>
            </a:r>
            <a:r>
              <a:rPr lang="fr-CH" dirty="0"/>
              <a:t>300 collaborateurs se partagent plus de 200 postes à plein temps. Ils sont</a:t>
            </a:r>
            <a:r>
              <a:rPr lang="fr-CH" baseline="0" dirty="0"/>
              <a:t> chargés</a:t>
            </a:r>
            <a:r>
              <a:rPr lang="fr-CH" dirty="0"/>
              <a:t>, entre autres, d’organiser les séances des</a:t>
            </a:r>
            <a:r>
              <a:rPr lang="fr-CH" baseline="0" dirty="0"/>
              <a:t> conseils et des commissions ou de traduire toutes sortes de textes.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66</a:t>
            </a:fld>
            <a:endParaRPr lang="de-CH"/>
          </a:p>
        </p:txBody>
      </p:sp>
    </p:spTree>
    <p:extLst>
      <p:ext uri="{BB962C8B-B14F-4D97-AF65-F5344CB8AC3E}">
        <p14:creationId xmlns:p14="http://schemas.microsoft.com/office/powerpoint/2010/main" val="10668158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De par la nature de ses activités, le Parlement entretient des rapports de toutes sortes avec d’autres institutions officielles.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67</a:t>
            </a:fld>
            <a:endParaRPr lang="de-CH"/>
          </a:p>
        </p:txBody>
      </p:sp>
    </p:spTree>
    <p:extLst>
      <p:ext uri="{BB962C8B-B14F-4D97-AF65-F5344CB8AC3E}">
        <p14:creationId xmlns:p14="http://schemas.microsoft.com/office/powerpoint/2010/main" val="211926589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rapports entre</a:t>
            </a:r>
            <a:r>
              <a:rPr lang="fr-CH" baseline="0" dirty="0"/>
              <a:t> le Parlement et le gouvernement sont particulièrement intenses. En témoigne le fait que c’est le Parlement qui, tous les quatre ans, détermine la composition du Conseil fédéral.</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68</a:t>
            </a:fld>
            <a:endParaRPr lang="de-CH"/>
          </a:p>
        </p:txBody>
      </p:sp>
    </p:spTree>
    <p:extLst>
      <p:ext uri="{BB962C8B-B14F-4D97-AF65-F5344CB8AC3E}">
        <p14:creationId xmlns:p14="http://schemas.microsoft.com/office/powerpoint/2010/main" val="16186561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La force numérique des partis représentés au Parlement joue un grand rôle lors de l’élection du Conseil fédéral. Pendant des décennies, la constitution du Conseil fédéral a reposé sur la même « formule magique », mais, depuis 2003, les partis représentés au gouvernement fédéral ont changé plusieurs fois.</a:t>
            </a:r>
            <a:endParaRPr lang="de-CH" dirty="0"/>
          </a:p>
          <a:p>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69</a:t>
            </a:fld>
            <a:endParaRPr lang="de-CH"/>
          </a:p>
        </p:txBody>
      </p:sp>
    </p:spTree>
    <p:extLst>
      <p:ext uri="{BB962C8B-B14F-4D97-AF65-F5344CB8AC3E}">
        <p14:creationId xmlns:p14="http://schemas.microsoft.com/office/powerpoint/2010/main" val="2971022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latin typeface="+mn-lt"/>
              </a:rPr>
              <a:t>Le nombre de sièges dévolus à chaque canton</a:t>
            </a:r>
            <a:r>
              <a:rPr lang="fr-CH" baseline="0" dirty="0">
                <a:latin typeface="+mn-lt"/>
              </a:rPr>
              <a:t> dépend de sa population : Zurich dispose ainsi de 36 sièges. Appenzell Rhodes-Intérieures </a:t>
            </a:r>
            <a:r>
              <a:rPr lang="fr-CH" baseline="0" dirty="0">
                <a:latin typeface="+mn-lt"/>
                <a:cs typeface="Times New Roman" panose="02020603050405020304" pitchFamily="18" charset="0"/>
              </a:rPr>
              <a:t>– le canton le moins peuplé – envoie tout de même un représentant du peuple à Berne.</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7</a:t>
            </a:fld>
            <a:endParaRPr lang="de-CH"/>
          </a:p>
        </p:txBody>
      </p:sp>
    </p:spTree>
    <p:extLst>
      <p:ext uri="{BB962C8B-B14F-4D97-AF65-F5344CB8AC3E}">
        <p14:creationId xmlns:p14="http://schemas.microsoft.com/office/powerpoint/2010/main" val="132372502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Le Parlement constitue</a:t>
            </a:r>
            <a:r>
              <a:rPr lang="fr-CH" baseline="0" dirty="0"/>
              <a:t> le gouvernement de telle sorte que les quatre partis cumulant le plus de mandats parlementaires y soient représentés. </a:t>
            </a:r>
            <a:endParaRPr lang="de-DE"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70</a:t>
            </a:fld>
            <a:endParaRPr lang="de-CH"/>
          </a:p>
        </p:txBody>
      </p:sp>
    </p:spTree>
    <p:extLst>
      <p:ext uri="{BB962C8B-B14F-4D97-AF65-F5344CB8AC3E}">
        <p14:creationId xmlns:p14="http://schemas.microsoft.com/office/powerpoint/2010/main" val="16616636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noProof="0" dirty="0">
                <a:solidFill>
                  <a:schemeClr val="tx1"/>
                </a:solidFill>
                <a:effectLst/>
                <a:latin typeface="+mn-lt"/>
                <a:ea typeface="+mn-ea"/>
                <a:cs typeface="+mn-cs"/>
              </a:rPr>
              <a:t>Cette participation transparaît dès l’abord : avant même qu’un projet de loi soit présenté au Parlement, le gouvernement entend des représentants des cantons, des partis et des associations.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71</a:t>
            </a:fld>
            <a:endParaRPr lang="de-CH"/>
          </a:p>
        </p:txBody>
      </p:sp>
    </p:spTree>
    <p:extLst>
      <p:ext uri="{BB962C8B-B14F-4D97-AF65-F5344CB8AC3E}">
        <p14:creationId xmlns:p14="http://schemas.microsoft.com/office/powerpoint/2010/main" val="1803492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En conséquence, les partis représentés au Conseil fédéral ne forment pas de coalition en vue de la formation du gouvernement. Et, le Conseil fédéral n’étant pas une coalition gouvernementale, il ne présente pas de programme politique.</a:t>
            </a:r>
          </a:p>
          <a:p>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72</a:t>
            </a:fld>
            <a:endParaRPr lang="de-CH"/>
          </a:p>
        </p:txBody>
      </p:sp>
    </p:spTree>
    <p:extLst>
      <p:ext uri="{BB962C8B-B14F-4D97-AF65-F5344CB8AC3E}">
        <p14:creationId xmlns:p14="http://schemas.microsoft.com/office/powerpoint/2010/main" val="13690109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Par</a:t>
            </a:r>
            <a:r>
              <a:rPr lang="fr-CH" baseline="0" dirty="0"/>
              <a:t> leurs </a:t>
            </a:r>
            <a:r>
              <a:rPr lang="fr-CH" dirty="0"/>
              <a:t>décisions, les chambres </a:t>
            </a:r>
            <a:r>
              <a:rPr lang="fr-CH" baseline="0" dirty="0"/>
              <a:t>n’expriment pas leur confiance ou leur défiance à l’égard du gouvernement ; elles peuvent modifier ou rejeter les projets de loi du Conseil fédéral, ou les lui renvoyer, sans que le gouvernement doive pour autant démissionner.</a:t>
            </a:r>
          </a:p>
          <a:p>
            <a:r>
              <a:rPr lang="fr-CH" dirty="0"/>
              <a:t>Cela confère une position forte</a:t>
            </a:r>
            <a:r>
              <a:rPr lang="fr-CH" baseline="0" dirty="0"/>
              <a:t> au Parlement, qui, par ailleurs, est, au niveau national, le seul organe directement élu par le peuple.</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73</a:t>
            </a:fld>
            <a:endParaRPr lang="de-CH"/>
          </a:p>
        </p:txBody>
      </p:sp>
    </p:spTree>
    <p:extLst>
      <p:ext uri="{BB962C8B-B14F-4D97-AF65-F5344CB8AC3E}">
        <p14:creationId xmlns:p14="http://schemas.microsoft.com/office/powerpoint/2010/main" val="143979651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74</a:t>
            </a:fld>
            <a:endParaRPr lang="de-CH"/>
          </a:p>
        </p:txBody>
      </p:sp>
    </p:spTree>
    <p:extLst>
      <p:ext uri="{BB962C8B-B14F-4D97-AF65-F5344CB8AC3E}">
        <p14:creationId xmlns:p14="http://schemas.microsoft.com/office/powerpoint/2010/main" val="131396147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75</a:t>
            </a:fld>
            <a:endParaRPr lang="de-CH"/>
          </a:p>
        </p:txBody>
      </p:sp>
    </p:spTree>
    <p:extLst>
      <p:ext uri="{BB962C8B-B14F-4D97-AF65-F5344CB8AC3E}">
        <p14:creationId xmlns:p14="http://schemas.microsoft.com/office/powerpoint/2010/main" val="7528453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a:solidFill>
                  <a:schemeClr val="tx1"/>
                </a:solidFill>
                <a:effectLst/>
                <a:latin typeface="+mn-lt"/>
                <a:ea typeface="+mn-ea"/>
                <a:cs typeface="+mn-cs"/>
              </a:rPr>
              <a:t>Notre pays se caractérise par sa structure fédéraliste très marquée, qui tient compte des différences historiques, linguistiques, culturelles et géographiques et permet ainsi la diversité dans l’unité.</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76</a:t>
            </a:fld>
            <a:endParaRPr lang="de-CH"/>
          </a:p>
        </p:txBody>
      </p:sp>
    </p:spTree>
    <p:extLst>
      <p:ext uri="{BB962C8B-B14F-4D97-AF65-F5344CB8AC3E}">
        <p14:creationId xmlns:p14="http://schemas.microsoft.com/office/powerpoint/2010/main" val="16655450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 </a:t>
            </a:r>
            <a:r>
              <a:rPr lang="fr-CH" baseline="0" dirty="0"/>
              <a:t>nombre de cantons a augmenté pour la dernière fois en 1979, lorsque le Jura a été créé. Quant au nombre de </a:t>
            </a:r>
            <a:r>
              <a:rPr lang="fr-CH" baseline="0" dirty="0">
                <a:latin typeface="+mn-lt"/>
              </a:rPr>
              <a:t>communes </a:t>
            </a:r>
            <a:r>
              <a:rPr lang="fr-CH" baseline="0" dirty="0">
                <a:latin typeface="+mn-lt"/>
                <a:cs typeface="Times New Roman" panose="02020603050405020304" pitchFamily="18" charset="0"/>
              </a:rPr>
              <a:t>sur le territoire restreint </a:t>
            </a:r>
            <a:r>
              <a:rPr lang="fr-CH" baseline="0" dirty="0"/>
              <a:t>de la Suisse</a:t>
            </a:r>
            <a:r>
              <a:rPr lang="fr-CH" baseline="0" dirty="0">
                <a:latin typeface="Times New Roman" panose="02020603050405020304" pitchFamily="18" charset="0"/>
                <a:cs typeface="Times New Roman" panose="02020603050405020304" pitchFamily="18" charset="0"/>
              </a:rPr>
              <a:t>,</a:t>
            </a:r>
            <a:r>
              <a:rPr lang="fr-CH" baseline="0" dirty="0"/>
              <a:t> il diminue suite à des fusions. Par exemple, le canton de Glaris ne compte plus que trois communes. Par contre, en 2016, le canton de Schaffhouse a massivement refusé le projet de suppression de ses communes couplée à la reprise par le canton de leurs tâches administratives et politiques.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77</a:t>
            </a:fld>
            <a:endParaRPr lang="de-CH"/>
          </a:p>
        </p:txBody>
      </p:sp>
    </p:spTree>
    <p:extLst>
      <p:ext uri="{BB962C8B-B14F-4D97-AF65-F5344CB8AC3E}">
        <p14:creationId xmlns:p14="http://schemas.microsoft.com/office/powerpoint/2010/main" val="898405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78</a:t>
            </a:fld>
            <a:endParaRPr lang="de-CH"/>
          </a:p>
        </p:txBody>
      </p:sp>
    </p:spTree>
    <p:extLst>
      <p:ext uri="{BB962C8B-B14F-4D97-AF65-F5344CB8AC3E}">
        <p14:creationId xmlns:p14="http://schemas.microsoft.com/office/powerpoint/2010/main" val="14573492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À l’heure d’élaborer des lois, l</a:t>
            </a:r>
            <a:r>
              <a:rPr lang="fr-CH" dirty="0"/>
              <a:t>e Parlement doit lui</a:t>
            </a:r>
            <a:r>
              <a:rPr lang="fr-CH" baseline="0" dirty="0"/>
              <a:t> aussi respecter le principe de subsidiarité, et la délégation des compétences qui en découle.</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79</a:t>
            </a:fld>
            <a:endParaRPr lang="de-CH"/>
          </a:p>
        </p:txBody>
      </p:sp>
    </p:spTree>
    <p:extLst>
      <p:ext uri="{BB962C8B-B14F-4D97-AF65-F5344CB8AC3E}">
        <p14:creationId xmlns:p14="http://schemas.microsoft.com/office/powerpoint/2010/main" val="1617817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baseline="0" dirty="0"/>
              <a:t>En nombre absolu, les cantons les plus peuplés ont plus de poids au Conseil national que les cantons les moins peuplés. Cependant, les petits cantons comptent plus de députés par habitant.</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a:t>
            </a:fld>
            <a:endParaRPr lang="de-CH"/>
          </a:p>
        </p:txBody>
      </p:sp>
    </p:spTree>
    <p:extLst>
      <p:ext uri="{BB962C8B-B14F-4D97-AF65-F5344CB8AC3E}">
        <p14:creationId xmlns:p14="http://schemas.microsoft.com/office/powerpoint/2010/main" val="52667369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80</a:t>
            </a:fld>
            <a:endParaRPr lang="de-CH"/>
          </a:p>
        </p:txBody>
      </p:sp>
    </p:spTree>
    <p:extLst>
      <p:ext uri="{BB962C8B-B14F-4D97-AF65-F5344CB8AC3E}">
        <p14:creationId xmlns:p14="http://schemas.microsoft.com/office/powerpoint/2010/main" val="13615618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81</a:t>
            </a:fld>
            <a:endParaRPr lang="de-CH"/>
          </a:p>
        </p:txBody>
      </p:sp>
    </p:spTree>
    <p:extLst>
      <p:ext uri="{BB962C8B-B14F-4D97-AF65-F5344CB8AC3E}">
        <p14:creationId xmlns:p14="http://schemas.microsoft.com/office/powerpoint/2010/main" val="1841024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82</a:t>
            </a:fld>
            <a:endParaRPr lang="de-CH"/>
          </a:p>
        </p:txBody>
      </p:sp>
    </p:spTree>
    <p:extLst>
      <p:ext uri="{BB962C8B-B14F-4D97-AF65-F5344CB8AC3E}">
        <p14:creationId xmlns:p14="http://schemas.microsoft.com/office/powerpoint/2010/main" val="183339185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FR" dirty="0"/>
              <a:t>Au Conseil national, toutes les interventions sont traduites simultanément dans les deux autres langues officielles. Ce plurilinguisme actif met en relief l’un des fondements de la Suisse : le respect des minorités.</a:t>
            </a:r>
          </a:p>
        </p:txBody>
      </p:sp>
      <p:sp>
        <p:nvSpPr>
          <p:cNvPr id="4" name="Foliennummernplatzhalter 3"/>
          <p:cNvSpPr>
            <a:spLocks noGrp="1"/>
          </p:cNvSpPr>
          <p:nvPr>
            <p:ph type="sldNum" sz="quarter" idx="10"/>
          </p:nvPr>
        </p:nvSpPr>
        <p:spPr/>
        <p:txBody>
          <a:bodyPr/>
          <a:lstStyle/>
          <a:p>
            <a:fld id="{3A493298-6094-4361-B311-891E531296F6}" type="slidenum">
              <a:rPr lang="de-CH" smtClean="0"/>
              <a:pPr/>
              <a:t>83</a:t>
            </a:fld>
            <a:endParaRPr lang="de-CH"/>
          </a:p>
        </p:txBody>
      </p:sp>
    </p:spTree>
    <p:extLst>
      <p:ext uri="{BB962C8B-B14F-4D97-AF65-F5344CB8AC3E}">
        <p14:creationId xmlns:p14="http://schemas.microsoft.com/office/powerpoint/2010/main" val="1721556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84</a:t>
            </a:fld>
            <a:endParaRPr lang="de-CH"/>
          </a:p>
        </p:txBody>
      </p:sp>
    </p:spTree>
    <p:extLst>
      <p:ext uri="{BB962C8B-B14F-4D97-AF65-F5344CB8AC3E}">
        <p14:creationId xmlns:p14="http://schemas.microsoft.com/office/powerpoint/2010/main" val="12505066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A493298-6094-4361-B311-891E531296F6}" type="slidenum">
              <a:rPr lang="de-CH" smtClean="0"/>
              <a:pPr/>
              <a:t>85</a:t>
            </a:fld>
            <a:endParaRPr lang="de-CH"/>
          </a:p>
        </p:txBody>
      </p:sp>
    </p:spTree>
    <p:extLst>
      <p:ext uri="{BB962C8B-B14F-4D97-AF65-F5344CB8AC3E}">
        <p14:creationId xmlns:p14="http://schemas.microsoft.com/office/powerpoint/2010/main" val="198992725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sz="1200" kern="1200" dirty="0">
                <a:solidFill>
                  <a:schemeClr val="tx1"/>
                </a:solidFill>
                <a:effectLst/>
                <a:latin typeface="+mn-lt"/>
                <a:ea typeface="+mn-ea"/>
                <a:cs typeface="+mn-cs"/>
              </a:rPr>
              <a:t>Sont considérés comme des objets de portée majeure, entre autres, l’adhésion à des organisations de sécurité collective, par exemple à l’ONU, et à des communautés supranationales.</a:t>
            </a:r>
          </a:p>
          <a:p>
            <a:endParaRPr lang="de-DE" sz="1200" kern="1200" dirty="0">
              <a:solidFill>
                <a:schemeClr val="tx1"/>
              </a:solidFill>
              <a:latin typeface="+mn-lt"/>
              <a:ea typeface="+mn-ea"/>
              <a:cs typeface="+mn-cs"/>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86</a:t>
            </a:fld>
            <a:endParaRPr lang="de-CH"/>
          </a:p>
        </p:txBody>
      </p:sp>
    </p:spTree>
    <p:extLst>
      <p:ext uri="{BB962C8B-B14F-4D97-AF65-F5344CB8AC3E}">
        <p14:creationId xmlns:p14="http://schemas.microsoft.com/office/powerpoint/2010/main" val="19445232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Entre 1980 et 2000, le peuple a souvent été appelé à se prononcer au moyen de cet instrument.</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87</a:t>
            </a:fld>
            <a:endParaRPr lang="de-CH"/>
          </a:p>
        </p:txBody>
      </p:sp>
    </p:spTree>
    <p:extLst>
      <p:ext uri="{BB962C8B-B14F-4D97-AF65-F5344CB8AC3E}">
        <p14:creationId xmlns:p14="http://schemas.microsoft.com/office/powerpoint/2010/main" val="71909936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Généralement,</a:t>
            </a:r>
            <a:r>
              <a:rPr lang="fr-CH" baseline="0" dirty="0"/>
              <a:t> un comité d’initiative dépose un texte prêt à être intégré à la législation, mais la Constitution fédérale prévoit aussi la possibilité de déposer un texte sous la forme d’une demande conçue en termes généraux. Il revient alors à l’Assemblée fédérale d’élaborer le texte précis.</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88</a:t>
            </a:fld>
            <a:endParaRPr lang="de-CH"/>
          </a:p>
        </p:txBody>
      </p:sp>
    </p:spTree>
    <p:extLst>
      <p:ext uri="{BB962C8B-B14F-4D97-AF65-F5344CB8AC3E}">
        <p14:creationId xmlns:p14="http://schemas.microsoft.com/office/powerpoint/2010/main" val="204403319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Le nombre grandissant d’initiatives populaires reflète la portée majeure de cet instrument. Quand bien même elle a été rejetée, voire n’a même pas été soumise à votation, une initiative peut néanmoins déployer concrètement ses effets. Notamment lorsqu’elle pousse le Conseil fédéral et le Parlement à poursuivre, au moins en partie, l’objectif visé par l’initiative ou à proposer un contre-projet.</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89</a:t>
            </a:fld>
            <a:endParaRPr lang="de-CH"/>
          </a:p>
        </p:txBody>
      </p:sp>
    </p:spTree>
    <p:extLst>
      <p:ext uri="{BB962C8B-B14F-4D97-AF65-F5344CB8AC3E}">
        <p14:creationId xmlns:p14="http://schemas.microsoft.com/office/powerpoint/2010/main" val="132413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Les cantons définissent</a:t>
            </a:r>
            <a:r>
              <a:rPr lang="fr-CH" baseline="0" dirty="0"/>
              <a:t> eux-mêmes à quel moment et selon quel système ils élisent leurs représentants à la Chambre haute. </a:t>
            </a:r>
            <a:br>
              <a:rPr lang="fr-CH" baseline="0" dirty="0"/>
            </a:br>
            <a:r>
              <a:rPr lang="fr-CH" baseline="0" dirty="0"/>
              <a:t>La plupart procède à cette élection parallèlement à celle du Conseil national, mais selon le système électoral majoritaire : est élu le candidat qui remporte le plus de voix. À cet effet, un second tour peut se révéler nécessaire.</a:t>
            </a:r>
            <a:endParaRPr lang="de-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9</a:t>
            </a:fld>
            <a:endParaRPr lang="de-CH"/>
          </a:p>
        </p:txBody>
      </p:sp>
    </p:spTree>
    <p:extLst>
      <p:ext uri="{BB962C8B-B14F-4D97-AF65-F5344CB8AC3E}">
        <p14:creationId xmlns:p14="http://schemas.microsoft.com/office/powerpoint/2010/main" val="184820008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Le</a:t>
            </a:r>
            <a:r>
              <a:rPr lang="fr-CH" baseline="0" dirty="0"/>
              <a:t> référendum rend impossible une politique exclusivement majoritaire et encourage le compromis ; il incite à coopérer en amont avec toutes les forces politiques susceptibles de lancer un référendum.</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Lors d’un référendum, la majorité des votants suffit à rejeter le projet.</a:t>
            </a:r>
            <a:endParaRPr lang="fr-CH" dirty="0"/>
          </a:p>
        </p:txBody>
      </p:sp>
      <p:sp>
        <p:nvSpPr>
          <p:cNvPr id="4" name="Foliennummernplatzhalter 3"/>
          <p:cNvSpPr>
            <a:spLocks noGrp="1"/>
          </p:cNvSpPr>
          <p:nvPr>
            <p:ph type="sldNum" sz="quarter" idx="10"/>
          </p:nvPr>
        </p:nvSpPr>
        <p:spPr/>
        <p:txBody>
          <a:bodyPr/>
          <a:lstStyle/>
          <a:p>
            <a:fld id="{3A493298-6094-4361-B311-891E531296F6}" type="slidenum">
              <a:rPr lang="de-CH" smtClean="0"/>
              <a:pPr/>
              <a:t>90</a:t>
            </a:fld>
            <a:endParaRPr lang="de-CH"/>
          </a:p>
        </p:txBody>
      </p:sp>
    </p:spTree>
    <p:extLst>
      <p:ext uri="{BB962C8B-B14F-4D97-AF65-F5344CB8AC3E}">
        <p14:creationId xmlns:p14="http://schemas.microsoft.com/office/powerpoint/2010/main" val="15812734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baseline="0" dirty="0"/>
              <a:t>Les acteurs de la vie politique se servent de cet instrument pour attirer l’attention sur les thématiques </a:t>
            </a:r>
            <a:r>
              <a:rPr lang="fr-CH" baseline="0" dirty="0">
                <a:latin typeface="+mn-lt"/>
              </a:rPr>
              <a:t>qu’ils défendent </a:t>
            </a:r>
            <a:r>
              <a:rPr lang="fr-CH" baseline="0" dirty="0">
                <a:latin typeface="+mn-lt"/>
                <a:cs typeface="Times New Roman" panose="02020603050405020304" pitchFamily="18" charset="0"/>
              </a:rPr>
              <a:t>– et sur eux-mêmes. Lors de la plupart des référendums, le peuple a partagé l’avis des institutions politiques.</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91</a:t>
            </a:fld>
            <a:endParaRPr lang="de-CH"/>
          </a:p>
        </p:txBody>
      </p:sp>
    </p:spTree>
    <p:extLst>
      <p:ext uri="{BB962C8B-B14F-4D97-AF65-F5344CB8AC3E}">
        <p14:creationId xmlns:p14="http://schemas.microsoft.com/office/powerpoint/2010/main" val="4507851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9250" y="1031875"/>
            <a:ext cx="6099175" cy="3432175"/>
          </a:xfrm>
        </p:spPr>
      </p:sp>
      <p:sp>
        <p:nvSpPr>
          <p:cNvPr id="3" name="Notizenplatzhalter 2"/>
          <p:cNvSpPr>
            <a:spLocks noGrp="1"/>
          </p:cNvSpPr>
          <p:nvPr>
            <p:ph type="body" idx="1"/>
          </p:nvPr>
        </p:nvSpPr>
        <p:spPr/>
        <p:txBody>
          <a:bodyPr/>
          <a:lstStyle/>
          <a:p>
            <a:r>
              <a:rPr lang="fr-CH" baseline="0" dirty="0"/>
              <a:t>En référence aux 26 cantons suisses, 26 jets d’eau jaillissent de la Place fédérale d</a:t>
            </a:r>
            <a:r>
              <a:rPr lang="fr-CH" dirty="0"/>
              <a:t>u</a:t>
            </a:r>
            <a:r>
              <a:rPr lang="fr-CH" baseline="0" dirty="0"/>
              <a:t> printemps jusqu’à l’automne. Les cris de joie des enfants jouant entre les jets d’eau parviennent jusque dans les salles de </a:t>
            </a:r>
            <a:r>
              <a:rPr lang="fr-CH" baseline="0" dirty="0">
                <a:latin typeface="+mn-lt"/>
              </a:rPr>
              <a:t>commissions </a:t>
            </a:r>
            <a:r>
              <a:rPr lang="fr-CH" baseline="0" dirty="0">
                <a:latin typeface="+mn-lt"/>
                <a:cs typeface="Times New Roman" panose="02020603050405020304" pitchFamily="18" charset="0"/>
              </a:rPr>
              <a:t>– petite piqûre de rappel du quotidien.</a:t>
            </a:r>
            <a:endParaRPr lang="de-CH" dirty="0">
              <a:latin typeface="+mn-lt"/>
            </a:endParaRPr>
          </a:p>
        </p:txBody>
      </p:sp>
      <p:sp>
        <p:nvSpPr>
          <p:cNvPr id="4" name="Foliennummernplatzhalter 3"/>
          <p:cNvSpPr>
            <a:spLocks noGrp="1"/>
          </p:cNvSpPr>
          <p:nvPr>
            <p:ph type="sldNum" sz="quarter" idx="10"/>
          </p:nvPr>
        </p:nvSpPr>
        <p:spPr/>
        <p:txBody>
          <a:bodyPr/>
          <a:lstStyle/>
          <a:p>
            <a:fld id="{3A493298-6094-4361-B311-891E531296F6}" type="slidenum">
              <a:rPr lang="de-CH" smtClean="0"/>
              <a:pPr/>
              <a:t>92</a:t>
            </a:fld>
            <a:endParaRPr lang="de-CH"/>
          </a:p>
        </p:txBody>
      </p:sp>
    </p:spTree>
    <p:extLst>
      <p:ext uri="{BB962C8B-B14F-4D97-AF65-F5344CB8AC3E}">
        <p14:creationId xmlns:p14="http://schemas.microsoft.com/office/powerpoint/2010/main" val="40825993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fr-CH" dirty="0"/>
              <a:t>Si nous n’avons pas répondu</a:t>
            </a:r>
            <a:r>
              <a:rPr lang="fr-CH" baseline="0" dirty="0"/>
              <a:t> à toutes vos questions ou en avons même appelé d’autres, vous pouvez continuer de vous informer sur le site www.parlement</a:t>
            </a:r>
            <a:r>
              <a:rPr lang="fr-CH" dirty="0"/>
              <a:t>.ch</a:t>
            </a:r>
            <a:r>
              <a:rPr lang="fr-CH" baseline="0" dirty="0"/>
              <a:t>, disponible dans les quatre langues nationales et en anglais.</a:t>
            </a:r>
            <a:r>
              <a:rPr lang="de-CH" baseline="0" dirty="0"/>
              <a:t> </a:t>
            </a:r>
            <a:r>
              <a:rPr lang="fr-CH" baseline="0" noProof="0" dirty="0"/>
              <a:t>Nous avons aussi le plaisir de proposer des visites guidées du Palais du Parlement.</a:t>
            </a:r>
          </a:p>
        </p:txBody>
      </p:sp>
      <p:sp>
        <p:nvSpPr>
          <p:cNvPr id="4" name="Foliennummernplatzhalter 3"/>
          <p:cNvSpPr>
            <a:spLocks noGrp="1"/>
          </p:cNvSpPr>
          <p:nvPr>
            <p:ph type="sldNum" sz="quarter" idx="10"/>
          </p:nvPr>
        </p:nvSpPr>
        <p:spPr/>
        <p:txBody>
          <a:bodyPr/>
          <a:lstStyle/>
          <a:p>
            <a:fld id="{3A493298-6094-4361-B311-891E531296F6}" type="slidenum">
              <a:rPr lang="de-CH" smtClean="0"/>
              <a:pPr/>
              <a:t>93</a:t>
            </a:fld>
            <a:endParaRPr lang="de-CH"/>
          </a:p>
        </p:txBody>
      </p:sp>
    </p:spTree>
    <p:extLst>
      <p:ext uri="{BB962C8B-B14F-4D97-AF65-F5344CB8AC3E}">
        <p14:creationId xmlns:p14="http://schemas.microsoft.com/office/powerpoint/2010/main" val="6702049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x.com/ParlCH" TargetMode="External"/><Relationship Id="rId3" Type="http://schemas.openxmlformats.org/officeDocument/2006/relationships/hyperlink" Target="http://www.parlament.ch/" TargetMode="External"/><Relationship Id="rId7" Type="http://schemas.openxmlformats.org/officeDocument/2006/relationships/image" Target="../media/image3.emf"/><Relationship Id="rId12" Type="http://schemas.openxmlformats.org/officeDocument/2006/relationships/hyperlink" Target="https://www.parlament.ch/fr" TargetMode="External"/><Relationship Id="rId2" Type="http://schemas.openxmlformats.org/officeDocument/2006/relationships/hyperlink" Target="https://www.facebook.com/Schweizer-Parlament-Parlement-suisse-Parlamento-svizzero-345958796467/" TargetMode="External"/><Relationship Id="rId1" Type="http://schemas.openxmlformats.org/officeDocument/2006/relationships/slideMaster" Target="../slideMasters/slideMaster1.xml"/><Relationship Id="rId6" Type="http://schemas.openxmlformats.org/officeDocument/2006/relationships/hyperlink" Target="https://www.instagram.com/parlch/" TargetMode="External"/><Relationship Id="rId11" Type="http://schemas.openxmlformats.org/officeDocument/2006/relationships/image" Target="../media/image5.emf"/><Relationship Id="rId5" Type="http://schemas.openxmlformats.org/officeDocument/2006/relationships/image" Target="../media/image2.emf"/><Relationship Id="rId10" Type="http://schemas.openxmlformats.org/officeDocument/2006/relationships/hyperlink" Target="https://www.youtube.com/parlch" TargetMode="External"/><Relationship Id="rId4" Type="http://schemas.openxmlformats.org/officeDocument/2006/relationships/image" Target="../media/image1.emf"/><Relationship Id="rId9"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3"/>
        </a:solid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11"/>
          </p:nvPr>
        </p:nvSpPr>
        <p:spPr/>
        <p:txBody>
          <a:bodyPr/>
          <a:lstStyle>
            <a:lvl1pPr>
              <a:defRPr>
                <a:solidFill>
                  <a:srgbClr val="317873"/>
                </a:solidFill>
              </a:defRPr>
            </a:lvl1pPr>
          </a:lstStyle>
          <a:p>
            <a:r>
              <a:rPr lang="de-CH" dirty="0"/>
              <a:t>Fusszeile (einfügen über «Einfügen &gt; Kopf- und Fusszeile»)</a:t>
            </a:r>
          </a:p>
        </p:txBody>
      </p:sp>
      <p:sp>
        <p:nvSpPr>
          <p:cNvPr id="2" name="Titel 1"/>
          <p:cNvSpPr>
            <a:spLocks noGrp="1"/>
          </p:cNvSpPr>
          <p:nvPr>
            <p:ph type="ctrTitle"/>
          </p:nvPr>
        </p:nvSpPr>
        <p:spPr>
          <a:xfrm>
            <a:off x="570516" y="2996579"/>
            <a:ext cx="5128362" cy="489671"/>
          </a:xfrm>
        </p:spPr>
        <p:txBody>
          <a:bodyPr anchor="ctr"/>
          <a:lstStyle>
            <a:lvl1pPr algn="l">
              <a:defRPr sz="2600">
                <a:solidFill>
                  <a:schemeClr val="bg1"/>
                </a:solidFill>
              </a:defRPr>
            </a:lvl1pPr>
          </a:lstStyle>
          <a:p>
            <a:endParaRPr lang="de-CH" dirty="0"/>
          </a:p>
        </p:txBody>
      </p:sp>
      <p:sp>
        <p:nvSpPr>
          <p:cNvPr id="4" name="Datumsplatzhalter 3"/>
          <p:cNvSpPr>
            <a:spLocks noGrp="1"/>
          </p:cNvSpPr>
          <p:nvPr>
            <p:ph type="dt" sz="half" idx="10"/>
          </p:nvPr>
        </p:nvSpPr>
        <p:spPr>
          <a:xfrm>
            <a:off x="576000" y="6432897"/>
            <a:ext cx="1108195" cy="108000"/>
          </a:xfrm>
        </p:spPr>
        <p:txBody>
          <a:bodyPr/>
          <a:lstStyle>
            <a:lvl1pPr>
              <a:defRPr>
                <a:solidFill>
                  <a:schemeClr val="bg1"/>
                </a:solidFill>
              </a:defRPr>
            </a:lvl1pPr>
          </a:lstStyle>
          <a:p>
            <a:r>
              <a:rPr lang="de-CH"/>
              <a:t>Décembre 2024</a:t>
            </a:r>
            <a:endParaRPr lang="de-CH"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sp>
        <p:nvSpPr>
          <p:cNvPr id="10" name="Textfeld 9"/>
          <p:cNvSpPr txBox="1"/>
          <p:nvPr userDrawn="1"/>
        </p:nvSpPr>
        <p:spPr>
          <a:xfrm>
            <a:off x="2459641" y="294556"/>
            <a:ext cx="1188088" cy="227819"/>
          </a:xfrm>
          <a:prstGeom prst="rect">
            <a:avLst/>
          </a:prstGeom>
          <a:noFill/>
        </p:spPr>
        <p:txBody>
          <a:bodyPr wrap="square" lIns="0" tIns="0" rIns="0" bIns="0" rtlCol="0">
            <a:spAutoFit/>
          </a:bodyPr>
          <a:lstStyle/>
          <a:p>
            <a:pPr algn="l">
              <a:lnSpc>
                <a:spcPct val="110000"/>
              </a:lnSpc>
            </a:pPr>
            <a:r>
              <a:rPr lang="de-CH" sz="700" spc="10" baseline="0" dirty="0">
                <a:solidFill>
                  <a:srgbClr val="317873"/>
                </a:solidFill>
              </a:rPr>
              <a:t>Parlamentsdienste</a:t>
            </a:r>
          </a:p>
          <a:p>
            <a:pPr algn="l">
              <a:lnSpc>
                <a:spcPct val="110000"/>
              </a:lnSpc>
            </a:pPr>
            <a:r>
              <a:rPr lang="de-CH" sz="700" spc="10" baseline="0" dirty="0">
                <a:solidFill>
                  <a:srgbClr val="317873"/>
                </a:solidFill>
              </a:rPr>
              <a:t>Das Schweizer Parlament</a:t>
            </a:r>
          </a:p>
        </p:txBody>
      </p:sp>
      <p:sp>
        <p:nvSpPr>
          <p:cNvPr id="7" name="Bildplatzhalter 7">
            <a:extLst>
              <a:ext uri="{FF2B5EF4-FFF2-40B4-BE49-F238E27FC236}">
                <a16:creationId xmlns:a16="http://schemas.microsoft.com/office/drawing/2014/main" id="{8844DD88-86F6-4BF0-7A30-A901FD2D2F0B}"/>
              </a:ext>
            </a:extLst>
          </p:cNvPr>
          <p:cNvSpPr>
            <a:spLocks noGrp="1"/>
          </p:cNvSpPr>
          <p:nvPr>
            <p:ph type="pic" sz="quarter" idx="13"/>
          </p:nvPr>
        </p:nvSpPr>
        <p:spPr>
          <a:xfrm>
            <a:off x="6097200" y="0"/>
            <a:ext cx="6094800" cy="6858000"/>
          </a:xfrm>
          <a:pattFill prst="lgCheck">
            <a:fgClr>
              <a:schemeClr val="bg2"/>
            </a:fgClr>
            <a:bgClr>
              <a:schemeClr val="bg1"/>
            </a:bgClr>
          </a:pattFill>
        </p:spPr>
        <p:txBody>
          <a:bodyPr bIns="1440000" anchor="ctr" anchorCtr="0"/>
          <a:lstStyle>
            <a:lvl1pPr algn="ctr">
              <a:defRPr baseline="0"/>
            </a:lvl1pPr>
          </a:lstStyle>
          <a:p>
            <a:r>
              <a:rPr lang="de-CH" dirty="0"/>
              <a:t>Bild durch Klicken auf Symbol hinzufügen</a:t>
            </a:r>
          </a:p>
        </p:txBody>
      </p:sp>
      <p:pic>
        <p:nvPicPr>
          <p:cNvPr id="19" name="Grafik 18">
            <a:extLst>
              <a:ext uri="{FF2B5EF4-FFF2-40B4-BE49-F238E27FC236}">
                <a16:creationId xmlns:a16="http://schemas.microsoft.com/office/drawing/2014/main" id="{F21F7BF9-498C-F355-7A96-AC17EDB528E3}"/>
              </a:ext>
            </a:extLst>
          </p:cNvPr>
          <p:cNvPicPr>
            <a:picLocks noChangeAspect="1"/>
          </p:cNvPicPr>
          <p:nvPr userDrawn="1"/>
        </p:nvPicPr>
        <p:blipFill>
          <a:blip r:embed="rId2"/>
          <a:stretch>
            <a:fillRect/>
          </a:stretch>
        </p:blipFill>
        <p:spPr>
          <a:xfrm>
            <a:off x="576742" y="320552"/>
            <a:ext cx="2019600" cy="1381252"/>
          </a:xfrm>
          <a:prstGeom prst="rect">
            <a:avLst/>
          </a:prstGeom>
        </p:spPr>
      </p:pic>
    </p:spTree>
    <p:extLst>
      <p:ext uri="{BB962C8B-B14F-4D97-AF65-F5344CB8AC3E}">
        <p14:creationId xmlns:p14="http://schemas.microsoft.com/office/powerpoint/2010/main" val="389188666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und Bild">
    <p:bg>
      <p:bgPr>
        <a:solidFill>
          <a:schemeClr val="tx1"/>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4200525" y="0"/>
            <a:ext cx="7991475" cy="6858000"/>
          </a:xfrm>
          <a:pattFill prst="lgCheck">
            <a:fgClr>
              <a:schemeClr val="bg2"/>
            </a:fgClr>
            <a:bgClr>
              <a:schemeClr val="bg1"/>
            </a:bgClr>
          </a:pattFill>
        </p:spPr>
        <p:txBody>
          <a:bodyPr/>
          <a:lstStyle>
            <a:lvl1pPr algn="ctr">
              <a:defRPr baseline="0"/>
            </a:lvl1pPr>
          </a:lstStyle>
          <a:p>
            <a:br>
              <a:rPr lang="de-CH" dirty="0"/>
            </a:br>
            <a:br>
              <a:rPr lang="de-CH" dirty="0"/>
            </a:br>
            <a:br>
              <a:rPr lang="de-CH" dirty="0"/>
            </a:br>
            <a:br>
              <a:rPr lang="de-CH" dirty="0"/>
            </a:br>
            <a:br>
              <a:rPr lang="de-CH" dirty="0"/>
            </a:br>
            <a:br>
              <a:rPr lang="de-CH" dirty="0"/>
            </a:br>
            <a:r>
              <a:rPr lang="de-CH" dirty="0"/>
              <a:t>Bild durch Klicken auf Symbol hinzufügen</a:t>
            </a:r>
          </a:p>
        </p:txBody>
      </p:sp>
      <p:sp>
        <p:nvSpPr>
          <p:cNvPr id="9" name="Datumsplatzhalter 8"/>
          <p:cNvSpPr>
            <a:spLocks noGrp="1"/>
          </p:cNvSpPr>
          <p:nvPr>
            <p:ph type="dt" sz="half" idx="11"/>
          </p:nvPr>
        </p:nvSpPr>
        <p:spPr>
          <a:xfrm>
            <a:off x="4343543" y="294556"/>
            <a:ext cx="1108195" cy="108000"/>
          </a:xfrm>
        </p:spPr>
        <p:txBody>
          <a:bodyPr/>
          <a:lstStyle>
            <a:lvl1pPr>
              <a:defRPr>
                <a:solidFill>
                  <a:schemeClr val="bg1"/>
                </a:solidFill>
              </a:defRPr>
            </a:lvl1pPr>
          </a:lstStyle>
          <a:p>
            <a:r>
              <a:rPr lang="de-CH"/>
              <a:t>Décembre 2024</a:t>
            </a:r>
            <a:endParaRPr lang="de-CH" dirty="0"/>
          </a:p>
        </p:txBody>
      </p:sp>
      <p:sp>
        <p:nvSpPr>
          <p:cNvPr id="10" name="Fußzeilenplatzhalter 9"/>
          <p:cNvSpPr>
            <a:spLocks noGrp="1"/>
          </p:cNvSpPr>
          <p:nvPr>
            <p:ph type="ftr" sz="quarter" idx="12"/>
          </p:nvPr>
        </p:nvSpPr>
        <p:spPr>
          <a:xfrm>
            <a:off x="2457593" y="413934"/>
            <a:ext cx="1622183" cy="108000"/>
          </a:xfrm>
        </p:spPr>
        <p:txBody>
          <a:bodyPr/>
          <a:lstStyle>
            <a:lvl1pPr>
              <a:defRPr>
                <a:solidFill>
                  <a:schemeClr val="bg1"/>
                </a:solidFill>
              </a:defRPr>
            </a:lvl1pPr>
          </a:lstStyle>
          <a:p>
            <a:r>
              <a:rPr lang="de-CH" dirty="0"/>
              <a:t>Fusszeile (einfügen über «Einfügen &gt; Kopf- und Fusszeile»)</a:t>
            </a:r>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4" name="Titel 3">
            <a:extLst>
              <a:ext uri="{FF2B5EF4-FFF2-40B4-BE49-F238E27FC236}">
                <a16:creationId xmlns:a16="http://schemas.microsoft.com/office/drawing/2014/main" id="{151540E7-1654-8AF2-BFF9-62FDAD1A053C}"/>
              </a:ext>
            </a:extLst>
          </p:cNvPr>
          <p:cNvSpPr>
            <a:spLocks noGrp="1"/>
          </p:cNvSpPr>
          <p:nvPr>
            <p:ph type="title" hasCustomPrompt="1"/>
          </p:nvPr>
        </p:nvSpPr>
        <p:spPr>
          <a:xfrm>
            <a:off x="576000" y="1152345"/>
            <a:ext cx="3071728" cy="438355"/>
          </a:xfrm>
        </p:spPr>
        <p:txBody>
          <a:bodyPr/>
          <a:lstStyle>
            <a:lvl1pPr>
              <a:defRPr sz="1650">
                <a:solidFill>
                  <a:schemeClr val="bg1"/>
                </a:solidFill>
              </a:defRPr>
            </a:lvl1pPr>
          </a:lstStyle>
          <a:p>
            <a:r>
              <a:rPr lang="de-DE" dirty="0"/>
              <a:t>Titelmasterformat durch Klicken bearbeiten</a:t>
            </a:r>
            <a:endParaRPr lang="de-CH" dirty="0"/>
          </a:p>
        </p:txBody>
      </p:sp>
      <p:grpSp>
        <p:nvGrpSpPr>
          <p:cNvPr id="5" name="Gruppieren 4">
            <a:extLst>
              <a:ext uri="{FF2B5EF4-FFF2-40B4-BE49-F238E27FC236}">
                <a16:creationId xmlns:a16="http://schemas.microsoft.com/office/drawing/2014/main" id="{4C724563-2524-908E-F0BA-DB864BCCF192}"/>
              </a:ext>
            </a:extLst>
          </p:cNvPr>
          <p:cNvGrpSpPr/>
          <p:nvPr userDrawn="1"/>
        </p:nvGrpSpPr>
        <p:grpSpPr>
          <a:xfrm>
            <a:off x="575767" y="325512"/>
            <a:ext cx="180000" cy="66799"/>
            <a:chOff x="575767" y="325512"/>
            <a:chExt cx="180000" cy="66799"/>
          </a:xfrm>
        </p:grpSpPr>
        <p:cxnSp>
          <p:nvCxnSpPr>
            <p:cNvPr id="6" name="Gerader Verbinder 5">
              <a:extLst>
                <a:ext uri="{FF2B5EF4-FFF2-40B4-BE49-F238E27FC236}">
                  <a16:creationId xmlns:a16="http://schemas.microsoft.com/office/drawing/2014/main" id="{B7483A3F-4D36-D1F5-57C5-C546EAB09E82}"/>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FA551EC-8A73-198E-4EA5-D03A8B683A6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70B47251-116B-4A3C-1C75-6C8701EB6CFB}"/>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a:extLst>
              <a:ext uri="{FF2B5EF4-FFF2-40B4-BE49-F238E27FC236}">
                <a16:creationId xmlns:a16="http://schemas.microsoft.com/office/drawing/2014/main" id="{B88A30E9-B7E4-C362-AF54-94C0F628CF59}"/>
              </a:ext>
            </a:extLst>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feld 13">
            <a:extLst>
              <a:ext uri="{FF2B5EF4-FFF2-40B4-BE49-F238E27FC236}">
                <a16:creationId xmlns:a16="http://schemas.microsoft.com/office/drawing/2014/main" id="{E1690A16-8CF5-BC0F-DE5E-7BB2C4423834}"/>
              </a:ext>
            </a:extLst>
          </p:cNvPr>
          <p:cNvSpPr txBox="1"/>
          <p:nvPr userDrawn="1"/>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spTree>
    <p:extLst>
      <p:ext uri="{BB962C8B-B14F-4D97-AF65-F5344CB8AC3E}">
        <p14:creationId xmlns:p14="http://schemas.microsoft.com/office/powerpoint/2010/main" val="6780067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603501"/>
            <a:ext cx="8534016" cy="1545580"/>
          </a:xfrm>
        </p:spPr>
        <p:txBody>
          <a:bodyPr/>
          <a:lstStyle>
            <a:lvl1pPr algn="l">
              <a:defRPr sz="5400" baseline="0">
                <a:solidFill>
                  <a:schemeClr val="bg1"/>
                </a:solidFill>
              </a:defRPr>
            </a:lvl1pPr>
          </a:lstStyle>
          <a:p>
            <a:endParaRPr lang="de-CH" dirty="0"/>
          </a:p>
        </p:txBody>
      </p:sp>
      <p:sp>
        <p:nvSpPr>
          <p:cNvPr id="4" name="Datumsplatzhalter 3"/>
          <p:cNvSpPr>
            <a:spLocks noGrp="1"/>
          </p:cNvSpPr>
          <p:nvPr>
            <p:ph type="dt" sz="half" idx="10"/>
          </p:nvPr>
        </p:nvSpPr>
        <p:spPr>
          <a:xfrm>
            <a:off x="577358" y="6431831"/>
            <a:ext cx="1108195" cy="108000"/>
          </a:xfrm>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lvl1pPr>
              <a:defRPr>
                <a:solidFill>
                  <a:schemeClr val="accent3"/>
                </a:solidFill>
              </a:defRPr>
            </a:lvl1pPr>
          </a:lstStyle>
          <a:p>
            <a:r>
              <a:rPr lang="de-CH" dirty="0"/>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accent3"/>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fr-CH" sz="700" spc="10" baseline="0" noProof="0" dirty="0">
                <a:solidFill>
                  <a:schemeClr val="accent3"/>
                </a:solidFill>
              </a:rPr>
              <a:t>sur 94</a:t>
            </a:r>
          </a:p>
        </p:txBody>
      </p:sp>
      <p:sp>
        <p:nvSpPr>
          <p:cNvPr id="21" name="Rechteck 20">
            <a:hlinkClick r:id="rId2"/>
          </p:cNvPr>
          <p:cNvSpPr/>
          <p:nvPr userDrawn="1"/>
        </p:nvSpPr>
        <p:spPr>
          <a:xfrm>
            <a:off x="6219825" y="6006248"/>
            <a:ext cx="596255" cy="216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3"/>
          </p:cNvPr>
          <p:cNvSpPr/>
          <p:nvPr userDrawn="1"/>
        </p:nvSpPr>
        <p:spPr>
          <a:xfrm>
            <a:off x="2405062" y="6409874"/>
            <a:ext cx="1098650" cy="1341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9" name="Grafik 18">
            <a:extLst>
              <a:ext uri="{FF2B5EF4-FFF2-40B4-BE49-F238E27FC236}">
                <a16:creationId xmlns:a16="http://schemas.microsoft.com/office/drawing/2014/main" id="{B1782728-17CE-A226-07C5-2825EB15CFCA}"/>
              </a:ext>
            </a:extLst>
          </p:cNvPr>
          <p:cNvPicPr>
            <a:picLocks noChangeAspect="1"/>
          </p:cNvPicPr>
          <p:nvPr userDrawn="1"/>
        </p:nvPicPr>
        <p:blipFill>
          <a:blip r:embed="rId4"/>
          <a:stretch>
            <a:fillRect/>
          </a:stretch>
        </p:blipFill>
        <p:spPr>
          <a:xfrm>
            <a:off x="576742" y="320552"/>
            <a:ext cx="2019600" cy="1381252"/>
          </a:xfrm>
          <a:prstGeom prst="rect">
            <a:avLst/>
          </a:prstGeom>
        </p:spPr>
      </p:pic>
      <p:pic>
        <p:nvPicPr>
          <p:cNvPr id="25" name="Grafik 24">
            <a:hlinkClick r:id="rId2"/>
            <a:extLst>
              <a:ext uri="{FF2B5EF4-FFF2-40B4-BE49-F238E27FC236}">
                <a16:creationId xmlns:a16="http://schemas.microsoft.com/office/drawing/2014/main" id="{CE4D1593-EBAF-D934-3261-92839E822DF5}"/>
              </a:ext>
            </a:extLst>
          </p:cNvPr>
          <p:cNvPicPr>
            <a:picLocks noChangeAspect="1"/>
          </p:cNvPicPr>
          <p:nvPr userDrawn="1"/>
        </p:nvPicPr>
        <p:blipFill>
          <a:blip r:embed="rId5"/>
          <a:stretch>
            <a:fillRect/>
          </a:stretch>
        </p:blipFill>
        <p:spPr>
          <a:xfrm>
            <a:off x="2784736" y="6295590"/>
            <a:ext cx="219480" cy="223200"/>
          </a:xfrm>
          <a:prstGeom prst="rect">
            <a:avLst/>
          </a:prstGeom>
        </p:spPr>
      </p:pic>
      <p:pic>
        <p:nvPicPr>
          <p:cNvPr id="27" name="Grafik 26">
            <a:hlinkClick r:id="rId6"/>
            <a:extLst>
              <a:ext uri="{FF2B5EF4-FFF2-40B4-BE49-F238E27FC236}">
                <a16:creationId xmlns:a16="http://schemas.microsoft.com/office/drawing/2014/main" id="{9089E61C-29C5-7D68-ED7C-440C4E925A47}"/>
              </a:ext>
            </a:extLst>
          </p:cNvPr>
          <p:cNvPicPr>
            <a:picLocks noChangeAspect="1"/>
          </p:cNvPicPr>
          <p:nvPr userDrawn="1"/>
        </p:nvPicPr>
        <p:blipFill>
          <a:blip r:embed="rId7"/>
          <a:stretch>
            <a:fillRect/>
          </a:stretch>
        </p:blipFill>
        <p:spPr>
          <a:xfrm>
            <a:off x="3431616" y="6295590"/>
            <a:ext cx="219480" cy="223200"/>
          </a:xfrm>
          <a:prstGeom prst="rect">
            <a:avLst/>
          </a:prstGeom>
        </p:spPr>
      </p:pic>
      <p:pic>
        <p:nvPicPr>
          <p:cNvPr id="29" name="Grafik 28">
            <a:hlinkClick r:id="rId8"/>
            <a:extLst>
              <a:ext uri="{FF2B5EF4-FFF2-40B4-BE49-F238E27FC236}">
                <a16:creationId xmlns:a16="http://schemas.microsoft.com/office/drawing/2014/main" id="{DF7E5E60-8DF0-B385-508F-A404898B9205}"/>
              </a:ext>
            </a:extLst>
          </p:cNvPr>
          <p:cNvPicPr>
            <a:picLocks noChangeAspect="1"/>
          </p:cNvPicPr>
          <p:nvPr userDrawn="1"/>
        </p:nvPicPr>
        <p:blipFill>
          <a:blip r:embed="rId9"/>
          <a:stretch>
            <a:fillRect/>
          </a:stretch>
        </p:blipFill>
        <p:spPr>
          <a:xfrm>
            <a:off x="2461296" y="6295590"/>
            <a:ext cx="219480" cy="223200"/>
          </a:xfrm>
          <a:prstGeom prst="rect">
            <a:avLst/>
          </a:prstGeom>
        </p:spPr>
      </p:pic>
      <p:pic>
        <p:nvPicPr>
          <p:cNvPr id="31" name="Grafik 30">
            <a:hlinkClick r:id="rId10"/>
            <a:extLst>
              <a:ext uri="{FF2B5EF4-FFF2-40B4-BE49-F238E27FC236}">
                <a16:creationId xmlns:a16="http://schemas.microsoft.com/office/drawing/2014/main" id="{456897BF-76E0-ACB9-C49C-CBF471D9B9E7}"/>
              </a:ext>
            </a:extLst>
          </p:cNvPr>
          <p:cNvPicPr>
            <a:picLocks noChangeAspect="1"/>
          </p:cNvPicPr>
          <p:nvPr userDrawn="1"/>
        </p:nvPicPr>
        <p:blipFill>
          <a:blip r:embed="rId11"/>
          <a:stretch>
            <a:fillRect/>
          </a:stretch>
        </p:blipFill>
        <p:spPr>
          <a:xfrm>
            <a:off x="3108176" y="6295590"/>
            <a:ext cx="219480" cy="223200"/>
          </a:xfrm>
          <a:prstGeom prst="rect">
            <a:avLst/>
          </a:prstGeom>
        </p:spPr>
      </p:pic>
      <p:sp>
        <p:nvSpPr>
          <p:cNvPr id="32" name="Textfeld 31">
            <a:extLst>
              <a:ext uri="{FF2B5EF4-FFF2-40B4-BE49-F238E27FC236}">
                <a16:creationId xmlns:a16="http://schemas.microsoft.com/office/drawing/2014/main" id="{B7014DAA-961A-FB93-E087-7BF069126F60}"/>
              </a:ext>
            </a:extLst>
          </p:cNvPr>
          <p:cNvSpPr txBox="1"/>
          <p:nvPr userDrawn="1"/>
        </p:nvSpPr>
        <p:spPr>
          <a:xfrm>
            <a:off x="3753237" y="6275556"/>
            <a:ext cx="1046619" cy="253916"/>
          </a:xfrm>
          <a:prstGeom prst="rect">
            <a:avLst/>
          </a:prstGeom>
          <a:noFill/>
        </p:spPr>
        <p:txBody>
          <a:bodyPr wrap="square" lIns="0" tIns="0" rIns="0" bIns="0" rtlCol="0">
            <a:spAutoFit/>
          </a:bodyPr>
          <a:lstStyle/>
          <a:p>
            <a:r>
              <a:rPr lang="de-CH" sz="1650" dirty="0">
                <a:solidFill>
                  <a:schemeClr val="bg1"/>
                </a:solidFill>
              </a:rPr>
              <a:t>@parlCH</a:t>
            </a:r>
          </a:p>
        </p:txBody>
      </p:sp>
      <p:sp>
        <p:nvSpPr>
          <p:cNvPr id="37" name="Textfeld 36">
            <a:hlinkClick r:id="rId12"/>
            <a:extLst>
              <a:ext uri="{FF2B5EF4-FFF2-40B4-BE49-F238E27FC236}">
                <a16:creationId xmlns:a16="http://schemas.microsoft.com/office/drawing/2014/main" id="{2DB7F2F8-4A4C-C0E4-BCBC-6B6CE235ECA2}"/>
              </a:ext>
            </a:extLst>
          </p:cNvPr>
          <p:cNvSpPr txBox="1"/>
          <p:nvPr userDrawn="1"/>
        </p:nvSpPr>
        <p:spPr>
          <a:xfrm>
            <a:off x="2458528" y="4596110"/>
            <a:ext cx="1765264" cy="345058"/>
          </a:xfrm>
          <a:prstGeom prst="rect">
            <a:avLst/>
          </a:prstGeom>
          <a:noFill/>
        </p:spPr>
        <p:txBody>
          <a:bodyPr wrap="square" lIns="0" tIns="0" rIns="0" bIns="0" rtlCol="0">
            <a:noAutofit/>
          </a:bodyPr>
          <a:lstStyle/>
          <a:p>
            <a:r>
              <a:rPr lang="de-CH" sz="1650" u="sng" dirty="0">
                <a:solidFill>
                  <a:schemeClr val="bg1"/>
                </a:solidFill>
              </a:rPr>
              <a:t>www.parl.ch</a:t>
            </a:r>
          </a:p>
        </p:txBody>
      </p:sp>
    </p:spTree>
    <p:extLst>
      <p:ext uri="{BB962C8B-B14F-4D97-AF65-F5344CB8AC3E}">
        <p14:creationId xmlns:p14="http://schemas.microsoft.com/office/powerpoint/2010/main" val="35427311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795704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el und Inhalt (dunkelgrün)">
    <p:bg>
      <p:bgPr>
        <a:solidFill>
          <a:schemeClr val="accent3"/>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fr-CH" sz="700" spc="10" baseline="0" noProof="0" dirty="0">
                <a:solidFill>
                  <a:schemeClr val="bg1"/>
                </a:solidFill>
              </a:rPr>
              <a:t>sur 94</a:t>
            </a:r>
          </a:p>
        </p:txBody>
      </p:sp>
      <p:sp>
        <p:nvSpPr>
          <p:cNvPr id="8" name="Textfeld 7"/>
          <p:cNvSpPr txBox="1"/>
          <p:nvPr userDrawn="1"/>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Tree>
    <p:extLst>
      <p:ext uri="{BB962C8B-B14F-4D97-AF65-F5344CB8AC3E}">
        <p14:creationId xmlns:p14="http://schemas.microsoft.com/office/powerpoint/2010/main" val="100247587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haltsverzeichnis">
    <p:bg>
      <p:bgPr>
        <a:solidFill>
          <a:schemeClr val="accent3"/>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551384" y="2416689"/>
            <a:ext cx="5256584"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Textfeld 7"/>
          <p:cNvSpPr txBox="1"/>
          <p:nvPr userDrawn="1"/>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
        <p:nvSpPr>
          <p:cNvPr id="9" name="Inhaltsplatzhalter 2"/>
          <p:cNvSpPr>
            <a:spLocks noGrp="1"/>
          </p:cNvSpPr>
          <p:nvPr>
            <p:ph idx="13"/>
          </p:nvPr>
        </p:nvSpPr>
        <p:spPr>
          <a:xfrm>
            <a:off x="6240015" y="2419263"/>
            <a:ext cx="5472609" cy="3773096"/>
          </a:xfrm>
        </p:spPr>
        <p:txBody>
          <a:bodyPr/>
          <a:lstStyle>
            <a:lvl1pPr>
              <a:defRPr sz="1650">
                <a:solidFill>
                  <a:schemeClr val="bg1"/>
                </a:solidFill>
              </a:defRPr>
            </a:lvl1pPr>
            <a:lvl2pPr marL="271463" indent="-271463">
              <a:defRPr sz="1650"/>
            </a:lvl2pPr>
            <a:lvl3pPr>
              <a:defRPr sz="1650"/>
            </a:lvl3pPr>
            <a:lvl4pPr>
              <a:defRPr sz="1650"/>
            </a:lvl4pPr>
            <a:lvl5pPr>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16" name="Gruppieren 15"/>
          <p:cNvGrpSpPr/>
          <p:nvPr userDrawn="1"/>
        </p:nvGrpSpPr>
        <p:grpSpPr>
          <a:xfrm>
            <a:off x="596627" y="310361"/>
            <a:ext cx="136797" cy="94514"/>
            <a:chOff x="596627" y="310361"/>
            <a:chExt cx="136797" cy="94514"/>
          </a:xfrm>
        </p:grpSpPr>
        <p:cxnSp>
          <p:nvCxnSpPr>
            <p:cNvPr id="11" name="Gerader Verbinder 10"/>
            <p:cNvCxnSpPr/>
            <p:nvPr userDrawn="1"/>
          </p:nvCxnSpPr>
          <p:spPr>
            <a:xfrm>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userDrawn="1"/>
          </p:nvCxnSpPr>
          <p:spPr>
            <a:xfrm flipH="1">
              <a:off x="596627" y="310361"/>
              <a:ext cx="136797" cy="94514"/>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feld 16"/>
          <p:cNvSpPr txBox="1"/>
          <p:nvPr userDrawn="1"/>
        </p:nvSpPr>
        <p:spPr>
          <a:xfrm>
            <a:off x="11208567" y="413934"/>
            <a:ext cx="399547" cy="107722"/>
          </a:xfrm>
          <a:prstGeom prst="rect">
            <a:avLst/>
          </a:prstGeom>
          <a:noFill/>
        </p:spPr>
        <p:txBody>
          <a:bodyPr wrap="square" lIns="0" tIns="0" rIns="0" bIns="0" rtlCol="0">
            <a:spAutoFit/>
          </a:bodyPr>
          <a:lstStyle/>
          <a:p>
            <a:pPr algn="r"/>
            <a:r>
              <a:rPr lang="fr-CH" sz="700" spc="10" baseline="0" noProof="0" dirty="0">
                <a:solidFill>
                  <a:schemeClr val="bg1"/>
                </a:solidFill>
              </a:rPr>
              <a:t>sur 94</a:t>
            </a:r>
          </a:p>
        </p:txBody>
      </p:sp>
      <p:sp>
        <p:nvSpPr>
          <p:cNvPr id="18" name="Rechteck 17">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8983891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hellgrau)">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endParaRPr lang="de-CH" dirty="0"/>
          </a:p>
        </p:txBody>
      </p:sp>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Tree>
    <p:extLst>
      <p:ext uri="{BB962C8B-B14F-4D97-AF65-F5344CB8AC3E}">
        <p14:creationId xmlns:p14="http://schemas.microsoft.com/office/powerpoint/2010/main" val="4440422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Grafiken (hellgrau)">
    <p:bg>
      <p:bgPr>
        <a:solidFill>
          <a:schemeClr val="bg2"/>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p>
            <a:fld id="{442AD375-037F-43D0-B059-5172DA06796A}" type="slidenum">
              <a:rPr lang="de-CH" smtClean="0"/>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lvl1pPr>
            <a:lvl2pPr>
              <a:lnSpc>
                <a:spcPct val="114000"/>
              </a:lnSpc>
              <a:defRPr sz="1650"/>
            </a:lvl2pPr>
            <a:lvl3pPr>
              <a:lnSpc>
                <a:spcPct val="114000"/>
              </a:lnSpc>
              <a:defRPr sz="1650"/>
            </a:lvl3pPr>
            <a:lvl4pPr>
              <a:lnSpc>
                <a:spcPct val="114000"/>
              </a:lnSpc>
              <a:defRPr sz="1650"/>
            </a:lvl4pPr>
            <a:lvl5pPr>
              <a:lnSpc>
                <a:spcPct val="114000"/>
              </a:lnSpc>
              <a:defRPr sz="165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4371635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und Grafiken (rot)">
    <p:bg>
      <p:bgPr>
        <a:solidFill>
          <a:schemeClr val="accent1"/>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551384" y="1115367"/>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8" name="Inhaltsplatzhalter 2"/>
          <p:cNvSpPr>
            <a:spLocks noGrp="1"/>
          </p:cNvSpPr>
          <p:nvPr>
            <p:ph idx="13"/>
          </p:nvPr>
        </p:nvSpPr>
        <p:spPr>
          <a:xfrm>
            <a:off x="6242226" y="1118035"/>
            <a:ext cx="5112568" cy="873473"/>
          </a:xfrm>
        </p:spPr>
        <p:txBody>
          <a:bodyPr/>
          <a:lstStyle>
            <a:lvl1pPr>
              <a:lnSpc>
                <a:spcPct val="114000"/>
              </a:lnSpc>
              <a:defRPr sz="1650">
                <a:solidFill>
                  <a:schemeClr val="bg1"/>
                </a:solidFill>
              </a:defRPr>
            </a:lvl1pPr>
            <a:lvl2pPr>
              <a:lnSpc>
                <a:spcPct val="114000"/>
              </a:lnSpc>
              <a:defRPr sz="1650">
                <a:solidFill>
                  <a:schemeClr val="bg1"/>
                </a:solidFill>
              </a:defRPr>
            </a:lvl2pPr>
            <a:lvl3pPr>
              <a:lnSpc>
                <a:spcPct val="114000"/>
              </a:lnSpc>
              <a:defRPr sz="1650">
                <a:solidFill>
                  <a:schemeClr val="bg1"/>
                </a:solidFill>
              </a:defRPr>
            </a:lvl3pPr>
            <a:lvl4pPr>
              <a:lnSpc>
                <a:spcPct val="114000"/>
              </a:lnSpc>
              <a:defRPr sz="1650">
                <a:solidFill>
                  <a:schemeClr val="bg1"/>
                </a:solidFill>
              </a:defRPr>
            </a:lvl4pPr>
            <a:lvl5pPr>
              <a:lnSpc>
                <a:spcPct val="114000"/>
              </a:lnSpc>
              <a:defRPr sz="1650">
                <a:solidFill>
                  <a:schemeClr val="bg1"/>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grpSp>
        <p:nvGrpSpPr>
          <p:cNvPr id="7" name="Gruppieren 6"/>
          <p:cNvGrpSpPr/>
          <p:nvPr userDrawn="1"/>
        </p:nvGrpSpPr>
        <p:grpSpPr>
          <a:xfrm>
            <a:off x="575767" y="325512"/>
            <a:ext cx="180000" cy="66799"/>
            <a:chOff x="575767" y="325512"/>
            <a:chExt cx="180000" cy="66799"/>
          </a:xfrm>
        </p:grpSpPr>
        <p:cxnSp>
          <p:nvCxnSpPr>
            <p:cNvPr id="9" name="Gerader Verbinder 8"/>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Rechteck 11">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feld 12"/>
          <p:cNvSpPr txBox="1"/>
          <p:nvPr userDrawn="1"/>
        </p:nvSpPr>
        <p:spPr>
          <a:xfrm>
            <a:off x="11208567" y="413934"/>
            <a:ext cx="399547" cy="107722"/>
          </a:xfrm>
          <a:prstGeom prst="rect">
            <a:avLst/>
          </a:prstGeom>
          <a:noFill/>
        </p:spPr>
        <p:txBody>
          <a:bodyPr wrap="square" lIns="0" tIns="0" rIns="0" bIns="0" rtlCol="0">
            <a:spAutoFit/>
          </a:bodyPr>
          <a:lstStyle/>
          <a:p>
            <a:pPr algn="r"/>
            <a:r>
              <a:rPr lang="fr-CH" sz="700" spc="10" baseline="0" noProof="0" dirty="0">
                <a:solidFill>
                  <a:schemeClr val="bg1"/>
                </a:solidFill>
              </a:rPr>
              <a:t>sur 94</a:t>
            </a:r>
          </a:p>
        </p:txBody>
      </p:sp>
      <p:sp>
        <p:nvSpPr>
          <p:cNvPr id="14" name="Textfeld 13"/>
          <p:cNvSpPr txBox="1"/>
          <p:nvPr userDrawn="1"/>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Tree>
    <p:extLst>
      <p:ext uri="{BB962C8B-B14F-4D97-AF65-F5344CB8AC3E}">
        <p14:creationId xmlns:p14="http://schemas.microsoft.com/office/powerpoint/2010/main" val="7118747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el und Inhalt (anthrazit)">
    <p:bg>
      <p:bgPr>
        <a:solidFill>
          <a:schemeClr val="tx2"/>
        </a:solidFill>
        <a:effectLst/>
      </p:bgPr>
    </p:bg>
    <p:spTree>
      <p:nvGrpSpPr>
        <p:cNvPr id="1" name=""/>
        <p:cNvGrpSpPr/>
        <p:nvPr/>
      </p:nvGrpSpPr>
      <p:grpSpPr>
        <a:xfrm>
          <a:off x="0" y="0"/>
          <a:ext cx="0" cy="0"/>
          <a:chOff x="0" y="0"/>
          <a:chExt cx="0" cy="0"/>
        </a:xfrm>
      </p:grpSpPr>
      <p:grpSp>
        <p:nvGrpSpPr>
          <p:cNvPr id="9" name="Gruppieren 8"/>
          <p:cNvGrpSpPr/>
          <p:nvPr userDrawn="1"/>
        </p:nvGrpSpPr>
        <p:grpSpPr>
          <a:xfrm>
            <a:off x="575767" y="325512"/>
            <a:ext cx="180000" cy="66799"/>
            <a:chOff x="575767" y="325512"/>
            <a:chExt cx="180000" cy="66799"/>
          </a:xfrm>
        </p:grpSpPr>
        <p:cxnSp>
          <p:nvCxnSpPr>
            <p:cNvPr id="10" name="Gerader Verbinder 9"/>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hteck 12">
            <a:hlinkClick r:id="rId2"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title"/>
          </p:nvPr>
        </p:nvSpPr>
        <p:spPr>
          <a:xfrm>
            <a:off x="2458528" y="1191600"/>
            <a:ext cx="9149586" cy="438355"/>
          </a:xfrm>
        </p:spPr>
        <p:txBody>
          <a:bodyPr/>
          <a:lstStyle>
            <a:lvl1pPr>
              <a:defRPr>
                <a:solidFill>
                  <a:schemeClr val="bg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2458528" y="2022230"/>
            <a:ext cx="9149586" cy="3011731"/>
          </a:xfrm>
        </p:spPr>
        <p:txBody>
          <a:bodyPr/>
          <a:lstStyle>
            <a:lvl1pPr>
              <a:defRPr>
                <a:solidFill>
                  <a:schemeClr val="bg1"/>
                </a:solidFill>
              </a:defRPr>
            </a:lvl1pPr>
            <a:lvl2pPr>
              <a:defRPr>
                <a:solidFill>
                  <a:srgbClr val="AEC6BC"/>
                </a:solidFill>
              </a:defRPr>
            </a:lvl2pPr>
            <a:lvl3pPr>
              <a:defRPr>
                <a:solidFill>
                  <a:srgbClr val="AEC6BC"/>
                </a:solidFill>
              </a:defRPr>
            </a:lvl3pPr>
            <a:lvl4pPr>
              <a:defRPr>
                <a:solidFill>
                  <a:srgbClr val="AEC6BC"/>
                </a:solidFill>
              </a:defRPr>
            </a:lvl4pPr>
            <a:lvl5pPr>
              <a:defRPr>
                <a:solidFill>
                  <a:srgbClr val="AEC6BC"/>
                </a:solidFill>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p:cNvSpPr>
            <a:spLocks noGrp="1"/>
          </p:cNvSpPr>
          <p:nvPr>
            <p:ph type="dt" sz="half" idx="10"/>
          </p:nvPr>
        </p:nvSpPr>
        <p:spPr/>
        <p:txBody>
          <a:bodyPr/>
          <a:lstStyle>
            <a:lvl1pPr>
              <a:defRPr>
                <a:solidFill>
                  <a:schemeClr val="bg1"/>
                </a:solidFill>
              </a:defRPr>
            </a:lvl1pPr>
          </a:lstStyle>
          <a:p>
            <a:r>
              <a:rPr lang="de-CH"/>
              <a:t>Décembre 2024</a:t>
            </a:r>
            <a:endParaRPr lang="de-CH" dirty="0"/>
          </a:p>
        </p:txBody>
      </p:sp>
      <p:sp>
        <p:nvSpPr>
          <p:cNvPr id="5" name="Fußzeilenplatzhalter 4"/>
          <p:cNvSpPr>
            <a:spLocks noGrp="1"/>
          </p:cNvSpPr>
          <p:nvPr>
            <p:ph type="ftr" sz="quarter" idx="11"/>
          </p:nvPr>
        </p:nvSpPr>
        <p:spPr/>
        <p:txBody>
          <a:bodyPr/>
          <a:lstStyle>
            <a:lvl1pPr>
              <a:defRPr>
                <a:solidFill>
                  <a:schemeClr val="bg1"/>
                </a:solidFill>
              </a:defRPr>
            </a:lvl1pPr>
          </a:lstStyle>
          <a:p>
            <a:r>
              <a:rPr lang="de-CH"/>
              <a:t>Fusszeile (einfügen über «Einfügen &gt; Kopf- und Fusszeile»)</a:t>
            </a:r>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sp>
        <p:nvSpPr>
          <p:cNvPr id="7" name="Textfeld 6"/>
          <p:cNvSpPr txBox="1"/>
          <p:nvPr userDrawn="1"/>
        </p:nvSpPr>
        <p:spPr>
          <a:xfrm>
            <a:off x="11208567" y="413934"/>
            <a:ext cx="399547" cy="107722"/>
          </a:xfrm>
          <a:prstGeom prst="rect">
            <a:avLst/>
          </a:prstGeom>
          <a:noFill/>
        </p:spPr>
        <p:txBody>
          <a:bodyPr wrap="square" lIns="0" tIns="0" rIns="0" bIns="0" rtlCol="0">
            <a:spAutoFit/>
          </a:bodyPr>
          <a:lstStyle/>
          <a:p>
            <a:pPr algn="r"/>
            <a:r>
              <a:rPr lang="fr-CH" sz="700" spc="10" baseline="0" noProof="0" dirty="0">
                <a:solidFill>
                  <a:schemeClr val="bg1"/>
                </a:solidFill>
              </a:rPr>
              <a:t>sur 94</a:t>
            </a:r>
          </a:p>
        </p:txBody>
      </p:sp>
      <p:sp>
        <p:nvSpPr>
          <p:cNvPr id="8" name="Textfeld 7"/>
          <p:cNvSpPr txBox="1"/>
          <p:nvPr userDrawn="1"/>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Tree>
    <p:extLst>
      <p:ext uri="{BB962C8B-B14F-4D97-AF65-F5344CB8AC3E}">
        <p14:creationId xmlns:p14="http://schemas.microsoft.com/office/powerpoint/2010/main" val="228404084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bg>
      <p:bgPr>
        <a:solidFill>
          <a:schemeClr val="accent5"/>
        </a:solidFill>
        <a:effectLst/>
      </p:bgPr>
    </p:bg>
    <p:spTree>
      <p:nvGrpSpPr>
        <p:cNvPr id="1" name=""/>
        <p:cNvGrpSpPr/>
        <p:nvPr/>
      </p:nvGrpSpPr>
      <p:grpSpPr>
        <a:xfrm>
          <a:off x="0" y="0"/>
          <a:ext cx="0" cy="0"/>
          <a:chOff x="0" y="0"/>
          <a:chExt cx="0" cy="0"/>
        </a:xfrm>
      </p:grpSpPr>
      <p:sp>
        <p:nvSpPr>
          <p:cNvPr id="8" name="Bildplatzhalter 7"/>
          <p:cNvSpPr>
            <a:spLocks noGrp="1"/>
          </p:cNvSpPr>
          <p:nvPr>
            <p:ph type="pic" sz="quarter" idx="10" hasCustomPrompt="1"/>
          </p:nvPr>
        </p:nvSpPr>
        <p:spPr>
          <a:xfrm>
            <a:off x="0" y="0"/>
            <a:ext cx="12192000" cy="6858000"/>
          </a:xfrm>
        </p:spPr>
        <p:txBody>
          <a:bodyPr/>
          <a:lstStyle>
            <a:lvl1pPr algn="ctr">
              <a:defRPr baseline="0"/>
            </a:lvl1pPr>
          </a:lstStyle>
          <a:p>
            <a:br>
              <a:rPr lang="de-CH" dirty="0"/>
            </a:br>
            <a:br>
              <a:rPr lang="de-CH" dirty="0"/>
            </a:br>
            <a:br>
              <a:rPr lang="de-CH" dirty="0"/>
            </a:br>
            <a:br>
              <a:rPr lang="de-CH" dirty="0"/>
            </a:br>
            <a:br>
              <a:rPr lang="de-CH" dirty="0"/>
            </a:br>
            <a:br>
              <a:rPr lang="de-CH" dirty="0"/>
            </a:br>
            <a:r>
              <a:rPr lang="de-CH" dirty="0"/>
              <a:t>Bild durch Klicken auf Symbol hinzufügen</a:t>
            </a:r>
          </a:p>
        </p:txBody>
      </p:sp>
      <p:sp>
        <p:nvSpPr>
          <p:cNvPr id="9" name="Datumsplatzhalter 8"/>
          <p:cNvSpPr>
            <a:spLocks noGrp="1"/>
          </p:cNvSpPr>
          <p:nvPr>
            <p:ph type="dt" sz="half" idx="11"/>
          </p:nvPr>
        </p:nvSpPr>
        <p:spPr/>
        <p:txBody>
          <a:bodyPr/>
          <a:lstStyle>
            <a:lvl1pPr>
              <a:defRPr>
                <a:solidFill>
                  <a:schemeClr val="bg1"/>
                </a:solidFill>
              </a:defRPr>
            </a:lvl1pPr>
          </a:lstStyle>
          <a:p>
            <a:r>
              <a:rPr lang="de-CH"/>
              <a:t>Décembre 2024</a:t>
            </a:r>
            <a:endParaRPr lang="de-CH" dirty="0"/>
          </a:p>
        </p:txBody>
      </p:sp>
      <p:sp>
        <p:nvSpPr>
          <p:cNvPr id="10" name="Fußzeilenplatzhalter 9"/>
          <p:cNvSpPr>
            <a:spLocks noGrp="1"/>
          </p:cNvSpPr>
          <p:nvPr>
            <p:ph type="ftr" sz="quarter" idx="12"/>
          </p:nvPr>
        </p:nvSpPr>
        <p:spPr/>
        <p:txBody>
          <a:bodyPr/>
          <a:lstStyle>
            <a:lvl1pPr>
              <a:defRPr>
                <a:solidFill>
                  <a:schemeClr val="bg1"/>
                </a:solidFill>
              </a:defRPr>
            </a:lvl1pPr>
          </a:lstStyle>
          <a:p>
            <a:r>
              <a:rPr lang="de-CH"/>
              <a:t>Fusszeile (einfügen über «Einfügen &gt; Kopf- und Fusszeile»)</a:t>
            </a:r>
          </a:p>
        </p:txBody>
      </p:sp>
      <p:sp>
        <p:nvSpPr>
          <p:cNvPr id="11" name="Foliennummernplatzhalter 10"/>
          <p:cNvSpPr>
            <a:spLocks noGrp="1"/>
          </p:cNvSpPr>
          <p:nvPr>
            <p:ph type="sldNum" sz="quarter" idx="13"/>
          </p:nvPr>
        </p:nvSpPr>
        <p:spPr/>
        <p:txBody>
          <a:bodyPr/>
          <a:lstStyle>
            <a:lvl1pPr>
              <a:defRPr>
                <a:solidFill>
                  <a:schemeClr val="bg1"/>
                </a:solidFill>
              </a:defRPr>
            </a:lvl1pPr>
          </a:lstStyle>
          <a:p>
            <a:fld id="{442AD375-037F-43D0-B059-5172DA06796A}" type="slidenum">
              <a:rPr lang="de-CH" smtClean="0"/>
              <a:pPr/>
              <a:t>‹Nr.›</a:t>
            </a:fld>
            <a:endParaRPr lang="de-CH"/>
          </a:p>
        </p:txBody>
      </p:sp>
    </p:spTree>
    <p:extLst>
      <p:ext uri="{BB962C8B-B14F-4D97-AF65-F5344CB8AC3E}">
        <p14:creationId xmlns:p14="http://schemas.microsoft.com/office/powerpoint/2010/main" val="42290068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458528" y="1190445"/>
            <a:ext cx="9149586" cy="438355"/>
          </a:xfrm>
          <a:prstGeom prst="rect">
            <a:avLst/>
          </a:prstGeom>
        </p:spPr>
        <p:txBody>
          <a:bodyPr vert="horz" lIns="0" tIns="0" rIns="0" bIns="0" rtlCol="0" anchor="t">
            <a:noAutofit/>
          </a:bodyPr>
          <a:lstStyle/>
          <a:p>
            <a:endParaRPr lang="fr-CH" noProof="0" dirty="0"/>
          </a:p>
        </p:txBody>
      </p:sp>
      <p:sp>
        <p:nvSpPr>
          <p:cNvPr id="3" name="Textplatzhalter 2"/>
          <p:cNvSpPr>
            <a:spLocks noGrp="1"/>
          </p:cNvSpPr>
          <p:nvPr>
            <p:ph type="body" idx="1"/>
          </p:nvPr>
        </p:nvSpPr>
        <p:spPr>
          <a:xfrm>
            <a:off x="2458528" y="2303253"/>
            <a:ext cx="9149586" cy="3873709"/>
          </a:xfrm>
          <a:prstGeom prst="rect">
            <a:avLst/>
          </a:prstGeom>
        </p:spPr>
        <p:txBody>
          <a:bodyPr vert="horz" lIns="0" tIns="0" rIns="0" bIns="0" rtlCol="0">
            <a:noAutofit/>
          </a:bodyPr>
          <a:lstStyle/>
          <a:p>
            <a:pPr lvl="0"/>
            <a:r>
              <a:rPr lang="fr-CH" noProof="0" dirty="0" err="1"/>
              <a:t>Textmasterformat</a:t>
            </a:r>
            <a:r>
              <a:rPr lang="fr-CH" noProof="0" dirty="0"/>
              <a:t> </a:t>
            </a:r>
            <a:r>
              <a:rPr lang="fr-CH" noProof="0" dirty="0" err="1"/>
              <a:t>bearbeiten</a:t>
            </a:r>
            <a:endParaRPr lang="fr-CH" noProof="0" dirty="0"/>
          </a:p>
          <a:p>
            <a:pPr lvl="1"/>
            <a:r>
              <a:rPr lang="fr-CH" noProof="0" dirty="0" err="1"/>
              <a:t>Zweite</a:t>
            </a:r>
            <a:r>
              <a:rPr lang="fr-CH" noProof="0" dirty="0"/>
              <a:t> </a:t>
            </a:r>
            <a:r>
              <a:rPr lang="fr-CH" noProof="0" dirty="0" err="1"/>
              <a:t>Ebene</a:t>
            </a:r>
            <a:endParaRPr lang="fr-CH" noProof="0" dirty="0"/>
          </a:p>
          <a:p>
            <a:pPr lvl="2"/>
            <a:r>
              <a:rPr lang="fr-CH" noProof="0" dirty="0" err="1"/>
              <a:t>Dritte</a:t>
            </a:r>
            <a:r>
              <a:rPr lang="fr-CH" noProof="0" dirty="0"/>
              <a:t> </a:t>
            </a:r>
            <a:r>
              <a:rPr lang="fr-CH" noProof="0" dirty="0" err="1"/>
              <a:t>Ebene</a:t>
            </a:r>
            <a:endParaRPr lang="fr-CH" noProof="0" dirty="0"/>
          </a:p>
          <a:p>
            <a:pPr lvl="3"/>
            <a:r>
              <a:rPr lang="fr-CH" noProof="0" dirty="0" err="1"/>
              <a:t>Vierte</a:t>
            </a:r>
            <a:r>
              <a:rPr lang="fr-CH" noProof="0" dirty="0"/>
              <a:t> </a:t>
            </a:r>
            <a:r>
              <a:rPr lang="fr-CH" noProof="0" dirty="0" err="1"/>
              <a:t>Ebene</a:t>
            </a:r>
            <a:endParaRPr lang="fr-CH" noProof="0" dirty="0"/>
          </a:p>
          <a:p>
            <a:pPr lvl="4"/>
            <a:r>
              <a:rPr lang="fr-CH" noProof="0" dirty="0" err="1"/>
              <a:t>Fünfte</a:t>
            </a:r>
            <a:r>
              <a:rPr lang="fr-CH" noProof="0" dirty="0"/>
              <a:t> </a:t>
            </a:r>
            <a:r>
              <a:rPr lang="fr-CH" noProof="0" dirty="0" err="1"/>
              <a:t>Ebene</a:t>
            </a:r>
            <a:endParaRPr lang="fr-CH" noProof="0" dirty="0"/>
          </a:p>
        </p:txBody>
      </p:sp>
      <p:sp>
        <p:nvSpPr>
          <p:cNvPr id="4" name="Datumsplatzhalter 3"/>
          <p:cNvSpPr>
            <a:spLocks noGrp="1"/>
          </p:cNvSpPr>
          <p:nvPr>
            <p:ph type="dt" sz="half" idx="2"/>
          </p:nvPr>
        </p:nvSpPr>
        <p:spPr>
          <a:xfrm>
            <a:off x="4339733" y="294556"/>
            <a:ext cx="1108195" cy="108000"/>
          </a:xfrm>
          <a:prstGeom prst="rect">
            <a:avLst/>
          </a:prstGeom>
        </p:spPr>
        <p:txBody>
          <a:bodyPr vert="horz" lIns="0" tIns="0" rIns="0" bIns="0" rtlCol="0" anchor="t" anchorCtr="0"/>
          <a:lstStyle>
            <a:lvl1pPr algn="l">
              <a:defRPr sz="700" spc="10" baseline="0">
                <a:solidFill>
                  <a:schemeClr val="accent5"/>
                </a:solidFill>
              </a:defRPr>
            </a:lvl1pPr>
          </a:lstStyle>
          <a:p>
            <a:r>
              <a:rPr lang="de-CH" noProof="0"/>
              <a:t>Décembre 2024</a:t>
            </a:r>
            <a:endParaRPr lang="fr-CH" noProof="0" dirty="0"/>
          </a:p>
        </p:txBody>
      </p:sp>
      <p:sp>
        <p:nvSpPr>
          <p:cNvPr id="5" name="Fußzeilenplatzhalter 4"/>
          <p:cNvSpPr>
            <a:spLocks noGrp="1"/>
          </p:cNvSpPr>
          <p:nvPr>
            <p:ph type="ftr" sz="quarter" idx="3"/>
          </p:nvPr>
        </p:nvSpPr>
        <p:spPr>
          <a:xfrm>
            <a:off x="4339733" y="413934"/>
            <a:ext cx="6436787" cy="108000"/>
          </a:xfrm>
          <a:prstGeom prst="rect">
            <a:avLst/>
          </a:prstGeom>
        </p:spPr>
        <p:txBody>
          <a:bodyPr vert="horz" lIns="0" tIns="0" rIns="0" bIns="0" rtlCol="0" anchor="t" anchorCtr="0"/>
          <a:lstStyle>
            <a:lvl1pPr algn="l">
              <a:defRPr sz="700" spc="10" baseline="0">
                <a:solidFill>
                  <a:schemeClr val="tx1"/>
                </a:solidFill>
              </a:defRPr>
            </a:lvl1pPr>
          </a:lstStyle>
          <a:p>
            <a:r>
              <a:rPr lang="fr-CH" noProof="0" dirty="0" err="1"/>
              <a:t>Fusszeile</a:t>
            </a:r>
            <a:r>
              <a:rPr lang="fr-CH" noProof="0" dirty="0"/>
              <a:t> (</a:t>
            </a:r>
            <a:r>
              <a:rPr lang="fr-CH" noProof="0" dirty="0" err="1"/>
              <a:t>einfügen</a:t>
            </a:r>
            <a:r>
              <a:rPr lang="fr-CH" noProof="0" dirty="0"/>
              <a:t> </a:t>
            </a:r>
            <a:r>
              <a:rPr lang="fr-CH" noProof="0" dirty="0" err="1"/>
              <a:t>über</a:t>
            </a:r>
            <a:r>
              <a:rPr lang="fr-CH" noProof="0" dirty="0"/>
              <a:t> «</a:t>
            </a:r>
            <a:r>
              <a:rPr lang="fr-CH" noProof="0" dirty="0" err="1"/>
              <a:t>Einfügen</a:t>
            </a:r>
            <a:r>
              <a:rPr lang="fr-CH" noProof="0" dirty="0"/>
              <a:t> &gt; </a:t>
            </a:r>
            <a:r>
              <a:rPr lang="fr-CH" noProof="0" dirty="0" err="1"/>
              <a:t>Kopf</a:t>
            </a:r>
            <a:r>
              <a:rPr lang="fr-CH" noProof="0" dirty="0"/>
              <a:t>- </a:t>
            </a:r>
            <a:r>
              <a:rPr lang="fr-CH" noProof="0" dirty="0" err="1"/>
              <a:t>und</a:t>
            </a:r>
            <a:r>
              <a:rPr lang="fr-CH" noProof="0" dirty="0"/>
              <a:t> </a:t>
            </a:r>
            <a:r>
              <a:rPr lang="fr-CH" noProof="0" dirty="0" err="1"/>
              <a:t>Fusszeile</a:t>
            </a:r>
            <a:r>
              <a:rPr lang="fr-CH" noProof="0" dirty="0"/>
              <a:t>»)</a:t>
            </a:r>
          </a:p>
        </p:txBody>
      </p:sp>
      <p:sp>
        <p:nvSpPr>
          <p:cNvPr id="6" name="Foliennummernplatzhalter 5"/>
          <p:cNvSpPr>
            <a:spLocks noGrp="1"/>
          </p:cNvSpPr>
          <p:nvPr>
            <p:ph type="sldNum" sz="quarter" idx="4"/>
          </p:nvPr>
        </p:nvSpPr>
        <p:spPr>
          <a:xfrm>
            <a:off x="11208568" y="294556"/>
            <a:ext cx="399547" cy="108000"/>
          </a:xfrm>
          <a:prstGeom prst="rect">
            <a:avLst/>
          </a:prstGeom>
        </p:spPr>
        <p:txBody>
          <a:bodyPr vert="horz" lIns="0" tIns="0" rIns="0" bIns="0" rtlCol="0" anchor="t" anchorCtr="0"/>
          <a:lstStyle>
            <a:lvl1pPr algn="r">
              <a:defRPr sz="700" spc="10" baseline="0">
                <a:solidFill>
                  <a:schemeClr val="tx1"/>
                </a:solidFill>
              </a:defRPr>
            </a:lvl1pPr>
          </a:lstStyle>
          <a:p>
            <a:fld id="{442AD375-037F-43D0-B059-5172DA06796A}" type="slidenum">
              <a:rPr lang="fr-CH" noProof="0" smtClean="0"/>
              <a:pPr/>
              <a:t>‹Nr.›</a:t>
            </a:fld>
            <a:endParaRPr lang="fr-CH" noProof="0" dirty="0"/>
          </a:p>
        </p:txBody>
      </p:sp>
      <p:sp>
        <p:nvSpPr>
          <p:cNvPr id="9" name="Textfeld 8"/>
          <p:cNvSpPr txBox="1"/>
          <p:nvPr userDrawn="1"/>
        </p:nvSpPr>
        <p:spPr>
          <a:xfrm>
            <a:off x="11208567" y="413934"/>
            <a:ext cx="399547" cy="107722"/>
          </a:xfrm>
          <a:prstGeom prst="rect">
            <a:avLst/>
          </a:prstGeom>
          <a:noFill/>
        </p:spPr>
        <p:txBody>
          <a:bodyPr wrap="square" lIns="0" tIns="0" rIns="0" bIns="0" rtlCol="0">
            <a:spAutoFit/>
          </a:bodyPr>
          <a:lstStyle/>
          <a:p>
            <a:pPr algn="r"/>
            <a:r>
              <a:rPr lang="fr-CH" sz="700" spc="10" baseline="0" noProof="0" dirty="0"/>
              <a:t>sur 94</a:t>
            </a:r>
          </a:p>
        </p:txBody>
      </p:sp>
      <p:sp>
        <p:nvSpPr>
          <p:cNvPr id="10" name="Textfeld 9"/>
          <p:cNvSpPr txBox="1"/>
          <p:nvPr userDrawn="1"/>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noProof="0" dirty="0"/>
              <a:t>Services du Parlement</a:t>
            </a:r>
          </a:p>
          <a:p>
            <a:pPr algn="l">
              <a:lnSpc>
                <a:spcPct val="110000"/>
              </a:lnSpc>
            </a:pPr>
            <a:r>
              <a:rPr lang="fr-FR" sz="700" spc="10" baseline="0" noProof="0" dirty="0"/>
              <a:t>Le Parlement suisse</a:t>
            </a:r>
          </a:p>
        </p:txBody>
      </p:sp>
      <p:grpSp>
        <p:nvGrpSpPr>
          <p:cNvPr id="15" name="Gruppieren 14"/>
          <p:cNvGrpSpPr/>
          <p:nvPr userDrawn="1"/>
        </p:nvGrpSpPr>
        <p:grpSpPr>
          <a:xfrm>
            <a:off x="575767" y="325512"/>
            <a:ext cx="180000" cy="66799"/>
            <a:chOff x="575767" y="325512"/>
            <a:chExt cx="180000" cy="66799"/>
          </a:xfrm>
        </p:grpSpPr>
        <p:cxnSp>
          <p:nvCxnSpPr>
            <p:cNvPr id="12" name="Gerader Verbinder 11"/>
            <p:cNvCxnSpPr/>
            <p:nvPr userDrawn="1"/>
          </p:nvCxnSpPr>
          <p:spPr>
            <a:xfrm>
              <a:off x="575767" y="3255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575767" y="358912"/>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userDrawn="1"/>
          </p:nvCxnSpPr>
          <p:spPr>
            <a:xfrm>
              <a:off x="575767" y="392311"/>
              <a:ext cx="180000" cy="0"/>
            </a:xfrm>
            <a:prstGeom prst="line">
              <a:avLst/>
            </a:prstGeom>
            <a:ln w="508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grpSp>
      <p:sp>
        <p:nvSpPr>
          <p:cNvPr id="16" name="Rechteck 15">
            <a:hlinkClick r:id="rId13" action="ppaction://hlinksldjump"/>
          </p:cNvPr>
          <p:cNvSpPr/>
          <p:nvPr userDrawn="1"/>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noProof="0" dirty="0"/>
          </a:p>
        </p:txBody>
      </p: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0" r:id="rId4"/>
    <p:sldLayoutId id="2147483662" r:id="rId5"/>
    <p:sldLayoutId id="2147483664" r:id="rId6"/>
    <p:sldLayoutId id="2147483666" r:id="rId7"/>
    <p:sldLayoutId id="2147483663" r:id="rId8"/>
    <p:sldLayoutId id="2147483665" r:id="rId9"/>
    <p:sldLayoutId id="2147483668" r:id="rId10"/>
    <p:sldLayoutId id="2147483667" r:id="rId11"/>
  </p:sldLayoutIdLst>
  <p:hf hdr="0" ftr="0"/>
  <p:txStyles>
    <p:titleStyle>
      <a:lvl1pPr algn="l" defTabSz="914400" rtl="0" eaLnBrk="1" latinLnBrk="0" hangingPunct="1">
        <a:lnSpc>
          <a:spcPct val="90000"/>
        </a:lnSpc>
        <a:spcBef>
          <a:spcPct val="0"/>
        </a:spcBef>
        <a:buNone/>
        <a:defRPr sz="2600" kern="1200" spc="20" baseline="0">
          <a:solidFill>
            <a:schemeClr val="accent5"/>
          </a:solidFill>
          <a:latin typeface="+mj-lt"/>
          <a:ea typeface="+mj-ea"/>
          <a:cs typeface="+mj-cs"/>
        </a:defRPr>
      </a:lvl1pPr>
    </p:titleStyle>
    <p:body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2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slide" Target="slide75.xml"/><Relationship Id="rId18" Type="http://schemas.openxmlformats.org/officeDocument/2006/relationships/slide" Target="slide65.xml"/><Relationship Id="rId3" Type="http://schemas.openxmlformats.org/officeDocument/2006/relationships/slide" Target="slide5.xml"/><Relationship Id="rId21" Type="http://schemas.openxmlformats.org/officeDocument/2006/relationships/slide" Target="slide3.xml"/><Relationship Id="rId7" Type="http://schemas.openxmlformats.org/officeDocument/2006/relationships/slide" Target="slide41.xml"/><Relationship Id="rId12" Type="http://schemas.openxmlformats.org/officeDocument/2006/relationships/slide" Target="slide80.xml"/><Relationship Id="rId17" Type="http://schemas.openxmlformats.org/officeDocument/2006/relationships/slide" Target="slide62.xml"/><Relationship Id="rId2" Type="http://schemas.openxmlformats.org/officeDocument/2006/relationships/notesSlide" Target="../notesSlides/notesSlide2.xml"/><Relationship Id="rId16" Type="http://schemas.openxmlformats.org/officeDocument/2006/relationships/slide" Target="slide63.xml"/><Relationship Id="rId20" Type="http://schemas.openxmlformats.org/officeDocument/2006/relationships/slide" Target="slide54.xml"/><Relationship Id="rId1" Type="http://schemas.openxmlformats.org/officeDocument/2006/relationships/slideLayout" Target="../slideLayouts/slideLayout4.xml"/><Relationship Id="rId6" Type="http://schemas.openxmlformats.org/officeDocument/2006/relationships/slide" Target="slide19.xml"/><Relationship Id="rId11" Type="http://schemas.openxmlformats.org/officeDocument/2006/relationships/slide" Target="slide68.xml"/><Relationship Id="rId24" Type="http://schemas.openxmlformats.org/officeDocument/2006/relationships/slide" Target="slide67.xml"/><Relationship Id="rId5" Type="http://schemas.openxmlformats.org/officeDocument/2006/relationships/slide" Target="slide9.xml"/><Relationship Id="rId15" Type="http://schemas.openxmlformats.org/officeDocument/2006/relationships/slide" Target="slide60.xml"/><Relationship Id="rId23" Type="http://schemas.openxmlformats.org/officeDocument/2006/relationships/slide" Target="slide49.xml"/><Relationship Id="rId10" Type="http://schemas.openxmlformats.org/officeDocument/2006/relationships/slide" Target="slide47.xml"/><Relationship Id="rId19" Type="http://schemas.openxmlformats.org/officeDocument/2006/relationships/slide" Target="slide50.xml"/><Relationship Id="rId4" Type="http://schemas.openxmlformats.org/officeDocument/2006/relationships/slide" Target="slide13.xml"/><Relationship Id="rId9" Type="http://schemas.openxmlformats.org/officeDocument/2006/relationships/slide" Target="slide43.xml"/><Relationship Id="rId14" Type="http://schemas.openxmlformats.org/officeDocument/2006/relationships/slide" Target="slide84.xml"/><Relationship Id="rId22" Type="http://schemas.openxmlformats.org/officeDocument/2006/relationships/slide" Target="slide4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9.xml"/><Relationship Id="rId5" Type="http://schemas.openxmlformats.org/officeDocument/2006/relationships/slide" Target="slide9.xml"/><Relationship Id="rId4" Type="http://schemas.openxmlformats.org/officeDocument/2006/relationships/slide" Target="slide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1.xml"/><Relationship Id="rId1" Type="http://schemas.openxmlformats.org/officeDocument/2006/relationships/slideLayout" Target="../slideLayouts/slideLayout8.xml"/><Relationship Id="rId5" Type="http://schemas.openxmlformats.org/officeDocument/2006/relationships/slide" Target="slide43.xml"/><Relationship Id="rId4" Type="http://schemas.openxmlformats.org/officeDocument/2006/relationships/slide" Target="slide45.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5.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slide" Target="slide41.xml"/><Relationship Id="rId2" Type="http://schemas.openxmlformats.org/officeDocument/2006/relationships/notesSlide" Target="../notesSlides/notesSlide47.xml"/><Relationship Id="rId1" Type="http://schemas.openxmlformats.org/officeDocument/2006/relationships/slideLayout" Target="../slideLayouts/slideLayout8.xml"/><Relationship Id="rId6" Type="http://schemas.openxmlformats.org/officeDocument/2006/relationships/slide" Target="slide47.xml"/><Relationship Id="rId5" Type="http://schemas.openxmlformats.org/officeDocument/2006/relationships/slide" Target="slide43.xml"/><Relationship Id="rId4" Type="http://schemas.openxmlformats.org/officeDocument/2006/relationships/slide" Target="slide4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slide" Target="slide60.xml"/><Relationship Id="rId7" Type="http://schemas.openxmlformats.org/officeDocument/2006/relationships/slide" Target="slide50.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slide" Target="slide65.xml"/><Relationship Id="rId5" Type="http://schemas.openxmlformats.org/officeDocument/2006/relationships/slide" Target="slide62.xml"/><Relationship Id="rId4" Type="http://schemas.openxmlformats.org/officeDocument/2006/relationships/slide" Target="slide63.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20.emf"/></Relationships>
</file>

<file path=ppt/slides/_rels/slide52.xml.rels><?xml version="1.0" encoding="UTF-8" standalone="yes"?>
<Relationships xmlns="http://schemas.openxmlformats.org/package/2006/relationships"><Relationship Id="rId3" Type="http://schemas.openxmlformats.org/officeDocument/2006/relationships/hyperlink" Target="http://www.parlement.ch/fr"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slide" Target="slide84.xml"/><Relationship Id="rId5" Type="http://schemas.openxmlformats.org/officeDocument/2006/relationships/slide" Target="slide74.xml"/><Relationship Id="rId4" Type="http://schemas.openxmlformats.org/officeDocument/2006/relationships/slide" Target="slide8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slide" Target="slide2.xml"/></Relationships>
</file>

<file path=ppt/slides/_rels/slide7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2.xml"/><Relationship Id="rId1" Type="http://schemas.openxmlformats.org/officeDocument/2006/relationships/slideLayout" Target="../slideLayouts/slideLayout9.xml"/><Relationship Id="rId4" Type="http://schemas.openxmlformats.org/officeDocument/2006/relationships/slide" Target="slide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70516" y="2996579"/>
            <a:ext cx="5128362" cy="489671"/>
          </a:xfrm>
        </p:spPr>
        <p:txBody>
          <a:bodyPr/>
          <a:lstStyle/>
          <a:p>
            <a:r>
              <a:rPr lang="fr-CH" noProof="0" dirty="0"/>
              <a:t>Le Parlement suisse</a:t>
            </a:r>
          </a:p>
        </p:txBody>
      </p:sp>
      <p:sp>
        <p:nvSpPr>
          <p:cNvPr id="4" name="Datumsplatzhalter 3"/>
          <p:cNvSpPr>
            <a:spLocks noGrp="1"/>
          </p:cNvSpPr>
          <p:nvPr>
            <p:ph type="dt" sz="half" idx="10"/>
          </p:nvPr>
        </p:nvSpPr>
        <p:spPr>
          <a:xfrm>
            <a:off x="576000" y="6432897"/>
            <a:ext cx="1108195" cy="108000"/>
          </a:xfrm>
        </p:spPr>
        <p:txBody>
          <a:bodyPr/>
          <a:lstStyle/>
          <a:p>
            <a:r>
              <a:rPr lang="de-CH"/>
              <a:t>Décembre 2024</a:t>
            </a:r>
            <a:endParaRPr lang="de-CH" dirty="0"/>
          </a:p>
        </p:txBody>
      </p:sp>
      <p:pic>
        <p:nvPicPr>
          <p:cNvPr id="10" name="Bildplatzhalter 9" descr="Ein Bild, das draußen, Gebäude, Himmel, Klassische Architektur enthält.&#10;&#10;Automatisch generierte Beschreibung">
            <a:extLst>
              <a:ext uri="{FF2B5EF4-FFF2-40B4-BE49-F238E27FC236}">
                <a16:creationId xmlns:a16="http://schemas.microsoft.com/office/drawing/2014/main" id="{E8CE631E-D835-D1F0-C732-7D3C6B36FC63}"/>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24" r="24"/>
          <a:stretch>
            <a:fillRect/>
          </a:stretch>
        </p:blipFill>
        <p:spPr>
          <a:xfrm>
            <a:off x="6097200" y="0"/>
            <a:ext cx="6094800" cy="6858000"/>
          </a:xfrm>
        </p:spPr>
      </p:pic>
      <p:sp>
        <p:nvSpPr>
          <p:cNvPr id="9" name="Foliennummernplatzhalter 4">
            <a:extLst>
              <a:ext uri="{FF2B5EF4-FFF2-40B4-BE49-F238E27FC236}">
                <a16:creationId xmlns:a16="http://schemas.microsoft.com/office/drawing/2014/main" id="{FAFD6F22-962E-1BD0-25E0-9B89FCDB442D}"/>
              </a:ext>
            </a:extLst>
          </p:cNvPr>
          <p:cNvSpPr>
            <a:spLocks noGrp="1"/>
          </p:cNvSpPr>
          <p:nvPr>
            <p:ph type="sldNum" sz="quarter" idx="12"/>
          </p:nvPr>
        </p:nvSpPr>
        <p:spPr>
          <a:xfrm>
            <a:off x="10992544" y="294556"/>
            <a:ext cx="615571" cy="758180"/>
          </a:xfrm>
        </p:spPr>
        <p:txBody>
          <a:bodyPr/>
          <a:lstStyle/>
          <a:p>
            <a:fld id="{442AD375-037F-43D0-B059-5172DA06796A}" type="slidenum">
              <a:rPr lang="de-CH" smtClean="0"/>
              <a:pPr/>
              <a:t>1</a:t>
            </a:fld>
            <a:endParaRPr lang="de-CH" dirty="0"/>
          </a:p>
          <a:p>
            <a:r>
              <a:rPr lang="de-CH" dirty="0"/>
              <a:t>sur 94</a:t>
            </a:r>
          </a:p>
        </p:txBody>
      </p:sp>
    </p:spTree>
    <p:extLst>
      <p:ext uri="{BB962C8B-B14F-4D97-AF65-F5344CB8AC3E}">
        <p14:creationId xmlns:p14="http://schemas.microsoft.com/office/powerpoint/2010/main" val="3521967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Conseil des États</a:t>
            </a:r>
            <a:endParaRPr lang="fr-CH" noProof="0" dirty="0">
              <a:solidFill>
                <a:schemeClr val="bg1"/>
              </a:solidFill>
            </a:endParaRPr>
          </a:p>
        </p:txBody>
      </p:sp>
      <p:sp>
        <p:nvSpPr>
          <p:cNvPr id="3" name="Inhaltsplatzhalter 2"/>
          <p:cNvSpPr>
            <a:spLocks noGrp="1"/>
          </p:cNvSpPr>
          <p:nvPr>
            <p:ph idx="1"/>
          </p:nvPr>
        </p:nvSpPr>
        <p:spPr/>
        <p:txBody>
          <a:bodyPr/>
          <a:lstStyle/>
          <a:p>
            <a:r>
              <a:rPr lang="fr-CH" noProof="0" dirty="0"/>
              <a:t>Vingt cantons</a:t>
            </a:r>
            <a:r>
              <a:rPr lang="fr-CH" baseline="0" noProof="0" dirty="0"/>
              <a:t> disposent de deux sièges</a:t>
            </a:r>
            <a:br>
              <a:rPr lang="fr-CH" baseline="0" noProof="0" dirty="0"/>
            </a:br>
            <a:r>
              <a:rPr lang="fr-CH" baseline="0" noProof="0" dirty="0"/>
              <a:t>et six cantons d’un seul.</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10</a:t>
            </a:fld>
            <a:endParaRPr lang="de-CH"/>
          </a:p>
        </p:txBody>
      </p:sp>
    </p:spTree>
    <p:extLst>
      <p:ext uri="{BB962C8B-B14F-4D97-AF65-F5344CB8AC3E}">
        <p14:creationId xmlns:p14="http://schemas.microsoft.com/office/powerpoint/2010/main" val="321447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fr-CH" dirty="0"/>
              <a:t>Cantons ne comptant que</a:t>
            </a:r>
            <a:br>
              <a:rPr lang="fr-CH" dirty="0"/>
            </a:br>
            <a:r>
              <a:rPr lang="fr-CH" dirty="0"/>
              <a:t>pour une </a:t>
            </a:r>
            <a:r>
              <a:rPr lang="fr-CH" dirty="0" err="1"/>
              <a:t>demi-voix</a:t>
            </a:r>
            <a:endParaRPr lang="fr-CH" dirty="0">
              <a:solidFill>
                <a:srgbClr val="000000"/>
              </a:solidFill>
            </a:endParaRP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11</a:t>
            </a:fld>
            <a:endParaRPr lang="de-CH"/>
          </a:p>
        </p:txBody>
      </p:sp>
      <p:grpSp>
        <p:nvGrpSpPr>
          <p:cNvPr id="8" name="Group 4"/>
          <p:cNvGrpSpPr>
            <a:grpSpLocks noChangeAspect="1"/>
          </p:cNvGrpSpPr>
          <p:nvPr/>
        </p:nvGrpSpPr>
        <p:grpSpPr bwMode="auto">
          <a:xfrm>
            <a:off x="1696020" y="742776"/>
            <a:ext cx="9080500" cy="6070600"/>
            <a:chOff x="1168" y="1112"/>
            <a:chExt cx="5720" cy="3824"/>
          </a:xfrm>
        </p:grpSpPr>
        <p:sp>
          <p:nvSpPr>
            <p:cNvPr id="9" name="AutoShape 3"/>
            <p:cNvSpPr>
              <a:spLocks noChangeAspect="1" noChangeArrowheads="1" noTextEdit="1"/>
            </p:cNvSpPr>
            <p:nvPr/>
          </p:nvSpPr>
          <p:spPr bwMode="auto">
            <a:xfrm>
              <a:off x="1168" y="1112"/>
              <a:ext cx="5720" cy="382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0" name="Freeform 5"/>
            <p:cNvSpPr>
              <a:spLocks noEditPoints="1"/>
            </p:cNvSpPr>
            <p:nvPr/>
          </p:nvSpPr>
          <p:spPr bwMode="auto">
            <a:xfrm>
              <a:off x="1175" y="1136"/>
              <a:ext cx="5716" cy="3621"/>
            </a:xfrm>
            <a:custGeom>
              <a:avLst/>
              <a:gdLst>
                <a:gd name="T0" fmla="*/ 75 w 9515"/>
                <a:gd name="T1" fmla="*/ 4945 h 6026"/>
                <a:gd name="T2" fmla="*/ 562 w 9515"/>
                <a:gd name="T3" fmla="*/ 4875 h 6026"/>
                <a:gd name="T4" fmla="*/ 469 w 9515"/>
                <a:gd name="T5" fmla="*/ 4585 h 6026"/>
                <a:gd name="T6" fmla="*/ 5121 w 9515"/>
                <a:gd name="T7" fmla="*/ 323 h 6026"/>
                <a:gd name="T8" fmla="*/ 5523 w 9515"/>
                <a:gd name="T9" fmla="*/ 405 h 6026"/>
                <a:gd name="T10" fmla="*/ 5505 w 9515"/>
                <a:gd name="T11" fmla="*/ 641 h 6026"/>
                <a:gd name="T12" fmla="*/ 5437 w 9515"/>
                <a:gd name="T13" fmla="*/ 627 h 6026"/>
                <a:gd name="T14" fmla="*/ 5101 w 9515"/>
                <a:gd name="T15" fmla="*/ 705 h 6026"/>
                <a:gd name="T16" fmla="*/ 4543 w 9515"/>
                <a:gd name="T17" fmla="*/ 693 h 6026"/>
                <a:gd name="T18" fmla="*/ 3948 w 9515"/>
                <a:gd name="T19" fmla="*/ 698 h 6026"/>
                <a:gd name="T20" fmla="*/ 3531 w 9515"/>
                <a:gd name="T21" fmla="*/ 759 h 6026"/>
                <a:gd name="T22" fmla="*/ 3371 w 9515"/>
                <a:gd name="T23" fmla="*/ 754 h 6026"/>
                <a:gd name="T24" fmla="*/ 3095 w 9515"/>
                <a:gd name="T25" fmla="*/ 1007 h 6026"/>
                <a:gd name="T26" fmla="*/ 2551 w 9515"/>
                <a:gd name="T27" fmla="*/ 980 h 6026"/>
                <a:gd name="T28" fmla="*/ 2028 w 9515"/>
                <a:gd name="T29" fmla="*/ 1305 h 6026"/>
                <a:gd name="T30" fmla="*/ 2112 w 9515"/>
                <a:gd name="T31" fmla="*/ 1698 h 6026"/>
                <a:gd name="T32" fmla="*/ 1637 w 9515"/>
                <a:gd name="T33" fmla="*/ 2304 h 6026"/>
                <a:gd name="T34" fmla="*/ 1315 w 9515"/>
                <a:gd name="T35" fmla="*/ 2825 h 6026"/>
                <a:gd name="T36" fmla="*/ 2009 w 9515"/>
                <a:gd name="T37" fmla="*/ 2713 h 6026"/>
                <a:gd name="T38" fmla="*/ 2128 w 9515"/>
                <a:gd name="T39" fmla="*/ 3016 h 6026"/>
                <a:gd name="T40" fmla="*/ 1970 w 9515"/>
                <a:gd name="T41" fmla="*/ 3407 h 6026"/>
                <a:gd name="T42" fmla="*/ 1782 w 9515"/>
                <a:gd name="T43" fmla="*/ 3753 h 6026"/>
                <a:gd name="T44" fmla="*/ 1982 w 9515"/>
                <a:gd name="T45" fmla="*/ 3813 h 6026"/>
                <a:gd name="T46" fmla="*/ 1991 w 9515"/>
                <a:gd name="T47" fmla="*/ 3960 h 6026"/>
                <a:gd name="T48" fmla="*/ 2620 w 9515"/>
                <a:gd name="T49" fmla="*/ 3892 h 6026"/>
                <a:gd name="T50" fmla="*/ 2557 w 9515"/>
                <a:gd name="T51" fmla="*/ 4719 h 6026"/>
                <a:gd name="T52" fmla="*/ 2065 w 9515"/>
                <a:gd name="T53" fmla="*/ 4601 h 6026"/>
                <a:gd name="T54" fmla="*/ 1784 w 9515"/>
                <a:gd name="T55" fmla="*/ 4518 h 6026"/>
                <a:gd name="T56" fmla="*/ 1951 w 9515"/>
                <a:gd name="T57" fmla="*/ 5366 h 6026"/>
                <a:gd name="T58" fmla="*/ 2444 w 9515"/>
                <a:gd name="T59" fmla="*/ 5938 h 6026"/>
                <a:gd name="T60" fmla="*/ 3231 w 9515"/>
                <a:gd name="T61" fmla="*/ 5641 h 6026"/>
                <a:gd name="T62" fmla="*/ 3778 w 9515"/>
                <a:gd name="T63" fmla="*/ 5689 h 6026"/>
                <a:gd name="T64" fmla="*/ 4339 w 9515"/>
                <a:gd name="T65" fmla="*/ 5466 h 6026"/>
                <a:gd name="T66" fmla="*/ 4475 w 9515"/>
                <a:gd name="T67" fmla="*/ 4712 h 6026"/>
                <a:gd name="T68" fmla="*/ 5126 w 9515"/>
                <a:gd name="T69" fmla="*/ 4116 h 6026"/>
                <a:gd name="T70" fmla="*/ 5276 w 9515"/>
                <a:gd name="T71" fmla="*/ 4694 h 6026"/>
                <a:gd name="T72" fmla="*/ 5971 w 9515"/>
                <a:gd name="T73" fmla="*/ 5195 h 6026"/>
                <a:gd name="T74" fmla="*/ 6217 w 9515"/>
                <a:gd name="T75" fmla="*/ 5604 h 6026"/>
                <a:gd name="T76" fmla="*/ 6382 w 9515"/>
                <a:gd name="T77" fmla="*/ 5984 h 6026"/>
                <a:gd name="T78" fmla="*/ 6477 w 9515"/>
                <a:gd name="T79" fmla="*/ 5692 h 6026"/>
                <a:gd name="T80" fmla="*/ 6588 w 9515"/>
                <a:gd name="T81" fmla="*/ 5279 h 6026"/>
                <a:gd name="T82" fmla="*/ 6885 w 9515"/>
                <a:gd name="T83" fmla="*/ 4768 h 6026"/>
                <a:gd name="T84" fmla="*/ 6961 w 9515"/>
                <a:gd name="T85" fmla="*/ 4093 h 6026"/>
                <a:gd name="T86" fmla="*/ 7361 w 9515"/>
                <a:gd name="T87" fmla="*/ 3992 h 6026"/>
                <a:gd name="T88" fmla="*/ 7923 w 9515"/>
                <a:gd name="T89" fmla="*/ 4513 h 6026"/>
                <a:gd name="T90" fmla="*/ 8484 w 9515"/>
                <a:gd name="T91" fmla="*/ 4432 h 6026"/>
                <a:gd name="T92" fmla="*/ 8779 w 9515"/>
                <a:gd name="T93" fmla="*/ 4316 h 6026"/>
                <a:gd name="T94" fmla="*/ 8627 w 9515"/>
                <a:gd name="T95" fmla="*/ 3744 h 6026"/>
                <a:gd name="T96" fmla="*/ 9111 w 9515"/>
                <a:gd name="T97" fmla="*/ 3719 h 6026"/>
                <a:gd name="T98" fmla="*/ 9306 w 9515"/>
                <a:gd name="T99" fmla="*/ 3401 h 6026"/>
                <a:gd name="T100" fmla="*/ 9169 w 9515"/>
                <a:gd name="T101" fmla="*/ 2386 h 6026"/>
                <a:gd name="T102" fmla="*/ 8645 w 9515"/>
                <a:gd name="T103" fmla="*/ 2796 h 6026"/>
                <a:gd name="T104" fmla="*/ 8163 w 9515"/>
                <a:gd name="T105" fmla="*/ 2321 h 6026"/>
                <a:gd name="T106" fmla="*/ 7357 w 9515"/>
                <a:gd name="T107" fmla="*/ 2258 h 6026"/>
                <a:gd name="T108" fmla="*/ 7566 w 9515"/>
                <a:gd name="T109" fmla="*/ 1445 h 6026"/>
                <a:gd name="T110" fmla="*/ 7531 w 9515"/>
                <a:gd name="T111" fmla="*/ 933 h 6026"/>
                <a:gd name="T112" fmla="*/ 7180 w 9515"/>
                <a:gd name="T113" fmla="*/ 914 h 6026"/>
                <a:gd name="T114" fmla="*/ 6385 w 9515"/>
                <a:gd name="T115" fmla="*/ 361 h 6026"/>
                <a:gd name="T116" fmla="*/ 6012 w 9515"/>
                <a:gd name="T117" fmla="*/ 284 h 6026"/>
                <a:gd name="T118" fmla="*/ 5754 w 9515"/>
                <a:gd name="T119" fmla="*/ 351 h 6026"/>
                <a:gd name="T120" fmla="*/ 5649 w 9515"/>
                <a:gd name="T121" fmla="*/ 388 h 6026"/>
                <a:gd name="T122" fmla="*/ 5715 w 9515"/>
                <a:gd name="T123" fmla="*/ 142 h 6026"/>
                <a:gd name="T124" fmla="*/ 5453 w 9515"/>
                <a:gd name="T125" fmla="*/ 24 h 6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515" h="6026">
                  <a:moveTo>
                    <a:pt x="364" y="4529"/>
                  </a:moveTo>
                  <a:lnTo>
                    <a:pt x="364" y="4529"/>
                  </a:lnTo>
                  <a:lnTo>
                    <a:pt x="352" y="4584"/>
                  </a:lnTo>
                  <a:lnTo>
                    <a:pt x="314" y="4620"/>
                  </a:lnTo>
                  <a:lnTo>
                    <a:pt x="349" y="4692"/>
                  </a:lnTo>
                  <a:lnTo>
                    <a:pt x="357" y="4726"/>
                  </a:lnTo>
                  <a:lnTo>
                    <a:pt x="306" y="4768"/>
                  </a:lnTo>
                  <a:lnTo>
                    <a:pt x="278" y="4738"/>
                  </a:lnTo>
                  <a:lnTo>
                    <a:pt x="246" y="4755"/>
                  </a:lnTo>
                  <a:lnTo>
                    <a:pt x="227" y="4741"/>
                  </a:lnTo>
                  <a:lnTo>
                    <a:pt x="189" y="4785"/>
                  </a:lnTo>
                  <a:lnTo>
                    <a:pt x="154" y="4757"/>
                  </a:lnTo>
                  <a:lnTo>
                    <a:pt x="92" y="4816"/>
                  </a:lnTo>
                  <a:lnTo>
                    <a:pt x="40" y="4830"/>
                  </a:lnTo>
                  <a:lnTo>
                    <a:pt x="17" y="4879"/>
                  </a:lnTo>
                  <a:lnTo>
                    <a:pt x="76" y="4912"/>
                  </a:lnTo>
                  <a:lnTo>
                    <a:pt x="75" y="4945"/>
                  </a:lnTo>
                  <a:lnTo>
                    <a:pt x="39" y="4994"/>
                  </a:lnTo>
                  <a:lnTo>
                    <a:pt x="0" y="5084"/>
                  </a:lnTo>
                  <a:lnTo>
                    <a:pt x="34" y="5074"/>
                  </a:lnTo>
                  <a:lnTo>
                    <a:pt x="47" y="5046"/>
                  </a:lnTo>
                  <a:lnTo>
                    <a:pt x="138" y="5052"/>
                  </a:lnTo>
                  <a:lnTo>
                    <a:pt x="161" y="5071"/>
                  </a:lnTo>
                  <a:lnTo>
                    <a:pt x="183" y="5047"/>
                  </a:lnTo>
                  <a:lnTo>
                    <a:pt x="193" y="5023"/>
                  </a:lnTo>
                  <a:lnTo>
                    <a:pt x="244" y="5028"/>
                  </a:lnTo>
                  <a:lnTo>
                    <a:pt x="284" y="5019"/>
                  </a:lnTo>
                  <a:lnTo>
                    <a:pt x="291" y="5050"/>
                  </a:lnTo>
                  <a:lnTo>
                    <a:pt x="361" y="5056"/>
                  </a:lnTo>
                  <a:lnTo>
                    <a:pt x="394" y="5037"/>
                  </a:lnTo>
                  <a:lnTo>
                    <a:pt x="456" y="5003"/>
                  </a:lnTo>
                  <a:lnTo>
                    <a:pt x="483" y="4981"/>
                  </a:lnTo>
                  <a:lnTo>
                    <a:pt x="478" y="4945"/>
                  </a:lnTo>
                  <a:lnTo>
                    <a:pt x="562" y="4875"/>
                  </a:lnTo>
                  <a:lnTo>
                    <a:pt x="598" y="4861"/>
                  </a:lnTo>
                  <a:lnTo>
                    <a:pt x="616" y="4863"/>
                  </a:lnTo>
                  <a:lnTo>
                    <a:pt x="673" y="4832"/>
                  </a:lnTo>
                  <a:lnTo>
                    <a:pt x="703" y="4809"/>
                  </a:lnTo>
                  <a:lnTo>
                    <a:pt x="743" y="4750"/>
                  </a:lnTo>
                  <a:lnTo>
                    <a:pt x="743" y="4717"/>
                  </a:lnTo>
                  <a:lnTo>
                    <a:pt x="712" y="4718"/>
                  </a:lnTo>
                  <a:lnTo>
                    <a:pt x="716" y="4693"/>
                  </a:lnTo>
                  <a:lnTo>
                    <a:pt x="715" y="4692"/>
                  </a:lnTo>
                  <a:lnTo>
                    <a:pt x="655" y="4743"/>
                  </a:lnTo>
                  <a:lnTo>
                    <a:pt x="617" y="4694"/>
                  </a:lnTo>
                  <a:lnTo>
                    <a:pt x="591" y="4646"/>
                  </a:lnTo>
                  <a:lnTo>
                    <a:pt x="607" y="4621"/>
                  </a:lnTo>
                  <a:lnTo>
                    <a:pt x="625" y="4606"/>
                  </a:lnTo>
                  <a:lnTo>
                    <a:pt x="627" y="4579"/>
                  </a:lnTo>
                  <a:lnTo>
                    <a:pt x="560" y="4546"/>
                  </a:lnTo>
                  <a:lnTo>
                    <a:pt x="469" y="4585"/>
                  </a:lnTo>
                  <a:lnTo>
                    <a:pt x="459" y="4591"/>
                  </a:lnTo>
                  <a:lnTo>
                    <a:pt x="457" y="4593"/>
                  </a:lnTo>
                  <a:lnTo>
                    <a:pt x="390" y="4562"/>
                  </a:lnTo>
                  <a:lnTo>
                    <a:pt x="364" y="4529"/>
                  </a:lnTo>
                  <a:close/>
                  <a:moveTo>
                    <a:pt x="5434" y="0"/>
                  </a:moveTo>
                  <a:lnTo>
                    <a:pt x="5434" y="0"/>
                  </a:lnTo>
                  <a:lnTo>
                    <a:pt x="5433" y="41"/>
                  </a:lnTo>
                  <a:lnTo>
                    <a:pt x="5466" y="76"/>
                  </a:lnTo>
                  <a:lnTo>
                    <a:pt x="5439" y="91"/>
                  </a:lnTo>
                  <a:lnTo>
                    <a:pt x="5411" y="71"/>
                  </a:lnTo>
                  <a:lnTo>
                    <a:pt x="5345" y="115"/>
                  </a:lnTo>
                  <a:lnTo>
                    <a:pt x="5324" y="98"/>
                  </a:lnTo>
                  <a:lnTo>
                    <a:pt x="5251" y="134"/>
                  </a:lnTo>
                  <a:lnTo>
                    <a:pt x="5206" y="209"/>
                  </a:lnTo>
                  <a:lnTo>
                    <a:pt x="5220" y="238"/>
                  </a:lnTo>
                  <a:lnTo>
                    <a:pt x="5216" y="261"/>
                  </a:lnTo>
                  <a:lnTo>
                    <a:pt x="5121" y="323"/>
                  </a:lnTo>
                  <a:lnTo>
                    <a:pt x="5148" y="378"/>
                  </a:lnTo>
                  <a:lnTo>
                    <a:pt x="5118" y="402"/>
                  </a:lnTo>
                  <a:lnTo>
                    <a:pt x="5129" y="428"/>
                  </a:lnTo>
                  <a:lnTo>
                    <a:pt x="5194" y="466"/>
                  </a:lnTo>
                  <a:lnTo>
                    <a:pt x="5203" y="461"/>
                  </a:lnTo>
                  <a:lnTo>
                    <a:pt x="5233" y="474"/>
                  </a:lnTo>
                  <a:lnTo>
                    <a:pt x="5249" y="509"/>
                  </a:lnTo>
                  <a:lnTo>
                    <a:pt x="5294" y="484"/>
                  </a:lnTo>
                  <a:lnTo>
                    <a:pt x="5368" y="494"/>
                  </a:lnTo>
                  <a:lnTo>
                    <a:pt x="5370" y="483"/>
                  </a:lnTo>
                  <a:lnTo>
                    <a:pt x="5358" y="440"/>
                  </a:lnTo>
                  <a:lnTo>
                    <a:pt x="5391" y="452"/>
                  </a:lnTo>
                  <a:lnTo>
                    <a:pt x="5401" y="421"/>
                  </a:lnTo>
                  <a:lnTo>
                    <a:pt x="5439" y="411"/>
                  </a:lnTo>
                  <a:lnTo>
                    <a:pt x="5467" y="436"/>
                  </a:lnTo>
                  <a:lnTo>
                    <a:pt x="5507" y="402"/>
                  </a:lnTo>
                  <a:lnTo>
                    <a:pt x="5523" y="405"/>
                  </a:lnTo>
                  <a:lnTo>
                    <a:pt x="5539" y="383"/>
                  </a:lnTo>
                  <a:lnTo>
                    <a:pt x="5558" y="385"/>
                  </a:lnTo>
                  <a:lnTo>
                    <a:pt x="5560" y="347"/>
                  </a:lnTo>
                  <a:lnTo>
                    <a:pt x="5567" y="347"/>
                  </a:lnTo>
                  <a:lnTo>
                    <a:pt x="5564" y="392"/>
                  </a:lnTo>
                  <a:lnTo>
                    <a:pt x="5542" y="390"/>
                  </a:lnTo>
                  <a:lnTo>
                    <a:pt x="5528" y="409"/>
                  </a:lnTo>
                  <a:lnTo>
                    <a:pt x="5534" y="422"/>
                  </a:lnTo>
                  <a:lnTo>
                    <a:pt x="5575" y="480"/>
                  </a:lnTo>
                  <a:lnTo>
                    <a:pt x="5547" y="516"/>
                  </a:lnTo>
                  <a:lnTo>
                    <a:pt x="5521" y="510"/>
                  </a:lnTo>
                  <a:lnTo>
                    <a:pt x="5538" y="482"/>
                  </a:lnTo>
                  <a:lnTo>
                    <a:pt x="5522" y="469"/>
                  </a:lnTo>
                  <a:lnTo>
                    <a:pt x="5509" y="496"/>
                  </a:lnTo>
                  <a:lnTo>
                    <a:pt x="5526" y="595"/>
                  </a:lnTo>
                  <a:lnTo>
                    <a:pt x="5510" y="611"/>
                  </a:lnTo>
                  <a:lnTo>
                    <a:pt x="5505" y="641"/>
                  </a:lnTo>
                  <a:lnTo>
                    <a:pt x="5499" y="640"/>
                  </a:lnTo>
                  <a:lnTo>
                    <a:pt x="5502" y="618"/>
                  </a:lnTo>
                  <a:lnTo>
                    <a:pt x="5485" y="632"/>
                  </a:lnTo>
                  <a:lnTo>
                    <a:pt x="5442" y="633"/>
                  </a:lnTo>
                  <a:lnTo>
                    <a:pt x="5429" y="639"/>
                  </a:lnTo>
                  <a:lnTo>
                    <a:pt x="5411" y="653"/>
                  </a:lnTo>
                  <a:lnTo>
                    <a:pt x="5406" y="656"/>
                  </a:lnTo>
                  <a:lnTo>
                    <a:pt x="5391" y="668"/>
                  </a:lnTo>
                  <a:lnTo>
                    <a:pt x="5387" y="701"/>
                  </a:lnTo>
                  <a:lnTo>
                    <a:pt x="5408" y="704"/>
                  </a:lnTo>
                  <a:lnTo>
                    <a:pt x="5407" y="711"/>
                  </a:lnTo>
                  <a:lnTo>
                    <a:pt x="5379" y="706"/>
                  </a:lnTo>
                  <a:lnTo>
                    <a:pt x="5385" y="665"/>
                  </a:lnTo>
                  <a:lnTo>
                    <a:pt x="5402" y="650"/>
                  </a:lnTo>
                  <a:lnTo>
                    <a:pt x="5407" y="648"/>
                  </a:lnTo>
                  <a:lnTo>
                    <a:pt x="5426" y="633"/>
                  </a:lnTo>
                  <a:lnTo>
                    <a:pt x="5437" y="627"/>
                  </a:lnTo>
                  <a:lnTo>
                    <a:pt x="5459" y="592"/>
                  </a:lnTo>
                  <a:lnTo>
                    <a:pt x="5450" y="578"/>
                  </a:lnTo>
                  <a:lnTo>
                    <a:pt x="5388" y="538"/>
                  </a:lnTo>
                  <a:lnTo>
                    <a:pt x="5345" y="536"/>
                  </a:lnTo>
                  <a:lnTo>
                    <a:pt x="5329" y="579"/>
                  </a:lnTo>
                  <a:lnTo>
                    <a:pt x="5265" y="601"/>
                  </a:lnTo>
                  <a:lnTo>
                    <a:pt x="5224" y="626"/>
                  </a:lnTo>
                  <a:lnTo>
                    <a:pt x="5232" y="664"/>
                  </a:lnTo>
                  <a:lnTo>
                    <a:pt x="5246" y="676"/>
                  </a:lnTo>
                  <a:lnTo>
                    <a:pt x="5285" y="665"/>
                  </a:lnTo>
                  <a:lnTo>
                    <a:pt x="5305" y="689"/>
                  </a:lnTo>
                  <a:lnTo>
                    <a:pt x="5281" y="703"/>
                  </a:lnTo>
                  <a:lnTo>
                    <a:pt x="5240" y="718"/>
                  </a:lnTo>
                  <a:lnTo>
                    <a:pt x="5158" y="733"/>
                  </a:lnTo>
                  <a:lnTo>
                    <a:pt x="5157" y="733"/>
                  </a:lnTo>
                  <a:lnTo>
                    <a:pt x="5136" y="724"/>
                  </a:lnTo>
                  <a:lnTo>
                    <a:pt x="5101" y="705"/>
                  </a:lnTo>
                  <a:lnTo>
                    <a:pt x="5087" y="709"/>
                  </a:lnTo>
                  <a:lnTo>
                    <a:pt x="5075" y="742"/>
                  </a:lnTo>
                  <a:lnTo>
                    <a:pt x="5026" y="729"/>
                  </a:lnTo>
                  <a:lnTo>
                    <a:pt x="4975" y="727"/>
                  </a:lnTo>
                  <a:lnTo>
                    <a:pt x="4932" y="702"/>
                  </a:lnTo>
                  <a:lnTo>
                    <a:pt x="4891" y="669"/>
                  </a:lnTo>
                  <a:lnTo>
                    <a:pt x="4891" y="619"/>
                  </a:lnTo>
                  <a:lnTo>
                    <a:pt x="4873" y="608"/>
                  </a:lnTo>
                  <a:lnTo>
                    <a:pt x="4819" y="598"/>
                  </a:lnTo>
                  <a:lnTo>
                    <a:pt x="4775" y="599"/>
                  </a:lnTo>
                  <a:lnTo>
                    <a:pt x="4740" y="621"/>
                  </a:lnTo>
                  <a:lnTo>
                    <a:pt x="4732" y="590"/>
                  </a:lnTo>
                  <a:lnTo>
                    <a:pt x="4697" y="579"/>
                  </a:lnTo>
                  <a:lnTo>
                    <a:pt x="4663" y="625"/>
                  </a:lnTo>
                  <a:lnTo>
                    <a:pt x="4610" y="661"/>
                  </a:lnTo>
                  <a:lnTo>
                    <a:pt x="4588" y="654"/>
                  </a:lnTo>
                  <a:lnTo>
                    <a:pt x="4543" y="693"/>
                  </a:lnTo>
                  <a:lnTo>
                    <a:pt x="4505" y="700"/>
                  </a:lnTo>
                  <a:lnTo>
                    <a:pt x="4485" y="761"/>
                  </a:lnTo>
                  <a:lnTo>
                    <a:pt x="4435" y="758"/>
                  </a:lnTo>
                  <a:lnTo>
                    <a:pt x="4407" y="753"/>
                  </a:lnTo>
                  <a:lnTo>
                    <a:pt x="4379" y="779"/>
                  </a:lnTo>
                  <a:lnTo>
                    <a:pt x="4327" y="795"/>
                  </a:lnTo>
                  <a:lnTo>
                    <a:pt x="4298" y="781"/>
                  </a:lnTo>
                  <a:lnTo>
                    <a:pt x="4210" y="775"/>
                  </a:lnTo>
                  <a:lnTo>
                    <a:pt x="4193" y="775"/>
                  </a:lnTo>
                  <a:lnTo>
                    <a:pt x="4162" y="815"/>
                  </a:lnTo>
                  <a:lnTo>
                    <a:pt x="4145" y="806"/>
                  </a:lnTo>
                  <a:lnTo>
                    <a:pt x="4112" y="806"/>
                  </a:lnTo>
                  <a:lnTo>
                    <a:pt x="4091" y="780"/>
                  </a:lnTo>
                  <a:lnTo>
                    <a:pt x="4096" y="733"/>
                  </a:lnTo>
                  <a:lnTo>
                    <a:pt x="4070" y="694"/>
                  </a:lnTo>
                  <a:lnTo>
                    <a:pt x="4013" y="680"/>
                  </a:lnTo>
                  <a:lnTo>
                    <a:pt x="3948" y="698"/>
                  </a:lnTo>
                  <a:lnTo>
                    <a:pt x="3912" y="686"/>
                  </a:lnTo>
                  <a:lnTo>
                    <a:pt x="3865" y="775"/>
                  </a:lnTo>
                  <a:lnTo>
                    <a:pt x="3787" y="801"/>
                  </a:lnTo>
                  <a:lnTo>
                    <a:pt x="3776" y="813"/>
                  </a:lnTo>
                  <a:lnTo>
                    <a:pt x="3714" y="822"/>
                  </a:lnTo>
                  <a:lnTo>
                    <a:pt x="3701" y="828"/>
                  </a:lnTo>
                  <a:lnTo>
                    <a:pt x="3768" y="868"/>
                  </a:lnTo>
                  <a:lnTo>
                    <a:pt x="3837" y="888"/>
                  </a:lnTo>
                  <a:lnTo>
                    <a:pt x="3836" y="895"/>
                  </a:lnTo>
                  <a:lnTo>
                    <a:pt x="3765" y="874"/>
                  </a:lnTo>
                  <a:lnTo>
                    <a:pt x="3734" y="856"/>
                  </a:lnTo>
                  <a:lnTo>
                    <a:pt x="3694" y="831"/>
                  </a:lnTo>
                  <a:lnTo>
                    <a:pt x="3637" y="852"/>
                  </a:lnTo>
                  <a:lnTo>
                    <a:pt x="3613" y="849"/>
                  </a:lnTo>
                  <a:lnTo>
                    <a:pt x="3551" y="793"/>
                  </a:lnTo>
                  <a:lnTo>
                    <a:pt x="3522" y="761"/>
                  </a:lnTo>
                  <a:lnTo>
                    <a:pt x="3531" y="759"/>
                  </a:lnTo>
                  <a:lnTo>
                    <a:pt x="3567" y="757"/>
                  </a:lnTo>
                  <a:lnTo>
                    <a:pt x="3617" y="751"/>
                  </a:lnTo>
                  <a:lnTo>
                    <a:pt x="3643" y="735"/>
                  </a:lnTo>
                  <a:lnTo>
                    <a:pt x="3624" y="704"/>
                  </a:lnTo>
                  <a:lnTo>
                    <a:pt x="3605" y="688"/>
                  </a:lnTo>
                  <a:lnTo>
                    <a:pt x="3638" y="656"/>
                  </a:lnTo>
                  <a:lnTo>
                    <a:pt x="3623" y="643"/>
                  </a:lnTo>
                  <a:lnTo>
                    <a:pt x="3594" y="670"/>
                  </a:lnTo>
                  <a:lnTo>
                    <a:pt x="3554" y="657"/>
                  </a:lnTo>
                  <a:lnTo>
                    <a:pt x="3512" y="710"/>
                  </a:lnTo>
                  <a:lnTo>
                    <a:pt x="3466" y="715"/>
                  </a:lnTo>
                  <a:lnTo>
                    <a:pt x="3466" y="692"/>
                  </a:lnTo>
                  <a:lnTo>
                    <a:pt x="3439" y="680"/>
                  </a:lnTo>
                  <a:lnTo>
                    <a:pt x="3430" y="723"/>
                  </a:lnTo>
                  <a:lnTo>
                    <a:pt x="3392" y="716"/>
                  </a:lnTo>
                  <a:lnTo>
                    <a:pt x="3370" y="752"/>
                  </a:lnTo>
                  <a:lnTo>
                    <a:pt x="3371" y="754"/>
                  </a:lnTo>
                  <a:lnTo>
                    <a:pt x="3368" y="756"/>
                  </a:lnTo>
                  <a:lnTo>
                    <a:pt x="3264" y="820"/>
                  </a:lnTo>
                  <a:lnTo>
                    <a:pt x="3251" y="833"/>
                  </a:lnTo>
                  <a:lnTo>
                    <a:pt x="3263" y="860"/>
                  </a:lnTo>
                  <a:lnTo>
                    <a:pt x="3286" y="845"/>
                  </a:lnTo>
                  <a:lnTo>
                    <a:pt x="3321" y="865"/>
                  </a:lnTo>
                  <a:lnTo>
                    <a:pt x="3304" y="905"/>
                  </a:lnTo>
                  <a:lnTo>
                    <a:pt x="3266" y="904"/>
                  </a:lnTo>
                  <a:lnTo>
                    <a:pt x="3253" y="886"/>
                  </a:lnTo>
                  <a:lnTo>
                    <a:pt x="3245" y="892"/>
                  </a:lnTo>
                  <a:lnTo>
                    <a:pt x="3266" y="920"/>
                  </a:lnTo>
                  <a:lnTo>
                    <a:pt x="3279" y="941"/>
                  </a:lnTo>
                  <a:lnTo>
                    <a:pt x="3252" y="984"/>
                  </a:lnTo>
                  <a:lnTo>
                    <a:pt x="3229" y="1006"/>
                  </a:lnTo>
                  <a:lnTo>
                    <a:pt x="3192" y="1011"/>
                  </a:lnTo>
                  <a:lnTo>
                    <a:pt x="3117" y="962"/>
                  </a:lnTo>
                  <a:lnTo>
                    <a:pt x="3095" y="1007"/>
                  </a:lnTo>
                  <a:lnTo>
                    <a:pt x="3167" y="1037"/>
                  </a:lnTo>
                  <a:lnTo>
                    <a:pt x="3146" y="1065"/>
                  </a:lnTo>
                  <a:lnTo>
                    <a:pt x="3164" y="1102"/>
                  </a:lnTo>
                  <a:lnTo>
                    <a:pt x="3158" y="1104"/>
                  </a:lnTo>
                  <a:lnTo>
                    <a:pt x="3140" y="1068"/>
                  </a:lnTo>
                  <a:lnTo>
                    <a:pt x="3112" y="1074"/>
                  </a:lnTo>
                  <a:lnTo>
                    <a:pt x="3093" y="1116"/>
                  </a:lnTo>
                  <a:lnTo>
                    <a:pt x="3009" y="1159"/>
                  </a:lnTo>
                  <a:lnTo>
                    <a:pt x="2898" y="1132"/>
                  </a:lnTo>
                  <a:lnTo>
                    <a:pt x="2819" y="1135"/>
                  </a:lnTo>
                  <a:lnTo>
                    <a:pt x="2726" y="1188"/>
                  </a:lnTo>
                  <a:lnTo>
                    <a:pt x="2702" y="1138"/>
                  </a:lnTo>
                  <a:lnTo>
                    <a:pt x="2619" y="1137"/>
                  </a:lnTo>
                  <a:lnTo>
                    <a:pt x="2569" y="1124"/>
                  </a:lnTo>
                  <a:lnTo>
                    <a:pt x="2587" y="1056"/>
                  </a:lnTo>
                  <a:lnTo>
                    <a:pt x="2632" y="971"/>
                  </a:lnTo>
                  <a:lnTo>
                    <a:pt x="2551" y="980"/>
                  </a:lnTo>
                  <a:lnTo>
                    <a:pt x="2487" y="940"/>
                  </a:lnTo>
                  <a:lnTo>
                    <a:pt x="2455" y="966"/>
                  </a:lnTo>
                  <a:lnTo>
                    <a:pt x="2377" y="987"/>
                  </a:lnTo>
                  <a:lnTo>
                    <a:pt x="2306" y="957"/>
                  </a:lnTo>
                  <a:lnTo>
                    <a:pt x="2299" y="958"/>
                  </a:lnTo>
                  <a:lnTo>
                    <a:pt x="2267" y="937"/>
                  </a:lnTo>
                  <a:lnTo>
                    <a:pt x="2191" y="965"/>
                  </a:lnTo>
                  <a:lnTo>
                    <a:pt x="2207" y="1043"/>
                  </a:lnTo>
                  <a:lnTo>
                    <a:pt x="2227" y="1043"/>
                  </a:lnTo>
                  <a:lnTo>
                    <a:pt x="2228" y="1061"/>
                  </a:lnTo>
                  <a:lnTo>
                    <a:pt x="2216" y="1102"/>
                  </a:lnTo>
                  <a:lnTo>
                    <a:pt x="2163" y="1110"/>
                  </a:lnTo>
                  <a:lnTo>
                    <a:pt x="2150" y="1144"/>
                  </a:lnTo>
                  <a:lnTo>
                    <a:pt x="2102" y="1151"/>
                  </a:lnTo>
                  <a:lnTo>
                    <a:pt x="2098" y="1234"/>
                  </a:lnTo>
                  <a:lnTo>
                    <a:pt x="2045" y="1238"/>
                  </a:lnTo>
                  <a:lnTo>
                    <a:pt x="2028" y="1305"/>
                  </a:lnTo>
                  <a:lnTo>
                    <a:pt x="1983" y="1333"/>
                  </a:lnTo>
                  <a:lnTo>
                    <a:pt x="1975" y="1385"/>
                  </a:lnTo>
                  <a:lnTo>
                    <a:pt x="2026" y="1370"/>
                  </a:lnTo>
                  <a:lnTo>
                    <a:pt x="2084" y="1373"/>
                  </a:lnTo>
                  <a:lnTo>
                    <a:pt x="2163" y="1367"/>
                  </a:lnTo>
                  <a:lnTo>
                    <a:pt x="2246" y="1330"/>
                  </a:lnTo>
                  <a:lnTo>
                    <a:pt x="2293" y="1345"/>
                  </a:lnTo>
                  <a:lnTo>
                    <a:pt x="2353" y="1421"/>
                  </a:lnTo>
                  <a:lnTo>
                    <a:pt x="2341" y="1453"/>
                  </a:lnTo>
                  <a:lnTo>
                    <a:pt x="2293" y="1472"/>
                  </a:lnTo>
                  <a:lnTo>
                    <a:pt x="2245" y="1482"/>
                  </a:lnTo>
                  <a:lnTo>
                    <a:pt x="2257" y="1511"/>
                  </a:lnTo>
                  <a:lnTo>
                    <a:pt x="2236" y="1549"/>
                  </a:lnTo>
                  <a:lnTo>
                    <a:pt x="2113" y="1584"/>
                  </a:lnTo>
                  <a:lnTo>
                    <a:pt x="2100" y="1597"/>
                  </a:lnTo>
                  <a:lnTo>
                    <a:pt x="2113" y="1698"/>
                  </a:lnTo>
                  <a:lnTo>
                    <a:pt x="2112" y="1698"/>
                  </a:lnTo>
                  <a:lnTo>
                    <a:pt x="2102" y="1756"/>
                  </a:lnTo>
                  <a:lnTo>
                    <a:pt x="1991" y="1843"/>
                  </a:lnTo>
                  <a:lnTo>
                    <a:pt x="1952" y="1899"/>
                  </a:lnTo>
                  <a:lnTo>
                    <a:pt x="1891" y="1938"/>
                  </a:lnTo>
                  <a:lnTo>
                    <a:pt x="1924" y="1958"/>
                  </a:lnTo>
                  <a:lnTo>
                    <a:pt x="1925" y="1958"/>
                  </a:lnTo>
                  <a:lnTo>
                    <a:pt x="1925" y="1958"/>
                  </a:lnTo>
                  <a:lnTo>
                    <a:pt x="1925" y="1958"/>
                  </a:lnTo>
                  <a:lnTo>
                    <a:pt x="1925" y="1963"/>
                  </a:lnTo>
                  <a:lnTo>
                    <a:pt x="1925" y="1964"/>
                  </a:lnTo>
                  <a:lnTo>
                    <a:pt x="1924" y="1964"/>
                  </a:lnTo>
                  <a:lnTo>
                    <a:pt x="1788" y="2080"/>
                  </a:lnTo>
                  <a:lnTo>
                    <a:pt x="1681" y="2132"/>
                  </a:lnTo>
                  <a:lnTo>
                    <a:pt x="1670" y="2193"/>
                  </a:lnTo>
                  <a:lnTo>
                    <a:pt x="1626" y="2197"/>
                  </a:lnTo>
                  <a:lnTo>
                    <a:pt x="1580" y="2256"/>
                  </a:lnTo>
                  <a:lnTo>
                    <a:pt x="1637" y="2304"/>
                  </a:lnTo>
                  <a:lnTo>
                    <a:pt x="1591" y="2347"/>
                  </a:lnTo>
                  <a:lnTo>
                    <a:pt x="1509" y="2381"/>
                  </a:lnTo>
                  <a:lnTo>
                    <a:pt x="1447" y="2454"/>
                  </a:lnTo>
                  <a:lnTo>
                    <a:pt x="1366" y="2491"/>
                  </a:lnTo>
                  <a:lnTo>
                    <a:pt x="1322" y="2515"/>
                  </a:lnTo>
                  <a:lnTo>
                    <a:pt x="1182" y="2566"/>
                  </a:lnTo>
                  <a:lnTo>
                    <a:pt x="1165" y="2541"/>
                  </a:lnTo>
                  <a:lnTo>
                    <a:pt x="1146" y="2559"/>
                  </a:lnTo>
                  <a:lnTo>
                    <a:pt x="1112" y="2601"/>
                  </a:lnTo>
                  <a:lnTo>
                    <a:pt x="1036" y="2673"/>
                  </a:lnTo>
                  <a:lnTo>
                    <a:pt x="1097" y="2781"/>
                  </a:lnTo>
                  <a:lnTo>
                    <a:pt x="1096" y="2835"/>
                  </a:lnTo>
                  <a:lnTo>
                    <a:pt x="1089" y="2906"/>
                  </a:lnTo>
                  <a:lnTo>
                    <a:pt x="1132" y="2920"/>
                  </a:lnTo>
                  <a:lnTo>
                    <a:pt x="1225" y="2885"/>
                  </a:lnTo>
                  <a:lnTo>
                    <a:pt x="1300" y="2835"/>
                  </a:lnTo>
                  <a:lnTo>
                    <a:pt x="1315" y="2825"/>
                  </a:lnTo>
                  <a:lnTo>
                    <a:pt x="1350" y="2809"/>
                  </a:lnTo>
                  <a:lnTo>
                    <a:pt x="1385" y="2802"/>
                  </a:lnTo>
                  <a:lnTo>
                    <a:pt x="1423" y="2796"/>
                  </a:lnTo>
                  <a:lnTo>
                    <a:pt x="1442" y="2786"/>
                  </a:lnTo>
                  <a:lnTo>
                    <a:pt x="1472" y="2744"/>
                  </a:lnTo>
                  <a:lnTo>
                    <a:pt x="1509" y="2709"/>
                  </a:lnTo>
                  <a:lnTo>
                    <a:pt x="1634" y="2652"/>
                  </a:lnTo>
                  <a:lnTo>
                    <a:pt x="1641" y="2672"/>
                  </a:lnTo>
                  <a:lnTo>
                    <a:pt x="1627" y="2747"/>
                  </a:lnTo>
                  <a:lnTo>
                    <a:pt x="1674" y="2789"/>
                  </a:lnTo>
                  <a:lnTo>
                    <a:pt x="1670" y="2812"/>
                  </a:lnTo>
                  <a:lnTo>
                    <a:pt x="1675" y="2813"/>
                  </a:lnTo>
                  <a:lnTo>
                    <a:pt x="1673" y="2830"/>
                  </a:lnTo>
                  <a:lnTo>
                    <a:pt x="1667" y="2851"/>
                  </a:lnTo>
                  <a:lnTo>
                    <a:pt x="1702" y="2853"/>
                  </a:lnTo>
                  <a:lnTo>
                    <a:pt x="1759" y="2858"/>
                  </a:lnTo>
                  <a:lnTo>
                    <a:pt x="2009" y="2713"/>
                  </a:lnTo>
                  <a:lnTo>
                    <a:pt x="2047" y="2739"/>
                  </a:lnTo>
                  <a:lnTo>
                    <a:pt x="2056" y="2751"/>
                  </a:lnTo>
                  <a:lnTo>
                    <a:pt x="2062" y="2790"/>
                  </a:lnTo>
                  <a:lnTo>
                    <a:pt x="2087" y="2799"/>
                  </a:lnTo>
                  <a:lnTo>
                    <a:pt x="2088" y="2800"/>
                  </a:lnTo>
                  <a:lnTo>
                    <a:pt x="2129" y="2869"/>
                  </a:lnTo>
                  <a:lnTo>
                    <a:pt x="2143" y="2865"/>
                  </a:lnTo>
                  <a:lnTo>
                    <a:pt x="2130" y="2816"/>
                  </a:lnTo>
                  <a:lnTo>
                    <a:pt x="2159" y="2805"/>
                  </a:lnTo>
                  <a:lnTo>
                    <a:pt x="2194" y="2852"/>
                  </a:lnTo>
                  <a:lnTo>
                    <a:pt x="2177" y="2872"/>
                  </a:lnTo>
                  <a:lnTo>
                    <a:pt x="2159" y="2916"/>
                  </a:lnTo>
                  <a:lnTo>
                    <a:pt x="2184" y="2949"/>
                  </a:lnTo>
                  <a:lnTo>
                    <a:pt x="2200" y="2983"/>
                  </a:lnTo>
                  <a:lnTo>
                    <a:pt x="2168" y="3009"/>
                  </a:lnTo>
                  <a:lnTo>
                    <a:pt x="2141" y="2993"/>
                  </a:lnTo>
                  <a:lnTo>
                    <a:pt x="2128" y="3016"/>
                  </a:lnTo>
                  <a:lnTo>
                    <a:pt x="2141" y="3058"/>
                  </a:lnTo>
                  <a:lnTo>
                    <a:pt x="2127" y="3106"/>
                  </a:lnTo>
                  <a:lnTo>
                    <a:pt x="2086" y="3132"/>
                  </a:lnTo>
                  <a:lnTo>
                    <a:pt x="2065" y="3175"/>
                  </a:lnTo>
                  <a:lnTo>
                    <a:pt x="2035" y="3189"/>
                  </a:lnTo>
                  <a:lnTo>
                    <a:pt x="2028" y="3213"/>
                  </a:lnTo>
                  <a:lnTo>
                    <a:pt x="2047" y="3217"/>
                  </a:lnTo>
                  <a:lnTo>
                    <a:pt x="2067" y="3210"/>
                  </a:lnTo>
                  <a:lnTo>
                    <a:pt x="2092" y="3240"/>
                  </a:lnTo>
                  <a:lnTo>
                    <a:pt x="2080" y="3274"/>
                  </a:lnTo>
                  <a:lnTo>
                    <a:pt x="2078" y="3286"/>
                  </a:lnTo>
                  <a:lnTo>
                    <a:pt x="2051" y="3316"/>
                  </a:lnTo>
                  <a:lnTo>
                    <a:pt x="2042" y="3310"/>
                  </a:lnTo>
                  <a:lnTo>
                    <a:pt x="1999" y="3355"/>
                  </a:lnTo>
                  <a:lnTo>
                    <a:pt x="1988" y="3370"/>
                  </a:lnTo>
                  <a:lnTo>
                    <a:pt x="1991" y="3378"/>
                  </a:lnTo>
                  <a:lnTo>
                    <a:pt x="1970" y="3407"/>
                  </a:lnTo>
                  <a:lnTo>
                    <a:pt x="1955" y="3419"/>
                  </a:lnTo>
                  <a:lnTo>
                    <a:pt x="1931" y="3447"/>
                  </a:lnTo>
                  <a:lnTo>
                    <a:pt x="1945" y="3457"/>
                  </a:lnTo>
                  <a:lnTo>
                    <a:pt x="1936" y="3499"/>
                  </a:lnTo>
                  <a:lnTo>
                    <a:pt x="1902" y="3516"/>
                  </a:lnTo>
                  <a:lnTo>
                    <a:pt x="1892" y="3510"/>
                  </a:lnTo>
                  <a:lnTo>
                    <a:pt x="1881" y="3499"/>
                  </a:lnTo>
                  <a:lnTo>
                    <a:pt x="1865" y="3496"/>
                  </a:lnTo>
                  <a:lnTo>
                    <a:pt x="1830" y="3537"/>
                  </a:lnTo>
                  <a:lnTo>
                    <a:pt x="1795" y="3534"/>
                  </a:lnTo>
                  <a:lnTo>
                    <a:pt x="1801" y="3545"/>
                  </a:lnTo>
                  <a:lnTo>
                    <a:pt x="1788" y="3565"/>
                  </a:lnTo>
                  <a:lnTo>
                    <a:pt x="1800" y="3657"/>
                  </a:lnTo>
                  <a:lnTo>
                    <a:pt x="1789" y="3681"/>
                  </a:lnTo>
                  <a:lnTo>
                    <a:pt x="1794" y="3702"/>
                  </a:lnTo>
                  <a:lnTo>
                    <a:pt x="1790" y="3731"/>
                  </a:lnTo>
                  <a:lnTo>
                    <a:pt x="1782" y="3753"/>
                  </a:lnTo>
                  <a:lnTo>
                    <a:pt x="1787" y="3755"/>
                  </a:lnTo>
                  <a:lnTo>
                    <a:pt x="1813" y="3744"/>
                  </a:lnTo>
                  <a:lnTo>
                    <a:pt x="1815" y="3719"/>
                  </a:lnTo>
                  <a:lnTo>
                    <a:pt x="1835" y="3727"/>
                  </a:lnTo>
                  <a:lnTo>
                    <a:pt x="1844" y="3747"/>
                  </a:lnTo>
                  <a:lnTo>
                    <a:pt x="1860" y="3752"/>
                  </a:lnTo>
                  <a:lnTo>
                    <a:pt x="1871" y="3739"/>
                  </a:lnTo>
                  <a:lnTo>
                    <a:pt x="1875" y="3732"/>
                  </a:lnTo>
                  <a:lnTo>
                    <a:pt x="1900" y="3733"/>
                  </a:lnTo>
                  <a:lnTo>
                    <a:pt x="1925" y="3745"/>
                  </a:lnTo>
                  <a:lnTo>
                    <a:pt x="1928" y="3752"/>
                  </a:lnTo>
                  <a:lnTo>
                    <a:pt x="1941" y="3771"/>
                  </a:lnTo>
                  <a:lnTo>
                    <a:pt x="1969" y="3790"/>
                  </a:lnTo>
                  <a:lnTo>
                    <a:pt x="1995" y="3765"/>
                  </a:lnTo>
                  <a:lnTo>
                    <a:pt x="2007" y="3801"/>
                  </a:lnTo>
                  <a:lnTo>
                    <a:pt x="1986" y="3810"/>
                  </a:lnTo>
                  <a:lnTo>
                    <a:pt x="1982" y="3813"/>
                  </a:lnTo>
                  <a:lnTo>
                    <a:pt x="1965" y="3830"/>
                  </a:lnTo>
                  <a:lnTo>
                    <a:pt x="1930" y="3864"/>
                  </a:lnTo>
                  <a:lnTo>
                    <a:pt x="1915" y="3899"/>
                  </a:lnTo>
                  <a:lnTo>
                    <a:pt x="1893" y="3864"/>
                  </a:lnTo>
                  <a:lnTo>
                    <a:pt x="1854" y="3874"/>
                  </a:lnTo>
                  <a:lnTo>
                    <a:pt x="1839" y="3864"/>
                  </a:lnTo>
                  <a:lnTo>
                    <a:pt x="1817" y="3905"/>
                  </a:lnTo>
                  <a:lnTo>
                    <a:pt x="1840" y="3944"/>
                  </a:lnTo>
                  <a:lnTo>
                    <a:pt x="1853" y="3943"/>
                  </a:lnTo>
                  <a:lnTo>
                    <a:pt x="1858" y="3966"/>
                  </a:lnTo>
                  <a:lnTo>
                    <a:pt x="1872" y="3963"/>
                  </a:lnTo>
                  <a:lnTo>
                    <a:pt x="1890" y="4001"/>
                  </a:lnTo>
                  <a:lnTo>
                    <a:pt x="1907" y="4002"/>
                  </a:lnTo>
                  <a:lnTo>
                    <a:pt x="1955" y="3945"/>
                  </a:lnTo>
                  <a:lnTo>
                    <a:pt x="1971" y="3912"/>
                  </a:lnTo>
                  <a:lnTo>
                    <a:pt x="1996" y="3923"/>
                  </a:lnTo>
                  <a:lnTo>
                    <a:pt x="1991" y="3960"/>
                  </a:lnTo>
                  <a:lnTo>
                    <a:pt x="2004" y="3963"/>
                  </a:lnTo>
                  <a:lnTo>
                    <a:pt x="2020" y="3942"/>
                  </a:lnTo>
                  <a:lnTo>
                    <a:pt x="2137" y="3985"/>
                  </a:lnTo>
                  <a:lnTo>
                    <a:pt x="2130" y="3999"/>
                  </a:lnTo>
                  <a:lnTo>
                    <a:pt x="2178" y="4064"/>
                  </a:lnTo>
                  <a:lnTo>
                    <a:pt x="2167" y="4096"/>
                  </a:lnTo>
                  <a:lnTo>
                    <a:pt x="2174" y="4171"/>
                  </a:lnTo>
                  <a:lnTo>
                    <a:pt x="2240" y="4145"/>
                  </a:lnTo>
                  <a:lnTo>
                    <a:pt x="2287" y="4061"/>
                  </a:lnTo>
                  <a:lnTo>
                    <a:pt x="2337" y="4026"/>
                  </a:lnTo>
                  <a:lnTo>
                    <a:pt x="2423" y="4026"/>
                  </a:lnTo>
                  <a:lnTo>
                    <a:pt x="2435" y="4002"/>
                  </a:lnTo>
                  <a:lnTo>
                    <a:pt x="2493" y="3969"/>
                  </a:lnTo>
                  <a:lnTo>
                    <a:pt x="2507" y="3924"/>
                  </a:lnTo>
                  <a:lnTo>
                    <a:pt x="2564" y="3886"/>
                  </a:lnTo>
                  <a:lnTo>
                    <a:pt x="2612" y="3840"/>
                  </a:lnTo>
                  <a:lnTo>
                    <a:pt x="2620" y="3892"/>
                  </a:lnTo>
                  <a:lnTo>
                    <a:pt x="2649" y="3880"/>
                  </a:lnTo>
                  <a:lnTo>
                    <a:pt x="2668" y="3849"/>
                  </a:lnTo>
                  <a:lnTo>
                    <a:pt x="2706" y="3824"/>
                  </a:lnTo>
                  <a:lnTo>
                    <a:pt x="2733" y="3926"/>
                  </a:lnTo>
                  <a:lnTo>
                    <a:pt x="2680" y="4029"/>
                  </a:lnTo>
                  <a:lnTo>
                    <a:pt x="2698" y="4130"/>
                  </a:lnTo>
                  <a:lnTo>
                    <a:pt x="2675" y="4168"/>
                  </a:lnTo>
                  <a:lnTo>
                    <a:pt x="2620" y="4175"/>
                  </a:lnTo>
                  <a:lnTo>
                    <a:pt x="2653" y="4251"/>
                  </a:lnTo>
                  <a:lnTo>
                    <a:pt x="2652" y="4252"/>
                  </a:lnTo>
                  <a:lnTo>
                    <a:pt x="2616" y="4356"/>
                  </a:lnTo>
                  <a:lnTo>
                    <a:pt x="2645" y="4390"/>
                  </a:lnTo>
                  <a:lnTo>
                    <a:pt x="2670" y="4516"/>
                  </a:lnTo>
                  <a:lnTo>
                    <a:pt x="2629" y="4560"/>
                  </a:lnTo>
                  <a:lnTo>
                    <a:pt x="2616" y="4587"/>
                  </a:lnTo>
                  <a:lnTo>
                    <a:pt x="2645" y="4652"/>
                  </a:lnTo>
                  <a:lnTo>
                    <a:pt x="2557" y="4719"/>
                  </a:lnTo>
                  <a:lnTo>
                    <a:pt x="2514" y="4782"/>
                  </a:lnTo>
                  <a:lnTo>
                    <a:pt x="2472" y="4790"/>
                  </a:lnTo>
                  <a:lnTo>
                    <a:pt x="2449" y="4853"/>
                  </a:lnTo>
                  <a:lnTo>
                    <a:pt x="2389" y="4899"/>
                  </a:lnTo>
                  <a:lnTo>
                    <a:pt x="2360" y="4905"/>
                  </a:lnTo>
                  <a:lnTo>
                    <a:pt x="2352" y="4901"/>
                  </a:lnTo>
                  <a:lnTo>
                    <a:pt x="2326" y="4914"/>
                  </a:lnTo>
                  <a:lnTo>
                    <a:pt x="2270" y="4943"/>
                  </a:lnTo>
                  <a:lnTo>
                    <a:pt x="2223" y="4884"/>
                  </a:lnTo>
                  <a:lnTo>
                    <a:pt x="2215" y="4839"/>
                  </a:lnTo>
                  <a:lnTo>
                    <a:pt x="2204" y="4823"/>
                  </a:lnTo>
                  <a:lnTo>
                    <a:pt x="2173" y="4741"/>
                  </a:lnTo>
                  <a:lnTo>
                    <a:pt x="2156" y="4727"/>
                  </a:lnTo>
                  <a:lnTo>
                    <a:pt x="2137" y="4705"/>
                  </a:lnTo>
                  <a:lnTo>
                    <a:pt x="2118" y="4657"/>
                  </a:lnTo>
                  <a:lnTo>
                    <a:pt x="2093" y="4623"/>
                  </a:lnTo>
                  <a:lnTo>
                    <a:pt x="2065" y="4601"/>
                  </a:lnTo>
                  <a:lnTo>
                    <a:pt x="2057" y="4517"/>
                  </a:lnTo>
                  <a:lnTo>
                    <a:pt x="2031" y="4478"/>
                  </a:lnTo>
                  <a:lnTo>
                    <a:pt x="1982" y="4474"/>
                  </a:lnTo>
                  <a:lnTo>
                    <a:pt x="1951" y="4424"/>
                  </a:lnTo>
                  <a:lnTo>
                    <a:pt x="1962" y="4394"/>
                  </a:lnTo>
                  <a:lnTo>
                    <a:pt x="1959" y="4375"/>
                  </a:lnTo>
                  <a:lnTo>
                    <a:pt x="1958" y="4363"/>
                  </a:lnTo>
                  <a:lnTo>
                    <a:pt x="1905" y="4307"/>
                  </a:lnTo>
                  <a:lnTo>
                    <a:pt x="1899" y="4296"/>
                  </a:lnTo>
                  <a:lnTo>
                    <a:pt x="1797" y="4309"/>
                  </a:lnTo>
                  <a:lnTo>
                    <a:pt x="1790" y="4319"/>
                  </a:lnTo>
                  <a:lnTo>
                    <a:pt x="1795" y="4361"/>
                  </a:lnTo>
                  <a:lnTo>
                    <a:pt x="1727" y="4407"/>
                  </a:lnTo>
                  <a:lnTo>
                    <a:pt x="1746" y="4449"/>
                  </a:lnTo>
                  <a:lnTo>
                    <a:pt x="1757" y="4491"/>
                  </a:lnTo>
                  <a:lnTo>
                    <a:pt x="1777" y="4488"/>
                  </a:lnTo>
                  <a:lnTo>
                    <a:pt x="1784" y="4518"/>
                  </a:lnTo>
                  <a:lnTo>
                    <a:pt x="1826" y="4543"/>
                  </a:lnTo>
                  <a:lnTo>
                    <a:pt x="1863" y="4597"/>
                  </a:lnTo>
                  <a:lnTo>
                    <a:pt x="1909" y="4621"/>
                  </a:lnTo>
                  <a:lnTo>
                    <a:pt x="1898" y="4719"/>
                  </a:lnTo>
                  <a:lnTo>
                    <a:pt x="1838" y="4807"/>
                  </a:lnTo>
                  <a:lnTo>
                    <a:pt x="1788" y="4887"/>
                  </a:lnTo>
                  <a:lnTo>
                    <a:pt x="1808" y="4953"/>
                  </a:lnTo>
                  <a:lnTo>
                    <a:pt x="1765" y="5012"/>
                  </a:lnTo>
                  <a:lnTo>
                    <a:pt x="1775" y="5087"/>
                  </a:lnTo>
                  <a:lnTo>
                    <a:pt x="1810" y="5108"/>
                  </a:lnTo>
                  <a:lnTo>
                    <a:pt x="1879" y="5116"/>
                  </a:lnTo>
                  <a:lnTo>
                    <a:pt x="1993" y="5126"/>
                  </a:lnTo>
                  <a:lnTo>
                    <a:pt x="1962" y="5218"/>
                  </a:lnTo>
                  <a:lnTo>
                    <a:pt x="1972" y="5282"/>
                  </a:lnTo>
                  <a:lnTo>
                    <a:pt x="1949" y="5305"/>
                  </a:lnTo>
                  <a:lnTo>
                    <a:pt x="1930" y="5347"/>
                  </a:lnTo>
                  <a:lnTo>
                    <a:pt x="1951" y="5366"/>
                  </a:lnTo>
                  <a:lnTo>
                    <a:pt x="2003" y="5350"/>
                  </a:lnTo>
                  <a:lnTo>
                    <a:pt x="2038" y="5305"/>
                  </a:lnTo>
                  <a:lnTo>
                    <a:pt x="2069" y="5307"/>
                  </a:lnTo>
                  <a:lnTo>
                    <a:pt x="2066" y="5336"/>
                  </a:lnTo>
                  <a:lnTo>
                    <a:pt x="2092" y="5348"/>
                  </a:lnTo>
                  <a:lnTo>
                    <a:pt x="2093" y="5349"/>
                  </a:lnTo>
                  <a:lnTo>
                    <a:pt x="2162" y="5447"/>
                  </a:lnTo>
                  <a:lnTo>
                    <a:pt x="2169" y="5491"/>
                  </a:lnTo>
                  <a:lnTo>
                    <a:pt x="2212" y="5501"/>
                  </a:lnTo>
                  <a:lnTo>
                    <a:pt x="2248" y="5567"/>
                  </a:lnTo>
                  <a:lnTo>
                    <a:pt x="2220" y="5601"/>
                  </a:lnTo>
                  <a:lnTo>
                    <a:pt x="2279" y="5643"/>
                  </a:lnTo>
                  <a:lnTo>
                    <a:pt x="2283" y="5700"/>
                  </a:lnTo>
                  <a:lnTo>
                    <a:pt x="2298" y="5743"/>
                  </a:lnTo>
                  <a:lnTo>
                    <a:pt x="2401" y="5885"/>
                  </a:lnTo>
                  <a:lnTo>
                    <a:pt x="2412" y="5932"/>
                  </a:lnTo>
                  <a:lnTo>
                    <a:pt x="2444" y="5938"/>
                  </a:lnTo>
                  <a:lnTo>
                    <a:pt x="2522" y="5871"/>
                  </a:lnTo>
                  <a:lnTo>
                    <a:pt x="2569" y="5923"/>
                  </a:lnTo>
                  <a:lnTo>
                    <a:pt x="2603" y="5936"/>
                  </a:lnTo>
                  <a:lnTo>
                    <a:pt x="2623" y="5925"/>
                  </a:lnTo>
                  <a:lnTo>
                    <a:pt x="2622" y="5887"/>
                  </a:lnTo>
                  <a:lnTo>
                    <a:pt x="2669" y="5840"/>
                  </a:lnTo>
                  <a:lnTo>
                    <a:pt x="2671" y="5840"/>
                  </a:lnTo>
                  <a:lnTo>
                    <a:pt x="2747" y="5851"/>
                  </a:lnTo>
                  <a:lnTo>
                    <a:pt x="2820" y="5747"/>
                  </a:lnTo>
                  <a:lnTo>
                    <a:pt x="2884" y="5785"/>
                  </a:lnTo>
                  <a:lnTo>
                    <a:pt x="2929" y="5764"/>
                  </a:lnTo>
                  <a:lnTo>
                    <a:pt x="3015" y="5821"/>
                  </a:lnTo>
                  <a:lnTo>
                    <a:pt x="3109" y="5760"/>
                  </a:lnTo>
                  <a:lnTo>
                    <a:pt x="3149" y="5713"/>
                  </a:lnTo>
                  <a:lnTo>
                    <a:pt x="3200" y="5703"/>
                  </a:lnTo>
                  <a:lnTo>
                    <a:pt x="3197" y="5667"/>
                  </a:lnTo>
                  <a:lnTo>
                    <a:pt x="3231" y="5641"/>
                  </a:lnTo>
                  <a:lnTo>
                    <a:pt x="3232" y="5641"/>
                  </a:lnTo>
                  <a:lnTo>
                    <a:pt x="3297" y="5637"/>
                  </a:lnTo>
                  <a:lnTo>
                    <a:pt x="3338" y="5643"/>
                  </a:lnTo>
                  <a:lnTo>
                    <a:pt x="3354" y="5633"/>
                  </a:lnTo>
                  <a:lnTo>
                    <a:pt x="3341" y="5584"/>
                  </a:lnTo>
                  <a:lnTo>
                    <a:pt x="3355" y="5565"/>
                  </a:lnTo>
                  <a:lnTo>
                    <a:pt x="3418" y="5544"/>
                  </a:lnTo>
                  <a:lnTo>
                    <a:pt x="3444" y="5595"/>
                  </a:lnTo>
                  <a:lnTo>
                    <a:pt x="3555" y="5602"/>
                  </a:lnTo>
                  <a:lnTo>
                    <a:pt x="3605" y="5578"/>
                  </a:lnTo>
                  <a:lnTo>
                    <a:pt x="3636" y="5620"/>
                  </a:lnTo>
                  <a:lnTo>
                    <a:pt x="3644" y="5644"/>
                  </a:lnTo>
                  <a:lnTo>
                    <a:pt x="3704" y="5656"/>
                  </a:lnTo>
                  <a:lnTo>
                    <a:pt x="3703" y="5707"/>
                  </a:lnTo>
                  <a:lnTo>
                    <a:pt x="3725" y="5741"/>
                  </a:lnTo>
                  <a:lnTo>
                    <a:pt x="3752" y="5739"/>
                  </a:lnTo>
                  <a:lnTo>
                    <a:pt x="3778" y="5689"/>
                  </a:lnTo>
                  <a:lnTo>
                    <a:pt x="3831" y="5705"/>
                  </a:lnTo>
                  <a:lnTo>
                    <a:pt x="3864" y="5729"/>
                  </a:lnTo>
                  <a:lnTo>
                    <a:pt x="3900" y="5765"/>
                  </a:lnTo>
                  <a:lnTo>
                    <a:pt x="3931" y="5732"/>
                  </a:lnTo>
                  <a:lnTo>
                    <a:pt x="3959" y="5734"/>
                  </a:lnTo>
                  <a:lnTo>
                    <a:pt x="3987" y="5750"/>
                  </a:lnTo>
                  <a:lnTo>
                    <a:pt x="4033" y="5759"/>
                  </a:lnTo>
                  <a:lnTo>
                    <a:pt x="4051" y="5737"/>
                  </a:lnTo>
                  <a:lnTo>
                    <a:pt x="4038" y="5699"/>
                  </a:lnTo>
                  <a:lnTo>
                    <a:pt x="4054" y="5649"/>
                  </a:lnTo>
                  <a:lnTo>
                    <a:pt x="4061" y="5589"/>
                  </a:lnTo>
                  <a:lnTo>
                    <a:pt x="4089" y="5570"/>
                  </a:lnTo>
                  <a:lnTo>
                    <a:pt x="4122" y="5517"/>
                  </a:lnTo>
                  <a:lnTo>
                    <a:pt x="4124" y="5517"/>
                  </a:lnTo>
                  <a:lnTo>
                    <a:pt x="4292" y="5515"/>
                  </a:lnTo>
                  <a:lnTo>
                    <a:pt x="4319" y="5468"/>
                  </a:lnTo>
                  <a:lnTo>
                    <a:pt x="4339" y="5466"/>
                  </a:lnTo>
                  <a:lnTo>
                    <a:pt x="4347" y="5404"/>
                  </a:lnTo>
                  <a:lnTo>
                    <a:pt x="4384" y="5370"/>
                  </a:lnTo>
                  <a:lnTo>
                    <a:pt x="4363" y="5316"/>
                  </a:lnTo>
                  <a:lnTo>
                    <a:pt x="4363" y="5273"/>
                  </a:lnTo>
                  <a:lnTo>
                    <a:pt x="4363" y="5273"/>
                  </a:lnTo>
                  <a:lnTo>
                    <a:pt x="4385" y="5203"/>
                  </a:lnTo>
                  <a:lnTo>
                    <a:pt x="4462" y="5178"/>
                  </a:lnTo>
                  <a:lnTo>
                    <a:pt x="4525" y="5169"/>
                  </a:lnTo>
                  <a:lnTo>
                    <a:pt x="4547" y="5150"/>
                  </a:lnTo>
                  <a:lnTo>
                    <a:pt x="4559" y="5102"/>
                  </a:lnTo>
                  <a:lnTo>
                    <a:pt x="4616" y="5084"/>
                  </a:lnTo>
                  <a:lnTo>
                    <a:pt x="4637" y="5053"/>
                  </a:lnTo>
                  <a:lnTo>
                    <a:pt x="4626" y="5012"/>
                  </a:lnTo>
                  <a:lnTo>
                    <a:pt x="4658" y="4948"/>
                  </a:lnTo>
                  <a:lnTo>
                    <a:pt x="4585" y="4814"/>
                  </a:lnTo>
                  <a:lnTo>
                    <a:pt x="4523" y="4748"/>
                  </a:lnTo>
                  <a:lnTo>
                    <a:pt x="4475" y="4712"/>
                  </a:lnTo>
                  <a:lnTo>
                    <a:pt x="4606" y="4581"/>
                  </a:lnTo>
                  <a:lnTo>
                    <a:pt x="4654" y="4601"/>
                  </a:lnTo>
                  <a:lnTo>
                    <a:pt x="4747" y="4585"/>
                  </a:lnTo>
                  <a:lnTo>
                    <a:pt x="4776" y="4484"/>
                  </a:lnTo>
                  <a:lnTo>
                    <a:pt x="4805" y="4463"/>
                  </a:lnTo>
                  <a:lnTo>
                    <a:pt x="4856" y="4465"/>
                  </a:lnTo>
                  <a:lnTo>
                    <a:pt x="4852" y="4404"/>
                  </a:lnTo>
                  <a:lnTo>
                    <a:pt x="4864" y="4385"/>
                  </a:lnTo>
                  <a:lnTo>
                    <a:pt x="4903" y="4388"/>
                  </a:lnTo>
                  <a:lnTo>
                    <a:pt x="4963" y="4347"/>
                  </a:lnTo>
                  <a:lnTo>
                    <a:pt x="4974" y="4319"/>
                  </a:lnTo>
                  <a:lnTo>
                    <a:pt x="4961" y="4278"/>
                  </a:lnTo>
                  <a:lnTo>
                    <a:pt x="4915" y="4259"/>
                  </a:lnTo>
                  <a:lnTo>
                    <a:pt x="4949" y="4202"/>
                  </a:lnTo>
                  <a:lnTo>
                    <a:pt x="4986" y="4204"/>
                  </a:lnTo>
                  <a:lnTo>
                    <a:pt x="5069" y="4124"/>
                  </a:lnTo>
                  <a:lnTo>
                    <a:pt x="5126" y="4116"/>
                  </a:lnTo>
                  <a:lnTo>
                    <a:pt x="5128" y="4001"/>
                  </a:lnTo>
                  <a:lnTo>
                    <a:pt x="5135" y="3999"/>
                  </a:lnTo>
                  <a:lnTo>
                    <a:pt x="5135" y="4003"/>
                  </a:lnTo>
                  <a:lnTo>
                    <a:pt x="5133" y="4114"/>
                  </a:lnTo>
                  <a:lnTo>
                    <a:pt x="5224" y="4078"/>
                  </a:lnTo>
                  <a:lnTo>
                    <a:pt x="5281" y="4125"/>
                  </a:lnTo>
                  <a:lnTo>
                    <a:pt x="5267" y="4178"/>
                  </a:lnTo>
                  <a:lnTo>
                    <a:pt x="5273" y="4207"/>
                  </a:lnTo>
                  <a:lnTo>
                    <a:pt x="5296" y="4243"/>
                  </a:lnTo>
                  <a:lnTo>
                    <a:pt x="5286" y="4261"/>
                  </a:lnTo>
                  <a:lnTo>
                    <a:pt x="5293" y="4340"/>
                  </a:lnTo>
                  <a:lnTo>
                    <a:pt x="5288" y="4452"/>
                  </a:lnTo>
                  <a:lnTo>
                    <a:pt x="5283" y="4495"/>
                  </a:lnTo>
                  <a:lnTo>
                    <a:pt x="5252" y="4531"/>
                  </a:lnTo>
                  <a:lnTo>
                    <a:pt x="5241" y="4574"/>
                  </a:lnTo>
                  <a:lnTo>
                    <a:pt x="5210" y="4584"/>
                  </a:lnTo>
                  <a:lnTo>
                    <a:pt x="5276" y="4694"/>
                  </a:lnTo>
                  <a:lnTo>
                    <a:pt x="5249" y="4738"/>
                  </a:lnTo>
                  <a:lnTo>
                    <a:pt x="5292" y="4749"/>
                  </a:lnTo>
                  <a:lnTo>
                    <a:pt x="5304" y="4785"/>
                  </a:lnTo>
                  <a:lnTo>
                    <a:pt x="5438" y="4827"/>
                  </a:lnTo>
                  <a:lnTo>
                    <a:pt x="5457" y="4892"/>
                  </a:lnTo>
                  <a:lnTo>
                    <a:pt x="5521" y="4962"/>
                  </a:lnTo>
                  <a:lnTo>
                    <a:pt x="5527" y="4990"/>
                  </a:lnTo>
                  <a:lnTo>
                    <a:pt x="5594" y="5023"/>
                  </a:lnTo>
                  <a:lnTo>
                    <a:pt x="5571" y="5057"/>
                  </a:lnTo>
                  <a:lnTo>
                    <a:pt x="5605" y="5086"/>
                  </a:lnTo>
                  <a:lnTo>
                    <a:pt x="5610" y="5124"/>
                  </a:lnTo>
                  <a:lnTo>
                    <a:pt x="5685" y="5111"/>
                  </a:lnTo>
                  <a:lnTo>
                    <a:pt x="5707" y="5144"/>
                  </a:lnTo>
                  <a:lnTo>
                    <a:pt x="5824" y="5189"/>
                  </a:lnTo>
                  <a:lnTo>
                    <a:pt x="5899" y="5136"/>
                  </a:lnTo>
                  <a:lnTo>
                    <a:pt x="5915" y="5165"/>
                  </a:lnTo>
                  <a:lnTo>
                    <a:pt x="5971" y="5195"/>
                  </a:lnTo>
                  <a:lnTo>
                    <a:pt x="6008" y="5186"/>
                  </a:lnTo>
                  <a:lnTo>
                    <a:pt x="6018" y="5172"/>
                  </a:lnTo>
                  <a:lnTo>
                    <a:pt x="6123" y="5254"/>
                  </a:lnTo>
                  <a:lnTo>
                    <a:pt x="6132" y="5300"/>
                  </a:lnTo>
                  <a:lnTo>
                    <a:pt x="6104" y="5338"/>
                  </a:lnTo>
                  <a:lnTo>
                    <a:pt x="6087" y="5353"/>
                  </a:lnTo>
                  <a:lnTo>
                    <a:pt x="6072" y="5381"/>
                  </a:lnTo>
                  <a:lnTo>
                    <a:pt x="6054" y="5409"/>
                  </a:lnTo>
                  <a:lnTo>
                    <a:pt x="6025" y="5421"/>
                  </a:lnTo>
                  <a:lnTo>
                    <a:pt x="6008" y="5450"/>
                  </a:lnTo>
                  <a:lnTo>
                    <a:pt x="6000" y="5462"/>
                  </a:lnTo>
                  <a:lnTo>
                    <a:pt x="5989" y="5503"/>
                  </a:lnTo>
                  <a:lnTo>
                    <a:pt x="6064" y="5519"/>
                  </a:lnTo>
                  <a:lnTo>
                    <a:pt x="6144" y="5582"/>
                  </a:lnTo>
                  <a:lnTo>
                    <a:pt x="6168" y="5603"/>
                  </a:lnTo>
                  <a:lnTo>
                    <a:pt x="6187" y="5608"/>
                  </a:lnTo>
                  <a:lnTo>
                    <a:pt x="6217" y="5604"/>
                  </a:lnTo>
                  <a:lnTo>
                    <a:pt x="6227" y="5641"/>
                  </a:lnTo>
                  <a:lnTo>
                    <a:pt x="6215" y="5680"/>
                  </a:lnTo>
                  <a:lnTo>
                    <a:pt x="6221" y="5699"/>
                  </a:lnTo>
                  <a:lnTo>
                    <a:pt x="6250" y="5722"/>
                  </a:lnTo>
                  <a:lnTo>
                    <a:pt x="6268" y="5743"/>
                  </a:lnTo>
                  <a:lnTo>
                    <a:pt x="6275" y="5757"/>
                  </a:lnTo>
                  <a:lnTo>
                    <a:pt x="6289" y="5808"/>
                  </a:lnTo>
                  <a:lnTo>
                    <a:pt x="6305" y="5871"/>
                  </a:lnTo>
                  <a:lnTo>
                    <a:pt x="6324" y="5874"/>
                  </a:lnTo>
                  <a:lnTo>
                    <a:pt x="6332" y="5884"/>
                  </a:lnTo>
                  <a:lnTo>
                    <a:pt x="6317" y="5896"/>
                  </a:lnTo>
                  <a:lnTo>
                    <a:pt x="6266" y="5961"/>
                  </a:lnTo>
                  <a:lnTo>
                    <a:pt x="6263" y="5992"/>
                  </a:lnTo>
                  <a:lnTo>
                    <a:pt x="6292" y="5983"/>
                  </a:lnTo>
                  <a:lnTo>
                    <a:pt x="6331" y="5954"/>
                  </a:lnTo>
                  <a:lnTo>
                    <a:pt x="6353" y="5957"/>
                  </a:lnTo>
                  <a:lnTo>
                    <a:pt x="6382" y="5984"/>
                  </a:lnTo>
                  <a:lnTo>
                    <a:pt x="6417" y="5964"/>
                  </a:lnTo>
                  <a:lnTo>
                    <a:pt x="6443" y="5977"/>
                  </a:lnTo>
                  <a:lnTo>
                    <a:pt x="6437" y="6016"/>
                  </a:lnTo>
                  <a:lnTo>
                    <a:pt x="6484" y="6026"/>
                  </a:lnTo>
                  <a:lnTo>
                    <a:pt x="6516" y="6011"/>
                  </a:lnTo>
                  <a:lnTo>
                    <a:pt x="6517" y="5962"/>
                  </a:lnTo>
                  <a:lnTo>
                    <a:pt x="6550" y="5913"/>
                  </a:lnTo>
                  <a:lnTo>
                    <a:pt x="6556" y="5859"/>
                  </a:lnTo>
                  <a:lnTo>
                    <a:pt x="6593" y="5831"/>
                  </a:lnTo>
                  <a:lnTo>
                    <a:pt x="6619" y="5788"/>
                  </a:lnTo>
                  <a:lnTo>
                    <a:pt x="6621" y="5776"/>
                  </a:lnTo>
                  <a:lnTo>
                    <a:pt x="6602" y="5785"/>
                  </a:lnTo>
                  <a:lnTo>
                    <a:pt x="6600" y="5745"/>
                  </a:lnTo>
                  <a:lnTo>
                    <a:pt x="6563" y="5730"/>
                  </a:lnTo>
                  <a:lnTo>
                    <a:pt x="6529" y="5699"/>
                  </a:lnTo>
                  <a:lnTo>
                    <a:pt x="6502" y="5702"/>
                  </a:lnTo>
                  <a:lnTo>
                    <a:pt x="6477" y="5692"/>
                  </a:lnTo>
                  <a:lnTo>
                    <a:pt x="6483" y="5667"/>
                  </a:lnTo>
                  <a:lnTo>
                    <a:pt x="6461" y="5649"/>
                  </a:lnTo>
                  <a:lnTo>
                    <a:pt x="6464" y="5598"/>
                  </a:lnTo>
                  <a:lnTo>
                    <a:pt x="6409" y="5562"/>
                  </a:lnTo>
                  <a:lnTo>
                    <a:pt x="6426" y="5558"/>
                  </a:lnTo>
                  <a:lnTo>
                    <a:pt x="6423" y="5534"/>
                  </a:lnTo>
                  <a:lnTo>
                    <a:pt x="6454" y="5531"/>
                  </a:lnTo>
                  <a:lnTo>
                    <a:pt x="6492" y="5494"/>
                  </a:lnTo>
                  <a:lnTo>
                    <a:pt x="6484" y="5474"/>
                  </a:lnTo>
                  <a:lnTo>
                    <a:pt x="6480" y="5428"/>
                  </a:lnTo>
                  <a:lnTo>
                    <a:pt x="6467" y="5413"/>
                  </a:lnTo>
                  <a:lnTo>
                    <a:pt x="6446" y="5387"/>
                  </a:lnTo>
                  <a:lnTo>
                    <a:pt x="6463" y="5333"/>
                  </a:lnTo>
                  <a:lnTo>
                    <a:pt x="6471" y="5319"/>
                  </a:lnTo>
                  <a:lnTo>
                    <a:pt x="6472" y="5319"/>
                  </a:lnTo>
                  <a:lnTo>
                    <a:pt x="6538" y="5285"/>
                  </a:lnTo>
                  <a:lnTo>
                    <a:pt x="6588" y="5279"/>
                  </a:lnTo>
                  <a:lnTo>
                    <a:pt x="6594" y="5264"/>
                  </a:lnTo>
                  <a:lnTo>
                    <a:pt x="6597" y="5238"/>
                  </a:lnTo>
                  <a:lnTo>
                    <a:pt x="6615" y="5215"/>
                  </a:lnTo>
                  <a:lnTo>
                    <a:pt x="6595" y="5154"/>
                  </a:lnTo>
                  <a:lnTo>
                    <a:pt x="6577" y="5114"/>
                  </a:lnTo>
                  <a:lnTo>
                    <a:pt x="6592" y="5102"/>
                  </a:lnTo>
                  <a:lnTo>
                    <a:pt x="6683" y="5048"/>
                  </a:lnTo>
                  <a:lnTo>
                    <a:pt x="6715" y="4998"/>
                  </a:lnTo>
                  <a:lnTo>
                    <a:pt x="6754" y="4974"/>
                  </a:lnTo>
                  <a:lnTo>
                    <a:pt x="6759" y="4951"/>
                  </a:lnTo>
                  <a:lnTo>
                    <a:pt x="6777" y="4949"/>
                  </a:lnTo>
                  <a:lnTo>
                    <a:pt x="6789" y="4949"/>
                  </a:lnTo>
                  <a:lnTo>
                    <a:pt x="6804" y="4948"/>
                  </a:lnTo>
                  <a:lnTo>
                    <a:pt x="6831" y="4924"/>
                  </a:lnTo>
                  <a:lnTo>
                    <a:pt x="6846" y="4835"/>
                  </a:lnTo>
                  <a:lnTo>
                    <a:pt x="6872" y="4833"/>
                  </a:lnTo>
                  <a:lnTo>
                    <a:pt x="6885" y="4768"/>
                  </a:lnTo>
                  <a:lnTo>
                    <a:pt x="6938" y="4758"/>
                  </a:lnTo>
                  <a:lnTo>
                    <a:pt x="6944" y="4654"/>
                  </a:lnTo>
                  <a:lnTo>
                    <a:pt x="7001" y="4554"/>
                  </a:lnTo>
                  <a:lnTo>
                    <a:pt x="7014" y="4506"/>
                  </a:lnTo>
                  <a:lnTo>
                    <a:pt x="7034" y="4495"/>
                  </a:lnTo>
                  <a:lnTo>
                    <a:pt x="7031" y="4443"/>
                  </a:lnTo>
                  <a:lnTo>
                    <a:pt x="7034" y="4385"/>
                  </a:lnTo>
                  <a:lnTo>
                    <a:pt x="7000" y="4375"/>
                  </a:lnTo>
                  <a:lnTo>
                    <a:pt x="6990" y="4347"/>
                  </a:lnTo>
                  <a:lnTo>
                    <a:pt x="6994" y="4314"/>
                  </a:lnTo>
                  <a:lnTo>
                    <a:pt x="7006" y="4296"/>
                  </a:lnTo>
                  <a:lnTo>
                    <a:pt x="6987" y="4264"/>
                  </a:lnTo>
                  <a:lnTo>
                    <a:pt x="6997" y="4235"/>
                  </a:lnTo>
                  <a:lnTo>
                    <a:pt x="6993" y="4201"/>
                  </a:lnTo>
                  <a:lnTo>
                    <a:pt x="6931" y="4157"/>
                  </a:lnTo>
                  <a:lnTo>
                    <a:pt x="6924" y="4105"/>
                  </a:lnTo>
                  <a:lnTo>
                    <a:pt x="6961" y="4093"/>
                  </a:lnTo>
                  <a:lnTo>
                    <a:pt x="6988" y="4060"/>
                  </a:lnTo>
                  <a:lnTo>
                    <a:pt x="6975" y="3990"/>
                  </a:lnTo>
                  <a:lnTo>
                    <a:pt x="6995" y="3959"/>
                  </a:lnTo>
                  <a:lnTo>
                    <a:pt x="7016" y="3956"/>
                  </a:lnTo>
                  <a:lnTo>
                    <a:pt x="7056" y="3927"/>
                  </a:lnTo>
                  <a:lnTo>
                    <a:pt x="7165" y="3908"/>
                  </a:lnTo>
                  <a:lnTo>
                    <a:pt x="7192" y="3926"/>
                  </a:lnTo>
                  <a:lnTo>
                    <a:pt x="7180" y="3953"/>
                  </a:lnTo>
                  <a:lnTo>
                    <a:pt x="7227" y="4018"/>
                  </a:lnTo>
                  <a:lnTo>
                    <a:pt x="7271" y="4034"/>
                  </a:lnTo>
                  <a:lnTo>
                    <a:pt x="7291" y="4010"/>
                  </a:lnTo>
                  <a:lnTo>
                    <a:pt x="7296" y="3963"/>
                  </a:lnTo>
                  <a:lnTo>
                    <a:pt x="7309" y="3940"/>
                  </a:lnTo>
                  <a:lnTo>
                    <a:pt x="7310" y="3940"/>
                  </a:lnTo>
                  <a:lnTo>
                    <a:pt x="7383" y="3905"/>
                  </a:lnTo>
                  <a:lnTo>
                    <a:pt x="7381" y="3964"/>
                  </a:lnTo>
                  <a:lnTo>
                    <a:pt x="7361" y="3992"/>
                  </a:lnTo>
                  <a:lnTo>
                    <a:pt x="7381" y="4015"/>
                  </a:lnTo>
                  <a:lnTo>
                    <a:pt x="7368" y="4178"/>
                  </a:lnTo>
                  <a:lnTo>
                    <a:pt x="7386" y="4200"/>
                  </a:lnTo>
                  <a:lnTo>
                    <a:pt x="7401" y="4272"/>
                  </a:lnTo>
                  <a:lnTo>
                    <a:pt x="7387" y="4310"/>
                  </a:lnTo>
                  <a:lnTo>
                    <a:pt x="7456" y="4341"/>
                  </a:lnTo>
                  <a:lnTo>
                    <a:pt x="7502" y="4441"/>
                  </a:lnTo>
                  <a:lnTo>
                    <a:pt x="7571" y="4532"/>
                  </a:lnTo>
                  <a:lnTo>
                    <a:pt x="7588" y="4518"/>
                  </a:lnTo>
                  <a:lnTo>
                    <a:pt x="7647" y="4552"/>
                  </a:lnTo>
                  <a:lnTo>
                    <a:pt x="7692" y="4550"/>
                  </a:lnTo>
                  <a:lnTo>
                    <a:pt x="7726" y="4572"/>
                  </a:lnTo>
                  <a:lnTo>
                    <a:pt x="7770" y="4571"/>
                  </a:lnTo>
                  <a:lnTo>
                    <a:pt x="7842" y="4521"/>
                  </a:lnTo>
                  <a:lnTo>
                    <a:pt x="7866" y="4551"/>
                  </a:lnTo>
                  <a:lnTo>
                    <a:pt x="7920" y="4547"/>
                  </a:lnTo>
                  <a:lnTo>
                    <a:pt x="7923" y="4513"/>
                  </a:lnTo>
                  <a:lnTo>
                    <a:pt x="7943" y="4497"/>
                  </a:lnTo>
                  <a:lnTo>
                    <a:pt x="7919" y="4456"/>
                  </a:lnTo>
                  <a:lnTo>
                    <a:pt x="7943" y="4427"/>
                  </a:lnTo>
                  <a:lnTo>
                    <a:pt x="7932" y="4403"/>
                  </a:lnTo>
                  <a:lnTo>
                    <a:pt x="7964" y="4368"/>
                  </a:lnTo>
                  <a:lnTo>
                    <a:pt x="8037" y="4415"/>
                  </a:lnTo>
                  <a:lnTo>
                    <a:pt x="8065" y="4397"/>
                  </a:lnTo>
                  <a:lnTo>
                    <a:pt x="8122" y="4380"/>
                  </a:lnTo>
                  <a:lnTo>
                    <a:pt x="8162" y="4333"/>
                  </a:lnTo>
                  <a:lnTo>
                    <a:pt x="8241" y="4322"/>
                  </a:lnTo>
                  <a:lnTo>
                    <a:pt x="8277" y="4288"/>
                  </a:lnTo>
                  <a:lnTo>
                    <a:pt x="8321" y="4266"/>
                  </a:lnTo>
                  <a:lnTo>
                    <a:pt x="8363" y="4300"/>
                  </a:lnTo>
                  <a:lnTo>
                    <a:pt x="8403" y="4269"/>
                  </a:lnTo>
                  <a:lnTo>
                    <a:pt x="8428" y="4270"/>
                  </a:lnTo>
                  <a:lnTo>
                    <a:pt x="8518" y="4358"/>
                  </a:lnTo>
                  <a:lnTo>
                    <a:pt x="8484" y="4432"/>
                  </a:lnTo>
                  <a:lnTo>
                    <a:pt x="8531" y="4475"/>
                  </a:lnTo>
                  <a:lnTo>
                    <a:pt x="8514" y="4527"/>
                  </a:lnTo>
                  <a:lnTo>
                    <a:pt x="8520" y="4560"/>
                  </a:lnTo>
                  <a:lnTo>
                    <a:pt x="8591" y="4575"/>
                  </a:lnTo>
                  <a:lnTo>
                    <a:pt x="8649" y="4604"/>
                  </a:lnTo>
                  <a:lnTo>
                    <a:pt x="8660" y="4663"/>
                  </a:lnTo>
                  <a:lnTo>
                    <a:pt x="8632" y="4721"/>
                  </a:lnTo>
                  <a:lnTo>
                    <a:pt x="8681" y="4752"/>
                  </a:lnTo>
                  <a:lnTo>
                    <a:pt x="8711" y="4720"/>
                  </a:lnTo>
                  <a:lnTo>
                    <a:pt x="8791" y="4729"/>
                  </a:lnTo>
                  <a:lnTo>
                    <a:pt x="8836" y="4708"/>
                  </a:lnTo>
                  <a:lnTo>
                    <a:pt x="8896" y="4623"/>
                  </a:lnTo>
                  <a:lnTo>
                    <a:pt x="8837" y="4521"/>
                  </a:lnTo>
                  <a:lnTo>
                    <a:pt x="8764" y="4455"/>
                  </a:lnTo>
                  <a:lnTo>
                    <a:pt x="8738" y="4402"/>
                  </a:lnTo>
                  <a:lnTo>
                    <a:pt x="8744" y="4341"/>
                  </a:lnTo>
                  <a:lnTo>
                    <a:pt x="8779" y="4316"/>
                  </a:lnTo>
                  <a:lnTo>
                    <a:pt x="8781" y="4263"/>
                  </a:lnTo>
                  <a:lnTo>
                    <a:pt x="8851" y="4237"/>
                  </a:lnTo>
                  <a:lnTo>
                    <a:pt x="8858" y="4175"/>
                  </a:lnTo>
                  <a:lnTo>
                    <a:pt x="8786" y="4104"/>
                  </a:lnTo>
                  <a:lnTo>
                    <a:pt x="8680" y="4139"/>
                  </a:lnTo>
                  <a:lnTo>
                    <a:pt x="8634" y="4115"/>
                  </a:lnTo>
                  <a:lnTo>
                    <a:pt x="8625" y="4082"/>
                  </a:lnTo>
                  <a:lnTo>
                    <a:pt x="8593" y="4077"/>
                  </a:lnTo>
                  <a:lnTo>
                    <a:pt x="8588" y="4058"/>
                  </a:lnTo>
                  <a:lnTo>
                    <a:pt x="8588" y="4057"/>
                  </a:lnTo>
                  <a:lnTo>
                    <a:pt x="8611" y="3998"/>
                  </a:lnTo>
                  <a:lnTo>
                    <a:pt x="8592" y="3965"/>
                  </a:lnTo>
                  <a:lnTo>
                    <a:pt x="8588" y="3867"/>
                  </a:lnTo>
                  <a:lnTo>
                    <a:pt x="8589" y="3866"/>
                  </a:lnTo>
                  <a:lnTo>
                    <a:pt x="8608" y="3829"/>
                  </a:lnTo>
                  <a:lnTo>
                    <a:pt x="8588" y="3769"/>
                  </a:lnTo>
                  <a:lnTo>
                    <a:pt x="8627" y="3744"/>
                  </a:lnTo>
                  <a:lnTo>
                    <a:pt x="8649" y="3710"/>
                  </a:lnTo>
                  <a:lnTo>
                    <a:pt x="8661" y="3660"/>
                  </a:lnTo>
                  <a:lnTo>
                    <a:pt x="8702" y="3635"/>
                  </a:lnTo>
                  <a:lnTo>
                    <a:pt x="8692" y="3591"/>
                  </a:lnTo>
                  <a:lnTo>
                    <a:pt x="8704" y="3560"/>
                  </a:lnTo>
                  <a:lnTo>
                    <a:pt x="8766" y="3567"/>
                  </a:lnTo>
                  <a:lnTo>
                    <a:pt x="8895" y="3502"/>
                  </a:lnTo>
                  <a:lnTo>
                    <a:pt x="8941" y="3526"/>
                  </a:lnTo>
                  <a:lnTo>
                    <a:pt x="8988" y="3468"/>
                  </a:lnTo>
                  <a:lnTo>
                    <a:pt x="9007" y="3511"/>
                  </a:lnTo>
                  <a:lnTo>
                    <a:pt x="9034" y="3542"/>
                  </a:lnTo>
                  <a:lnTo>
                    <a:pt x="9005" y="3605"/>
                  </a:lnTo>
                  <a:lnTo>
                    <a:pt x="9011" y="3645"/>
                  </a:lnTo>
                  <a:lnTo>
                    <a:pt x="9030" y="3663"/>
                  </a:lnTo>
                  <a:lnTo>
                    <a:pt x="9061" y="3643"/>
                  </a:lnTo>
                  <a:lnTo>
                    <a:pt x="9102" y="3665"/>
                  </a:lnTo>
                  <a:lnTo>
                    <a:pt x="9111" y="3719"/>
                  </a:lnTo>
                  <a:lnTo>
                    <a:pt x="9155" y="3730"/>
                  </a:lnTo>
                  <a:lnTo>
                    <a:pt x="9182" y="3717"/>
                  </a:lnTo>
                  <a:lnTo>
                    <a:pt x="9208" y="3742"/>
                  </a:lnTo>
                  <a:lnTo>
                    <a:pt x="9247" y="3704"/>
                  </a:lnTo>
                  <a:lnTo>
                    <a:pt x="9285" y="3709"/>
                  </a:lnTo>
                  <a:lnTo>
                    <a:pt x="9331" y="3735"/>
                  </a:lnTo>
                  <a:lnTo>
                    <a:pt x="9365" y="3707"/>
                  </a:lnTo>
                  <a:lnTo>
                    <a:pt x="9442" y="3767"/>
                  </a:lnTo>
                  <a:lnTo>
                    <a:pt x="9463" y="3742"/>
                  </a:lnTo>
                  <a:lnTo>
                    <a:pt x="9486" y="3733"/>
                  </a:lnTo>
                  <a:lnTo>
                    <a:pt x="9505" y="3620"/>
                  </a:lnTo>
                  <a:lnTo>
                    <a:pt x="9515" y="3520"/>
                  </a:lnTo>
                  <a:lnTo>
                    <a:pt x="9422" y="3443"/>
                  </a:lnTo>
                  <a:lnTo>
                    <a:pt x="9340" y="3457"/>
                  </a:lnTo>
                  <a:lnTo>
                    <a:pt x="9324" y="3454"/>
                  </a:lnTo>
                  <a:lnTo>
                    <a:pt x="9316" y="3419"/>
                  </a:lnTo>
                  <a:lnTo>
                    <a:pt x="9306" y="3401"/>
                  </a:lnTo>
                  <a:lnTo>
                    <a:pt x="9302" y="3348"/>
                  </a:lnTo>
                  <a:lnTo>
                    <a:pt x="9280" y="3312"/>
                  </a:lnTo>
                  <a:lnTo>
                    <a:pt x="9338" y="3248"/>
                  </a:lnTo>
                  <a:lnTo>
                    <a:pt x="9353" y="3207"/>
                  </a:lnTo>
                  <a:lnTo>
                    <a:pt x="9312" y="3163"/>
                  </a:lnTo>
                  <a:lnTo>
                    <a:pt x="9400" y="3096"/>
                  </a:lnTo>
                  <a:lnTo>
                    <a:pt x="9396" y="3044"/>
                  </a:lnTo>
                  <a:lnTo>
                    <a:pt x="9361" y="2989"/>
                  </a:lnTo>
                  <a:lnTo>
                    <a:pt x="9418" y="2945"/>
                  </a:lnTo>
                  <a:lnTo>
                    <a:pt x="9446" y="2874"/>
                  </a:lnTo>
                  <a:lnTo>
                    <a:pt x="9450" y="2807"/>
                  </a:lnTo>
                  <a:lnTo>
                    <a:pt x="9423" y="2694"/>
                  </a:lnTo>
                  <a:lnTo>
                    <a:pt x="9459" y="2533"/>
                  </a:lnTo>
                  <a:lnTo>
                    <a:pt x="9336" y="2471"/>
                  </a:lnTo>
                  <a:lnTo>
                    <a:pt x="9341" y="2426"/>
                  </a:lnTo>
                  <a:lnTo>
                    <a:pt x="9280" y="2359"/>
                  </a:lnTo>
                  <a:lnTo>
                    <a:pt x="9169" y="2386"/>
                  </a:lnTo>
                  <a:lnTo>
                    <a:pt x="9144" y="2501"/>
                  </a:lnTo>
                  <a:lnTo>
                    <a:pt x="9104" y="2520"/>
                  </a:lnTo>
                  <a:lnTo>
                    <a:pt x="9124" y="2589"/>
                  </a:lnTo>
                  <a:lnTo>
                    <a:pt x="9070" y="2601"/>
                  </a:lnTo>
                  <a:lnTo>
                    <a:pt x="8996" y="2581"/>
                  </a:lnTo>
                  <a:lnTo>
                    <a:pt x="8965" y="2578"/>
                  </a:lnTo>
                  <a:lnTo>
                    <a:pt x="8955" y="2654"/>
                  </a:lnTo>
                  <a:lnTo>
                    <a:pt x="8941" y="2682"/>
                  </a:lnTo>
                  <a:lnTo>
                    <a:pt x="8954" y="2764"/>
                  </a:lnTo>
                  <a:lnTo>
                    <a:pt x="8872" y="2776"/>
                  </a:lnTo>
                  <a:lnTo>
                    <a:pt x="8844" y="2799"/>
                  </a:lnTo>
                  <a:lnTo>
                    <a:pt x="8799" y="2836"/>
                  </a:lnTo>
                  <a:lnTo>
                    <a:pt x="8720" y="2839"/>
                  </a:lnTo>
                  <a:lnTo>
                    <a:pt x="8687" y="2861"/>
                  </a:lnTo>
                  <a:lnTo>
                    <a:pt x="8669" y="2837"/>
                  </a:lnTo>
                  <a:lnTo>
                    <a:pt x="8653" y="2818"/>
                  </a:lnTo>
                  <a:lnTo>
                    <a:pt x="8645" y="2796"/>
                  </a:lnTo>
                  <a:lnTo>
                    <a:pt x="8572" y="2795"/>
                  </a:lnTo>
                  <a:lnTo>
                    <a:pt x="8562" y="2761"/>
                  </a:lnTo>
                  <a:lnTo>
                    <a:pt x="8542" y="2728"/>
                  </a:lnTo>
                  <a:lnTo>
                    <a:pt x="8495" y="2682"/>
                  </a:lnTo>
                  <a:lnTo>
                    <a:pt x="8472" y="2691"/>
                  </a:lnTo>
                  <a:lnTo>
                    <a:pt x="8432" y="2680"/>
                  </a:lnTo>
                  <a:lnTo>
                    <a:pt x="8399" y="2644"/>
                  </a:lnTo>
                  <a:lnTo>
                    <a:pt x="8340" y="2653"/>
                  </a:lnTo>
                  <a:lnTo>
                    <a:pt x="8311" y="2644"/>
                  </a:lnTo>
                  <a:lnTo>
                    <a:pt x="8285" y="2627"/>
                  </a:lnTo>
                  <a:lnTo>
                    <a:pt x="8200" y="2585"/>
                  </a:lnTo>
                  <a:lnTo>
                    <a:pt x="8200" y="2522"/>
                  </a:lnTo>
                  <a:lnTo>
                    <a:pt x="8185" y="2503"/>
                  </a:lnTo>
                  <a:lnTo>
                    <a:pt x="8220" y="2409"/>
                  </a:lnTo>
                  <a:lnTo>
                    <a:pt x="8180" y="2362"/>
                  </a:lnTo>
                  <a:lnTo>
                    <a:pt x="8199" y="2337"/>
                  </a:lnTo>
                  <a:lnTo>
                    <a:pt x="8163" y="2321"/>
                  </a:lnTo>
                  <a:lnTo>
                    <a:pt x="8143" y="2339"/>
                  </a:lnTo>
                  <a:lnTo>
                    <a:pt x="8100" y="2354"/>
                  </a:lnTo>
                  <a:lnTo>
                    <a:pt x="7997" y="2279"/>
                  </a:lnTo>
                  <a:lnTo>
                    <a:pt x="7848" y="2259"/>
                  </a:lnTo>
                  <a:lnTo>
                    <a:pt x="7781" y="2217"/>
                  </a:lnTo>
                  <a:lnTo>
                    <a:pt x="7711" y="2224"/>
                  </a:lnTo>
                  <a:lnTo>
                    <a:pt x="7688" y="2249"/>
                  </a:lnTo>
                  <a:lnTo>
                    <a:pt x="7646" y="2232"/>
                  </a:lnTo>
                  <a:lnTo>
                    <a:pt x="7625" y="2222"/>
                  </a:lnTo>
                  <a:lnTo>
                    <a:pt x="7592" y="2236"/>
                  </a:lnTo>
                  <a:lnTo>
                    <a:pt x="7528" y="2266"/>
                  </a:lnTo>
                  <a:lnTo>
                    <a:pt x="7491" y="2217"/>
                  </a:lnTo>
                  <a:lnTo>
                    <a:pt x="7474" y="2223"/>
                  </a:lnTo>
                  <a:lnTo>
                    <a:pt x="7365" y="2259"/>
                  </a:lnTo>
                  <a:lnTo>
                    <a:pt x="7367" y="2264"/>
                  </a:lnTo>
                  <a:lnTo>
                    <a:pt x="7360" y="2266"/>
                  </a:lnTo>
                  <a:lnTo>
                    <a:pt x="7357" y="2258"/>
                  </a:lnTo>
                  <a:lnTo>
                    <a:pt x="7353" y="2204"/>
                  </a:lnTo>
                  <a:lnTo>
                    <a:pt x="7431" y="2152"/>
                  </a:lnTo>
                  <a:lnTo>
                    <a:pt x="7436" y="2062"/>
                  </a:lnTo>
                  <a:lnTo>
                    <a:pt x="7432" y="2042"/>
                  </a:lnTo>
                  <a:lnTo>
                    <a:pt x="7405" y="1968"/>
                  </a:lnTo>
                  <a:lnTo>
                    <a:pt x="7389" y="1938"/>
                  </a:lnTo>
                  <a:lnTo>
                    <a:pt x="7371" y="1884"/>
                  </a:lnTo>
                  <a:lnTo>
                    <a:pt x="7371" y="1836"/>
                  </a:lnTo>
                  <a:lnTo>
                    <a:pt x="7376" y="1811"/>
                  </a:lnTo>
                  <a:lnTo>
                    <a:pt x="7388" y="1783"/>
                  </a:lnTo>
                  <a:lnTo>
                    <a:pt x="7390" y="1778"/>
                  </a:lnTo>
                  <a:lnTo>
                    <a:pt x="7414" y="1707"/>
                  </a:lnTo>
                  <a:lnTo>
                    <a:pt x="7453" y="1590"/>
                  </a:lnTo>
                  <a:lnTo>
                    <a:pt x="7456" y="1587"/>
                  </a:lnTo>
                  <a:lnTo>
                    <a:pt x="7479" y="1562"/>
                  </a:lnTo>
                  <a:lnTo>
                    <a:pt x="7524" y="1482"/>
                  </a:lnTo>
                  <a:lnTo>
                    <a:pt x="7566" y="1445"/>
                  </a:lnTo>
                  <a:lnTo>
                    <a:pt x="7590" y="1354"/>
                  </a:lnTo>
                  <a:lnTo>
                    <a:pt x="7640" y="1290"/>
                  </a:lnTo>
                  <a:lnTo>
                    <a:pt x="7709" y="1279"/>
                  </a:lnTo>
                  <a:lnTo>
                    <a:pt x="7737" y="1246"/>
                  </a:lnTo>
                  <a:lnTo>
                    <a:pt x="7738" y="1215"/>
                  </a:lnTo>
                  <a:lnTo>
                    <a:pt x="7692" y="1176"/>
                  </a:lnTo>
                  <a:lnTo>
                    <a:pt x="7690" y="1139"/>
                  </a:lnTo>
                  <a:lnTo>
                    <a:pt x="7674" y="1083"/>
                  </a:lnTo>
                  <a:lnTo>
                    <a:pt x="7688" y="1057"/>
                  </a:lnTo>
                  <a:lnTo>
                    <a:pt x="7696" y="1027"/>
                  </a:lnTo>
                  <a:lnTo>
                    <a:pt x="7628" y="1018"/>
                  </a:lnTo>
                  <a:lnTo>
                    <a:pt x="7621" y="995"/>
                  </a:lnTo>
                  <a:lnTo>
                    <a:pt x="7599" y="988"/>
                  </a:lnTo>
                  <a:lnTo>
                    <a:pt x="7591" y="1007"/>
                  </a:lnTo>
                  <a:lnTo>
                    <a:pt x="7569" y="998"/>
                  </a:lnTo>
                  <a:lnTo>
                    <a:pt x="7546" y="943"/>
                  </a:lnTo>
                  <a:lnTo>
                    <a:pt x="7531" y="933"/>
                  </a:lnTo>
                  <a:lnTo>
                    <a:pt x="7504" y="912"/>
                  </a:lnTo>
                  <a:lnTo>
                    <a:pt x="7494" y="866"/>
                  </a:lnTo>
                  <a:cubicBezTo>
                    <a:pt x="7481" y="869"/>
                    <a:pt x="7436" y="881"/>
                    <a:pt x="7431" y="882"/>
                  </a:cubicBezTo>
                  <a:cubicBezTo>
                    <a:pt x="7426" y="883"/>
                    <a:pt x="7377" y="900"/>
                    <a:pt x="7356" y="907"/>
                  </a:cubicBezTo>
                  <a:cubicBezTo>
                    <a:pt x="7350" y="909"/>
                    <a:pt x="7345" y="911"/>
                    <a:pt x="7344" y="911"/>
                  </a:cubicBezTo>
                  <a:cubicBezTo>
                    <a:pt x="7339" y="913"/>
                    <a:pt x="7333" y="923"/>
                    <a:pt x="7330" y="928"/>
                  </a:cubicBezTo>
                  <a:lnTo>
                    <a:pt x="7328" y="932"/>
                  </a:lnTo>
                  <a:lnTo>
                    <a:pt x="7303" y="909"/>
                  </a:lnTo>
                  <a:lnTo>
                    <a:pt x="7269" y="895"/>
                  </a:lnTo>
                  <a:lnTo>
                    <a:pt x="7243" y="881"/>
                  </a:lnTo>
                  <a:lnTo>
                    <a:pt x="7214" y="912"/>
                  </a:lnTo>
                  <a:lnTo>
                    <a:pt x="7203" y="908"/>
                  </a:lnTo>
                  <a:lnTo>
                    <a:pt x="7184" y="920"/>
                  </a:lnTo>
                  <a:lnTo>
                    <a:pt x="7182" y="917"/>
                  </a:lnTo>
                  <a:lnTo>
                    <a:pt x="7182" y="917"/>
                  </a:lnTo>
                  <a:lnTo>
                    <a:pt x="7182" y="917"/>
                  </a:lnTo>
                  <a:lnTo>
                    <a:pt x="7180" y="914"/>
                  </a:lnTo>
                  <a:lnTo>
                    <a:pt x="7202" y="900"/>
                  </a:lnTo>
                  <a:lnTo>
                    <a:pt x="7213" y="904"/>
                  </a:lnTo>
                  <a:lnTo>
                    <a:pt x="7242" y="872"/>
                  </a:lnTo>
                  <a:lnTo>
                    <a:pt x="7242" y="873"/>
                  </a:lnTo>
                  <a:lnTo>
                    <a:pt x="7316" y="821"/>
                  </a:lnTo>
                  <a:lnTo>
                    <a:pt x="7202" y="633"/>
                  </a:lnTo>
                  <a:lnTo>
                    <a:pt x="6975" y="522"/>
                  </a:lnTo>
                  <a:lnTo>
                    <a:pt x="6750" y="449"/>
                  </a:lnTo>
                  <a:lnTo>
                    <a:pt x="6742" y="435"/>
                  </a:lnTo>
                  <a:lnTo>
                    <a:pt x="6707" y="438"/>
                  </a:lnTo>
                  <a:lnTo>
                    <a:pt x="6668" y="424"/>
                  </a:lnTo>
                  <a:lnTo>
                    <a:pt x="6654" y="409"/>
                  </a:lnTo>
                  <a:lnTo>
                    <a:pt x="6617" y="415"/>
                  </a:lnTo>
                  <a:lnTo>
                    <a:pt x="6580" y="396"/>
                  </a:lnTo>
                  <a:lnTo>
                    <a:pt x="6542" y="385"/>
                  </a:lnTo>
                  <a:lnTo>
                    <a:pt x="6474" y="370"/>
                  </a:lnTo>
                  <a:lnTo>
                    <a:pt x="6385" y="361"/>
                  </a:lnTo>
                  <a:lnTo>
                    <a:pt x="6313" y="385"/>
                  </a:lnTo>
                  <a:lnTo>
                    <a:pt x="6266" y="413"/>
                  </a:lnTo>
                  <a:lnTo>
                    <a:pt x="6217" y="443"/>
                  </a:lnTo>
                  <a:lnTo>
                    <a:pt x="6176" y="455"/>
                  </a:lnTo>
                  <a:lnTo>
                    <a:pt x="6115" y="471"/>
                  </a:lnTo>
                  <a:lnTo>
                    <a:pt x="6080" y="458"/>
                  </a:lnTo>
                  <a:lnTo>
                    <a:pt x="6076" y="448"/>
                  </a:lnTo>
                  <a:lnTo>
                    <a:pt x="6074" y="443"/>
                  </a:lnTo>
                  <a:lnTo>
                    <a:pt x="6078" y="442"/>
                  </a:lnTo>
                  <a:lnTo>
                    <a:pt x="6074" y="443"/>
                  </a:lnTo>
                  <a:lnTo>
                    <a:pt x="6060" y="390"/>
                  </a:lnTo>
                  <a:lnTo>
                    <a:pt x="6025" y="374"/>
                  </a:lnTo>
                  <a:lnTo>
                    <a:pt x="6028" y="328"/>
                  </a:lnTo>
                  <a:lnTo>
                    <a:pt x="6074" y="328"/>
                  </a:lnTo>
                  <a:lnTo>
                    <a:pt x="6068" y="302"/>
                  </a:lnTo>
                  <a:lnTo>
                    <a:pt x="6018" y="308"/>
                  </a:lnTo>
                  <a:lnTo>
                    <a:pt x="6012" y="284"/>
                  </a:lnTo>
                  <a:lnTo>
                    <a:pt x="5966" y="286"/>
                  </a:lnTo>
                  <a:lnTo>
                    <a:pt x="5969" y="260"/>
                  </a:lnTo>
                  <a:lnTo>
                    <a:pt x="5943" y="245"/>
                  </a:lnTo>
                  <a:lnTo>
                    <a:pt x="5931" y="205"/>
                  </a:lnTo>
                  <a:lnTo>
                    <a:pt x="5917" y="213"/>
                  </a:lnTo>
                  <a:lnTo>
                    <a:pt x="5923" y="236"/>
                  </a:lnTo>
                  <a:lnTo>
                    <a:pt x="5862" y="263"/>
                  </a:lnTo>
                  <a:lnTo>
                    <a:pt x="5862" y="294"/>
                  </a:lnTo>
                  <a:lnTo>
                    <a:pt x="5909" y="301"/>
                  </a:lnTo>
                  <a:lnTo>
                    <a:pt x="5948" y="337"/>
                  </a:lnTo>
                  <a:lnTo>
                    <a:pt x="5919" y="355"/>
                  </a:lnTo>
                  <a:lnTo>
                    <a:pt x="5919" y="393"/>
                  </a:lnTo>
                  <a:lnTo>
                    <a:pt x="5915" y="395"/>
                  </a:lnTo>
                  <a:lnTo>
                    <a:pt x="5914" y="395"/>
                  </a:lnTo>
                  <a:lnTo>
                    <a:pt x="5804" y="348"/>
                  </a:lnTo>
                  <a:lnTo>
                    <a:pt x="5775" y="344"/>
                  </a:lnTo>
                  <a:lnTo>
                    <a:pt x="5754" y="351"/>
                  </a:lnTo>
                  <a:lnTo>
                    <a:pt x="5754" y="351"/>
                  </a:lnTo>
                  <a:lnTo>
                    <a:pt x="5752" y="351"/>
                  </a:lnTo>
                  <a:lnTo>
                    <a:pt x="5752" y="351"/>
                  </a:lnTo>
                  <a:lnTo>
                    <a:pt x="5719" y="347"/>
                  </a:lnTo>
                  <a:lnTo>
                    <a:pt x="5697" y="338"/>
                  </a:lnTo>
                  <a:lnTo>
                    <a:pt x="5658" y="370"/>
                  </a:lnTo>
                  <a:lnTo>
                    <a:pt x="5656" y="387"/>
                  </a:lnTo>
                  <a:lnTo>
                    <a:pt x="5674" y="404"/>
                  </a:lnTo>
                  <a:lnTo>
                    <a:pt x="5674" y="420"/>
                  </a:lnTo>
                  <a:lnTo>
                    <a:pt x="5698" y="470"/>
                  </a:lnTo>
                  <a:lnTo>
                    <a:pt x="5738" y="493"/>
                  </a:lnTo>
                  <a:lnTo>
                    <a:pt x="5735" y="499"/>
                  </a:lnTo>
                  <a:lnTo>
                    <a:pt x="5693" y="475"/>
                  </a:lnTo>
                  <a:lnTo>
                    <a:pt x="5667" y="421"/>
                  </a:lnTo>
                  <a:lnTo>
                    <a:pt x="5667" y="407"/>
                  </a:lnTo>
                  <a:lnTo>
                    <a:pt x="5649" y="390"/>
                  </a:lnTo>
                  <a:lnTo>
                    <a:pt x="5649" y="388"/>
                  </a:lnTo>
                  <a:lnTo>
                    <a:pt x="5651" y="369"/>
                  </a:lnTo>
                  <a:lnTo>
                    <a:pt x="5636" y="361"/>
                  </a:lnTo>
                  <a:lnTo>
                    <a:pt x="5664" y="326"/>
                  </a:lnTo>
                  <a:lnTo>
                    <a:pt x="5636" y="285"/>
                  </a:lnTo>
                  <a:lnTo>
                    <a:pt x="5658" y="269"/>
                  </a:lnTo>
                  <a:lnTo>
                    <a:pt x="5688" y="290"/>
                  </a:lnTo>
                  <a:lnTo>
                    <a:pt x="5713" y="270"/>
                  </a:lnTo>
                  <a:lnTo>
                    <a:pt x="5755" y="343"/>
                  </a:lnTo>
                  <a:lnTo>
                    <a:pt x="5771" y="338"/>
                  </a:lnTo>
                  <a:lnTo>
                    <a:pt x="5786" y="271"/>
                  </a:lnTo>
                  <a:lnTo>
                    <a:pt x="5749" y="256"/>
                  </a:lnTo>
                  <a:lnTo>
                    <a:pt x="5741" y="200"/>
                  </a:lnTo>
                  <a:lnTo>
                    <a:pt x="5794" y="171"/>
                  </a:lnTo>
                  <a:lnTo>
                    <a:pt x="5784" y="155"/>
                  </a:lnTo>
                  <a:lnTo>
                    <a:pt x="5770" y="133"/>
                  </a:lnTo>
                  <a:lnTo>
                    <a:pt x="5743" y="124"/>
                  </a:lnTo>
                  <a:lnTo>
                    <a:pt x="5715" y="142"/>
                  </a:lnTo>
                  <a:lnTo>
                    <a:pt x="5685" y="144"/>
                  </a:lnTo>
                  <a:lnTo>
                    <a:pt x="5682" y="93"/>
                  </a:lnTo>
                  <a:lnTo>
                    <a:pt x="5671" y="60"/>
                  </a:lnTo>
                  <a:lnTo>
                    <a:pt x="5650" y="58"/>
                  </a:lnTo>
                  <a:lnTo>
                    <a:pt x="5631" y="43"/>
                  </a:lnTo>
                  <a:lnTo>
                    <a:pt x="5625" y="19"/>
                  </a:lnTo>
                  <a:lnTo>
                    <a:pt x="5611" y="24"/>
                  </a:lnTo>
                  <a:lnTo>
                    <a:pt x="5603" y="54"/>
                  </a:lnTo>
                  <a:lnTo>
                    <a:pt x="5617" y="96"/>
                  </a:lnTo>
                  <a:lnTo>
                    <a:pt x="5604" y="126"/>
                  </a:lnTo>
                  <a:lnTo>
                    <a:pt x="5578" y="143"/>
                  </a:lnTo>
                  <a:lnTo>
                    <a:pt x="5545" y="118"/>
                  </a:lnTo>
                  <a:lnTo>
                    <a:pt x="5540" y="79"/>
                  </a:lnTo>
                  <a:lnTo>
                    <a:pt x="5540" y="78"/>
                  </a:lnTo>
                  <a:lnTo>
                    <a:pt x="5549" y="35"/>
                  </a:lnTo>
                  <a:lnTo>
                    <a:pt x="5534" y="18"/>
                  </a:lnTo>
                  <a:lnTo>
                    <a:pt x="5453" y="24"/>
                  </a:lnTo>
                  <a:lnTo>
                    <a:pt x="5449" y="4"/>
                  </a:lnTo>
                  <a:lnTo>
                    <a:pt x="5434" y="0"/>
                  </a:lnTo>
                  <a:close/>
                </a:path>
              </a:pathLst>
            </a:custGeom>
            <a:solidFill>
              <a:srgbClr val="FAFAF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6"/>
            <p:cNvSpPr>
              <a:spLocks noEditPoints="1"/>
            </p:cNvSpPr>
            <p:nvPr/>
          </p:nvSpPr>
          <p:spPr bwMode="auto">
            <a:xfrm>
              <a:off x="1168" y="1131"/>
              <a:ext cx="5727" cy="3631"/>
            </a:xfrm>
            <a:custGeom>
              <a:avLst/>
              <a:gdLst>
                <a:gd name="T0" fmla="*/ 6005 w 9533"/>
                <a:gd name="T1" fmla="*/ 5466 h 6041"/>
                <a:gd name="T2" fmla="*/ 5258 w 9533"/>
                <a:gd name="T3" fmla="*/ 4535 h 6041"/>
                <a:gd name="T4" fmla="*/ 4619 w 9533"/>
                <a:gd name="T5" fmla="*/ 4597 h 6041"/>
                <a:gd name="T6" fmla="*/ 3838 w 9533"/>
                <a:gd name="T7" fmla="*/ 5719 h 6041"/>
                <a:gd name="T8" fmla="*/ 2576 w 9533"/>
                <a:gd name="T9" fmla="*/ 5936 h 6041"/>
                <a:gd name="T10" fmla="*/ 1913 w 9533"/>
                <a:gd name="T11" fmla="*/ 4632 h 6041"/>
                <a:gd name="T12" fmla="*/ 1991 w 9533"/>
                <a:gd name="T13" fmla="*/ 4184 h 6041"/>
                <a:gd name="T14" fmla="*/ 1325 w 9533"/>
                <a:gd name="T15" fmla="*/ 3950 h 6041"/>
                <a:gd name="T16" fmla="*/ 729 w 9533"/>
                <a:gd name="T17" fmla="*/ 4217 h 6041"/>
                <a:gd name="T18" fmla="*/ 688 w 9533"/>
                <a:gd name="T19" fmla="*/ 4846 h 6041"/>
                <a:gd name="T20" fmla="*/ 353 w 9533"/>
                <a:gd name="T21" fmla="*/ 4702 h 6041"/>
                <a:gd name="T22" fmla="*/ 1039 w 9533"/>
                <a:gd name="T23" fmla="*/ 3069 h 6041"/>
                <a:gd name="T24" fmla="*/ 2247 w 9533"/>
                <a:gd name="T25" fmla="*/ 1486 h 6041"/>
                <a:gd name="T26" fmla="*/ 2588 w 9533"/>
                <a:gd name="T27" fmla="*/ 1127 h 6041"/>
                <a:gd name="T28" fmla="*/ 3483 w 9533"/>
                <a:gd name="T29" fmla="*/ 696 h 6041"/>
                <a:gd name="T30" fmla="*/ 4312 w 9533"/>
                <a:gd name="T31" fmla="*/ 783 h 6041"/>
                <a:gd name="T32" fmla="*/ 5237 w 9533"/>
                <a:gd name="T33" fmla="*/ 676 h 6041"/>
                <a:gd name="T34" fmla="*/ 5204 w 9533"/>
                <a:gd name="T35" fmla="*/ 482 h 6041"/>
                <a:gd name="T36" fmla="*/ 5702 w 9533"/>
                <a:gd name="T37" fmla="*/ 145 h 6041"/>
                <a:gd name="T38" fmla="*/ 6126 w 9533"/>
                <a:gd name="T39" fmla="*/ 472 h 6041"/>
                <a:gd name="T40" fmla="*/ 7585 w 9533"/>
                <a:gd name="T41" fmla="*/ 1001 h 6041"/>
                <a:gd name="T42" fmla="*/ 7504 w 9533"/>
                <a:gd name="T43" fmla="*/ 2217 h 6041"/>
                <a:gd name="T44" fmla="*/ 8700 w 9533"/>
                <a:gd name="T45" fmla="*/ 2860 h 6041"/>
                <a:gd name="T46" fmla="*/ 9324 w 9533"/>
                <a:gd name="T47" fmla="*/ 3408 h 6041"/>
                <a:gd name="T48" fmla="*/ 8721 w 9533"/>
                <a:gd name="T49" fmla="*/ 3647 h 6041"/>
                <a:gd name="T50" fmla="*/ 8599 w 9533"/>
                <a:gd name="T51" fmla="*/ 4589 h 6041"/>
                <a:gd name="T52" fmla="*/ 7507 w 9533"/>
                <a:gd name="T53" fmla="*/ 4452 h 6041"/>
                <a:gd name="T54" fmla="*/ 7016 w 9533"/>
                <a:gd name="T55" fmla="*/ 4377 h 6041"/>
                <a:gd name="T56" fmla="*/ 6502 w 9533"/>
                <a:gd name="T57" fmla="*/ 5481 h 6041"/>
                <a:gd name="T58" fmla="*/ 6632 w 9533"/>
                <a:gd name="T59" fmla="*/ 5784 h 6041"/>
                <a:gd name="T60" fmla="*/ 6765 w 9533"/>
                <a:gd name="T61" fmla="*/ 4982 h 6041"/>
                <a:gd name="T62" fmla="*/ 7203 w 9533"/>
                <a:gd name="T63" fmla="*/ 3934 h 6041"/>
                <a:gd name="T64" fmla="*/ 7975 w 9533"/>
                <a:gd name="T65" fmla="*/ 4376 h 6041"/>
                <a:gd name="T66" fmla="*/ 8869 w 9533"/>
                <a:gd name="T67" fmla="*/ 4183 h 6041"/>
                <a:gd name="T68" fmla="*/ 9166 w 9533"/>
                <a:gd name="T69" fmla="*/ 3738 h 6041"/>
                <a:gd name="T70" fmla="*/ 9291 w 9533"/>
                <a:gd name="T71" fmla="*/ 2367 h 6041"/>
                <a:gd name="T72" fmla="*/ 8231 w 9533"/>
                <a:gd name="T73" fmla="*/ 2417 h 6041"/>
                <a:gd name="T74" fmla="*/ 7425 w 9533"/>
                <a:gd name="T75" fmla="*/ 1715 h 6041"/>
                <a:gd name="T76" fmla="*/ 7254 w 9533"/>
                <a:gd name="T77" fmla="*/ 889 h 6041"/>
                <a:gd name="T78" fmla="*/ 6071 w 9533"/>
                <a:gd name="T79" fmla="*/ 398 h 6041"/>
                <a:gd name="T80" fmla="*/ 5685 w 9533"/>
                <a:gd name="T81" fmla="*/ 428 h 6041"/>
                <a:gd name="T82" fmla="*/ 5622 w 9533"/>
                <a:gd name="T83" fmla="*/ 32 h 6041"/>
                <a:gd name="T84" fmla="*/ 5379 w 9533"/>
                <a:gd name="T85" fmla="*/ 502 h 6041"/>
                <a:gd name="T86" fmla="*/ 5417 w 9533"/>
                <a:gd name="T87" fmla="*/ 664 h 6041"/>
                <a:gd name="T88" fmla="*/ 4943 w 9533"/>
                <a:gd name="T89" fmla="*/ 710 h 6041"/>
                <a:gd name="T90" fmla="*/ 3798 w 9533"/>
                <a:gd name="T91" fmla="*/ 809 h 6041"/>
                <a:gd name="T92" fmla="*/ 3379 w 9533"/>
                <a:gd name="T93" fmla="*/ 764 h 6041"/>
                <a:gd name="T94" fmla="*/ 2643 w 9533"/>
                <a:gd name="T95" fmla="*/ 979 h 6041"/>
                <a:gd name="T96" fmla="*/ 2124 w 9533"/>
                <a:gd name="T97" fmla="*/ 1592 h 6041"/>
                <a:gd name="T98" fmla="*/ 1107 w 9533"/>
                <a:gd name="T99" fmla="*/ 2843 h 6041"/>
                <a:gd name="T100" fmla="*/ 363 w 9533"/>
                <a:gd name="T101" fmla="*/ 4592 h 6041"/>
                <a:gd name="T102" fmla="*/ 609 w 9533"/>
                <a:gd name="T103" fmla="*/ 4869 h 6041"/>
                <a:gd name="T104" fmla="*/ 631 w 9533"/>
                <a:gd name="T105" fmla="*/ 4322 h 6041"/>
                <a:gd name="T106" fmla="*/ 1127 w 9533"/>
                <a:gd name="T107" fmla="*/ 4005 h 6041"/>
                <a:gd name="T108" fmla="*/ 1872 w 9533"/>
                <a:gd name="T109" fmla="*/ 4110 h 6041"/>
                <a:gd name="T110" fmla="*/ 1806 w 9533"/>
                <a:gd name="T111" fmla="*/ 4369 h 6041"/>
                <a:gd name="T112" fmla="*/ 2259 w 9533"/>
                <a:gd name="T113" fmla="*/ 5575 h 6041"/>
                <a:gd name="T114" fmla="*/ 3455 w 9533"/>
                <a:gd name="T115" fmla="*/ 5603 h 6041"/>
                <a:gd name="T116" fmla="*/ 4396 w 9533"/>
                <a:gd name="T117" fmla="*/ 5211 h 6041"/>
                <a:gd name="T118" fmla="*/ 5144 w 9533"/>
                <a:gd name="T119" fmla="*/ 4122 h 6041"/>
                <a:gd name="T120" fmla="*/ 6029 w 9533"/>
                <a:gd name="T121" fmla="*/ 5180 h 6041"/>
                <a:gd name="T122" fmla="*/ 6393 w 9533"/>
                <a:gd name="T123" fmla="*/ 5992 h 6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533" h="6041">
                  <a:moveTo>
                    <a:pt x="6496" y="6041"/>
                  </a:moveTo>
                  <a:lnTo>
                    <a:pt x="6496" y="6041"/>
                  </a:lnTo>
                  <a:lnTo>
                    <a:pt x="6440" y="6029"/>
                  </a:lnTo>
                  <a:lnTo>
                    <a:pt x="6447" y="5989"/>
                  </a:lnTo>
                  <a:lnTo>
                    <a:pt x="6428" y="5980"/>
                  </a:lnTo>
                  <a:lnTo>
                    <a:pt x="6392" y="6000"/>
                  </a:lnTo>
                  <a:lnTo>
                    <a:pt x="6361" y="5971"/>
                  </a:lnTo>
                  <a:lnTo>
                    <a:pt x="6343" y="5969"/>
                  </a:lnTo>
                  <a:lnTo>
                    <a:pt x="6305" y="5997"/>
                  </a:lnTo>
                  <a:lnTo>
                    <a:pt x="6266" y="6009"/>
                  </a:lnTo>
                  <a:lnTo>
                    <a:pt x="6270" y="5967"/>
                  </a:lnTo>
                  <a:lnTo>
                    <a:pt x="6271" y="5966"/>
                  </a:lnTo>
                  <a:lnTo>
                    <a:pt x="6323" y="5899"/>
                  </a:lnTo>
                  <a:lnTo>
                    <a:pt x="6333" y="5891"/>
                  </a:lnTo>
                  <a:lnTo>
                    <a:pt x="6331" y="5888"/>
                  </a:lnTo>
                  <a:lnTo>
                    <a:pt x="6310" y="5885"/>
                  </a:lnTo>
                  <a:lnTo>
                    <a:pt x="6294" y="5818"/>
                  </a:lnTo>
                  <a:lnTo>
                    <a:pt x="6279" y="5767"/>
                  </a:lnTo>
                  <a:lnTo>
                    <a:pt x="6273" y="5754"/>
                  </a:lnTo>
                  <a:lnTo>
                    <a:pt x="6256" y="5735"/>
                  </a:lnTo>
                  <a:lnTo>
                    <a:pt x="6227" y="5711"/>
                  </a:lnTo>
                  <a:lnTo>
                    <a:pt x="6219" y="5688"/>
                  </a:lnTo>
                  <a:lnTo>
                    <a:pt x="6231" y="5649"/>
                  </a:lnTo>
                  <a:lnTo>
                    <a:pt x="6223" y="5619"/>
                  </a:lnTo>
                  <a:lnTo>
                    <a:pt x="6198" y="5622"/>
                  </a:lnTo>
                  <a:lnTo>
                    <a:pt x="6176" y="5618"/>
                  </a:lnTo>
                  <a:lnTo>
                    <a:pt x="6150" y="5595"/>
                  </a:lnTo>
                  <a:lnTo>
                    <a:pt x="6072" y="5533"/>
                  </a:lnTo>
                  <a:lnTo>
                    <a:pt x="5995" y="5517"/>
                  </a:lnTo>
                  <a:lnTo>
                    <a:pt x="5991" y="5517"/>
                  </a:lnTo>
                  <a:lnTo>
                    <a:pt x="5992" y="5512"/>
                  </a:lnTo>
                  <a:lnTo>
                    <a:pt x="6005" y="5466"/>
                  </a:lnTo>
                  <a:lnTo>
                    <a:pt x="6013" y="5454"/>
                  </a:lnTo>
                  <a:lnTo>
                    <a:pt x="6031" y="5423"/>
                  </a:lnTo>
                  <a:lnTo>
                    <a:pt x="6060" y="5412"/>
                  </a:lnTo>
                  <a:lnTo>
                    <a:pt x="6077" y="5386"/>
                  </a:lnTo>
                  <a:lnTo>
                    <a:pt x="6093" y="5356"/>
                  </a:lnTo>
                  <a:lnTo>
                    <a:pt x="6111" y="5342"/>
                  </a:lnTo>
                  <a:lnTo>
                    <a:pt x="6136" y="5307"/>
                  </a:lnTo>
                  <a:lnTo>
                    <a:pt x="6128" y="5265"/>
                  </a:lnTo>
                  <a:lnTo>
                    <a:pt x="6030" y="5189"/>
                  </a:lnTo>
                  <a:lnTo>
                    <a:pt x="6023" y="5200"/>
                  </a:lnTo>
                  <a:lnTo>
                    <a:pt x="5981" y="5210"/>
                  </a:lnTo>
                  <a:lnTo>
                    <a:pt x="5921" y="5178"/>
                  </a:lnTo>
                  <a:lnTo>
                    <a:pt x="5908" y="5154"/>
                  </a:lnTo>
                  <a:lnTo>
                    <a:pt x="5836" y="5204"/>
                  </a:lnTo>
                  <a:lnTo>
                    <a:pt x="5798" y="5190"/>
                  </a:lnTo>
                  <a:lnTo>
                    <a:pt x="5713" y="5158"/>
                  </a:lnTo>
                  <a:lnTo>
                    <a:pt x="5693" y="5127"/>
                  </a:lnTo>
                  <a:lnTo>
                    <a:pt x="5616" y="5139"/>
                  </a:lnTo>
                  <a:lnTo>
                    <a:pt x="5610" y="5097"/>
                  </a:lnTo>
                  <a:lnTo>
                    <a:pt x="5573" y="5066"/>
                  </a:lnTo>
                  <a:lnTo>
                    <a:pt x="5595" y="5034"/>
                  </a:lnTo>
                  <a:lnTo>
                    <a:pt x="5533" y="5003"/>
                  </a:lnTo>
                  <a:lnTo>
                    <a:pt x="5526" y="4973"/>
                  </a:lnTo>
                  <a:lnTo>
                    <a:pt x="5462" y="4902"/>
                  </a:lnTo>
                  <a:lnTo>
                    <a:pt x="5444" y="4841"/>
                  </a:lnTo>
                  <a:lnTo>
                    <a:pt x="5310" y="4799"/>
                  </a:lnTo>
                  <a:lnTo>
                    <a:pt x="5298" y="4763"/>
                  </a:lnTo>
                  <a:lnTo>
                    <a:pt x="5249" y="4750"/>
                  </a:lnTo>
                  <a:lnTo>
                    <a:pt x="5279" y="4702"/>
                  </a:lnTo>
                  <a:lnTo>
                    <a:pt x="5211" y="4588"/>
                  </a:lnTo>
                  <a:lnTo>
                    <a:pt x="5246" y="4577"/>
                  </a:lnTo>
                  <a:lnTo>
                    <a:pt x="5258" y="4535"/>
                  </a:lnTo>
                  <a:lnTo>
                    <a:pt x="5288" y="4501"/>
                  </a:lnTo>
                  <a:lnTo>
                    <a:pt x="5292" y="4459"/>
                  </a:lnTo>
                  <a:lnTo>
                    <a:pt x="5297" y="4348"/>
                  </a:lnTo>
                  <a:lnTo>
                    <a:pt x="5290" y="4267"/>
                  </a:lnTo>
                  <a:lnTo>
                    <a:pt x="5299" y="4252"/>
                  </a:lnTo>
                  <a:lnTo>
                    <a:pt x="5278" y="4217"/>
                  </a:lnTo>
                  <a:lnTo>
                    <a:pt x="5271" y="4186"/>
                  </a:lnTo>
                  <a:lnTo>
                    <a:pt x="5271" y="4186"/>
                  </a:lnTo>
                  <a:lnTo>
                    <a:pt x="5285" y="4135"/>
                  </a:lnTo>
                  <a:lnTo>
                    <a:pt x="5234" y="4094"/>
                  </a:lnTo>
                  <a:lnTo>
                    <a:pt x="5144" y="4129"/>
                  </a:lnTo>
                  <a:lnTo>
                    <a:pt x="5144" y="4130"/>
                  </a:lnTo>
                  <a:lnTo>
                    <a:pt x="5141" y="4130"/>
                  </a:lnTo>
                  <a:lnTo>
                    <a:pt x="5137" y="4132"/>
                  </a:lnTo>
                  <a:lnTo>
                    <a:pt x="5137" y="4131"/>
                  </a:lnTo>
                  <a:lnTo>
                    <a:pt x="5083" y="4138"/>
                  </a:lnTo>
                  <a:lnTo>
                    <a:pt x="4999" y="4219"/>
                  </a:lnTo>
                  <a:lnTo>
                    <a:pt x="4963" y="4217"/>
                  </a:lnTo>
                  <a:lnTo>
                    <a:pt x="4936" y="4263"/>
                  </a:lnTo>
                  <a:lnTo>
                    <a:pt x="4977" y="4281"/>
                  </a:lnTo>
                  <a:lnTo>
                    <a:pt x="4992" y="4327"/>
                  </a:lnTo>
                  <a:lnTo>
                    <a:pt x="4979" y="4360"/>
                  </a:lnTo>
                  <a:lnTo>
                    <a:pt x="4978" y="4360"/>
                  </a:lnTo>
                  <a:lnTo>
                    <a:pt x="4915" y="4403"/>
                  </a:lnTo>
                  <a:lnTo>
                    <a:pt x="4879" y="4400"/>
                  </a:lnTo>
                  <a:lnTo>
                    <a:pt x="4870" y="4414"/>
                  </a:lnTo>
                  <a:lnTo>
                    <a:pt x="4874" y="4480"/>
                  </a:lnTo>
                  <a:lnTo>
                    <a:pt x="4818" y="4478"/>
                  </a:lnTo>
                  <a:lnTo>
                    <a:pt x="4793" y="4496"/>
                  </a:lnTo>
                  <a:lnTo>
                    <a:pt x="4763" y="4599"/>
                  </a:lnTo>
                  <a:lnTo>
                    <a:pt x="4664" y="4616"/>
                  </a:lnTo>
                  <a:lnTo>
                    <a:pt x="4619" y="4597"/>
                  </a:lnTo>
                  <a:lnTo>
                    <a:pt x="4497" y="4719"/>
                  </a:lnTo>
                  <a:lnTo>
                    <a:pt x="4538" y="4751"/>
                  </a:lnTo>
                  <a:lnTo>
                    <a:pt x="4601" y="4818"/>
                  </a:lnTo>
                  <a:lnTo>
                    <a:pt x="4676" y="4956"/>
                  </a:lnTo>
                  <a:lnTo>
                    <a:pt x="4644" y="5021"/>
                  </a:lnTo>
                  <a:lnTo>
                    <a:pt x="4655" y="5062"/>
                  </a:lnTo>
                  <a:lnTo>
                    <a:pt x="4631" y="5098"/>
                  </a:lnTo>
                  <a:lnTo>
                    <a:pt x="4575" y="5115"/>
                  </a:lnTo>
                  <a:lnTo>
                    <a:pt x="4564" y="5161"/>
                  </a:lnTo>
                  <a:lnTo>
                    <a:pt x="4538" y="5184"/>
                  </a:lnTo>
                  <a:lnTo>
                    <a:pt x="4475" y="5192"/>
                  </a:lnTo>
                  <a:lnTo>
                    <a:pt x="4401" y="5216"/>
                  </a:lnTo>
                  <a:lnTo>
                    <a:pt x="4380" y="5282"/>
                  </a:lnTo>
                  <a:lnTo>
                    <a:pt x="4381" y="5323"/>
                  </a:lnTo>
                  <a:lnTo>
                    <a:pt x="4403" y="5379"/>
                  </a:lnTo>
                  <a:lnTo>
                    <a:pt x="4365" y="5415"/>
                  </a:lnTo>
                  <a:lnTo>
                    <a:pt x="4356" y="5480"/>
                  </a:lnTo>
                  <a:lnTo>
                    <a:pt x="4334" y="5482"/>
                  </a:lnTo>
                  <a:lnTo>
                    <a:pt x="4306" y="5529"/>
                  </a:lnTo>
                  <a:lnTo>
                    <a:pt x="4137" y="5531"/>
                  </a:lnTo>
                  <a:lnTo>
                    <a:pt x="4105" y="5583"/>
                  </a:lnTo>
                  <a:lnTo>
                    <a:pt x="4078" y="5601"/>
                  </a:lnTo>
                  <a:lnTo>
                    <a:pt x="4072" y="5658"/>
                  </a:lnTo>
                  <a:lnTo>
                    <a:pt x="4056" y="5707"/>
                  </a:lnTo>
                  <a:lnTo>
                    <a:pt x="4069" y="5747"/>
                  </a:lnTo>
                  <a:lnTo>
                    <a:pt x="4047" y="5774"/>
                  </a:lnTo>
                  <a:lnTo>
                    <a:pt x="3996" y="5764"/>
                  </a:lnTo>
                  <a:lnTo>
                    <a:pt x="3967" y="5748"/>
                  </a:lnTo>
                  <a:lnTo>
                    <a:pt x="3944" y="5747"/>
                  </a:lnTo>
                  <a:lnTo>
                    <a:pt x="3911" y="5783"/>
                  </a:lnTo>
                  <a:lnTo>
                    <a:pt x="3871" y="5742"/>
                  </a:lnTo>
                  <a:lnTo>
                    <a:pt x="3838" y="5719"/>
                  </a:lnTo>
                  <a:lnTo>
                    <a:pt x="3792" y="5705"/>
                  </a:lnTo>
                  <a:lnTo>
                    <a:pt x="3768" y="5754"/>
                  </a:lnTo>
                  <a:lnTo>
                    <a:pt x="3733" y="5755"/>
                  </a:lnTo>
                  <a:lnTo>
                    <a:pt x="3707" y="5716"/>
                  </a:lnTo>
                  <a:lnTo>
                    <a:pt x="3708" y="5669"/>
                  </a:lnTo>
                  <a:lnTo>
                    <a:pt x="3650" y="5658"/>
                  </a:lnTo>
                  <a:lnTo>
                    <a:pt x="3641" y="5631"/>
                  </a:lnTo>
                  <a:lnTo>
                    <a:pt x="3614" y="5595"/>
                  </a:lnTo>
                  <a:lnTo>
                    <a:pt x="3568" y="5617"/>
                  </a:lnTo>
                  <a:lnTo>
                    <a:pt x="3567" y="5617"/>
                  </a:lnTo>
                  <a:lnTo>
                    <a:pt x="3450" y="5609"/>
                  </a:lnTo>
                  <a:lnTo>
                    <a:pt x="3426" y="5560"/>
                  </a:lnTo>
                  <a:lnTo>
                    <a:pt x="3370" y="5579"/>
                  </a:lnTo>
                  <a:lnTo>
                    <a:pt x="3360" y="5593"/>
                  </a:lnTo>
                  <a:lnTo>
                    <a:pt x="3372" y="5644"/>
                  </a:lnTo>
                  <a:lnTo>
                    <a:pt x="3350" y="5658"/>
                  </a:lnTo>
                  <a:lnTo>
                    <a:pt x="3307" y="5652"/>
                  </a:lnTo>
                  <a:lnTo>
                    <a:pt x="3244" y="5655"/>
                  </a:lnTo>
                  <a:lnTo>
                    <a:pt x="3215" y="5678"/>
                  </a:lnTo>
                  <a:lnTo>
                    <a:pt x="3219" y="5716"/>
                  </a:lnTo>
                  <a:lnTo>
                    <a:pt x="3164" y="5727"/>
                  </a:lnTo>
                  <a:lnTo>
                    <a:pt x="3124" y="5774"/>
                  </a:lnTo>
                  <a:lnTo>
                    <a:pt x="3026" y="5837"/>
                  </a:lnTo>
                  <a:lnTo>
                    <a:pt x="2939" y="5780"/>
                  </a:lnTo>
                  <a:lnTo>
                    <a:pt x="2895" y="5800"/>
                  </a:lnTo>
                  <a:lnTo>
                    <a:pt x="2833" y="5764"/>
                  </a:lnTo>
                  <a:lnTo>
                    <a:pt x="2762" y="5866"/>
                  </a:lnTo>
                  <a:lnTo>
                    <a:pt x="2682" y="5855"/>
                  </a:lnTo>
                  <a:lnTo>
                    <a:pt x="2640" y="5898"/>
                  </a:lnTo>
                  <a:lnTo>
                    <a:pt x="2640" y="5937"/>
                  </a:lnTo>
                  <a:lnTo>
                    <a:pt x="2614" y="5952"/>
                  </a:lnTo>
                  <a:lnTo>
                    <a:pt x="2576" y="5936"/>
                  </a:lnTo>
                  <a:lnTo>
                    <a:pt x="2532" y="5889"/>
                  </a:lnTo>
                  <a:lnTo>
                    <a:pt x="2457" y="5953"/>
                  </a:lnTo>
                  <a:lnTo>
                    <a:pt x="2417" y="5946"/>
                  </a:lnTo>
                  <a:lnTo>
                    <a:pt x="2406" y="5895"/>
                  </a:lnTo>
                  <a:lnTo>
                    <a:pt x="2303" y="5754"/>
                  </a:lnTo>
                  <a:lnTo>
                    <a:pt x="2287" y="5709"/>
                  </a:lnTo>
                  <a:lnTo>
                    <a:pt x="2283" y="5655"/>
                  </a:lnTo>
                  <a:lnTo>
                    <a:pt x="2221" y="5610"/>
                  </a:lnTo>
                  <a:lnTo>
                    <a:pt x="2251" y="5574"/>
                  </a:lnTo>
                  <a:lnTo>
                    <a:pt x="2218" y="5515"/>
                  </a:lnTo>
                  <a:lnTo>
                    <a:pt x="2174" y="5505"/>
                  </a:lnTo>
                  <a:lnTo>
                    <a:pt x="2166" y="5457"/>
                  </a:lnTo>
                  <a:lnTo>
                    <a:pt x="2099" y="5361"/>
                  </a:lnTo>
                  <a:lnTo>
                    <a:pt x="2070" y="5348"/>
                  </a:lnTo>
                  <a:lnTo>
                    <a:pt x="2072" y="5321"/>
                  </a:lnTo>
                  <a:lnTo>
                    <a:pt x="2052" y="5320"/>
                  </a:lnTo>
                  <a:lnTo>
                    <a:pt x="2018" y="5364"/>
                  </a:lnTo>
                  <a:lnTo>
                    <a:pt x="1960" y="5382"/>
                  </a:lnTo>
                  <a:lnTo>
                    <a:pt x="1933" y="5357"/>
                  </a:lnTo>
                  <a:lnTo>
                    <a:pt x="1955" y="5309"/>
                  </a:lnTo>
                  <a:lnTo>
                    <a:pt x="1976" y="5287"/>
                  </a:lnTo>
                  <a:lnTo>
                    <a:pt x="1966" y="5225"/>
                  </a:lnTo>
                  <a:lnTo>
                    <a:pt x="1995" y="5140"/>
                  </a:lnTo>
                  <a:lnTo>
                    <a:pt x="1889" y="5131"/>
                  </a:lnTo>
                  <a:lnTo>
                    <a:pt x="1818" y="5122"/>
                  </a:lnTo>
                  <a:lnTo>
                    <a:pt x="1780" y="5099"/>
                  </a:lnTo>
                  <a:lnTo>
                    <a:pt x="1769" y="5018"/>
                  </a:lnTo>
                  <a:lnTo>
                    <a:pt x="1812" y="4960"/>
                  </a:lnTo>
                  <a:lnTo>
                    <a:pt x="1792" y="4894"/>
                  </a:lnTo>
                  <a:lnTo>
                    <a:pt x="1843" y="4811"/>
                  </a:lnTo>
                  <a:lnTo>
                    <a:pt x="1903" y="4724"/>
                  </a:lnTo>
                  <a:lnTo>
                    <a:pt x="1913" y="4632"/>
                  </a:lnTo>
                  <a:lnTo>
                    <a:pt x="1869" y="4609"/>
                  </a:lnTo>
                  <a:lnTo>
                    <a:pt x="1832" y="4556"/>
                  </a:lnTo>
                  <a:lnTo>
                    <a:pt x="1790" y="4530"/>
                  </a:lnTo>
                  <a:lnTo>
                    <a:pt x="1783" y="4503"/>
                  </a:lnTo>
                  <a:lnTo>
                    <a:pt x="1763" y="4507"/>
                  </a:lnTo>
                  <a:lnTo>
                    <a:pt x="1750" y="4459"/>
                  </a:lnTo>
                  <a:lnTo>
                    <a:pt x="1729" y="4413"/>
                  </a:lnTo>
                  <a:lnTo>
                    <a:pt x="1798" y="4365"/>
                  </a:lnTo>
                  <a:lnTo>
                    <a:pt x="1794" y="4325"/>
                  </a:lnTo>
                  <a:lnTo>
                    <a:pt x="1804" y="4310"/>
                  </a:lnTo>
                  <a:lnTo>
                    <a:pt x="1907" y="4298"/>
                  </a:lnTo>
                  <a:lnTo>
                    <a:pt x="1901" y="4291"/>
                  </a:lnTo>
                  <a:lnTo>
                    <a:pt x="1910" y="4297"/>
                  </a:lnTo>
                  <a:lnTo>
                    <a:pt x="1913" y="4297"/>
                  </a:lnTo>
                  <a:lnTo>
                    <a:pt x="1916" y="4302"/>
                  </a:lnTo>
                  <a:lnTo>
                    <a:pt x="1935" y="4315"/>
                  </a:lnTo>
                  <a:lnTo>
                    <a:pt x="1956" y="4309"/>
                  </a:lnTo>
                  <a:lnTo>
                    <a:pt x="1980" y="4307"/>
                  </a:lnTo>
                  <a:lnTo>
                    <a:pt x="1993" y="4312"/>
                  </a:lnTo>
                  <a:lnTo>
                    <a:pt x="2005" y="4306"/>
                  </a:lnTo>
                  <a:lnTo>
                    <a:pt x="2043" y="4309"/>
                  </a:lnTo>
                  <a:lnTo>
                    <a:pt x="2051" y="4303"/>
                  </a:lnTo>
                  <a:lnTo>
                    <a:pt x="2054" y="4290"/>
                  </a:lnTo>
                  <a:lnTo>
                    <a:pt x="2066" y="4272"/>
                  </a:lnTo>
                  <a:lnTo>
                    <a:pt x="2051" y="4235"/>
                  </a:lnTo>
                  <a:lnTo>
                    <a:pt x="2046" y="4221"/>
                  </a:lnTo>
                  <a:lnTo>
                    <a:pt x="2040" y="4214"/>
                  </a:lnTo>
                  <a:lnTo>
                    <a:pt x="2029" y="4216"/>
                  </a:lnTo>
                  <a:lnTo>
                    <a:pt x="2020" y="4207"/>
                  </a:lnTo>
                  <a:lnTo>
                    <a:pt x="2019" y="4193"/>
                  </a:lnTo>
                  <a:lnTo>
                    <a:pt x="2006" y="4181"/>
                  </a:lnTo>
                  <a:lnTo>
                    <a:pt x="1991" y="4184"/>
                  </a:lnTo>
                  <a:lnTo>
                    <a:pt x="1958" y="4174"/>
                  </a:lnTo>
                  <a:lnTo>
                    <a:pt x="1956" y="4161"/>
                  </a:lnTo>
                  <a:lnTo>
                    <a:pt x="1930" y="4156"/>
                  </a:lnTo>
                  <a:lnTo>
                    <a:pt x="1915" y="4149"/>
                  </a:lnTo>
                  <a:lnTo>
                    <a:pt x="1903" y="4129"/>
                  </a:lnTo>
                  <a:lnTo>
                    <a:pt x="1877" y="4122"/>
                  </a:lnTo>
                  <a:lnTo>
                    <a:pt x="1866" y="4115"/>
                  </a:lnTo>
                  <a:lnTo>
                    <a:pt x="1861" y="4096"/>
                  </a:lnTo>
                  <a:lnTo>
                    <a:pt x="1824" y="4091"/>
                  </a:lnTo>
                  <a:lnTo>
                    <a:pt x="1793" y="4085"/>
                  </a:lnTo>
                  <a:lnTo>
                    <a:pt x="1767" y="4077"/>
                  </a:lnTo>
                  <a:lnTo>
                    <a:pt x="1746" y="4075"/>
                  </a:lnTo>
                  <a:lnTo>
                    <a:pt x="1707" y="4056"/>
                  </a:lnTo>
                  <a:lnTo>
                    <a:pt x="1691" y="4037"/>
                  </a:lnTo>
                  <a:lnTo>
                    <a:pt x="1675" y="4029"/>
                  </a:lnTo>
                  <a:lnTo>
                    <a:pt x="1663" y="4029"/>
                  </a:lnTo>
                  <a:lnTo>
                    <a:pt x="1650" y="4038"/>
                  </a:lnTo>
                  <a:lnTo>
                    <a:pt x="1629" y="4038"/>
                  </a:lnTo>
                  <a:lnTo>
                    <a:pt x="1612" y="4025"/>
                  </a:lnTo>
                  <a:lnTo>
                    <a:pt x="1590" y="4006"/>
                  </a:lnTo>
                  <a:lnTo>
                    <a:pt x="1563" y="3992"/>
                  </a:lnTo>
                  <a:lnTo>
                    <a:pt x="1536" y="3983"/>
                  </a:lnTo>
                  <a:lnTo>
                    <a:pt x="1517" y="3981"/>
                  </a:lnTo>
                  <a:lnTo>
                    <a:pt x="1510" y="3978"/>
                  </a:lnTo>
                  <a:lnTo>
                    <a:pt x="1465" y="3980"/>
                  </a:lnTo>
                  <a:lnTo>
                    <a:pt x="1464" y="3979"/>
                  </a:lnTo>
                  <a:lnTo>
                    <a:pt x="1415" y="3966"/>
                  </a:lnTo>
                  <a:lnTo>
                    <a:pt x="1388" y="3954"/>
                  </a:lnTo>
                  <a:lnTo>
                    <a:pt x="1360" y="3938"/>
                  </a:lnTo>
                  <a:lnTo>
                    <a:pt x="1349" y="3938"/>
                  </a:lnTo>
                  <a:lnTo>
                    <a:pt x="1336" y="3939"/>
                  </a:lnTo>
                  <a:lnTo>
                    <a:pt x="1325" y="3950"/>
                  </a:lnTo>
                  <a:lnTo>
                    <a:pt x="1292" y="3969"/>
                  </a:lnTo>
                  <a:lnTo>
                    <a:pt x="1245" y="3968"/>
                  </a:lnTo>
                  <a:lnTo>
                    <a:pt x="1215" y="3946"/>
                  </a:lnTo>
                  <a:lnTo>
                    <a:pt x="1192" y="3941"/>
                  </a:lnTo>
                  <a:lnTo>
                    <a:pt x="1181" y="3948"/>
                  </a:lnTo>
                  <a:lnTo>
                    <a:pt x="1162" y="3978"/>
                  </a:lnTo>
                  <a:lnTo>
                    <a:pt x="1142" y="3984"/>
                  </a:lnTo>
                  <a:lnTo>
                    <a:pt x="1132" y="4009"/>
                  </a:lnTo>
                  <a:lnTo>
                    <a:pt x="1125" y="4017"/>
                  </a:lnTo>
                  <a:lnTo>
                    <a:pt x="1108" y="4017"/>
                  </a:lnTo>
                  <a:lnTo>
                    <a:pt x="1091" y="4032"/>
                  </a:lnTo>
                  <a:lnTo>
                    <a:pt x="1090" y="4051"/>
                  </a:lnTo>
                  <a:lnTo>
                    <a:pt x="1084" y="4056"/>
                  </a:lnTo>
                  <a:lnTo>
                    <a:pt x="1074" y="4054"/>
                  </a:lnTo>
                  <a:lnTo>
                    <a:pt x="1059" y="4068"/>
                  </a:lnTo>
                  <a:lnTo>
                    <a:pt x="1032" y="4077"/>
                  </a:lnTo>
                  <a:lnTo>
                    <a:pt x="1002" y="4082"/>
                  </a:lnTo>
                  <a:lnTo>
                    <a:pt x="979" y="4099"/>
                  </a:lnTo>
                  <a:lnTo>
                    <a:pt x="974" y="4107"/>
                  </a:lnTo>
                  <a:lnTo>
                    <a:pt x="954" y="4112"/>
                  </a:lnTo>
                  <a:lnTo>
                    <a:pt x="935" y="4106"/>
                  </a:lnTo>
                  <a:lnTo>
                    <a:pt x="923" y="4094"/>
                  </a:lnTo>
                  <a:lnTo>
                    <a:pt x="910" y="4094"/>
                  </a:lnTo>
                  <a:lnTo>
                    <a:pt x="855" y="4103"/>
                  </a:lnTo>
                  <a:lnTo>
                    <a:pt x="845" y="4104"/>
                  </a:lnTo>
                  <a:lnTo>
                    <a:pt x="831" y="4115"/>
                  </a:lnTo>
                  <a:lnTo>
                    <a:pt x="818" y="4135"/>
                  </a:lnTo>
                  <a:lnTo>
                    <a:pt x="789" y="4156"/>
                  </a:lnTo>
                  <a:lnTo>
                    <a:pt x="782" y="4170"/>
                  </a:lnTo>
                  <a:lnTo>
                    <a:pt x="767" y="4189"/>
                  </a:lnTo>
                  <a:lnTo>
                    <a:pt x="762" y="4197"/>
                  </a:lnTo>
                  <a:lnTo>
                    <a:pt x="729" y="4217"/>
                  </a:lnTo>
                  <a:lnTo>
                    <a:pt x="726" y="4243"/>
                  </a:lnTo>
                  <a:lnTo>
                    <a:pt x="709" y="4268"/>
                  </a:lnTo>
                  <a:lnTo>
                    <a:pt x="710" y="4294"/>
                  </a:lnTo>
                  <a:lnTo>
                    <a:pt x="699" y="4300"/>
                  </a:lnTo>
                  <a:lnTo>
                    <a:pt x="690" y="4318"/>
                  </a:lnTo>
                  <a:lnTo>
                    <a:pt x="665" y="4309"/>
                  </a:lnTo>
                  <a:lnTo>
                    <a:pt x="657" y="4309"/>
                  </a:lnTo>
                  <a:lnTo>
                    <a:pt x="636" y="4327"/>
                  </a:lnTo>
                  <a:lnTo>
                    <a:pt x="604" y="4372"/>
                  </a:lnTo>
                  <a:lnTo>
                    <a:pt x="590" y="4387"/>
                  </a:lnTo>
                  <a:lnTo>
                    <a:pt x="561" y="4424"/>
                  </a:lnTo>
                  <a:lnTo>
                    <a:pt x="549" y="4472"/>
                  </a:lnTo>
                  <a:lnTo>
                    <a:pt x="548" y="4472"/>
                  </a:lnTo>
                  <a:lnTo>
                    <a:pt x="535" y="4510"/>
                  </a:lnTo>
                  <a:lnTo>
                    <a:pt x="522" y="4538"/>
                  </a:lnTo>
                  <a:lnTo>
                    <a:pt x="505" y="4557"/>
                  </a:lnTo>
                  <a:lnTo>
                    <a:pt x="494" y="4574"/>
                  </a:lnTo>
                  <a:lnTo>
                    <a:pt x="488" y="4582"/>
                  </a:lnTo>
                  <a:lnTo>
                    <a:pt x="572" y="4547"/>
                  </a:lnTo>
                  <a:lnTo>
                    <a:pt x="645" y="4583"/>
                  </a:lnTo>
                  <a:lnTo>
                    <a:pt x="642" y="4617"/>
                  </a:lnTo>
                  <a:lnTo>
                    <a:pt x="622" y="4634"/>
                  </a:lnTo>
                  <a:lnTo>
                    <a:pt x="610" y="4655"/>
                  </a:lnTo>
                  <a:lnTo>
                    <a:pt x="633" y="4698"/>
                  </a:lnTo>
                  <a:lnTo>
                    <a:pt x="667" y="4741"/>
                  </a:lnTo>
                  <a:lnTo>
                    <a:pt x="726" y="4692"/>
                  </a:lnTo>
                  <a:lnTo>
                    <a:pt x="734" y="4699"/>
                  </a:lnTo>
                  <a:lnTo>
                    <a:pt x="731" y="4719"/>
                  </a:lnTo>
                  <a:lnTo>
                    <a:pt x="760" y="4718"/>
                  </a:lnTo>
                  <a:lnTo>
                    <a:pt x="761" y="4760"/>
                  </a:lnTo>
                  <a:lnTo>
                    <a:pt x="719" y="4822"/>
                  </a:lnTo>
                  <a:lnTo>
                    <a:pt x="688" y="4846"/>
                  </a:lnTo>
                  <a:lnTo>
                    <a:pt x="628" y="4878"/>
                  </a:lnTo>
                  <a:lnTo>
                    <a:pt x="610" y="4876"/>
                  </a:lnTo>
                  <a:lnTo>
                    <a:pt x="576" y="4889"/>
                  </a:lnTo>
                  <a:lnTo>
                    <a:pt x="496" y="4956"/>
                  </a:lnTo>
                  <a:lnTo>
                    <a:pt x="501" y="4992"/>
                  </a:lnTo>
                  <a:lnTo>
                    <a:pt x="471" y="5017"/>
                  </a:lnTo>
                  <a:lnTo>
                    <a:pt x="408" y="5051"/>
                  </a:lnTo>
                  <a:lnTo>
                    <a:pt x="374" y="5071"/>
                  </a:lnTo>
                  <a:lnTo>
                    <a:pt x="297" y="5064"/>
                  </a:lnTo>
                  <a:lnTo>
                    <a:pt x="290" y="5035"/>
                  </a:lnTo>
                  <a:lnTo>
                    <a:pt x="255" y="5043"/>
                  </a:lnTo>
                  <a:lnTo>
                    <a:pt x="208" y="5038"/>
                  </a:lnTo>
                  <a:lnTo>
                    <a:pt x="199" y="5059"/>
                  </a:lnTo>
                  <a:lnTo>
                    <a:pt x="172" y="5088"/>
                  </a:lnTo>
                  <a:lnTo>
                    <a:pt x="147" y="5067"/>
                  </a:lnTo>
                  <a:lnTo>
                    <a:pt x="62" y="5061"/>
                  </a:lnTo>
                  <a:lnTo>
                    <a:pt x="50" y="5087"/>
                  </a:lnTo>
                  <a:lnTo>
                    <a:pt x="0" y="5102"/>
                  </a:lnTo>
                  <a:lnTo>
                    <a:pt x="44" y="4999"/>
                  </a:lnTo>
                  <a:lnTo>
                    <a:pt x="79" y="4951"/>
                  </a:lnTo>
                  <a:lnTo>
                    <a:pt x="80" y="4924"/>
                  </a:lnTo>
                  <a:lnTo>
                    <a:pt x="20" y="4890"/>
                  </a:lnTo>
                  <a:lnTo>
                    <a:pt x="46" y="4832"/>
                  </a:lnTo>
                  <a:lnTo>
                    <a:pt x="100" y="4818"/>
                  </a:lnTo>
                  <a:lnTo>
                    <a:pt x="165" y="4757"/>
                  </a:lnTo>
                  <a:lnTo>
                    <a:pt x="199" y="4784"/>
                  </a:lnTo>
                  <a:lnTo>
                    <a:pt x="236" y="4740"/>
                  </a:lnTo>
                  <a:lnTo>
                    <a:pt x="257" y="4755"/>
                  </a:lnTo>
                  <a:lnTo>
                    <a:pt x="290" y="4738"/>
                  </a:lnTo>
                  <a:lnTo>
                    <a:pt x="317" y="4767"/>
                  </a:lnTo>
                  <a:lnTo>
                    <a:pt x="360" y="4731"/>
                  </a:lnTo>
                  <a:lnTo>
                    <a:pt x="353" y="4702"/>
                  </a:lnTo>
                  <a:lnTo>
                    <a:pt x="317" y="4627"/>
                  </a:lnTo>
                  <a:lnTo>
                    <a:pt x="357" y="4588"/>
                  </a:lnTo>
                  <a:lnTo>
                    <a:pt x="370" y="4528"/>
                  </a:lnTo>
                  <a:lnTo>
                    <a:pt x="376" y="4516"/>
                  </a:lnTo>
                  <a:lnTo>
                    <a:pt x="382" y="4505"/>
                  </a:lnTo>
                  <a:lnTo>
                    <a:pt x="399" y="4475"/>
                  </a:lnTo>
                  <a:lnTo>
                    <a:pt x="440" y="4426"/>
                  </a:lnTo>
                  <a:lnTo>
                    <a:pt x="464" y="4383"/>
                  </a:lnTo>
                  <a:lnTo>
                    <a:pt x="447" y="4358"/>
                  </a:lnTo>
                  <a:lnTo>
                    <a:pt x="442" y="4346"/>
                  </a:lnTo>
                  <a:lnTo>
                    <a:pt x="425" y="4352"/>
                  </a:lnTo>
                  <a:lnTo>
                    <a:pt x="316" y="4253"/>
                  </a:lnTo>
                  <a:lnTo>
                    <a:pt x="242" y="4228"/>
                  </a:lnTo>
                  <a:lnTo>
                    <a:pt x="268" y="4177"/>
                  </a:lnTo>
                  <a:lnTo>
                    <a:pt x="287" y="4156"/>
                  </a:lnTo>
                  <a:lnTo>
                    <a:pt x="265" y="4077"/>
                  </a:lnTo>
                  <a:lnTo>
                    <a:pt x="317" y="4028"/>
                  </a:lnTo>
                  <a:lnTo>
                    <a:pt x="352" y="3943"/>
                  </a:lnTo>
                  <a:lnTo>
                    <a:pt x="444" y="3838"/>
                  </a:lnTo>
                  <a:lnTo>
                    <a:pt x="349" y="3741"/>
                  </a:lnTo>
                  <a:lnTo>
                    <a:pt x="447" y="3655"/>
                  </a:lnTo>
                  <a:lnTo>
                    <a:pt x="490" y="3640"/>
                  </a:lnTo>
                  <a:lnTo>
                    <a:pt x="590" y="3543"/>
                  </a:lnTo>
                  <a:lnTo>
                    <a:pt x="718" y="3401"/>
                  </a:lnTo>
                  <a:lnTo>
                    <a:pt x="770" y="3373"/>
                  </a:lnTo>
                  <a:lnTo>
                    <a:pt x="933" y="3275"/>
                  </a:lnTo>
                  <a:lnTo>
                    <a:pt x="955" y="3225"/>
                  </a:lnTo>
                  <a:lnTo>
                    <a:pt x="1002" y="3212"/>
                  </a:lnTo>
                  <a:lnTo>
                    <a:pt x="1047" y="3170"/>
                  </a:lnTo>
                  <a:lnTo>
                    <a:pt x="1061" y="3159"/>
                  </a:lnTo>
                  <a:lnTo>
                    <a:pt x="1080" y="3112"/>
                  </a:lnTo>
                  <a:lnTo>
                    <a:pt x="1039" y="3069"/>
                  </a:lnTo>
                  <a:lnTo>
                    <a:pt x="1031" y="3034"/>
                  </a:lnTo>
                  <a:lnTo>
                    <a:pt x="1032" y="3033"/>
                  </a:lnTo>
                  <a:lnTo>
                    <a:pt x="1093" y="2916"/>
                  </a:lnTo>
                  <a:lnTo>
                    <a:pt x="1100" y="2843"/>
                  </a:lnTo>
                  <a:lnTo>
                    <a:pt x="1101" y="2791"/>
                  </a:lnTo>
                  <a:lnTo>
                    <a:pt x="1038" y="2680"/>
                  </a:lnTo>
                  <a:lnTo>
                    <a:pt x="1118" y="2605"/>
                  </a:lnTo>
                  <a:lnTo>
                    <a:pt x="1152" y="2562"/>
                  </a:lnTo>
                  <a:lnTo>
                    <a:pt x="1178" y="2539"/>
                  </a:lnTo>
                  <a:lnTo>
                    <a:pt x="1195" y="2566"/>
                  </a:lnTo>
                  <a:lnTo>
                    <a:pt x="1330" y="2517"/>
                  </a:lnTo>
                  <a:lnTo>
                    <a:pt x="1374" y="2493"/>
                  </a:lnTo>
                  <a:lnTo>
                    <a:pt x="1455" y="2456"/>
                  </a:lnTo>
                  <a:lnTo>
                    <a:pt x="1516" y="2383"/>
                  </a:lnTo>
                  <a:lnTo>
                    <a:pt x="1598" y="2349"/>
                  </a:lnTo>
                  <a:lnTo>
                    <a:pt x="1638" y="2312"/>
                  </a:lnTo>
                  <a:lnTo>
                    <a:pt x="1582" y="2265"/>
                  </a:lnTo>
                  <a:lnTo>
                    <a:pt x="1633" y="2199"/>
                  </a:lnTo>
                  <a:lnTo>
                    <a:pt x="1675" y="2195"/>
                  </a:lnTo>
                  <a:lnTo>
                    <a:pt x="1686" y="2136"/>
                  </a:lnTo>
                  <a:lnTo>
                    <a:pt x="1796" y="2082"/>
                  </a:lnTo>
                  <a:lnTo>
                    <a:pt x="1928" y="1970"/>
                  </a:lnTo>
                  <a:lnTo>
                    <a:pt x="1889" y="1947"/>
                  </a:lnTo>
                  <a:lnTo>
                    <a:pt x="1958" y="1901"/>
                  </a:lnTo>
                  <a:lnTo>
                    <a:pt x="1998" y="1846"/>
                  </a:lnTo>
                  <a:lnTo>
                    <a:pt x="2107" y="1760"/>
                  </a:lnTo>
                  <a:lnTo>
                    <a:pt x="2117" y="1705"/>
                  </a:lnTo>
                  <a:lnTo>
                    <a:pt x="2104" y="1603"/>
                  </a:lnTo>
                  <a:lnTo>
                    <a:pt x="2121" y="1586"/>
                  </a:lnTo>
                  <a:lnTo>
                    <a:pt x="2243" y="1551"/>
                  </a:lnTo>
                  <a:lnTo>
                    <a:pt x="2261" y="1518"/>
                  </a:lnTo>
                  <a:lnTo>
                    <a:pt x="2247" y="1486"/>
                  </a:lnTo>
                  <a:lnTo>
                    <a:pt x="2302" y="1473"/>
                  </a:lnTo>
                  <a:lnTo>
                    <a:pt x="2346" y="1456"/>
                  </a:lnTo>
                  <a:lnTo>
                    <a:pt x="2357" y="1430"/>
                  </a:lnTo>
                  <a:lnTo>
                    <a:pt x="2300" y="1359"/>
                  </a:lnTo>
                  <a:lnTo>
                    <a:pt x="2257" y="1345"/>
                  </a:lnTo>
                  <a:lnTo>
                    <a:pt x="2175" y="1381"/>
                  </a:lnTo>
                  <a:lnTo>
                    <a:pt x="2095" y="1388"/>
                  </a:lnTo>
                  <a:lnTo>
                    <a:pt x="2038" y="1385"/>
                  </a:lnTo>
                  <a:lnTo>
                    <a:pt x="1977" y="1402"/>
                  </a:lnTo>
                  <a:lnTo>
                    <a:pt x="1988" y="1337"/>
                  </a:lnTo>
                  <a:lnTo>
                    <a:pt x="2033" y="1308"/>
                  </a:lnTo>
                  <a:lnTo>
                    <a:pt x="2051" y="1240"/>
                  </a:lnTo>
                  <a:lnTo>
                    <a:pt x="2102" y="1236"/>
                  </a:lnTo>
                  <a:lnTo>
                    <a:pt x="2106" y="1154"/>
                  </a:lnTo>
                  <a:lnTo>
                    <a:pt x="2156" y="1146"/>
                  </a:lnTo>
                  <a:lnTo>
                    <a:pt x="2170" y="1112"/>
                  </a:lnTo>
                  <a:lnTo>
                    <a:pt x="2222" y="1104"/>
                  </a:lnTo>
                  <a:lnTo>
                    <a:pt x="2232" y="1068"/>
                  </a:lnTo>
                  <a:lnTo>
                    <a:pt x="2231" y="1057"/>
                  </a:lnTo>
                  <a:lnTo>
                    <a:pt x="2212" y="1058"/>
                  </a:lnTo>
                  <a:lnTo>
                    <a:pt x="2195" y="969"/>
                  </a:lnTo>
                  <a:lnTo>
                    <a:pt x="2279" y="937"/>
                  </a:lnTo>
                  <a:lnTo>
                    <a:pt x="2311" y="959"/>
                  </a:lnTo>
                  <a:lnTo>
                    <a:pt x="2318" y="958"/>
                  </a:lnTo>
                  <a:lnTo>
                    <a:pt x="2319" y="958"/>
                  </a:lnTo>
                  <a:lnTo>
                    <a:pt x="2388" y="988"/>
                  </a:lnTo>
                  <a:lnTo>
                    <a:pt x="2463" y="967"/>
                  </a:lnTo>
                  <a:lnTo>
                    <a:pt x="2497" y="940"/>
                  </a:lnTo>
                  <a:lnTo>
                    <a:pt x="2563" y="981"/>
                  </a:lnTo>
                  <a:lnTo>
                    <a:pt x="2655" y="971"/>
                  </a:lnTo>
                  <a:lnTo>
                    <a:pt x="2604" y="1066"/>
                  </a:lnTo>
                  <a:lnTo>
                    <a:pt x="2588" y="1127"/>
                  </a:lnTo>
                  <a:lnTo>
                    <a:pt x="2631" y="1138"/>
                  </a:lnTo>
                  <a:lnTo>
                    <a:pt x="2717" y="1140"/>
                  </a:lnTo>
                  <a:lnTo>
                    <a:pt x="2740" y="1186"/>
                  </a:lnTo>
                  <a:lnTo>
                    <a:pt x="2829" y="1137"/>
                  </a:lnTo>
                  <a:lnTo>
                    <a:pt x="2910" y="1133"/>
                  </a:lnTo>
                  <a:lnTo>
                    <a:pt x="2911" y="1133"/>
                  </a:lnTo>
                  <a:lnTo>
                    <a:pt x="3019" y="1160"/>
                  </a:lnTo>
                  <a:lnTo>
                    <a:pt x="3099" y="1119"/>
                  </a:lnTo>
                  <a:lnTo>
                    <a:pt x="3118" y="1077"/>
                  </a:lnTo>
                  <a:lnTo>
                    <a:pt x="3151" y="1069"/>
                  </a:lnTo>
                  <a:lnTo>
                    <a:pt x="3168" y="1047"/>
                  </a:lnTo>
                  <a:lnTo>
                    <a:pt x="3097" y="1018"/>
                  </a:lnTo>
                  <a:lnTo>
                    <a:pt x="3125" y="961"/>
                  </a:lnTo>
                  <a:lnTo>
                    <a:pt x="3205" y="1012"/>
                  </a:lnTo>
                  <a:lnTo>
                    <a:pt x="3237" y="1008"/>
                  </a:lnTo>
                  <a:lnTo>
                    <a:pt x="3258" y="988"/>
                  </a:lnTo>
                  <a:lnTo>
                    <a:pt x="3282" y="949"/>
                  </a:lnTo>
                  <a:lnTo>
                    <a:pt x="3271" y="932"/>
                  </a:lnTo>
                  <a:lnTo>
                    <a:pt x="3247" y="898"/>
                  </a:lnTo>
                  <a:lnTo>
                    <a:pt x="3265" y="885"/>
                  </a:lnTo>
                  <a:lnTo>
                    <a:pt x="3281" y="906"/>
                  </a:lnTo>
                  <a:lnTo>
                    <a:pt x="3311" y="907"/>
                  </a:lnTo>
                  <a:lnTo>
                    <a:pt x="3324" y="876"/>
                  </a:lnTo>
                  <a:lnTo>
                    <a:pt x="3297" y="861"/>
                  </a:lnTo>
                  <a:lnTo>
                    <a:pt x="3272" y="878"/>
                  </a:lnTo>
                  <a:lnTo>
                    <a:pt x="3253" y="839"/>
                  </a:lnTo>
                  <a:lnTo>
                    <a:pt x="3270" y="823"/>
                  </a:lnTo>
                  <a:lnTo>
                    <a:pt x="3374" y="759"/>
                  </a:lnTo>
                  <a:lnTo>
                    <a:pt x="3399" y="717"/>
                  </a:lnTo>
                  <a:lnTo>
                    <a:pt x="3436" y="723"/>
                  </a:lnTo>
                  <a:lnTo>
                    <a:pt x="3445" y="678"/>
                  </a:lnTo>
                  <a:lnTo>
                    <a:pt x="3483" y="696"/>
                  </a:lnTo>
                  <a:lnTo>
                    <a:pt x="3483" y="716"/>
                  </a:lnTo>
                  <a:lnTo>
                    <a:pt x="3519" y="712"/>
                  </a:lnTo>
                  <a:lnTo>
                    <a:pt x="3563" y="658"/>
                  </a:lnTo>
                  <a:lnTo>
                    <a:pt x="3603" y="671"/>
                  </a:lnTo>
                  <a:lnTo>
                    <a:pt x="3634" y="642"/>
                  </a:lnTo>
                  <a:lnTo>
                    <a:pt x="3659" y="664"/>
                  </a:lnTo>
                  <a:lnTo>
                    <a:pt x="3626" y="696"/>
                  </a:lnTo>
                  <a:lnTo>
                    <a:pt x="3640" y="708"/>
                  </a:lnTo>
                  <a:lnTo>
                    <a:pt x="3663" y="745"/>
                  </a:lnTo>
                  <a:lnTo>
                    <a:pt x="3630" y="766"/>
                  </a:lnTo>
                  <a:lnTo>
                    <a:pt x="3579" y="772"/>
                  </a:lnTo>
                  <a:lnTo>
                    <a:pt x="3546" y="773"/>
                  </a:lnTo>
                  <a:lnTo>
                    <a:pt x="3567" y="796"/>
                  </a:lnTo>
                  <a:lnTo>
                    <a:pt x="3627" y="851"/>
                  </a:lnTo>
                  <a:lnTo>
                    <a:pt x="3648" y="854"/>
                  </a:lnTo>
                  <a:lnTo>
                    <a:pt x="3704" y="832"/>
                  </a:lnTo>
                  <a:lnTo>
                    <a:pt x="3724" y="823"/>
                  </a:lnTo>
                  <a:lnTo>
                    <a:pt x="3784" y="815"/>
                  </a:lnTo>
                  <a:lnTo>
                    <a:pt x="3794" y="803"/>
                  </a:lnTo>
                  <a:lnTo>
                    <a:pt x="3872" y="778"/>
                  </a:lnTo>
                  <a:lnTo>
                    <a:pt x="3920" y="686"/>
                  </a:lnTo>
                  <a:lnTo>
                    <a:pt x="3959" y="699"/>
                  </a:lnTo>
                  <a:lnTo>
                    <a:pt x="4024" y="681"/>
                  </a:lnTo>
                  <a:lnTo>
                    <a:pt x="4085" y="696"/>
                  </a:lnTo>
                  <a:lnTo>
                    <a:pt x="4114" y="739"/>
                  </a:lnTo>
                  <a:lnTo>
                    <a:pt x="4109" y="786"/>
                  </a:lnTo>
                  <a:lnTo>
                    <a:pt x="4126" y="807"/>
                  </a:lnTo>
                  <a:lnTo>
                    <a:pt x="4159" y="808"/>
                  </a:lnTo>
                  <a:lnTo>
                    <a:pt x="4171" y="814"/>
                  </a:lnTo>
                  <a:lnTo>
                    <a:pt x="4200" y="777"/>
                  </a:lnTo>
                  <a:lnTo>
                    <a:pt x="4221" y="776"/>
                  </a:lnTo>
                  <a:lnTo>
                    <a:pt x="4312" y="783"/>
                  </a:lnTo>
                  <a:lnTo>
                    <a:pt x="4338" y="796"/>
                  </a:lnTo>
                  <a:lnTo>
                    <a:pt x="4387" y="781"/>
                  </a:lnTo>
                  <a:lnTo>
                    <a:pt x="4415" y="754"/>
                  </a:lnTo>
                  <a:lnTo>
                    <a:pt x="4447" y="759"/>
                  </a:lnTo>
                  <a:lnTo>
                    <a:pt x="4491" y="762"/>
                  </a:lnTo>
                  <a:lnTo>
                    <a:pt x="4511" y="702"/>
                  </a:lnTo>
                  <a:lnTo>
                    <a:pt x="4551" y="694"/>
                  </a:lnTo>
                  <a:lnTo>
                    <a:pt x="4597" y="655"/>
                  </a:lnTo>
                  <a:lnTo>
                    <a:pt x="4620" y="662"/>
                  </a:lnTo>
                  <a:lnTo>
                    <a:pt x="4670" y="628"/>
                  </a:lnTo>
                  <a:lnTo>
                    <a:pt x="4706" y="579"/>
                  </a:lnTo>
                  <a:lnTo>
                    <a:pt x="4748" y="593"/>
                  </a:lnTo>
                  <a:lnTo>
                    <a:pt x="4755" y="619"/>
                  </a:lnTo>
                  <a:lnTo>
                    <a:pt x="4784" y="600"/>
                  </a:lnTo>
                  <a:lnTo>
                    <a:pt x="4830" y="599"/>
                  </a:lnTo>
                  <a:lnTo>
                    <a:pt x="4887" y="610"/>
                  </a:lnTo>
                  <a:lnTo>
                    <a:pt x="4909" y="623"/>
                  </a:lnTo>
                  <a:lnTo>
                    <a:pt x="4909" y="674"/>
                  </a:lnTo>
                  <a:lnTo>
                    <a:pt x="4947" y="705"/>
                  </a:lnTo>
                  <a:lnTo>
                    <a:pt x="4989" y="729"/>
                  </a:lnTo>
                  <a:lnTo>
                    <a:pt x="5038" y="730"/>
                  </a:lnTo>
                  <a:lnTo>
                    <a:pt x="5082" y="742"/>
                  </a:lnTo>
                  <a:lnTo>
                    <a:pt x="5093" y="711"/>
                  </a:lnTo>
                  <a:lnTo>
                    <a:pt x="5113" y="706"/>
                  </a:lnTo>
                  <a:lnTo>
                    <a:pt x="5150" y="726"/>
                  </a:lnTo>
                  <a:lnTo>
                    <a:pt x="5170" y="734"/>
                  </a:lnTo>
                  <a:lnTo>
                    <a:pt x="5249" y="720"/>
                  </a:lnTo>
                  <a:lnTo>
                    <a:pt x="5289" y="705"/>
                  </a:lnTo>
                  <a:lnTo>
                    <a:pt x="5306" y="695"/>
                  </a:lnTo>
                  <a:lnTo>
                    <a:pt x="5294" y="680"/>
                  </a:lnTo>
                  <a:lnTo>
                    <a:pt x="5256" y="692"/>
                  </a:lnTo>
                  <a:lnTo>
                    <a:pt x="5237" y="676"/>
                  </a:lnTo>
                  <a:lnTo>
                    <a:pt x="5228" y="630"/>
                  </a:lnTo>
                  <a:lnTo>
                    <a:pt x="5273" y="603"/>
                  </a:lnTo>
                  <a:lnTo>
                    <a:pt x="5335" y="582"/>
                  </a:lnTo>
                  <a:lnTo>
                    <a:pt x="5351" y="537"/>
                  </a:lnTo>
                  <a:lnTo>
                    <a:pt x="5401" y="539"/>
                  </a:lnTo>
                  <a:lnTo>
                    <a:pt x="5466" y="582"/>
                  </a:lnTo>
                  <a:lnTo>
                    <a:pt x="5478" y="600"/>
                  </a:lnTo>
                  <a:lnTo>
                    <a:pt x="5457" y="634"/>
                  </a:lnTo>
                  <a:lnTo>
                    <a:pt x="5493" y="633"/>
                  </a:lnTo>
                  <a:lnTo>
                    <a:pt x="5516" y="615"/>
                  </a:lnTo>
                  <a:lnTo>
                    <a:pt x="5530" y="601"/>
                  </a:lnTo>
                  <a:lnTo>
                    <a:pt x="5513" y="503"/>
                  </a:lnTo>
                  <a:lnTo>
                    <a:pt x="5531" y="467"/>
                  </a:lnTo>
                  <a:lnTo>
                    <a:pt x="5557" y="488"/>
                  </a:lnTo>
                  <a:lnTo>
                    <a:pt x="5543" y="514"/>
                  </a:lnTo>
                  <a:lnTo>
                    <a:pt x="5556" y="516"/>
                  </a:lnTo>
                  <a:lnTo>
                    <a:pt x="5578" y="488"/>
                  </a:lnTo>
                  <a:lnTo>
                    <a:pt x="5539" y="433"/>
                  </a:lnTo>
                  <a:lnTo>
                    <a:pt x="5533" y="419"/>
                  </a:lnTo>
                  <a:lnTo>
                    <a:pt x="5520" y="417"/>
                  </a:lnTo>
                  <a:lnTo>
                    <a:pt x="5478" y="453"/>
                  </a:lnTo>
                  <a:lnTo>
                    <a:pt x="5448" y="427"/>
                  </a:lnTo>
                  <a:lnTo>
                    <a:pt x="5417" y="434"/>
                  </a:lnTo>
                  <a:lnTo>
                    <a:pt x="5406" y="468"/>
                  </a:lnTo>
                  <a:lnTo>
                    <a:pt x="5379" y="459"/>
                  </a:lnTo>
                  <a:lnTo>
                    <a:pt x="5388" y="491"/>
                  </a:lnTo>
                  <a:lnTo>
                    <a:pt x="5384" y="509"/>
                  </a:lnTo>
                  <a:lnTo>
                    <a:pt x="5306" y="499"/>
                  </a:lnTo>
                  <a:lnTo>
                    <a:pt x="5257" y="526"/>
                  </a:lnTo>
                  <a:lnTo>
                    <a:pt x="5239" y="487"/>
                  </a:lnTo>
                  <a:lnTo>
                    <a:pt x="5214" y="477"/>
                  </a:lnTo>
                  <a:lnTo>
                    <a:pt x="5204" y="482"/>
                  </a:lnTo>
                  <a:lnTo>
                    <a:pt x="5135" y="441"/>
                  </a:lnTo>
                  <a:lnTo>
                    <a:pt x="5121" y="408"/>
                  </a:lnTo>
                  <a:lnTo>
                    <a:pt x="5151" y="384"/>
                  </a:lnTo>
                  <a:lnTo>
                    <a:pt x="5124" y="329"/>
                  </a:lnTo>
                  <a:lnTo>
                    <a:pt x="5220" y="265"/>
                  </a:lnTo>
                  <a:lnTo>
                    <a:pt x="5224" y="247"/>
                  </a:lnTo>
                  <a:lnTo>
                    <a:pt x="5209" y="217"/>
                  </a:lnTo>
                  <a:lnTo>
                    <a:pt x="5257" y="137"/>
                  </a:lnTo>
                  <a:lnTo>
                    <a:pt x="5335" y="98"/>
                  </a:lnTo>
                  <a:lnTo>
                    <a:pt x="5356" y="115"/>
                  </a:lnTo>
                  <a:lnTo>
                    <a:pt x="5422" y="71"/>
                  </a:lnTo>
                  <a:lnTo>
                    <a:pt x="5450" y="91"/>
                  </a:lnTo>
                  <a:lnTo>
                    <a:pt x="5467" y="82"/>
                  </a:lnTo>
                  <a:lnTo>
                    <a:pt x="5437" y="52"/>
                  </a:lnTo>
                  <a:lnTo>
                    <a:pt x="5439" y="0"/>
                  </a:lnTo>
                  <a:lnTo>
                    <a:pt x="5466" y="6"/>
                  </a:lnTo>
                  <a:lnTo>
                    <a:pt x="5470" y="25"/>
                  </a:lnTo>
                  <a:lnTo>
                    <a:pt x="5548" y="19"/>
                  </a:lnTo>
                  <a:lnTo>
                    <a:pt x="5567" y="41"/>
                  </a:lnTo>
                  <a:lnTo>
                    <a:pt x="5558" y="87"/>
                  </a:lnTo>
                  <a:lnTo>
                    <a:pt x="5562" y="123"/>
                  </a:lnTo>
                  <a:lnTo>
                    <a:pt x="5589" y="143"/>
                  </a:lnTo>
                  <a:lnTo>
                    <a:pt x="5609" y="130"/>
                  </a:lnTo>
                  <a:lnTo>
                    <a:pt x="5621" y="103"/>
                  </a:lnTo>
                  <a:lnTo>
                    <a:pt x="5607" y="62"/>
                  </a:lnTo>
                  <a:lnTo>
                    <a:pt x="5617" y="27"/>
                  </a:lnTo>
                  <a:lnTo>
                    <a:pt x="5641" y="18"/>
                  </a:lnTo>
                  <a:lnTo>
                    <a:pt x="5648" y="47"/>
                  </a:lnTo>
                  <a:lnTo>
                    <a:pt x="5663" y="60"/>
                  </a:lnTo>
                  <a:lnTo>
                    <a:pt x="5687" y="62"/>
                  </a:lnTo>
                  <a:lnTo>
                    <a:pt x="5700" y="100"/>
                  </a:lnTo>
                  <a:lnTo>
                    <a:pt x="5702" y="145"/>
                  </a:lnTo>
                  <a:lnTo>
                    <a:pt x="5724" y="144"/>
                  </a:lnTo>
                  <a:lnTo>
                    <a:pt x="5753" y="125"/>
                  </a:lnTo>
                  <a:lnTo>
                    <a:pt x="5785" y="135"/>
                  </a:lnTo>
                  <a:lnTo>
                    <a:pt x="5800" y="160"/>
                  </a:lnTo>
                  <a:lnTo>
                    <a:pt x="5815" y="181"/>
                  </a:lnTo>
                  <a:lnTo>
                    <a:pt x="5759" y="212"/>
                  </a:lnTo>
                  <a:lnTo>
                    <a:pt x="5766" y="259"/>
                  </a:lnTo>
                  <a:lnTo>
                    <a:pt x="5805" y="275"/>
                  </a:lnTo>
                  <a:lnTo>
                    <a:pt x="5789" y="346"/>
                  </a:lnTo>
                  <a:lnTo>
                    <a:pt x="5816" y="350"/>
                  </a:lnTo>
                  <a:lnTo>
                    <a:pt x="5923" y="395"/>
                  </a:lnTo>
                  <a:lnTo>
                    <a:pt x="5924" y="359"/>
                  </a:lnTo>
                  <a:lnTo>
                    <a:pt x="5948" y="344"/>
                  </a:lnTo>
                  <a:lnTo>
                    <a:pt x="5917" y="315"/>
                  </a:lnTo>
                  <a:lnTo>
                    <a:pt x="5866" y="307"/>
                  </a:lnTo>
                  <a:lnTo>
                    <a:pt x="5867" y="267"/>
                  </a:lnTo>
                  <a:lnTo>
                    <a:pt x="5926" y="240"/>
                  </a:lnTo>
                  <a:lnTo>
                    <a:pt x="5920" y="218"/>
                  </a:lnTo>
                  <a:lnTo>
                    <a:pt x="5947" y="203"/>
                  </a:lnTo>
                  <a:lnTo>
                    <a:pt x="5960" y="249"/>
                  </a:lnTo>
                  <a:lnTo>
                    <a:pt x="5987" y="265"/>
                  </a:lnTo>
                  <a:lnTo>
                    <a:pt x="5985" y="287"/>
                  </a:lnTo>
                  <a:lnTo>
                    <a:pt x="6028" y="285"/>
                  </a:lnTo>
                  <a:lnTo>
                    <a:pt x="6034" y="309"/>
                  </a:lnTo>
                  <a:lnTo>
                    <a:pt x="6085" y="302"/>
                  </a:lnTo>
                  <a:lnTo>
                    <a:pt x="6093" y="343"/>
                  </a:lnTo>
                  <a:lnTo>
                    <a:pt x="6045" y="342"/>
                  </a:lnTo>
                  <a:lnTo>
                    <a:pt x="6043" y="378"/>
                  </a:lnTo>
                  <a:lnTo>
                    <a:pt x="6076" y="393"/>
                  </a:lnTo>
                  <a:lnTo>
                    <a:pt x="6093" y="454"/>
                  </a:lnTo>
                  <a:lnTo>
                    <a:pt x="6096" y="461"/>
                  </a:lnTo>
                  <a:lnTo>
                    <a:pt x="6126" y="472"/>
                  </a:lnTo>
                  <a:lnTo>
                    <a:pt x="6185" y="457"/>
                  </a:lnTo>
                  <a:lnTo>
                    <a:pt x="6226" y="445"/>
                  </a:lnTo>
                  <a:lnTo>
                    <a:pt x="6273" y="415"/>
                  </a:lnTo>
                  <a:lnTo>
                    <a:pt x="6321" y="387"/>
                  </a:lnTo>
                  <a:lnTo>
                    <a:pt x="6395" y="362"/>
                  </a:lnTo>
                  <a:lnTo>
                    <a:pt x="6396" y="362"/>
                  </a:lnTo>
                  <a:lnTo>
                    <a:pt x="6486" y="371"/>
                  </a:lnTo>
                  <a:lnTo>
                    <a:pt x="6554" y="387"/>
                  </a:lnTo>
                  <a:lnTo>
                    <a:pt x="6593" y="398"/>
                  </a:lnTo>
                  <a:lnTo>
                    <a:pt x="6629" y="416"/>
                  </a:lnTo>
                  <a:lnTo>
                    <a:pt x="6668" y="410"/>
                  </a:lnTo>
                  <a:lnTo>
                    <a:pt x="6683" y="427"/>
                  </a:lnTo>
                  <a:lnTo>
                    <a:pt x="6719" y="439"/>
                  </a:lnTo>
                  <a:lnTo>
                    <a:pt x="6757" y="436"/>
                  </a:lnTo>
                  <a:lnTo>
                    <a:pt x="6766" y="452"/>
                  </a:lnTo>
                  <a:lnTo>
                    <a:pt x="6988" y="524"/>
                  </a:lnTo>
                  <a:lnTo>
                    <a:pt x="7218" y="636"/>
                  </a:lnTo>
                  <a:lnTo>
                    <a:pt x="7336" y="831"/>
                  </a:lnTo>
                  <a:lnTo>
                    <a:pt x="7260" y="884"/>
                  </a:lnTo>
                  <a:lnTo>
                    <a:pt x="7283" y="897"/>
                  </a:lnTo>
                  <a:lnTo>
                    <a:pt x="7319" y="912"/>
                  </a:lnTo>
                  <a:lnTo>
                    <a:pt x="7337" y="929"/>
                  </a:lnTo>
                  <a:cubicBezTo>
                    <a:pt x="7340" y="924"/>
                    <a:pt x="7346" y="915"/>
                    <a:pt x="7353" y="913"/>
                  </a:cubicBezTo>
                  <a:cubicBezTo>
                    <a:pt x="7354" y="913"/>
                    <a:pt x="7359" y="911"/>
                    <a:pt x="7365" y="909"/>
                  </a:cubicBezTo>
                  <a:cubicBezTo>
                    <a:pt x="7401" y="896"/>
                    <a:pt x="7436" y="885"/>
                    <a:pt x="7440" y="884"/>
                  </a:cubicBezTo>
                  <a:cubicBezTo>
                    <a:pt x="7447" y="883"/>
                    <a:pt x="7506" y="867"/>
                    <a:pt x="7506" y="866"/>
                  </a:cubicBezTo>
                  <a:lnTo>
                    <a:pt x="7510" y="866"/>
                  </a:lnTo>
                  <a:lnTo>
                    <a:pt x="7521" y="916"/>
                  </a:lnTo>
                  <a:lnTo>
                    <a:pt x="7546" y="935"/>
                  </a:lnTo>
                  <a:lnTo>
                    <a:pt x="7562" y="946"/>
                  </a:lnTo>
                  <a:lnTo>
                    <a:pt x="7563" y="947"/>
                  </a:lnTo>
                  <a:lnTo>
                    <a:pt x="7585" y="1001"/>
                  </a:lnTo>
                  <a:lnTo>
                    <a:pt x="7598" y="1007"/>
                  </a:lnTo>
                  <a:lnTo>
                    <a:pt x="7606" y="988"/>
                  </a:lnTo>
                  <a:lnTo>
                    <a:pt x="7637" y="997"/>
                  </a:lnTo>
                  <a:lnTo>
                    <a:pt x="7644" y="1020"/>
                  </a:lnTo>
                  <a:lnTo>
                    <a:pt x="7716" y="1030"/>
                  </a:lnTo>
                  <a:lnTo>
                    <a:pt x="7705" y="1067"/>
                  </a:lnTo>
                  <a:lnTo>
                    <a:pt x="7692" y="1091"/>
                  </a:lnTo>
                  <a:lnTo>
                    <a:pt x="7707" y="1145"/>
                  </a:lnTo>
                  <a:lnTo>
                    <a:pt x="7709" y="1181"/>
                  </a:lnTo>
                  <a:lnTo>
                    <a:pt x="7756" y="1220"/>
                  </a:lnTo>
                  <a:lnTo>
                    <a:pt x="7755" y="1257"/>
                  </a:lnTo>
                  <a:lnTo>
                    <a:pt x="7723" y="1293"/>
                  </a:lnTo>
                  <a:lnTo>
                    <a:pt x="7655" y="1304"/>
                  </a:lnTo>
                  <a:lnTo>
                    <a:pt x="7607" y="1366"/>
                  </a:lnTo>
                  <a:lnTo>
                    <a:pt x="7583" y="1457"/>
                  </a:lnTo>
                  <a:lnTo>
                    <a:pt x="7539" y="1495"/>
                  </a:lnTo>
                  <a:lnTo>
                    <a:pt x="7496" y="1574"/>
                  </a:lnTo>
                  <a:lnTo>
                    <a:pt x="7470" y="1602"/>
                  </a:lnTo>
                  <a:lnTo>
                    <a:pt x="7432" y="1717"/>
                  </a:lnTo>
                  <a:lnTo>
                    <a:pt x="7405" y="1794"/>
                  </a:lnTo>
                  <a:lnTo>
                    <a:pt x="7393" y="1821"/>
                  </a:lnTo>
                  <a:lnTo>
                    <a:pt x="7389" y="1844"/>
                  </a:lnTo>
                  <a:lnTo>
                    <a:pt x="7389" y="1892"/>
                  </a:lnTo>
                  <a:lnTo>
                    <a:pt x="7406" y="1943"/>
                  </a:lnTo>
                  <a:lnTo>
                    <a:pt x="7422" y="1973"/>
                  </a:lnTo>
                  <a:lnTo>
                    <a:pt x="7449" y="2048"/>
                  </a:lnTo>
                  <a:lnTo>
                    <a:pt x="7454" y="2070"/>
                  </a:lnTo>
                  <a:lnTo>
                    <a:pt x="7448" y="2163"/>
                  </a:lnTo>
                  <a:lnTo>
                    <a:pt x="7371" y="2215"/>
                  </a:lnTo>
                  <a:lnTo>
                    <a:pt x="7374" y="2261"/>
                  </a:lnTo>
                  <a:lnTo>
                    <a:pt x="7483" y="2224"/>
                  </a:lnTo>
                  <a:lnTo>
                    <a:pt x="7504" y="2217"/>
                  </a:lnTo>
                  <a:lnTo>
                    <a:pt x="7541" y="2266"/>
                  </a:lnTo>
                  <a:lnTo>
                    <a:pt x="7600" y="2238"/>
                  </a:lnTo>
                  <a:lnTo>
                    <a:pt x="7636" y="2222"/>
                  </a:lnTo>
                  <a:lnTo>
                    <a:pt x="7660" y="2234"/>
                  </a:lnTo>
                  <a:lnTo>
                    <a:pt x="7697" y="2249"/>
                  </a:lnTo>
                  <a:lnTo>
                    <a:pt x="7719" y="2225"/>
                  </a:lnTo>
                  <a:lnTo>
                    <a:pt x="7794" y="2218"/>
                  </a:lnTo>
                  <a:lnTo>
                    <a:pt x="7862" y="2261"/>
                  </a:lnTo>
                  <a:lnTo>
                    <a:pt x="8011" y="2281"/>
                  </a:lnTo>
                  <a:lnTo>
                    <a:pt x="8112" y="2354"/>
                  </a:lnTo>
                  <a:lnTo>
                    <a:pt x="8151" y="2340"/>
                  </a:lnTo>
                  <a:lnTo>
                    <a:pt x="8173" y="2321"/>
                  </a:lnTo>
                  <a:lnTo>
                    <a:pt x="8220" y="2343"/>
                  </a:lnTo>
                  <a:lnTo>
                    <a:pt x="8200" y="2369"/>
                  </a:lnTo>
                  <a:lnTo>
                    <a:pt x="8238" y="2416"/>
                  </a:lnTo>
                  <a:lnTo>
                    <a:pt x="8203" y="2510"/>
                  </a:lnTo>
                  <a:lnTo>
                    <a:pt x="8217" y="2528"/>
                  </a:lnTo>
                  <a:lnTo>
                    <a:pt x="8217" y="2589"/>
                  </a:lnTo>
                  <a:lnTo>
                    <a:pt x="8300" y="2629"/>
                  </a:lnTo>
                  <a:lnTo>
                    <a:pt x="8325" y="2646"/>
                  </a:lnTo>
                  <a:lnTo>
                    <a:pt x="8351" y="2654"/>
                  </a:lnTo>
                  <a:lnTo>
                    <a:pt x="8413" y="2645"/>
                  </a:lnTo>
                  <a:lnTo>
                    <a:pt x="8447" y="2682"/>
                  </a:lnTo>
                  <a:lnTo>
                    <a:pt x="8482" y="2692"/>
                  </a:lnTo>
                  <a:lnTo>
                    <a:pt x="8508" y="2683"/>
                  </a:lnTo>
                  <a:lnTo>
                    <a:pt x="8558" y="2732"/>
                  </a:lnTo>
                  <a:lnTo>
                    <a:pt x="8579" y="2767"/>
                  </a:lnTo>
                  <a:lnTo>
                    <a:pt x="8588" y="2797"/>
                  </a:lnTo>
                  <a:lnTo>
                    <a:pt x="8661" y="2798"/>
                  </a:lnTo>
                  <a:lnTo>
                    <a:pt x="8670" y="2823"/>
                  </a:lnTo>
                  <a:lnTo>
                    <a:pt x="8685" y="2841"/>
                  </a:lnTo>
                  <a:lnTo>
                    <a:pt x="8700" y="2860"/>
                  </a:lnTo>
                  <a:lnTo>
                    <a:pt x="8729" y="2840"/>
                  </a:lnTo>
                  <a:lnTo>
                    <a:pt x="8807" y="2838"/>
                  </a:lnTo>
                  <a:lnTo>
                    <a:pt x="8851" y="2802"/>
                  </a:lnTo>
                  <a:lnTo>
                    <a:pt x="8880" y="2777"/>
                  </a:lnTo>
                  <a:lnTo>
                    <a:pt x="8881" y="2777"/>
                  </a:lnTo>
                  <a:lnTo>
                    <a:pt x="8958" y="2766"/>
                  </a:lnTo>
                  <a:lnTo>
                    <a:pt x="8945" y="2689"/>
                  </a:lnTo>
                  <a:lnTo>
                    <a:pt x="8960" y="2659"/>
                  </a:lnTo>
                  <a:lnTo>
                    <a:pt x="8970" y="2579"/>
                  </a:lnTo>
                  <a:lnTo>
                    <a:pt x="9008" y="2582"/>
                  </a:lnTo>
                  <a:lnTo>
                    <a:pt x="9081" y="2602"/>
                  </a:lnTo>
                  <a:lnTo>
                    <a:pt x="9126" y="2592"/>
                  </a:lnTo>
                  <a:lnTo>
                    <a:pt x="9107" y="2525"/>
                  </a:lnTo>
                  <a:lnTo>
                    <a:pt x="9149" y="2504"/>
                  </a:lnTo>
                  <a:lnTo>
                    <a:pt x="9174" y="2389"/>
                  </a:lnTo>
                  <a:lnTo>
                    <a:pt x="9294" y="2360"/>
                  </a:lnTo>
                  <a:lnTo>
                    <a:pt x="9359" y="2432"/>
                  </a:lnTo>
                  <a:lnTo>
                    <a:pt x="9354" y="2475"/>
                  </a:lnTo>
                  <a:lnTo>
                    <a:pt x="9478" y="2538"/>
                  </a:lnTo>
                  <a:lnTo>
                    <a:pt x="9441" y="2702"/>
                  </a:lnTo>
                  <a:lnTo>
                    <a:pt x="9467" y="2814"/>
                  </a:lnTo>
                  <a:lnTo>
                    <a:pt x="9464" y="2884"/>
                  </a:lnTo>
                  <a:lnTo>
                    <a:pt x="9435" y="2957"/>
                  </a:lnTo>
                  <a:lnTo>
                    <a:pt x="9381" y="2998"/>
                  </a:lnTo>
                  <a:lnTo>
                    <a:pt x="9413" y="3051"/>
                  </a:lnTo>
                  <a:lnTo>
                    <a:pt x="9417" y="3107"/>
                  </a:lnTo>
                  <a:lnTo>
                    <a:pt x="9333" y="3172"/>
                  </a:lnTo>
                  <a:lnTo>
                    <a:pt x="9372" y="3214"/>
                  </a:lnTo>
                  <a:lnTo>
                    <a:pt x="9354" y="3260"/>
                  </a:lnTo>
                  <a:lnTo>
                    <a:pt x="9299" y="3321"/>
                  </a:lnTo>
                  <a:lnTo>
                    <a:pt x="9320" y="3355"/>
                  </a:lnTo>
                  <a:lnTo>
                    <a:pt x="9324" y="3408"/>
                  </a:lnTo>
                  <a:lnTo>
                    <a:pt x="9333" y="3425"/>
                  </a:lnTo>
                  <a:lnTo>
                    <a:pt x="9340" y="3456"/>
                  </a:lnTo>
                  <a:lnTo>
                    <a:pt x="9351" y="3458"/>
                  </a:lnTo>
                  <a:lnTo>
                    <a:pt x="9435" y="3444"/>
                  </a:lnTo>
                  <a:lnTo>
                    <a:pt x="9436" y="3445"/>
                  </a:lnTo>
                  <a:lnTo>
                    <a:pt x="9533" y="3525"/>
                  </a:lnTo>
                  <a:lnTo>
                    <a:pt x="9523" y="3628"/>
                  </a:lnTo>
                  <a:lnTo>
                    <a:pt x="9503" y="3746"/>
                  </a:lnTo>
                  <a:lnTo>
                    <a:pt x="9477" y="3756"/>
                  </a:lnTo>
                  <a:lnTo>
                    <a:pt x="9454" y="3784"/>
                  </a:lnTo>
                  <a:lnTo>
                    <a:pt x="9376" y="3723"/>
                  </a:lnTo>
                  <a:lnTo>
                    <a:pt x="9343" y="3751"/>
                  </a:lnTo>
                  <a:lnTo>
                    <a:pt x="9294" y="3724"/>
                  </a:lnTo>
                  <a:lnTo>
                    <a:pt x="9260" y="3719"/>
                  </a:lnTo>
                  <a:lnTo>
                    <a:pt x="9220" y="3760"/>
                  </a:lnTo>
                  <a:lnTo>
                    <a:pt x="9191" y="3733"/>
                  </a:lnTo>
                  <a:lnTo>
                    <a:pt x="9167" y="3745"/>
                  </a:lnTo>
                  <a:lnTo>
                    <a:pt x="9116" y="3732"/>
                  </a:lnTo>
                  <a:lnTo>
                    <a:pt x="9107" y="3677"/>
                  </a:lnTo>
                  <a:lnTo>
                    <a:pt x="9072" y="3658"/>
                  </a:lnTo>
                  <a:lnTo>
                    <a:pt x="9040" y="3679"/>
                  </a:lnTo>
                  <a:lnTo>
                    <a:pt x="9015" y="3657"/>
                  </a:lnTo>
                  <a:lnTo>
                    <a:pt x="9009" y="3612"/>
                  </a:lnTo>
                  <a:lnTo>
                    <a:pt x="9037" y="3551"/>
                  </a:lnTo>
                  <a:lnTo>
                    <a:pt x="9012" y="3522"/>
                  </a:lnTo>
                  <a:lnTo>
                    <a:pt x="8997" y="3489"/>
                  </a:lnTo>
                  <a:lnTo>
                    <a:pt x="8954" y="3543"/>
                  </a:lnTo>
                  <a:lnTo>
                    <a:pt x="8906" y="3517"/>
                  </a:lnTo>
                  <a:lnTo>
                    <a:pt x="8779" y="3582"/>
                  </a:lnTo>
                  <a:lnTo>
                    <a:pt x="8719" y="3575"/>
                  </a:lnTo>
                  <a:lnTo>
                    <a:pt x="8710" y="3599"/>
                  </a:lnTo>
                  <a:lnTo>
                    <a:pt x="8721" y="3647"/>
                  </a:lnTo>
                  <a:lnTo>
                    <a:pt x="8677" y="3672"/>
                  </a:lnTo>
                  <a:lnTo>
                    <a:pt x="8666" y="3721"/>
                  </a:lnTo>
                  <a:lnTo>
                    <a:pt x="8642" y="3757"/>
                  </a:lnTo>
                  <a:lnTo>
                    <a:pt x="8607" y="3780"/>
                  </a:lnTo>
                  <a:lnTo>
                    <a:pt x="8627" y="3837"/>
                  </a:lnTo>
                  <a:lnTo>
                    <a:pt x="8606" y="3877"/>
                  </a:lnTo>
                  <a:lnTo>
                    <a:pt x="8610" y="3972"/>
                  </a:lnTo>
                  <a:lnTo>
                    <a:pt x="8629" y="4005"/>
                  </a:lnTo>
                  <a:lnTo>
                    <a:pt x="8606" y="4066"/>
                  </a:lnTo>
                  <a:lnTo>
                    <a:pt x="8609" y="4079"/>
                  </a:lnTo>
                  <a:lnTo>
                    <a:pt x="8642" y="4083"/>
                  </a:lnTo>
                  <a:lnTo>
                    <a:pt x="8651" y="4119"/>
                  </a:lnTo>
                  <a:lnTo>
                    <a:pt x="8691" y="4140"/>
                  </a:lnTo>
                  <a:lnTo>
                    <a:pt x="8799" y="4105"/>
                  </a:lnTo>
                  <a:lnTo>
                    <a:pt x="8876" y="4180"/>
                  </a:lnTo>
                  <a:lnTo>
                    <a:pt x="8868" y="4249"/>
                  </a:lnTo>
                  <a:lnTo>
                    <a:pt x="8798" y="4275"/>
                  </a:lnTo>
                  <a:lnTo>
                    <a:pt x="8797" y="4327"/>
                  </a:lnTo>
                  <a:lnTo>
                    <a:pt x="8761" y="4353"/>
                  </a:lnTo>
                  <a:lnTo>
                    <a:pt x="8756" y="4409"/>
                  </a:lnTo>
                  <a:lnTo>
                    <a:pt x="8780" y="4459"/>
                  </a:lnTo>
                  <a:lnTo>
                    <a:pt x="8853" y="4525"/>
                  </a:lnTo>
                  <a:lnTo>
                    <a:pt x="8915" y="4632"/>
                  </a:lnTo>
                  <a:lnTo>
                    <a:pt x="8851" y="4721"/>
                  </a:lnTo>
                  <a:lnTo>
                    <a:pt x="8803" y="4744"/>
                  </a:lnTo>
                  <a:lnTo>
                    <a:pt x="8802" y="4744"/>
                  </a:lnTo>
                  <a:lnTo>
                    <a:pt x="8724" y="4735"/>
                  </a:lnTo>
                  <a:lnTo>
                    <a:pt x="8693" y="4768"/>
                  </a:lnTo>
                  <a:lnTo>
                    <a:pt x="8635" y="4731"/>
                  </a:lnTo>
                  <a:lnTo>
                    <a:pt x="8664" y="4670"/>
                  </a:lnTo>
                  <a:lnTo>
                    <a:pt x="8654" y="4616"/>
                  </a:lnTo>
                  <a:lnTo>
                    <a:pt x="8599" y="4589"/>
                  </a:lnTo>
                  <a:lnTo>
                    <a:pt x="8525" y="4574"/>
                  </a:lnTo>
                  <a:lnTo>
                    <a:pt x="8518" y="4535"/>
                  </a:lnTo>
                  <a:lnTo>
                    <a:pt x="8534" y="4485"/>
                  </a:lnTo>
                  <a:lnTo>
                    <a:pt x="8487" y="4441"/>
                  </a:lnTo>
                  <a:lnTo>
                    <a:pt x="8521" y="4368"/>
                  </a:lnTo>
                  <a:lnTo>
                    <a:pt x="8437" y="4285"/>
                  </a:lnTo>
                  <a:lnTo>
                    <a:pt x="8416" y="4284"/>
                  </a:lnTo>
                  <a:lnTo>
                    <a:pt x="8373" y="4316"/>
                  </a:lnTo>
                  <a:lnTo>
                    <a:pt x="8331" y="4282"/>
                  </a:lnTo>
                  <a:lnTo>
                    <a:pt x="8291" y="4302"/>
                  </a:lnTo>
                  <a:lnTo>
                    <a:pt x="8255" y="4337"/>
                  </a:lnTo>
                  <a:lnTo>
                    <a:pt x="8254" y="4337"/>
                  </a:lnTo>
                  <a:lnTo>
                    <a:pt x="8177" y="4348"/>
                  </a:lnTo>
                  <a:lnTo>
                    <a:pt x="8136" y="4394"/>
                  </a:lnTo>
                  <a:lnTo>
                    <a:pt x="8079" y="4411"/>
                  </a:lnTo>
                  <a:lnTo>
                    <a:pt x="8048" y="4431"/>
                  </a:lnTo>
                  <a:lnTo>
                    <a:pt x="7976" y="4385"/>
                  </a:lnTo>
                  <a:lnTo>
                    <a:pt x="7951" y="4413"/>
                  </a:lnTo>
                  <a:lnTo>
                    <a:pt x="7962" y="4436"/>
                  </a:lnTo>
                  <a:lnTo>
                    <a:pt x="7938" y="4465"/>
                  </a:lnTo>
                  <a:lnTo>
                    <a:pt x="7963" y="4506"/>
                  </a:lnTo>
                  <a:lnTo>
                    <a:pt x="7940" y="4524"/>
                  </a:lnTo>
                  <a:lnTo>
                    <a:pt x="7937" y="4561"/>
                  </a:lnTo>
                  <a:lnTo>
                    <a:pt x="7874" y="4566"/>
                  </a:lnTo>
                  <a:lnTo>
                    <a:pt x="7852" y="4538"/>
                  </a:lnTo>
                  <a:lnTo>
                    <a:pt x="7783" y="4586"/>
                  </a:lnTo>
                  <a:lnTo>
                    <a:pt x="7736" y="4587"/>
                  </a:lnTo>
                  <a:lnTo>
                    <a:pt x="7702" y="4565"/>
                  </a:lnTo>
                  <a:lnTo>
                    <a:pt x="7657" y="4567"/>
                  </a:lnTo>
                  <a:lnTo>
                    <a:pt x="7600" y="4534"/>
                  </a:lnTo>
                  <a:lnTo>
                    <a:pt x="7580" y="4550"/>
                  </a:lnTo>
                  <a:lnTo>
                    <a:pt x="7507" y="4452"/>
                  </a:lnTo>
                  <a:lnTo>
                    <a:pt x="7462" y="4354"/>
                  </a:lnTo>
                  <a:lnTo>
                    <a:pt x="7390" y="4322"/>
                  </a:lnTo>
                  <a:lnTo>
                    <a:pt x="7405" y="4280"/>
                  </a:lnTo>
                  <a:lnTo>
                    <a:pt x="7390" y="4210"/>
                  </a:lnTo>
                  <a:lnTo>
                    <a:pt x="7372" y="4188"/>
                  </a:lnTo>
                  <a:lnTo>
                    <a:pt x="7385" y="4025"/>
                  </a:lnTo>
                  <a:lnTo>
                    <a:pt x="7364" y="4000"/>
                  </a:lnTo>
                  <a:lnTo>
                    <a:pt x="7385" y="3970"/>
                  </a:lnTo>
                  <a:lnTo>
                    <a:pt x="7387" y="3924"/>
                  </a:lnTo>
                  <a:lnTo>
                    <a:pt x="7325" y="3953"/>
                  </a:lnTo>
                  <a:lnTo>
                    <a:pt x="7313" y="3973"/>
                  </a:lnTo>
                  <a:lnTo>
                    <a:pt x="7308" y="4021"/>
                  </a:lnTo>
                  <a:lnTo>
                    <a:pt x="7284" y="4050"/>
                  </a:lnTo>
                  <a:lnTo>
                    <a:pt x="7234" y="4031"/>
                  </a:lnTo>
                  <a:lnTo>
                    <a:pt x="7184" y="3962"/>
                  </a:lnTo>
                  <a:lnTo>
                    <a:pt x="7195" y="3937"/>
                  </a:lnTo>
                  <a:lnTo>
                    <a:pt x="7175" y="3923"/>
                  </a:lnTo>
                  <a:lnTo>
                    <a:pt x="7069" y="3941"/>
                  </a:lnTo>
                  <a:lnTo>
                    <a:pt x="7029" y="3970"/>
                  </a:lnTo>
                  <a:lnTo>
                    <a:pt x="7010" y="3973"/>
                  </a:lnTo>
                  <a:lnTo>
                    <a:pt x="6993" y="3999"/>
                  </a:lnTo>
                  <a:lnTo>
                    <a:pt x="7006" y="4070"/>
                  </a:lnTo>
                  <a:lnTo>
                    <a:pt x="6976" y="4106"/>
                  </a:lnTo>
                  <a:lnTo>
                    <a:pt x="6942" y="4118"/>
                  </a:lnTo>
                  <a:lnTo>
                    <a:pt x="6948" y="4161"/>
                  </a:lnTo>
                  <a:lnTo>
                    <a:pt x="7010" y="4206"/>
                  </a:lnTo>
                  <a:lnTo>
                    <a:pt x="7015" y="4243"/>
                  </a:lnTo>
                  <a:lnTo>
                    <a:pt x="7005" y="4271"/>
                  </a:lnTo>
                  <a:lnTo>
                    <a:pt x="7025" y="4304"/>
                  </a:lnTo>
                  <a:lnTo>
                    <a:pt x="7011" y="4324"/>
                  </a:lnTo>
                  <a:lnTo>
                    <a:pt x="7008" y="4354"/>
                  </a:lnTo>
                  <a:lnTo>
                    <a:pt x="7016" y="4377"/>
                  </a:lnTo>
                  <a:lnTo>
                    <a:pt x="7051" y="4388"/>
                  </a:lnTo>
                  <a:lnTo>
                    <a:pt x="7048" y="4451"/>
                  </a:lnTo>
                  <a:lnTo>
                    <a:pt x="7052" y="4507"/>
                  </a:lnTo>
                  <a:lnTo>
                    <a:pt x="7030" y="4518"/>
                  </a:lnTo>
                  <a:lnTo>
                    <a:pt x="7018" y="4565"/>
                  </a:lnTo>
                  <a:lnTo>
                    <a:pt x="6961" y="4664"/>
                  </a:lnTo>
                  <a:lnTo>
                    <a:pt x="6955" y="4772"/>
                  </a:lnTo>
                  <a:lnTo>
                    <a:pt x="6902" y="4781"/>
                  </a:lnTo>
                  <a:lnTo>
                    <a:pt x="6889" y="4847"/>
                  </a:lnTo>
                  <a:lnTo>
                    <a:pt x="6863" y="4849"/>
                  </a:lnTo>
                  <a:lnTo>
                    <a:pt x="6848" y="4935"/>
                  </a:lnTo>
                  <a:lnTo>
                    <a:pt x="6818" y="4963"/>
                  </a:lnTo>
                  <a:lnTo>
                    <a:pt x="6801" y="4964"/>
                  </a:lnTo>
                  <a:lnTo>
                    <a:pt x="6788" y="4964"/>
                  </a:lnTo>
                  <a:lnTo>
                    <a:pt x="6775" y="4965"/>
                  </a:lnTo>
                  <a:lnTo>
                    <a:pt x="6771" y="4986"/>
                  </a:lnTo>
                  <a:lnTo>
                    <a:pt x="6730" y="5011"/>
                  </a:lnTo>
                  <a:lnTo>
                    <a:pt x="6698" y="5061"/>
                  </a:lnTo>
                  <a:lnTo>
                    <a:pt x="6607" y="5116"/>
                  </a:lnTo>
                  <a:lnTo>
                    <a:pt x="6596" y="5124"/>
                  </a:lnTo>
                  <a:lnTo>
                    <a:pt x="6612" y="5160"/>
                  </a:lnTo>
                  <a:lnTo>
                    <a:pt x="6633" y="5224"/>
                  </a:lnTo>
                  <a:lnTo>
                    <a:pt x="6614" y="5248"/>
                  </a:lnTo>
                  <a:lnTo>
                    <a:pt x="6611" y="5275"/>
                  </a:lnTo>
                  <a:lnTo>
                    <a:pt x="6603" y="5293"/>
                  </a:lnTo>
                  <a:lnTo>
                    <a:pt x="6551" y="5300"/>
                  </a:lnTo>
                  <a:lnTo>
                    <a:pt x="6487" y="5332"/>
                  </a:lnTo>
                  <a:lnTo>
                    <a:pt x="6480" y="5344"/>
                  </a:lnTo>
                  <a:lnTo>
                    <a:pt x="6464" y="5394"/>
                  </a:lnTo>
                  <a:lnTo>
                    <a:pt x="6497" y="5433"/>
                  </a:lnTo>
                  <a:lnTo>
                    <a:pt x="6501" y="5465"/>
                  </a:lnTo>
                  <a:lnTo>
                    <a:pt x="6502" y="5481"/>
                  </a:lnTo>
                  <a:lnTo>
                    <a:pt x="6511" y="5504"/>
                  </a:lnTo>
                  <a:lnTo>
                    <a:pt x="6468" y="5545"/>
                  </a:lnTo>
                  <a:lnTo>
                    <a:pt x="6441" y="5548"/>
                  </a:lnTo>
                  <a:lnTo>
                    <a:pt x="6444" y="5571"/>
                  </a:lnTo>
                  <a:lnTo>
                    <a:pt x="6437" y="5573"/>
                  </a:lnTo>
                  <a:lnTo>
                    <a:pt x="6482" y="5603"/>
                  </a:lnTo>
                  <a:lnTo>
                    <a:pt x="6479" y="5654"/>
                  </a:lnTo>
                  <a:lnTo>
                    <a:pt x="6501" y="5673"/>
                  </a:lnTo>
                  <a:lnTo>
                    <a:pt x="6495" y="5696"/>
                  </a:lnTo>
                  <a:lnTo>
                    <a:pt x="6514" y="5704"/>
                  </a:lnTo>
                  <a:lnTo>
                    <a:pt x="6542" y="5700"/>
                  </a:lnTo>
                  <a:lnTo>
                    <a:pt x="6578" y="5733"/>
                  </a:lnTo>
                  <a:lnTo>
                    <a:pt x="6617" y="5748"/>
                  </a:lnTo>
                  <a:lnTo>
                    <a:pt x="6619" y="5783"/>
                  </a:lnTo>
                  <a:lnTo>
                    <a:pt x="6641" y="5772"/>
                  </a:lnTo>
                  <a:lnTo>
                    <a:pt x="6636" y="5799"/>
                  </a:lnTo>
                  <a:lnTo>
                    <a:pt x="6609" y="5844"/>
                  </a:lnTo>
                  <a:lnTo>
                    <a:pt x="6573" y="5871"/>
                  </a:lnTo>
                  <a:lnTo>
                    <a:pt x="6567" y="5924"/>
                  </a:lnTo>
                  <a:lnTo>
                    <a:pt x="6534" y="5972"/>
                  </a:lnTo>
                  <a:lnTo>
                    <a:pt x="6534" y="6023"/>
                  </a:lnTo>
                  <a:lnTo>
                    <a:pt x="6496" y="6041"/>
                  </a:lnTo>
                  <a:close/>
                  <a:moveTo>
                    <a:pt x="6448" y="6024"/>
                  </a:moveTo>
                  <a:lnTo>
                    <a:pt x="6448" y="6024"/>
                  </a:lnTo>
                  <a:lnTo>
                    <a:pt x="6495" y="6034"/>
                  </a:lnTo>
                  <a:lnTo>
                    <a:pt x="6527" y="6019"/>
                  </a:lnTo>
                  <a:lnTo>
                    <a:pt x="6528" y="5970"/>
                  </a:lnTo>
                  <a:lnTo>
                    <a:pt x="6561" y="5921"/>
                  </a:lnTo>
                  <a:lnTo>
                    <a:pt x="6567" y="5867"/>
                  </a:lnTo>
                  <a:lnTo>
                    <a:pt x="6604" y="5839"/>
                  </a:lnTo>
                  <a:lnTo>
                    <a:pt x="6630" y="5796"/>
                  </a:lnTo>
                  <a:lnTo>
                    <a:pt x="6632" y="5784"/>
                  </a:lnTo>
                  <a:lnTo>
                    <a:pt x="6613" y="5793"/>
                  </a:lnTo>
                  <a:lnTo>
                    <a:pt x="6611" y="5753"/>
                  </a:lnTo>
                  <a:lnTo>
                    <a:pt x="6574" y="5738"/>
                  </a:lnTo>
                  <a:lnTo>
                    <a:pt x="6540" y="5707"/>
                  </a:lnTo>
                  <a:lnTo>
                    <a:pt x="6513" y="5710"/>
                  </a:lnTo>
                  <a:lnTo>
                    <a:pt x="6488" y="5700"/>
                  </a:lnTo>
                  <a:lnTo>
                    <a:pt x="6494" y="5675"/>
                  </a:lnTo>
                  <a:lnTo>
                    <a:pt x="6472" y="5657"/>
                  </a:lnTo>
                  <a:lnTo>
                    <a:pt x="6475" y="5606"/>
                  </a:lnTo>
                  <a:lnTo>
                    <a:pt x="6420" y="5570"/>
                  </a:lnTo>
                  <a:lnTo>
                    <a:pt x="6437" y="5566"/>
                  </a:lnTo>
                  <a:lnTo>
                    <a:pt x="6434" y="5542"/>
                  </a:lnTo>
                  <a:lnTo>
                    <a:pt x="6465" y="5539"/>
                  </a:lnTo>
                  <a:lnTo>
                    <a:pt x="6503" y="5502"/>
                  </a:lnTo>
                  <a:lnTo>
                    <a:pt x="6495" y="5482"/>
                  </a:lnTo>
                  <a:lnTo>
                    <a:pt x="6491" y="5436"/>
                  </a:lnTo>
                  <a:lnTo>
                    <a:pt x="6478" y="5421"/>
                  </a:lnTo>
                  <a:lnTo>
                    <a:pt x="6457" y="5395"/>
                  </a:lnTo>
                  <a:lnTo>
                    <a:pt x="6474" y="5341"/>
                  </a:lnTo>
                  <a:lnTo>
                    <a:pt x="6482" y="5327"/>
                  </a:lnTo>
                  <a:lnTo>
                    <a:pt x="6483" y="5327"/>
                  </a:lnTo>
                  <a:lnTo>
                    <a:pt x="6549" y="5293"/>
                  </a:lnTo>
                  <a:lnTo>
                    <a:pt x="6599" y="5287"/>
                  </a:lnTo>
                  <a:lnTo>
                    <a:pt x="6605" y="5272"/>
                  </a:lnTo>
                  <a:lnTo>
                    <a:pt x="6608" y="5246"/>
                  </a:lnTo>
                  <a:lnTo>
                    <a:pt x="6626" y="5223"/>
                  </a:lnTo>
                  <a:lnTo>
                    <a:pt x="6606" y="5162"/>
                  </a:lnTo>
                  <a:lnTo>
                    <a:pt x="6588" y="5122"/>
                  </a:lnTo>
                  <a:lnTo>
                    <a:pt x="6603" y="5110"/>
                  </a:lnTo>
                  <a:lnTo>
                    <a:pt x="6694" y="5056"/>
                  </a:lnTo>
                  <a:lnTo>
                    <a:pt x="6726" y="5006"/>
                  </a:lnTo>
                  <a:lnTo>
                    <a:pt x="6765" y="4982"/>
                  </a:lnTo>
                  <a:lnTo>
                    <a:pt x="6770" y="4959"/>
                  </a:lnTo>
                  <a:lnTo>
                    <a:pt x="6788" y="4957"/>
                  </a:lnTo>
                  <a:lnTo>
                    <a:pt x="6800" y="4957"/>
                  </a:lnTo>
                  <a:lnTo>
                    <a:pt x="6815" y="4956"/>
                  </a:lnTo>
                  <a:lnTo>
                    <a:pt x="6842" y="4932"/>
                  </a:lnTo>
                  <a:lnTo>
                    <a:pt x="6857" y="4843"/>
                  </a:lnTo>
                  <a:lnTo>
                    <a:pt x="6883" y="4841"/>
                  </a:lnTo>
                  <a:lnTo>
                    <a:pt x="6896" y="4776"/>
                  </a:lnTo>
                  <a:lnTo>
                    <a:pt x="6949" y="4766"/>
                  </a:lnTo>
                  <a:lnTo>
                    <a:pt x="6955" y="4662"/>
                  </a:lnTo>
                  <a:lnTo>
                    <a:pt x="7012" y="4562"/>
                  </a:lnTo>
                  <a:lnTo>
                    <a:pt x="7025" y="4514"/>
                  </a:lnTo>
                  <a:lnTo>
                    <a:pt x="7045" y="4503"/>
                  </a:lnTo>
                  <a:lnTo>
                    <a:pt x="7042" y="4451"/>
                  </a:lnTo>
                  <a:lnTo>
                    <a:pt x="7045" y="4393"/>
                  </a:lnTo>
                  <a:lnTo>
                    <a:pt x="7011" y="4383"/>
                  </a:lnTo>
                  <a:lnTo>
                    <a:pt x="7001" y="4355"/>
                  </a:lnTo>
                  <a:lnTo>
                    <a:pt x="7005" y="4322"/>
                  </a:lnTo>
                  <a:lnTo>
                    <a:pt x="7017" y="4304"/>
                  </a:lnTo>
                  <a:lnTo>
                    <a:pt x="6998" y="4272"/>
                  </a:lnTo>
                  <a:lnTo>
                    <a:pt x="7008" y="4243"/>
                  </a:lnTo>
                  <a:lnTo>
                    <a:pt x="7004" y="4209"/>
                  </a:lnTo>
                  <a:lnTo>
                    <a:pt x="6942" y="4165"/>
                  </a:lnTo>
                  <a:lnTo>
                    <a:pt x="6935" y="4113"/>
                  </a:lnTo>
                  <a:lnTo>
                    <a:pt x="6972" y="4101"/>
                  </a:lnTo>
                  <a:lnTo>
                    <a:pt x="6999" y="4068"/>
                  </a:lnTo>
                  <a:lnTo>
                    <a:pt x="6986" y="3998"/>
                  </a:lnTo>
                  <a:lnTo>
                    <a:pt x="7006" y="3967"/>
                  </a:lnTo>
                  <a:lnTo>
                    <a:pt x="7027" y="3964"/>
                  </a:lnTo>
                  <a:lnTo>
                    <a:pt x="7067" y="3935"/>
                  </a:lnTo>
                  <a:lnTo>
                    <a:pt x="7176" y="3916"/>
                  </a:lnTo>
                  <a:lnTo>
                    <a:pt x="7203" y="3934"/>
                  </a:lnTo>
                  <a:lnTo>
                    <a:pt x="7191" y="3961"/>
                  </a:lnTo>
                  <a:lnTo>
                    <a:pt x="7238" y="4026"/>
                  </a:lnTo>
                  <a:lnTo>
                    <a:pt x="7282" y="4042"/>
                  </a:lnTo>
                  <a:lnTo>
                    <a:pt x="7302" y="4018"/>
                  </a:lnTo>
                  <a:lnTo>
                    <a:pt x="7307" y="3971"/>
                  </a:lnTo>
                  <a:lnTo>
                    <a:pt x="7320" y="3948"/>
                  </a:lnTo>
                  <a:lnTo>
                    <a:pt x="7321" y="3948"/>
                  </a:lnTo>
                  <a:lnTo>
                    <a:pt x="7394" y="3913"/>
                  </a:lnTo>
                  <a:lnTo>
                    <a:pt x="7392" y="3972"/>
                  </a:lnTo>
                  <a:lnTo>
                    <a:pt x="7372" y="4000"/>
                  </a:lnTo>
                  <a:lnTo>
                    <a:pt x="7392" y="4023"/>
                  </a:lnTo>
                  <a:lnTo>
                    <a:pt x="7379" y="4186"/>
                  </a:lnTo>
                  <a:lnTo>
                    <a:pt x="7397" y="4208"/>
                  </a:lnTo>
                  <a:lnTo>
                    <a:pt x="7412" y="4280"/>
                  </a:lnTo>
                  <a:lnTo>
                    <a:pt x="7398" y="4318"/>
                  </a:lnTo>
                  <a:lnTo>
                    <a:pt x="7467" y="4349"/>
                  </a:lnTo>
                  <a:lnTo>
                    <a:pt x="7513" y="4449"/>
                  </a:lnTo>
                  <a:lnTo>
                    <a:pt x="7582" y="4540"/>
                  </a:lnTo>
                  <a:lnTo>
                    <a:pt x="7599" y="4526"/>
                  </a:lnTo>
                  <a:lnTo>
                    <a:pt x="7658" y="4560"/>
                  </a:lnTo>
                  <a:lnTo>
                    <a:pt x="7703" y="4558"/>
                  </a:lnTo>
                  <a:lnTo>
                    <a:pt x="7737" y="4580"/>
                  </a:lnTo>
                  <a:lnTo>
                    <a:pt x="7781" y="4579"/>
                  </a:lnTo>
                  <a:lnTo>
                    <a:pt x="7853" y="4529"/>
                  </a:lnTo>
                  <a:lnTo>
                    <a:pt x="7877" y="4559"/>
                  </a:lnTo>
                  <a:lnTo>
                    <a:pt x="7931" y="4555"/>
                  </a:lnTo>
                  <a:lnTo>
                    <a:pt x="7934" y="4521"/>
                  </a:lnTo>
                  <a:lnTo>
                    <a:pt x="7954" y="4505"/>
                  </a:lnTo>
                  <a:lnTo>
                    <a:pt x="7930" y="4464"/>
                  </a:lnTo>
                  <a:lnTo>
                    <a:pt x="7954" y="4435"/>
                  </a:lnTo>
                  <a:lnTo>
                    <a:pt x="7943" y="4411"/>
                  </a:lnTo>
                  <a:lnTo>
                    <a:pt x="7975" y="4376"/>
                  </a:lnTo>
                  <a:lnTo>
                    <a:pt x="8048" y="4423"/>
                  </a:lnTo>
                  <a:lnTo>
                    <a:pt x="8076" y="4405"/>
                  </a:lnTo>
                  <a:lnTo>
                    <a:pt x="8133" y="4388"/>
                  </a:lnTo>
                  <a:lnTo>
                    <a:pt x="8173" y="4341"/>
                  </a:lnTo>
                  <a:lnTo>
                    <a:pt x="8252" y="4330"/>
                  </a:lnTo>
                  <a:lnTo>
                    <a:pt x="8288" y="4296"/>
                  </a:lnTo>
                  <a:lnTo>
                    <a:pt x="8332" y="4274"/>
                  </a:lnTo>
                  <a:lnTo>
                    <a:pt x="8374" y="4308"/>
                  </a:lnTo>
                  <a:lnTo>
                    <a:pt x="8414" y="4277"/>
                  </a:lnTo>
                  <a:lnTo>
                    <a:pt x="8439" y="4278"/>
                  </a:lnTo>
                  <a:lnTo>
                    <a:pt x="8529" y="4366"/>
                  </a:lnTo>
                  <a:lnTo>
                    <a:pt x="8495" y="4440"/>
                  </a:lnTo>
                  <a:lnTo>
                    <a:pt x="8542" y="4483"/>
                  </a:lnTo>
                  <a:lnTo>
                    <a:pt x="8525" y="4535"/>
                  </a:lnTo>
                  <a:lnTo>
                    <a:pt x="8531" y="4568"/>
                  </a:lnTo>
                  <a:lnTo>
                    <a:pt x="8602" y="4583"/>
                  </a:lnTo>
                  <a:lnTo>
                    <a:pt x="8660" y="4612"/>
                  </a:lnTo>
                  <a:lnTo>
                    <a:pt x="8671" y="4671"/>
                  </a:lnTo>
                  <a:lnTo>
                    <a:pt x="8643" y="4729"/>
                  </a:lnTo>
                  <a:lnTo>
                    <a:pt x="8692" y="4760"/>
                  </a:lnTo>
                  <a:lnTo>
                    <a:pt x="8722" y="4728"/>
                  </a:lnTo>
                  <a:lnTo>
                    <a:pt x="8802" y="4737"/>
                  </a:lnTo>
                  <a:lnTo>
                    <a:pt x="8847" y="4716"/>
                  </a:lnTo>
                  <a:lnTo>
                    <a:pt x="8907" y="4631"/>
                  </a:lnTo>
                  <a:lnTo>
                    <a:pt x="8848" y="4529"/>
                  </a:lnTo>
                  <a:lnTo>
                    <a:pt x="8775" y="4463"/>
                  </a:lnTo>
                  <a:lnTo>
                    <a:pt x="8749" y="4410"/>
                  </a:lnTo>
                  <a:lnTo>
                    <a:pt x="8755" y="4349"/>
                  </a:lnTo>
                  <a:lnTo>
                    <a:pt x="8790" y="4324"/>
                  </a:lnTo>
                  <a:lnTo>
                    <a:pt x="8792" y="4270"/>
                  </a:lnTo>
                  <a:lnTo>
                    <a:pt x="8862" y="4245"/>
                  </a:lnTo>
                  <a:lnTo>
                    <a:pt x="8869" y="4183"/>
                  </a:lnTo>
                  <a:lnTo>
                    <a:pt x="8797" y="4112"/>
                  </a:lnTo>
                  <a:lnTo>
                    <a:pt x="8691" y="4147"/>
                  </a:lnTo>
                  <a:lnTo>
                    <a:pt x="8645" y="4123"/>
                  </a:lnTo>
                  <a:lnTo>
                    <a:pt x="8636" y="4090"/>
                  </a:lnTo>
                  <a:lnTo>
                    <a:pt x="8604" y="4085"/>
                  </a:lnTo>
                  <a:lnTo>
                    <a:pt x="8599" y="4066"/>
                  </a:lnTo>
                  <a:lnTo>
                    <a:pt x="8599" y="4065"/>
                  </a:lnTo>
                  <a:lnTo>
                    <a:pt x="8622" y="4006"/>
                  </a:lnTo>
                  <a:lnTo>
                    <a:pt x="8603" y="3973"/>
                  </a:lnTo>
                  <a:lnTo>
                    <a:pt x="8599" y="3875"/>
                  </a:lnTo>
                  <a:lnTo>
                    <a:pt x="8600" y="3874"/>
                  </a:lnTo>
                  <a:lnTo>
                    <a:pt x="8619" y="3837"/>
                  </a:lnTo>
                  <a:lnTo>
                    <a:pt x="8599" y="3777"/>
                  </a:lnTo>
                  <a:lnTo>
                    <a:pt x="8638" y="3752"/>
                  </a:lnTo>
                  <a:lnTo>
                    <a:pt x="8660" y="3718"/>
                  </a:lnTo>
                  <a:lnTo>
                    <a:pt x="8672" y="3668"/>
                  </a:lnTo>
                  <a:lnTo>
                    <a:pt x="8713" y="3643"/>
                  </a:lnTo>
                  <a:lnTo>
                    <a:pt x="8703" y="3599"/>
                  </a:lnTo>
                  <a:lnTo>
                    <a:pt x="8715" y="3568"/>
                  </a:lnTo>
                  <a:lnTo>
                    <a:pt x="8777" y="3575"/>
                  </a:lnTo>
                  <a:lnTo>
                    <a:pt x="8906" y="3510"/>
                  </a:lnTo>
                  <a:lnTo>
                    <a:pt x="8952" y="3534"/>
                  </a:lnTo>
                  <a:lnTo>
                    <a:pt x="8999" y="3476"/>
                  </a:lnTo>
                  <a:lnTo>
                    <a:pt x="9018" y="3519"/>
                  </a:lnTo>
                  <a:lnTo>
                    <a:pt x="9045" y="3550"/>
                  </a:lnTo>
                  <a:lnTo>
                    <a:pt x="9016" y="3613"/>
                  </a:lnTo>
                  <a:lnTo>
                    <a:pt x="9022" y="3653"/>
                  </a:lnTo>
                  <a:lnTo>
                    <a:pt x="9041" y="3671"/>
                  </a:lnTo>
                  <a:lnTo>
                    <a:pt x="9072" y="3651"/>
                  </a:lnTo>
                  <a:lnTo>
                    <a:pt x="9113" y="3673"/>
                  </a:lnTo>
                  <a:lnTo>
                    <a:pt x="9122" y="3727"/>
                  </a:lnTo>
                  <a:lnTo>
                    <a:pt x="9166" y="3738"/>
                  </a:lnTo>
                  <a:lnTo>
                    <a:pt x="9193" y="3725"/>
                  </a:lnTo>
                  <a:lnTo>
                    <a:pt x="9219" y="3750"/>
                  </a:lnTo>
                  <a:lnTo>
                    <a:pt x="9258" y="3712"/>
                  </a:lnTo>
                  <a:lnTo>
                    <a:pt x="9296" y="3717"/>
                  </a:lnTo>
                  <a:lnTo>
                    <a:pt x="9342" y="3743"/>
                  </a:lnTo>
                  <a:lnTo>
                    <a:pt x="9376" y="3715"/>
                  </a:lnTo>
                  <a:lnTo>
                    <a:pt x="9453" y="3775"/>
                  </a:lnTo>
                  <a:lnTo>
                    <a:pt x="9474" y="3750"/>
                  </a:lnTo>
                  <a:lnTo>
                    <a:pt x="9497" y="3741"/>
                  </a:lnTo>
                  <a:lnTo>
                    <a:pt x="9516" y="3628"/>
                  </a:lnTo>
                  <a:lnTo>
                    <a:pt x="9526" y="3528"/>
                  </a:lnTo>
                  <a:lnTo>
                    <a:pt x="9433" y="3451"/>
                  </a:lnTo>
                  <a:lnTo>
                    <a:pt x="9351" y="3465"/>
                  </a:lnTo>
                  <a:lnTo>
                    <a:pt x="9335" y="3462"/>
                  </a:lnTo>
                  <a:lnTo>
                    <a:pt x="9327" y="3427"/>
                  </a:lnTo>
                  <a:lnTo>
                    <a:pt x="9317" y="3409"/>
                  </a:lnTo>
                  <a:lnTo>
                    <a:pt x="9313" y="3356"/>
                  </a:lnTo>
                  <a:lnTo>
                    <a:pt x="9291" y="3320"/>
                  </a:lnTo>
                  <a:lnTo>
                    <a:pt x="9349" y="3256"/>
                  </a:lnTo>
                  <a:lnTo>
                    <a:pt x="9364" y="3215"/>
                  </a:lnTo>
                  <a:lnTo>
                    <a:pt x="9323" y="3171"/>
                  </a:lnTo>
                  <a:lnTo>
                    <a:pt x="9411" y="3104"/>
                  </a:lnTo>
                  <a:lnTo>
                    <a:pt x="9407" y="3052"/>
                  </a:lnTo>
                  <a:lnTo>
                    <a:pt x="9372" y="2997"/>
                  </a:lnTo>
                  <a:lnTo>
                    <a:pt x="9429" y="2953"/>
                  </a:lnTo>
                  <a:lnTo>
                    <a:pt x="9457" y="2882"/>
                  </a:lnTo>
                  <a:lnTo>
                    <a:pt x="9461" y="2815"/>
                  </a:lnTo>
                  <a:lnTo>
                    <a:pt x="9434" y="2702"/>
                  </a:lnTo>
                  <a:lnTo>
                    <a:pt x="9470" y="2541"/>
                  </a:lnTo>
                  <a:lnTo>
                    <a:pt x="9347" y="2479"/>
                  </a:lnTo>
                  <a:lnTo>
                    <a:pt x="9352" y="2434"/>
                  </a:lnTo>
                  <a:lnTo>
                    <a:pt x="9291" y="2367"/>
                  </a:lnTo>
                  <a:lnTo>
                    <a:pt x="9180" y="2394"/>
                  </a:lnTo>
                  <a:lnTo>
                    <a:pt x="9155" y="2509"/>
                  </a:lnTo>
                  <a:lnTo>
                    <a:pt x="9115" y="2528"/>
                  </a:lnTo>
                  <a:lnTo>
                    <a:pt x="9135" y="2597"/>
                  </a:lnTo>
                  <a:lnTo>
                    <a:pt x="9081" y="2609"/>
                  </a:lnTo>
                  <a:lnTo>
                    <a:pt x="9007" y="2589"/>
                  </a:lnTo>
                  <a:lnTo>
                    <a:pt x="8976" y="2586"/>
                  </a:lnTo>
                  <a:lnTo>
                    <a:pt x="8966" y="2662"/>
                  </a:lnTo>
                  <a:lnTo>
                    <a:pt x="8952" y="2690"/>
                  </a:lnTo>
                  <a:lnTo>
                    <a:pt x="8965" y="2772"/>
                  </a:lnTo>
                  <a:lnTo>
                    <a:pt x="8883" y="2784"/>
                  </a:lnTo>
                  <a:lnTo>
                    <a:pt x="8855" y="2807"/>
                  </a:lnTo>
                  <a:lnTo>
                    <a:pt x="8810" y="2844"/>
                  </a:lnTo>
                  <a:lnTo>
                    <a:pt x="8731" y="2847"/>
                  </a:lnTo>
                  <a:lnTo>
                    <a:pt x="8698" y="2869"/>
                  </a:lnTo>
                  <a:lnTo>
                    <a:pt x="8680" y="2845"/>
                  </a:lnTo>
                  <a:lnTo>
                    <a:pt x="8664" y="2826"/>
                  </a:lnTo>
                  <a:lnTo>
                    <a:pt x="8656" y="2804"/>
                  </a:lnTo>
                  <a:lnTo>
                    <a:pt x="8583" y="2803"/>
                  </a:lnTo>
                  <a:lnTo>
                    <a:pt x="8573" y="2769"/>
                  </a:lnTo>
                  <a:lnTo>
                    <a:pt x="8553" y="2736"/>
                  </a:lnTo>
                  <a:lnTo>
                    <a:pt x="8506" y="2690"/>
                  </a:lnTo>
                  <a:lnTo>
                    <a:pt x="8483" y="2699"/>
                  </a:lnTo>
                  <a:lnTo>
                    <a:pt x="8443" y="2688"/>
                  </a:lnTo>
                  <a:lnTo>
                    <a:pt x="8410" y="2652"/>
                  </a:lnTo>
                  <a:lnTo>
                    <a:pt x="8351" y="2661"/>
                  </a:lnTo>
                  <a:lnTo>
                    <a:pt x="8322" y="2652"/>
                  </a:lnTo>
                  <a:lnTo>
                    <a:pt x="8296" y="2635"/>
                  </a:lnTo>
                  <a:lnTo>
                    <a:pt x="8211" y="2593"/>
                  </a:lnTo>
                  <a:lnTo>
                    <a:pt x="8211" y="2530"/>
                  </a:lnTo>
                  <a:lnTo>
                    <a:pt x="8196" y="2511"/>
                  </a:lnTo>
                  <a:lnTo>
                    <a:pt x="8231" y="2417"/>
                  </a:lnTo>
                  <a:lnTo>
                    <a:pt x="8191" y="2370"/>
                  </a:lnTo>
                  <a:lnTo>
                    <a:pt x="8210" y="2345"/>
                  </a:lnTo>
                  <a:lnTo>
                    <a:pt x="8174" y="2329"/>
                  </a:lnTo>
                  <a:lnTo>
                    <a:pt x="8154" y="2347"/>
                  </a:lnTo>
                  <a:lnTo>
                    <a:pt x="8111" y="2362"/>
                  </a:lnTo>
                  <a:lnTo>
                    <a:pt x="8008" y="2287"/>
                  </a:lnTo>
                  <a:lnTo>
                    <a:pt x="7859" y="2267"/>
                  </a:lnTo>
                  <a:lnTo>
                    <a:pt x="7792" y="2225"/>
                  </a:lnTo>
                  <a:lnTo>
                    <a:pt x="7722" y="2232"/>
                  </a:lnTo>
                  <a:lnTo>
                    <a:pt x="7699" y="2257"/>
                  </a:lnTo>
                  <a:lnTo>
                    <a:pt x="7657" y="2240"/>
                  </a:lnTo>
                  <a:lnTo>
                    <a:pt x="7636" y="2230"/>
                  </a:lnTo>
                  <a:lnTo>
                    <a:pt x="7603" y="2244"/>
                  </a:lnTo>
                  <a:lnTo>
                    <a:pt x="7539" y="2274"/>
                  </a:lnTo>
                  <a:lnTo>
                    <a:pt x="7502" y="2225"/>
                  </a:lnTo>
                  <a:lnTo>
                    <a:pt x="7485" y="2231"/>
                  </a:lnTo>
                  <a:lnTo>
                    <a:pt x="7376" y="2267"/>
                  </a:lnTo>
                  <a:lnTo>
                    <a:pt x="7378" y="2272"/>
                  </a:lnTo>
                  <a:lnTo>
                    <a:pt x="7371" y="2274"/>
                  </a:lnTo>
                  <a:lnTo>
                    <a:pt x="7368" y="2266"/>
                  </a:lnTo>
                  <a:lnTo>
                    <a:pt x="7364" y="2212"/>
                  </a:lnTo>
                  <a:lnTo>
                    <a:pt x="7442" y="2160"/>
                  </a:lnTo>
                  <a:lnTo>
                    <a:pt x="7447" y="2070"/>
                  </a:lnTo>
                  <a:lnTo>
                    <a:pt x="7443" y="2050"/>
                  </a:lnTo>
                  <a:lnTo>
                    <a:pt x="7416" y="1975"/>
                  </a:lnTo>
                  <a:lnTo>
                    <a:pt x="7400" y="1946"/>
                  </a:lnTo>
                  <a:lnTo>
                    <a:pt x="7382" y="1892"/>
                  </a:lnTo>
                  <a:lnTo>
                    <a:pt x="7382" y="1844"/>
                  </a:lnTo>
                  <a:lnTo>
                    <a:pt x="7387" y="1819"/>
                  </a:lnTo>
                  <a:lnTo>
                    <a:pt x="7399" y="1791"/>
                  </a:lnTo>
                  <a:lnTo>
                    <a:pt x="7401" y="1786"/>
                  </a:lnTo>
                  <a:lnTo>
                    <a:pt x="7425" y="1715"/>
                  </a:lnTo>
                  <a:lnTo>
                    <a:pt x="7464" y="1598"/>
                  </a:lnTo>
                  <a:lnTo>
                    <a:pt x="7467" y="1595"/>
                  </a:lnTo>
                  <a:lnTo>
                    <a:pt x="7490" y="1570"/>
                  </a:lnTo>
                  <a:lnTo>
                    <a:pt x="7535" y="1490"/>
                  </a:lnTo>
                  <a:lnTo>
                    <a:pt x="7577" y="1453"/>
                  </a:lnTo>
                  <a:lnTo>
                    <a:pt x="7601" y="1362"/>
                  </a:lnTo>
                  <a:lnTo>
                    <a:pt x="7651" y="1298"/>
                  </a:lnTo>
                  <a:lnTo>
                    <a:pt x="7720" y="1287"/>
                  </a:lnTo>
                  <a:lnTo>
                    <a:pt x="7748" y="1254"/>
                  </a:lnTo>
                  <a:lnTo>
                    <a:pt x="7749" y="1223"/>
                  </a:lnTo>
                  <a:lnTo>
                    <a:pt x="7703" y="1184"/>
                  </a:lnTo>
                  <a:lnTo>
                    <a:pt x="7701" y="1147"/>
                  </a:lnTo>
                  <a:lnTo>
                    <a:pt x="7685" y="1091"/>
                  </a:lnTo>
                  <a:lnTo>
                    <a:pt x="7699" y="1065"/>
                  </a:lnTo>
                  <a:lnTo>
                    <a:pt x="7707" y="1035"/>
                  </a:lnTo>
                  <a:lnTo>
                    <a:pt x="7639" y="1026"/>
                  </a:lnTo>
                  <a:lnTo>
                    <a:pt x="7632" y="1003"/>
                  </a:lnTo>
                  <a:lnTo>
                    <a:pt x="7610" y="996"/>
                  </a:lnTo>
                  <a:lnTo>
                    <a:pt x="7602" y="1015"/>
                  </a:lnTo>
                  <a:lnTo>
                    <a:pt x="7580" y="1006"/>
                  </a:lnTo>
                  <a:lnTo>
                    <a:pt x="7557" y="951"/>
                  </a:lnTo>
                  <a:lnTo>
                    <a:pt x="7542" y="941"/>
                  </a:lnTo>
                  <a:lnTo>
                    <a:pt x="7515" y="920"/>
                  </a:lnTo>
                  <a:lnTo>
                    <a:pt x="7505" y="874"/>
                  </a:lnTo>
                  <a:cubicBezTo>
                    <a:pt x="7492" y="877"/>
                    <a:pt x="7447" y="889"/>
                    <a:pt x="7442" y="890"/>
                  </a:cubicBezTo>
                  <a:cubicBezTo>
                    <a:pt x="7437" y="891"/>
                    <a:pt x="7388" y="908"/>
                    <a:pt x="7367" y="915"/>
                  </a:cubicBezTo>
                  <a:cubicBezTo>
                    <a:pt x="7361" y="917"/>
                    <a:pt x="7356" y="919"/>
                    <a:pt x="7355" y="919"/>
                  </a:cubicBezTo>
                  <a:cubicBezTo>
                    <a:pt x="7350" y="921"/>
                    <a:pt x="7344" y="931"/>
                    <a:pt x="7341" y="936"/>
                  </a:cubicBezTo>
                  <a:lnTo>
                    <a:pt x="7339" y="940"/>
                  </a:lnTo>
                  <a:lnTo>
                    <a:pt x="7314" y="917"/>
                  </a:lnTo>
                  <a:lnTo>
                    <a:pt x="7280" y="903"/>
                  </a:lnTo>
                  <a:lnTo>
                    <a:pt x="7254" y="889"/>
                  </a:lnTo>
                  <a:lnTo>
                    <a:pt x="7225" y="920"/>
                  </a:lnTo>
                  <a:lnTo>
                    <a:pt x="7214" y="916"/>
                  </a:lnTo>
                  <a:lnTo>
                    <a:pt x="7195" y="928"/>
                  </a:lnTo>
                  <a:lnTo>
                    <a:pt x="7191" y="922"/>
                  </a:lnTo>
                  <a:lnTo>
                    <a:pt x="7213" y="908"/>
                  </a:lnTo>
                  <a:lnTo>
                    <a:pt x="7224" y="912"/>
                  </a:lnTo>
                  <a:lnTo>
                    <a:pt x="7253" y="880"/>
                  </a:lnTo>
                  <a:lnTo>
                    <a:pt x="7253" y="881"/>
                  </a:lnTo>
                  <a:lnTo>
                    <a:pt x="7327" y="829"/>
                  </a:lnTo>
                  <a:lnTo>
                    <a:pt x="7213" y="641"/>
                  </a:lnTo>
                  <a:lnTo>
                    <a:pt x="6986" y="530"/>
                  </a:lnTo>
                  <a:lnTo>
                    <a:pt x="6761" y="457"/>
                  </a:lnTo>
                  <a:lnTo>
                    <a:pt x="6753" y="443"/>
                  </a:lnTo>
                  <a:lnTo>
                    <a:pt x="6718" y="446"/>
                  </a:lnTo>
                  <a:lnTo>
                    <a:pt x="6679" y="432"/>
                  </a:lnTo>
                  <a:lnTo>
                    <a:pt x="6665" y="417"/>
                  </a:lnTo>
                  <a:lnTo>
                    <a:pt x="6628" y="423"/>
                  </a:lnTo>
                  <a:lnTo>
                    <a:pt x="6591" y="404"/>
                  </a:lnTo>
                  <a:lnTo>
                    <a:pt x="6553" y="393"/>
                  </a:lnTo>
                  <a:lnTo>
                    <a:pt x="6485" y="378"/>
                  </a:lnTo>
                  <a:lnTo>
                    <a:pt x="6396" y="369"/>
                  </a:lnTo>
                  <a:lnTo>
                    <a:pt x="6324" y="393"/>
                  </a:lnTo>
                  <a:lnTo>
                    <a:pt x="6277" y="421"/>
                  </a:lnTo>
                  <a:lnTo>
                    <a:pt x="6228" y="451"/>
                  </a:lnTo>
                  <a:lnTo>
                    <a:pt x="6187" y="463"/>
                  </a:lnTo>
                  <a:lnTo>
                    <a:pt x="6126" y="479"/>
                  </a:lnTo>
                  <a:lnTo>
                    <a:pt x="6091" y="466"/>
                  </a:lnTo>
                  <a:lnTo>
                    <a:pt x="6087" y="456"/>
                  </a:lnTo>
                  <a:lnTo>
                    <a:pt x="6085" y="451"/>
                  </a:lnTo>
                  <a:lnTo>
                    <a:pt x="6089" y="450"/>
                  </a:lnTo>
                  <a:lnTo>
                    <a:pt x="6085" y="451"/>
                  </a:lnTo>
                  <a:lnTo>
                    <a:pt x="6071" y="398"/>
                  </a:lnTo>
                  <a:lnTo>
                    <a:pt x="6036" y="382"/>
                  </a:lnTo>
                  <a:lnTo>
                    <a:pt x="6039" y="336"/>
                  </a:lnTo>
                  <a:lnTo>
                    <a:pt x="6085" y="336"/>
                  </a:lnTo>
                  <a:lnTo>
                    <a:pt x="6079" y="310"/>
                  </a:lnTo>
                  <a:lnTo>
                    <a:pt x="6029" y="316"/>
                  </a:lnTo>
                  <a:lnTo>
                    <a:pt x="6023" y="292"/>
                  </a:lnTo>
                  <a:lnTo>
                    <a:pt x="5977" y="294"/>
                  </a:lnTo>
                  <a:lnTo>
                    <a:pt x="5980" y="268"/>
                  </a:lnTo>
                  <a:lnTo>
                    <a:pt x="5954" y="253"/>
                  </a:lnTo>
                  <a:lnTo>
                    <a:pt x="5942" y="213"/>
                  </a:lnTo>
                  <a:lnTo>
                    <a:pt x="5928" y="221"/>
                  </a:lnTo>
                  <a:lnTo>
                    <a:pt x="5934" y="244"/>
                  </a:lnTo>
                  <a:lnTo>
                    <a:pt x="5873" y="271"/>
                  </a:lnTo>
                  <a:lnTo>
                    <a:pt x="5873" y="302"/>
                  </a:lnTo>
                  <a:lnTo>
                    <a:pt x="5920" y="309"/>
                  </a:lnTo>
                  <a:lnTo>
                    <a:pt x="5959" y="345"/>
                  </a:lnTo>
                  <a:lnTo>
                    <a:pt x="5930" y="363"/>
                  </a:lnTo>
                  <a:lnTo>
                    <a:pt x="5930" y="401"/>
                  </a:lnTo>
                  <a:lnTo>
                    <a:pt x="5926" y="403"/>
                  </a:lnTo>
                  <a:lnTo>
                    <a:pt x="5925" y="403"/>
                  </a:lnTo>
                  <a:lnTo>
                    <a:pt x="5815" y="356"/>
                  </a:lnTo>
                  <a:lnTo>
                    <a:pt x="5786" y="352"/>
                  </a:lnTo>
                  <a:lnTo>
                    <a:pt x="5765" y="359"/>
                  </a:lnTo>
                  <a:lnTo>
                    <a:pt x="5765" y="359"/>
                  </a:lnTo>
                  <a:lnTo>
                    <a:pt x="5763" y="359"/>
                  </a:lnTo>
                  <a:lnTo>
                    <a:pt x="5763" y="359"/>
                  </a:lnTo>
                  <a:lnTo>
                    <a:pt x="5730" y="355"/>
                  </a:lnTo>
                  <a:lnTo>
                    <a:pt x="5708" y="346"/>
                  </a:lnTo>
                  <a:lnTo>
                    <a:pt x="5669" y="378"/>
                  </a:lnTo>
                  <a:lnTo>
                    <a:pt x="5667" y="395"/>
                  </a:lnTo>
                  <a:lnTo>
                    <a:pt x="5685" y="412"/>
                  </a:lnTo>
                  <a:lnTo>
                    <a:pt x="5685" y="428"/>
                  </a:lnTo>
                  <a:lnTo>
                    <a:pt x="5709" y="478"/>
                  </a:lnTo>
                  <a:lnTo>
                    <a:pt x="5749" y="501"/>
                  </a:lnTo>
                  <a:lnTo>
                    <a:pt x="5746" y="507"/>
                  </a:lnTo>
                  <a:lnTo>
                    <a:pt x="5704" y="483"/>
                  </a:lnTo>
                  <a:lnTo>
                    <a:pt x="5678" y="429"/>
                  </a:lnTo>
                  <a:lnTo>
                    <a:pt x="5678" y="415"/>
                  </a:lnTo>
                  <a:lnTo>
                    <a:pt x="5660" y="398"/>
                  </a:lnTo>
                  <a:lnTo>
                    <a:pt x="5660" y="396"/>
                  </a:lnTo>
                  <a:lnTo>
                    <a:pt x="5662" y="377"/>
                  </a:lnTo>
                  <a:lnTo>
                    <a:pt x="5647" y="369"/>
                  </a:lnTo>
                  <a:lnTo>
                    <a:pt x="5675" y="334"/>
                  </a:lnTo>
                  <a:lnTo>
                    <a:pt x="5647" y="293"/>
                  </a:lnTo>
                  <a:lnTo>
                    <a:pt x="5669" y="277"/>
                  </a:lnTo>
                  <a:lnTo>
                    <a:pt x="5699" y="298"/>
                  </a:lnTo>
                  <a:lnTo>
                    <a:pt x="5724" y="278"/>
                  </a:lnTo>
                  <a:lnTo>
                    <a:pt x="5766" y="351"/>
                  </a:lnTo>
                  <a:lnTo>
                    <a:pt x="5782" y="346"/>
                  </a:lnTo>
                  <a:lnTo>
                    <a:pt x="5797" y="279"/>
                  </a:lnTo>
                  <a:lnTo>
                    <a:pt x="5760" y="264"/>
                  </a:lnTo>
                  <a:lnTo>
                    <a:pt x="5752" y="208"/>
                  </a:lnTo>
                  <a:lnTo>
                    <a:pt x="5805" y="179"/>
                  </a:lnTo>
                  <a:lnTo>
                    <a:pt x="5795" y="163"/>
                  </a:lnTo>
                  <a:lnTo>
                    <a:pt x="5781" y="141"/>
                  </a:lnTo>
                  <a:lnTo>
                    <a:pt x="5754" y="132"/>
                  </a:lnTo>
                  <a:lnTo>
                    <a:pt x="5726" y="150"/>
                  </a:lnTo>
                  <a:lnTo>
                    <a:pt x="5696" y="152"/>
                  </a:lnTo>
                  <a:lnTo>
                    <a:pt x="5693" y="101"/>
                  </a:lnTo>
                  <a:lnTo>
                    <a:pt x="5682" y="68"/>
                  </a:lnTo>
                  <a:lnTo>
                    <a:pt x="5661" y="66"/>
                  </a:lnTo>
                  <a:lnTo>
                    <a:pt x="5642" y="51"/>
                  </a:lnTo>
                  <a:lnTo>
                    <a:pt x="5636" y="27"/>
                  </a:lnTo>
                  <a:lnTo>
                    <a:pt x="5622" y="32"/>
                  </a:lnTo>
                  <a:lnTo>
                    <a:pt x="5614" y="62"/>
                  </a:lnTo>
                  <a:lnTo>
                    <a:pt x="5628" y="104"/>
                  </a:lnTo>
                  <a:lnTo>
                    <a:pt x="5615" y="134"/>
                  </a:lnTo>
                  <a:lnTo>
                    <a:pt x="5589" y="151"/>
                  </a:lnTo>
                  <a:lnTo>
                    <a:pt x="5556" y="126"/>
                  </a:lnTo>
                  <a:lnTo>
                    <a:pt x="5551" y="87"/>
                  </a:lnTo>
                  <a:lnTo>
                    <a:pt x="5551" y="86"/>
                  </a:lnTo>
                  <a:lnTo>
                    <a:pt x="5560" y="43"/>
                  </a:lnTo>
                  <a:lnTo>
                    <a:pt x="5545" y="26"/>
                  </a:lnTo>
                  <a:lnTo>
                    <a:pt x="5464" y="32"/>
                  </a:lnTo>
                  <a:lnTo>
                    <a:pt x="5460" y="12"/>
                  </a:lnTo>
                  <a:lnTo>
                    <a:pt x="5445" y="8"/>
                  </a:lnTo>
                  <a:lnTo>
                    <a:pt x="5444" y="49"/>
                  </a:lnTo>
                  <a:lnTo>
                    <a:pt x="5477" y="84"/>
                  </a:lnTo>
                  <a:lnTo>
                    <a:pt x="5450" y="99"/>
                  </a:lnTo>
                  <a:lnTo>
                    <a:pt x="5422" y="79"/>
                  </a:lnTo>
                  <a:lnTo>
                    <a:pt x="5356" y="123"/>
                  </a:lnTo>
                  <a:lnTo>
                    <a:pt x="5335" y="106"/>
                  </a:lnTo>
                  <a:lnTo>
                    <a:pt x="5262" y="142"/>
                  </a:lnTo>
                  <a:lnTo>
                    <a:pt x="5217" y="217"/>
                  </a:lnTo>
                  <a:lnTo>
                    <a:pt x="5231" y="246"/>
                  </a:lnTo>
                  <a:lnTo>
                    <a:pt x="5227" y="269"/>
                  </a:lnTo>
                  <a:lnTo>
                    <a:pt x="5132" y="331"/>
                  </a:lnTo>
                  <a:lnTo>
                    <a:pt x="5159" y="386"/>
                  </a:lnTo>
                  <a:lnTo>
                    <a:pt x="5129" y="410"/>
                  </a:lnTo>
                  <a:lnTo>
                    <a:pt x="5140" y="436"/>
                  </a:lnTo>
                  <a:lnTo>
                    <a:pt x="5205" y="474"/>
                  </a:lnTo>
                  <a:lnTo>
                    <a:pt x="5214" y="469"/>
                  </a:lnTo>
                  <a:lnTo>
                    <a:pt x="5244" y="482"/>
                  </a:lnTo>
                  <a:lnTo>
                    <a:pt x="5260" y="517"/>
                  </a:lnTo>
                  <a:lnTo>
                    <a:pt x="5305" y="492"/>
                  </a:lnTo>
                  <a:lnTo>
                    <a:pt x="5379" y="502"/>
                  </a:lnTo>
                  <a:lnTo>
                    <a:pt x="5381" y="491"/>
                  </a:lnTo>
                  <a:lnTo>
                    <a:pt x="5369" y="448"/>
                  </a:lnTo>
                  <a:lnTo>
                    <a:pt x="5402" y="460"/>
                  </a:lnTo>
                  <a:lnTo>
                    <a:pt x="5412" y="429"/>
                  </a:lnTo>
                  <a:lnTo>
                    <a:pt x="5450" y="419"/>
                  </a:lnTo>
                  <a:lnTo>
                    <a:pt x="5478" y="444"/>
                  </a:lnTo>
                  <a:lnTo>
                    <a:pt x="5518" y="410"/>
                  </a:lnTo>
                  <a:lnTo>
                    <a:pt x="5534" y="413"/>
                  </a:lnTo>
                  <a:lnTo>
                    <a:pt x="5550" y="391"/>
                  </a:lnTo>
                  <a:lnTo>
                    <a:pt x="5569" y="393"/>
                  </a:lnTo>
                  <a:lnTo>
                    <a:pt x="5571" y="355"/>
                  </a:lnTo>
                  <a:lnTo>
                    <a:pt x="5578" y="355"/>
                  </a:lnTo>
                  <a:lnTo>
                    <a:pt x="5575" y="400"/>
                  </a:lnTo>
                  <a:lnTo>
                    <a:pt x="5553" y="398"/>
                  </a:lnTo>
                  <a:lnTo>
                    <a:pt x="5539" y="417"/>
                  </a:lnTo>
                  <a:lnTo>
                    <a:pt x="5545" y="430"/>
                  </a:lnTo>
                  <a:lnTo>
                    <a:pt x="5586" y="488"/>
                  </a:lnTo>
                  <a:lnTo>
                    <a:pt x="5558" y="524"/>
                  </a:lnTo>
                  <a:lnTo>
                    <a:pt x="5532" y="518"/>
                  </a:lnTo>
                  <a:lnTo>
                    <a:pt x="5549" y="490"/>
                  </a:lnTo>
                  <a:lnTo>
                    <a:pt x="5533" y="477"/>
                  </a:lnTo>
                  <a:lnTo>
                    <a:pt x="5520" y="504"/>
                  </a:lnTo>
                  <a:lnTo>
                    <a:pt x="5537" y="603"/>
                  </a:lnTo>
                  <a:lnTo>
                    <a:pt x="5521" y="619"/>
                  </a:lnTo>
                  <a:lnTo>
                    <a:pt x="5516" y="649"/>
                  </a:lnTo>
                  <a:lnTo>
                    <a:pt x="5510" y="648"/>
                  </a:lnTo>
                  <a:lnTo>
                    <a:pt x="5513" y="626"/>
                  </a:lnTo>
                  <a:lnTo>
                    <a:pt x="5496" y="640"/>
                  </a:lnTo>
                  <a:lnTo>
                    <a:pt x="5453" y="641"/>
                  </a:lnTo>
                  <a:lnTo>
                    <a:pt x="5440" y="647"/>
                  </a:lnTo>
                  <a:lnTo>
                    <a:pt x="5422" y="661"/>
                  </a:lnTo>
                  <a:lnTo>
                    <a:pt x="5417" y="664"/>
                  </a:lnTo>
                  <a:lnTo>
                    <a:pt x="5402" y="676"/>
                  </a:lnTo>
                  <a:lnTo>
                    <a:pt x="5398" y="709"/>
                  </a:lnTo>
                  <a:lnTo>
                    <a:pt x="5419" y="712"/>
                  </a:lnTo>
                  <a:lnTo>
                    <a:pt x="5418" y="719"/>
                  </a:lnTo>
                  <a:lnTo>
                    <a:pt x="5390" y="714"/>
                  </a:lnTo>
                  <a:lnTo>
                    <a:pt x="5396" y="673"/>
                  </a:lnTo>
                  <a:lnTo>
                    <a:pt x="5413" y="658"/>
                  </a:lnTo>
                  <a:lnTo>
                    <a:pt x="5418" y="656"/>
                  </a:lnTo>
                  <a:lnTo>
                    <a:pt x="5437" y="641"/>
                  </a:lnTo>
                  <a:lnTo>
                    <a:pt x="5448" y="635"/>
                  </a:lnTo>
                  <a:lnTo>
                    <a:pt x="5470" y="600"/>
                  </a:lnTo>
                  <a:lnTo>
                    <a:pt x="5461" y="586"/>
                  </a:lnTo>
                  <a:lnTo>
                    <a:pt x="5399" y="546"/>
                  </a:lnTo>
                  <a:lnTo>
                    <a:pt x="5356" y="544"/>
                  </a:lnTo>
                  <a:lnTo>
                    <a:pt x="5340" y="587"/>
                  </a:lnTo>
                  <a:lnTo>
                    <a:pt x="5276" y="609"/>
                  </a:lnTo>
                  <a:lnTo>
                    <a:pt x="5235" y="634"/>
                  </a:lnTo>
                  <a:lnTo>
                    <a:pt x="5243" y="672"/>
                  </a:lnTo>
                  <a:lnTo>
                    <a:pt x="5257" y="684"/>
                  </a:lnTo>
                  <a:lnTo>
                    <a:pt x="5296" y="673"/>
                  </a:lnTo>
                  <a:lnTo>
                    <a:pt x="5316" y="697"/>
                  </a:lnTo>
                  <a:lnTo>
                    <a:pt x="5292" y="711"/>
                  </a:lnTo>
                  <a:lnTo>
                    <a:pt x="5251" y="726"/>
                  </a:lnTo>
                  <a:lnTo>
                    <a:pt x="5169" y="741"/>
                  </a:lnTo>
                  <a:lnTo>
                    <a:pt x="5168" y="741"/>
                  </a:lnTo>
                  <a:lnTo>
                    <a:pt x="5147" y="732"/>
                  </a:lnTo>
                  <a:lnTo>
                    <a:pt x="5112" y="713"/>
                  </a:lnTo>
                  <a:lnTo>
                    <a:pt x="5098" y="717"/>
                  </a:lnTo>
                  <a:lnTo>
                    <a:pt x="5086" y="750"/>
                  </a:lnTo>
                  <a:lnTo>
                    <a:pt x="5037" y="737"/>
                  </a:lnTo>
                  <a:lnTo>
                    <a:pt x="4986" y="735"/>
                  </a:lnTo>
                  <a:lnTo>
                    <a:pt x="4943" y="710"/>
                  </a:lnTo>
                  <a:lnTo>
                    <a:pt x="4902" y="677"/>
                  </a:lnTo>
                  <a:lnTo>
                    <a:pt x="4902" y="627"/>
                  </a:lnTo>
                  <a:lnTo>
                    <a:pt x="4884" y="616"/>
                  </a:lnTo>
                  <a:lnTo>
                    <a:pt x="4830" y="606"/>
                  </a:lnTo>
                  <a:lnTo>
                    <a:pt x="4786" y="607"/>
                  </a:lnTo>
                  <a:lnTo>
                    <a:pt x="4751" y="629"/>
                  </a:lnTo>
                  <a:lnTo>
                    <a:pt x="4743" y="598"/>
                  </a:lnTo>
                  <a:lnTo>
                    <a:pt x="4708" y="587"/>
                  </a:lnTo>
                  <a:lnTo>
                    <a:pt x="4674" y="633"/>
                  </a:lnTo>
                  <a:lnTo>
                    <a:pt x="4621" y="669"/>
                  </a:lnTo>
                  <a:lnTo>
                    <a:pt x="4599" y="662"/>
                  </a:lnTo>
                  <a:lnTo>
                    <a:pt x="4554" y="701"/>
                  </a:lnTo>
                  <a:lnTo>
                    <a:pt x="4516" y="708"/>
                  </a:lnTo>
                  <a:lnTo>
                    <a:pt x="4496" y="769"/>
                  </a:lnTo>
                  <a:lnTo>
                    <a:pt x="4446" y="766"/>
                  </a:lnTo>
                  <a:lnTo>
                    <a:pt x="4418" y="761"/>
                  </a:lnTo>
                  <a:lnTo>
                    <a:pt x="4390" y="787"/>
                  </a:lnTo>
                  <a:lnTo>
                    <a:pt x="4338" y="803"/>
                  </a:lnTo>
                  <a:lnTo>
                    <a:pt x="4309" y="789"/>
                  </a:lnTo>
                  <a:lnTo>
                    <a:pt x="4221" y="783"/>
                  </a:lnTo>
                  <a:lnTo>
                    <a:pt x="4204" y="783"/>
                  </a:lnTo>
                  <a:lnTo>
                    <a:pt x="4173" y="823"/>
                  </a:lnTo>
                  <a:lnTo>
                    <a:pt x="4156" y="814"/>
                  </a:lnTo>
                  <a:lnTo>
                    <a:pt x="4123" y="814"/>
                  </a:lnTo>
                  <a:lnTo>
                    <a:pt x="4102" y="788"/>
                  </a:lnTo>
                  <a:lnTo>
                    <a:pt x="4107" y="741"/>
                  </a:lnTo>
                  <a:lnTo>
                    <a:pt x="4081" y="702"/>
                  </a:lnTo>
                  <a:lnTo>
                    <a:pt x="4024" y="688"/>
                  </a:lnTo>
                  <a:lnTo>
                    <a:pt x="3959" y="706"/>
                  </a:lnTo>
                  <a:lnTo>
                    <a:pt x="3923" y="694"/>
                  </a:lnTo>
                  <a:lnTo>
                    <a:pt x="3876" y="783"/>
                  </a:lnTo>
                  <a:lnTo>
                    <a:pt x="3798" y="809"/>
                  </a:lnTo>
                  <a:lnTo>
                    <a:pt x="3787" y="821"/>
                  </a:lnTo>
                  <a:lnTo>
                    <a:pt x="3725" y="830"/>
                  </a:lnTo>
                  <a:lnTo>
                    <a:pt x="3712" y="836"/>
                  </a:lnTo>
                  <a:lnTo>
                    <a:pt x="3779" y="876"/>
                  </a:lnTo>
                  <a:lnTo>
                    <a:pt x="3848" y="896"/>
                  </a:lnTo>
                  <a:lnTo>
                    <a:pt x="3847" y="903"/>
                  </a:lnTo>
                  <a:lnTo>
                    <a:pt x="3776" y="882"/>
                  </a:lnTo>
                  <a:lnTo>
                    <a:pt x="3745" y="864"/>
                  </a:lnTo>
                  <a:lnTo>
                    <a:pt x="3705" y="839"/>
                  </a:lnTo>
                  <a:lnTo>
                    <a:pt x="3648" y="860"/>
                  </a:lnTo>
                  <a:lnTo>
                    <a:pt x="3624" y="857"/>
                  </a:lnTo>
                  <a:lnTo>
                    <a:pt x="3562" y="801"/>
                  </a:lnTo>
                  <a:lnTo>
                    <a:pt x="3533" y="769"/>
                  </a:lnTo>
                  <a:lnTo>
                    <a:pt x="3542" y="767"/>
                  </a:lnTo>
                  <a:lnTo>
                    <a:pt x="3578" y="765"/>
                  </a:lnTo>
                  <a:lnTo>
                    <a:pt x="3628" y="759"/>
                  </a:lnTo>
                  <a:lnTo>
                    <a:pt x="3654" y="743"/>
                  </a:lnTo>
                  <a:lnTo>
                    <a:pt x="3635" y="712"/>
                  </a:lnTo>
                  <a:lnTo>
                    <a:pt x="3616" y="696"/>
                  </a:lnTo>
                  <a:lnTo>
                    <a:pt x="3649" y="664"/>
                  </a:lnTo>
                  <a:lnTo>
                    <a:pt x="3634" y="651"/>
                  </a:lnTo>
                  <a:lnTo>
                    <a:pt x="3605" y="678"/>
                  </a:lnTo>
                  <a:lnTo>
                    <a:pt x="3565" y="665"/>
                  </a:lnTo>
                  <a:lnTo>
                    <a:pt x="3523" y="718"/>
                  </a:lnTo>
                  <a:lnTo>
                    <a:pt x="3477" y="723"/>
                  </a:lnTo>
                  <a:lnTo>
                    <a:pt x="3477" y="700"/>
                  </a:lnTo>
                  <a:lnTo>
                    <a:pt x="3450" y="688"/>
                  </a:lnTo>
                  <a:lnTo>
                    <a:pt x="3441" y="731"/>
                  </a:lnTo>
                  <a:lnTo>
                    <a:pt x="3403" y="724"/>
                  </a:lnTo>
                  <a:lnTo>
                    <a:pt x="3381" y="760"/>
                  </a:lnTo>
                  <a:lnTo>
                    <a:pt x="3382" y="762"/>
                  </a:lnTo>
                  <a:lnTo>
                    <a:pt x="3379" y="764"/>
                  </a:lnTo>
                  <a:lnTo>
                    <a:pt x="3275" y="828"/>
                  </a:lnTo>
                  <a:lnTo>
                    <a:pt x="3262" y="841"/>
                  </a:lnTo>
                  <a:lnTo>
                    <a:pt x="3274" y="868"/>
                  </a:lnTo>
                  <a:lnTo>
                    <a:pt x="3297" y="853"/>
                  </a:lnTo>
                  <a:lnTo>
                    <a:pt x="3332" y="873"/>
                  </a:lnTo>
                  <a:lnTo>
                    <a:pt x="3315" y="913"/>
                  </a:lnTo>
                  <a:lnTo>
                    <a:pt x="3277" y="912"/>
                  </a:lnTo>
                  <a:lnTo>
                    <a:pt x="3264" y="894"/>
                  </a:lnTo>
                  <a:lnTo>
                    <a:pt x="3256" y="900"/>
                  </a:lnTo>
                  <a:lnTo>
                    <a:pt x="3277" y="928"/>
                  </a:lnTo>
                  <a:lnTo>
                    <a:pt x="3290" y="949"/>
                  </a:lnTo>
                  <a:lnTo>
                    <a:pt x="3263" y="992"/>
                  </a:lnTo>
                  <a:lnTo>
                    <a:pt x="3240" y="1014"/>
                  </a:lnTo>
                  <a:lnTo>
                    <a:pt x="3203" y="1019"/>
                  </a:lnTo>
                  <a:lnTo>
                    <a:pt x="3128" y="970"/>
                  </a:lnTo>
                  <a:lnTo>
                    <a:pt x="3106" y="1015"/>
                  </a:lnTo>
                  <a:lnTo>
                    <a:pt x="3178" y="1045"/>
                  </a:lnTo>
                  <a:lnTo>
                    <a:pt x="3157" y="1073"/>
                  </a:lnTo>
                  <a:lnTo>
                    <a:pt x="3175" y="1110"/>
                  </a:lnTo>
                  <a:lnTo>
                    <a:pt x="3169" y="1112"/>
                  </a:lnTo>
                  <a:lnTo>
                    <a:pt x="3151" y="1076"/>
                  </a:lnTo>
                  <a:lnTo>
                    <a:pt x="3123" y="1082"/>
                  </a:lnTo>
                  <a:lnTo>
                    <a:pt x="3104" y="1124"/>
                  </a:lnTo>
                  <a:lnTo>
                    <a:pt x="3020" y="1167"/>
                  </a:lnTo>
                  <a:lnTo>
                    <a:pt x="2909" y="1140"/>
                  </a:lnTo>
                  <a:lnTo>
                    <a:pt x="2830" y="1143"/>
                  </a:lnTo>
                  <a:lnTo>
                    <a:pt x="2737" y="1196"/>
                  </a:lnTo>
                  <a:lnTo>
                    <a:pt x="2713" y="1146"/>
                  </a:lnTo>
                  <a:lnTo>
                    <a:pt x="2630" y="1145"/>
                  </a:lnTo>
                  <a:lnTo>
                    <a:pt x="2580" y="1132"/>
                  </a:lnTo>
                  <a:lnTo>
                    <a:pt x="2598" y="1064"/>
                  </a:lnTo>
                  <a:lnTo>
                    <a:pt x="2643" y="979"/>
                  </a:lnTo>
                  <a:lnTo>
                    <a:pt x="2562" y="988"/>
                  </a:lnTo>
                  <a:lnTo>
                    <a:pt x="2498" y="948"/>
                  </a:lnTo>
                  <a:lnTo>
                    <a:pt x="2466" y="974"/>
                  </a:lnTo>
                  <a:lnTo>
                    <a:pt x="2388" y="995"/>
                  </a:lnTo>
                  <a:lnTo>
                    <a:pt x="2317" y="965"/>
                  </a:lnTo>
                  <a:lnTo>
                    <a:pt x="2310" y="966"/>
                  </a:lnTo>
                  <a:lnTo>
                    <a:pt x="2278" y="945"/>
                  </a:lnTo>
                  <a:lnTo>
                    <a:pt x="2202" y="973"/>
                  </a:lnTo>
                  <a:lnTo>
                    <a:pt x="2218" y="1051"/>
                  </a:lnTo>
                  <a:lnTo>
                    <a:pt x="2238" y="1051"/>
                  </a:lnTo>
                  <a:lnTo>
                    <a:pt x="2239" y="1069"/>
                  </a:lnTo>
                  <a:lnTo>
                    <a:pt x="2227" y="1110"/>
                  </a:lnTo>
                  <a:lnTo>
                    <a:pt x="2174" y="1118"/>
                  </a:lnTo>
                  <a:lnTo>
                    <a:pt x="2161" y="1152"/>
                  </a:lnTo>
                  <a:lnTo>
                    <a:pt x="2113" y="1159"/>
                  </a:lnTo>
                  <a:lnTo>
                    <a:pt x="2109" y="1242"/>
                  </a:lnTo>
                  <a:lnTo>
                    <a:pt x="2056" y="1246"/>
                  </a:lnTo>
                  <a:lnTo>
                    <a:pt x="2039" y="1313"/>
                  </a:lnTo>
                  <a:lnTo>
                    <a:pt x="1994" y="1341"/>
                  </a:lnTo>
                  <a:lnTo>
                    <a:pt x="1986" y="1393"/>
                  </a:lnTo>
                  <a:lnTo>
                    <a:pt x="2037" y="1378"/>
                  </a:lnTo>
                  <a:lnTo>
                    <a:pt x="2095" y="1381"/>
                  </a:lnTo>
                  <a:lnTo>
                    <a:pt x="2174" y="1375"/>
                  </a:lnTo>
                  <a:lnTo>
                    <a:pt x="2257" y="1338"/>
                  </a:lnTo>
                  <a:lnTo>
                    <a:pt x="2304" y="1353"/>
                  </a:lnTo>
                  <a:lnTo>
                    <a:pt x="2364" y="1429"/>
                  </a:lnTo>
                  <a:lnTo>
                    <a:pt x="2352" y="1461"/>
                  </a:lnTo>
                  <a:lnTo>
                    <a:pt x="2304" y="1480"/>
                  </a:lnTo>
                  <a:lnTo>
                    <a:pt x="2256" y="1490"/>
                  </a:lnTo>
                  <a:lnTo>
                    <a:pt x="2268" y="1519"/>
                  </a:lnTo>
                  <a:lnTo>
                    <a:pt x="2247" y="1557"/>
                  </a:lnTo>
                  <a:lnTo>
                    <a:pt x="2124" y="1592"/>
                  </a:lnTo>
                  <a:lnTo>
                    <a:pt x="2111" y="1605"/>
                  </a:lnTo>
                  <a:lnTo>
                    <a:pt x="2124" y="1706"/>
                  </a:lnTo>
                  <a:lnTo>
                    <a:pt x="2123" y="1706"/>
                  </a:lnTo>
                  <a:lnTo>
                    <a:pt x="2113" y="1764"/>
                  </a:lnTo>
                  <a:lnTo>
                    <a:pt x="2002" y="1851"/>
                  </a:lnTo>
                  <a:lnTo>
                    <a:pt x="1963" y="1907"/>
                  </a:lnTo>
                  <a:lnTo>
                    <a:pt x="1902" y="1946"/>
                  </a:lnTo>
                  <a:lnTo>
                    <a:pt x="1935" y="1966"/>
                  </a:lnTo>
                  <a:lnTo>
                    <a:pt x="1936" y="1966"/>
                  </a:lnTo>
                  <a:lnTo>
                    <a:pt x="1936" y="1966"/>
                  </a:lnTo>
                  <a:lnTo>
                    <a:pt x="1936" y="1966"/>
                  </a:lnTo>
                  <a:lnTo>
                    <a:pt x="1936" y="1971"/>
                  </a:lnTo>
                  <a:lnTo>
                    <a:pt x="1936" y="1972"/>
                  </a:lnTo>
                  <a:lnTo>
                    <a:pt x="1935" y="1972"/>
                  </a:lnTo>
                  <a:lnTo>
                    <a:pt x="1799" y="2088"/>
                  </a:lnTo>
                  <a:lnTo>
                    <a:pt x="1692" y="2140"/>
                  </a:lnTo>
                  <a:lnTo>
                    <a:pt x="1681" y="2201"/>
                  </a:lnTo>
                  <a:lnTo>
                    <a:pt x="1637" y="2205"/>
                  </a:lnTo>
                  <a:lnTo>
                    <a:pt x="1591" y="2264"/>
                  </a:lnTo>
                  <a:lnTo>
                    <a:pt x="1648" y="2312"/>
                  </a:lnTo>
                  <a:lnTo>
                    <a:pt x="1602" y="2355"/>
                  </a:lnTo>
                  <a:lnTo>
                    <a:pt x="1520" y="2389"/>
                  </a:lnTo>
                  <a:lnTo>
                    <a:pt x="1458" y="2462"/>
                  </a:lnTo>
                  <a:lnTo>
                    <a:pt x="1377" y="2499"/>
                  </a:lnTo>
                  <a:lnTo>
                    <a:pt x="1333" y="2523"/>
                  </a:lnTo>
                  <a:lnTo>
                    <a:pt x="1193" y="2574"/>
                  </a:lnTo>
                  <a:lnTo>
                    <a:pt x="1176" y="2549"/>
                  </a:lnTo>
                  <a:lnTo>
                    <a:pt x="1157" y="2567"/>
                  </a:lnTo>
                  <a:lnTo>
                    <a:pt x="1123" y="2609"/>
                  </a:lnTo>
                  <a:lnTo>
                    <a:pt x="1047" y="2681"/>
                  </a:lnTo>
                  <a:lnTo>
                    <a:pt x="1108" y="2789"/>
                  </a:lnTo>
                  <a:lnTo>
                    <a:pt x="1107" y="2843"/>
                  </a:lnTo>
                  <a:lnTo>
                    <a:pt x="1100" y="2918"/>
                  </a:lnTo>
                  <a:lnTo>
                    <a:pt x="1038" y="3035"/>
                  </a:lnTo>
                  <a:lnTo>
                    <a:pt x="1045" y="3065"/>
                  </a:lnTo>
                  <a:lnTo>
                    <a:pt x="1088" y="3110"/>
                  </a:lnTo>
                  <a:lnTo>
                    <a:pt x="1067" y="3163"/>
                  </a:lnTo>
                  <a:lnTo>
                    <a:pt x="1052" y="3175"/>
                  </a:lnTo>
                  <a:lnTo>
                    <a:pt x="1004" y="3218"/>
                  </a:lnTo>
                  <a:lnTo>
                    <a:pt x="960" y="3231"/>
                  </a:lnTo>
                  <a:lnTo>
                    <a:pt x="938" y="3280"/>
                  </a:lnTo>
                  <a:lnTo>
                    <a:pt x="773" y="3379"/>
                  </a:lnTo>
                  <a:lnTo>
                    <a:pt x="722" y="3407"/>
                  </a:lnTo>
                  <a:lnTo>
                    <a:pt x="595" y="3547"/>
                  </a:lnTo>
                  <a:lnTo>
                    <a:pt x="492" y="3646"/>
                  </a:lnTo>
                  <a:lnTo>
                    <a:pt x="450" y="3661"/>
                  </a:lnTo>
                  <a:lnTo>
                    <a:pt x="358" y="3742"/>
                  </a:lnTo>
                  <a:lnTo>
                    <a:pt x="453" y="3838"/>
                  </a:lnTo>
                  <a:lnTo>
                    <a:pt x="357" y="3947"/>
                  </a:lnTo>
                  <a:lnTo>
                    <a:pt x="322" y="4033"/>
                  </a:lnTo>
                  <a:lnTo>
                    <a:pt x="272" y="4079"/>
                  </a:lnTo>
                  <a:lnTo>
                    <a:pt x="294" y="4158"/>
                  </a:lnTo>
                  <a:lnTo>
                    <a:pt x="273" y="4181"/>
                  </a:lnTo>
                  <a:lnTo>
                    <a:pt x="252" y="4225"/>
                  </a:lnTo>
                  <a:lnTo>
                    <a:pt x="320" y="4247"/>
                  </a:lnTo>
                  <a:lnTo>
                    <a:pt x="427" y="4344"/>
                  </a:lnTo>
                  <a:lnTo>
                    <a:pt x="446" y="4337"/>
                  </a:lnTo>
                  <a:lnTo>
                    <a:pt x="453" y="4355"/>
                  </a:lnTo>
                  <a:lnTo>
                    <a:pt x="472" y="4383"/>
                  </a:lnTo>
                  <a:lnTo>
                    <a:pt x="446" y="4429"/>
                  </a:lnTo>
                  <a:lnTo>
                    <a:pt x="404" y="4479"/>
                  </a:lnTo>
                  <a:lnTo>
                    <a:pt x="382" y="4519"/>
                  </a:lnTo>
                  <a:lnTo>
                    <a:pt x="376" y="4531"/>
                  </a:lnTo>
                  <a:lnTo>
                    <a:pt x="363" y="4592"/>
                  </a:lnTo>
                  <a:lnTo>
                    <a:pt x="325" y="4628"/>
                  </a:lnTo>
                  <a:lnTo>
                    <a:pt x="360" y="4700"/>
                  </a:lnTo>
                  <a:lnTo>
                    <a:pt x="368" y="4734"/>
                  </a:lnTo>
                  <a:lnTo>
                    <a:pt x="317" y="4776"/>
                  </a:lnTo>
                  <a:lnTo>
                    <a:pt x="289" y="4746"/>
                  </a:lnTo>
                  <a:lnTo>
                    <a:pt x="257" y="4763"/>
                  </a:lnTo>
                  <a:lnTo>
                    <a:pt x="238" y="4749"/>
                  </a:lnTo>
                  <a:lnTo>
                    <a:pt x="200" y="4793"/>
                  </a:lnTo>
                  <a:lnTo>
                    <a:pt x="165" y="4765"/>
                  </a:lnTo>
                  <a:lnTo>
                    <a:pt x="103" y="4824"/>
                  </a:lnTo>
                  <a:lnTo>
                    <a:pt x="51" y="4838"/>
                  </a:lnTo>
                  <a:lnTo>
                    <a:pt x="28" y="4887"/>
                  </a:lnTo>
                  <a:lnTo>
                    <a:pt x="87" y="4920"/>
                  </a:lnTo>
                  <a:lnTo>
                    <a:pt x="86" y="4953"/>
                  </a:lnTo>
                  <a:lnTo>
                    <a:pt x="50" y="5002"/>
                  </a:lnTo>
                  <a:lnTo>
                    <a:pt x="11" y="5092"/>
                  </a:lnTo>
                  <a:lnTo>
                    <a:pt x="45" y="5082"/>
                  </a:lnTo>
                  <a:lnTo>
                    <a:pt x="58" y="5054"/>
                  </a:lnTo>
                  <a:lnTo>
                    <a:pt x="149" y="5060"/>
                  </a:lnTo>
                  <a:lnTo>
                    <a:pt x="172" y="5079"/>
                  </a:lnTo>
                  <a:lnTo>
                    <a:pt x="194" y="5055"/>
                  </a:lnTo>
                  <a:lnTo>
                    <a:pt x="204" y="5031"/>
                  </a:lnTo>
                  <a:lnTo>
                    <a:pt x="255" y="5036"/>
                  </a:lnTo>
                  <a:lnTo>
                    <a:pt x="295" y="5027"/>
                  </a:lnTo>
                  <a:lnTo>
                    <a:pt x="302" y="5058"/>
                  </a:lnTo>
                  <a:lnTo>
                    <a:pt x="372" y="5064"/>
                  </a:lnTo>
                  <a:lnTo>
                    <a:pt x="405" y="5045"/>
                  </a:lnTo>
                  <a:lnTo>
                    <a:pt x="467" y="5011"/>
                  </a:lnTo>
                  <a:lnTo>
                    <a:pt x="494" y="4989"/>
                  </a:lnTo>
                  <a:lnTo>
                    <a:pt x="489" y="4953"/>
                  </a:lnTo>
                  <a:lnTo>
                    <a:pt x="573" y="4883"/>
                  </a:lnTo>
                  <a:lnTo>
                    <a:pt x="609" y="4869"/>
                  </a:lnTo>
                  <a:lnTo>
                    <a:pt x="627" y="4871"/>
                  </a:lnTo>
                  <a:lnTo>
                    <a:pt x="684" y="4840"/>
                  </a:lnTo>
                  <a:lnTo>
                    <a:pt x="714" y="4817"/>
                  </a:lnTo>
                  <a:lnTo>
                    <a:pt x="754" y="4758"/>
                  </a:lnTo>
                  <a:lnTo>
                    <a:pt x="754" y="4725"/>
                  </a:lnTo>
                  <a:lnTo>
                    <a:pt x="723" y="4726"/>
                  </a:lnTo>
                  <a:lnTo>
                    <a:pt x="727" y="4701"/>
                  </a:lnTo>
                  <a:lnTo>
                    <a:pt x="726" y="4700"/>
                  </a:lnTo>
                  <a:lnTo>
                    <a:pt x="666" y="4751"/>
                  </a:lnTo>
                  <a:lnTo>
                    <a:pt x="628" y="4702"/>
                  </a:lnTo>
                  <a:lnTo>
                    <a:pt x="602" y="4654"/>
                  </a:lnTo>
                  <a:lnTo>
                    <a:pt x="618" y="4629"/>
                  </a:lnTo>
                  <a:lnTo>
                    <a:pt x="636" y="4614"/>
                  </a:lnTo>
                  <a:lnTo>
                    <a:pt x="638" y="4587"/>
                  </a:lnTo>
                  <a:lnTo>
                    <a:pt x="571" y="4554"/>
                  </a:lnTo>
                  <a:lnTo>
                    <a:pt x="480" y="4593"/>
                  </a:lnTo>
                  <a:lnTo>
                    <a:pt x="469" y="4600"/>
                  </a:lnTo>
                  <a:lnTo>
                    <a:pt x="466" y="4594"/>
                  </a:lnTo>
                  <a:lnTo>
                    <a:pt x="476" y="4587"/>
                  </a:lnTo>
                  <a:lnTo>
                    <a:pt x="488" y="4571"/>
                  </a:lnTo>
                  <a:lnTo>
                    <a:pt x="500" y="4553"/>
                  </a:lnTo>
                  <a:lnTo>
                    <a:pt x="517" y="4534"/>
                  </a:lnTo>
                  <a:lnTo>
                    <a:pt x="528" y="4507"/>
                  </a:lnTo>
                  <a:lnTo>
                    <a:pt x="543" y="4466"/>
                  </a:lnTo>
                  <a:lnTo>
                    <a:pt x="543" y="4462"/>
                  </a:lnTo>
                  <a:lnTo>
                    <a:pt x="544" y="4463"/>
                  </a:lnTo>
                  <a:lnTo>
                    <a:pt x="554" y="4425"/>
                  </a:lnTo>
                  <a:lnTo>
                    <a:pt x="552" y="4425"/>
                  </a:lnTo>
                  <a:lnTo>
                    <a:pt x="555" y="4421"/>
                  </a:lnTo>
                  <a:lnTo>
                    <a:pt x="585" y="4382"/>
                  </a:lnTo>
                  <a:lnTo>
                    <a:pt x="599" y="4368"/>
                  </a:lnTo>
                  <a:lnTo>
                    <a:pt x="631" y="4322"/>
                  </a:lnTo>
                  <a:lnTo>
                    <a:pt x="655" y="4303"/>
                  </a:lnTo>
                  <a:lnTo>
                    <a:pt x="666" y="4302"/>
                  </a:lnTo>
                  <a:lnTo>
                    <a:pt x="686" y="4309"/>
                  </a:lnTo>
                  <a:lnTo>
                    <a:pt x="694" y="4295"/>
                  </a:lnTo>
                  <a:lnTo>
                    <a:pt x="703" y="4290"/>
                  </a:lnTo>
                  <a:lnTo>
                    <a:pt x="702" y="4267"/>
                  </a:lnTo>
                  <a:lnTo>
                    <a:pt x="720" y="4241"/>
                  </a:lnTo>
                  <a:lnTo>
                    <a:pt x="722" y="4213"/>
                  </a:lnTo>
                  <a:lnTo>
                    <a:pt x="757" y="4192"/>
                  </a:lnTo>
                  <a:lnTo>
                    <a:pt x="761" y="4185"/>
                  </a:lnTo>
                  <a:lnTo>
                    <a:pt x="776" y="4167"/>
                  </a:lnTo>
                  <a:lnTo>
                    <a:pt x="785" y="4151"/>
                  </a:lnTo>
                  <a:lnTo>
                    <a:pt x="814" y="4130"/>
                  </a:lnTo>
                  <a:lnTo>
                    <a:pt x="827" y="4110"/>
                  </a:lnTo>
                  <a:lnTo>
                    <a:pt x="843" y="4097"/>
                  </a:lnTo>
                  <a:lnTo>
                    <a:pt x="854" y="4097"/>
                  </a:lnTo>
                  <a:lnTo>
                    <a:pt x="910" y="4087"/>
                  </a:lnTo>
                  <a:lnTo>
                    <a:pt x="925" y="4088"/>
                  </a:lnTo>
                  <a:lnTo>
                    <a:pt x="939" y="4100"/>
                  </a:lnTo>
                  <a:lnTo>
                    <a:pt x="954" y="4105"/>
                  </a:lnTo>
                  <a:lnTo>
                    <a:pt x="969" y="4101"/>
                  </a:lnTo>
                  <a:lnTo>
                    <a:pt x="974" y="4094"/>
                  </a:lnTo>
                  <a:lnTo>
                    <a:pt x="1000" y="4076"/>
                  </a:lnTo>
                  <a:lnTo>
                    <a:pt x="1031" y="4071"/>
                  </a:lnTo>
                  <a:lnTo>
                    <a:pt x="1057" y="4062"/>
                  </a:lnTo>
                  <a:lnTo>
                    <a:pt x="1071" y="4046"/>
                  </a:lnTo>
                  <a:lnTo>
                    <a:pt x="1082" y="4049"/>
                  </a:lnTo>
                  <a:lnTo>
                    <a:pt x="1084" y="4048"/>
                  </a:lnTo>
                  <a:lnTo>
                    <a:pt x="1085" y="4029"/>
                  </a:lnTo>
                  <a:lnTo>
                    <a:pt x="1106" y="4010"/>
                  </a:lnTo>
                  <a:lnTo>
                    <a:pt x="1122" y="4010"/>
                  </a:lnTo>
                  <a:lnTo>
                    <a:pt x="1127" y="4005"/>
                  </a:lnTo>
                  <a:lnTo>
                    <a:pt x="1137" y="3978"/>
                  </a:lnTo>
                  <a:lnTo>
                    <a:pt x="1157" y="3972"/>
                  </a:lnTo>
                  <a:lnTo>
                    <a:pt x="1176" y="3943"/>
                  </a:lnTo>
                  <a:lnTo>
                    <a:pt x="1190" y="3934"/>
                  </a:lnTo>
                  <a:lnTo>
                    <a:pt x="1219" y="3940"/>
                  </a:lnTo>
                  <a:lnTo>
                    <a:pt x="1247" y="3961"/>
                  </a:lnTo>
                  <a:lnTo>
                    <a:pt x="1290" y="3962"/>
                  </a:lnTo>
                  <a:lnTo>
                    <a:pt x="1321" y="3945"/>
                  </a:lnTo>
                  <a:lnTo>
                    <a:pt x="1333" y="3933"/>
                  </a:lnTo>
                  <a:lnTo>
                    <a:pt x="1349" y="3931"/>
                  </a:lnTo>
                  <a:lnTo>
                    <a:pt x="1362" y="3931"/>
                  </a:lnTo>
                  <a:lnTo>
                    <a:pt x="1391" y="3948"/>
                  </a:lnTo>
                  <a:lnTo>
                    <a:pt x="1417" y="3959"/>
                  </a:lnTo>
                  <a:lnTo>
                    <a:pt x="1466" y="3973"/>
                  </a:lnTo>
                  <a:lnTo>
                    <a:pt x="1512" y="3971"/>
                  </a:lnTo>
                  <a:lnTo>
                    <a:pt x="1519" y="3975"/>
                  </a:lnTo>
                  <a:lnTo>
                    <a:pt x="1537" y="3977"/>
                  </a:lnTo>
                  <a:lnTo>
                    <a:pt x="1566" y="3986"/>
                  </a:lnTo>
                  <a:lnTo>
                    <a:pt x="1594" y="4001"/>
                  </a:lnTo>
                  <a:lnTo>
                    <a:pt x="1616" y="4020"/>
                  </a:lnTo>
                  <a:lnTo>
                    <a:pt x="1632" y="4031"/>
                  </a:lnTo>
                  <a:lnTo>
                    <a:pt x="1648" y="4031"/>
                  </a:lnTo>
                  <a:lnTo>
                    <a:pt x="1661" y="4022"/>
                  </a:lnTo>
                  <a:lnTo>
                    <a:pt x="1678" y="4023"/>
                  </a:lnTo>
                  <a:lnTo>
                    <a:pt x="1696" y="4032"/>
                  </a:lnTo>
                  <a:lnTo>
                    <a:pt x="1712" y="4051"/>
                  </a:lnTo>
                  <a:lnTo>
                    <a:pt x="1748" y="4069"/>
                  </a:lnTo>
                  <a:lnTo>
                    <a:pt x="1768" y="4071"/>
                  </a:lnTo>
                  <a:lnTo>
                    <a:pt x="1794" y="4078"/>
                  </a:lnTo>
                  <a:lnTo>
                    <a:pt x="1825" y="4084"/>
                  </a:lnTo>
                  <a:lnTo>
                    <a:pt x="1866" y="4090"/>
                  </a:lnTo>
                  <a:lnTo>
                    <a:pt x="1872" y="4110"/>
                  </a:lnTo>
                  <a:lnTo>
                    <a:pt x="1881" y="4116"/>
                  </a:lnTo>
                  <a:lnTo>
                    <a:pt x="1907" y="4123"/>
                  </a:lnTo>
                  <a:lnTo>
                    <a:pt x="1920" y="4144"/>
                  </a:lnTo>
                  <a:lnTo>
                    <a:pt x="1932" y="4150"/>
                  </a:lnTo>
                  <a:lnTo>
                    <a:pt x="1962" y="4155"/>
                  </a:lnTo>
                  <a:lnTo>
                    <a:pt x="1964" y="4168"/>
                  </a:lnTo>
                  <a:lnTo>
                    <a:pt x="1992" y="4177"/>
                  </a:lnTo>
                  <a:lnTo>
                    <a:pt x="2009" y="4173"/>
                  </a:lnTo>
                  <a:lnTo>
                    <a:pt x="2026" y="4191"/>
                  </a:lnTo>
                  <a:lnTo>
                    <a:pt x="2026" y="4204"/>
                  </a:lnTo>
                  <a:lnTo>
                    <a:pt x="2031" y="4209"/>
                  </a:lnTo>
                  <a:lnTo>
                    <a:pt x="2043" y="4207"/>
                  </a:lnTo>
                  <a:lnTo>
                    <a:pt x="2053" y="4218"/>
                  </a:lnTo>
                  <a:lnTo>
                    <a:pt x="2057" y="4233"/>
                  </a:lnTo>
                  <a:lnTo>
                    <a:pt x="2074" y="4273"/>
                  </a:lnTo>
                  <a:lnTo>
                    <a:pt x="2060" y="4293"/>
                  </a:lnTo>
                  <a:lnTo>
                    <a:pt x="2057" y="4307"/>
                  </a:lnTo>
                  <a:lnTo>
                    <a:pt x="2045" y="4316"/>
                  </a:lnTo>
                  <a:lnTo>
                    <a:pt x="2006" y="4313"/>
                  </a:lnTo>
                  <a:lnTo>
                    <a:pt x="1993" y="4319"/>
                  </a:lnTo>
                  <a:lnTo>
                    <a:pt x="1979" y="4314"/>
                  </a:lnTo>
                  <a:lnTo>
                    <a:pt x="1957" y="4315"/>
                  </a:lnTo>
                  <a:lnTo>
                    <a:pt x="1936" y="4322"/>
                  </a:lnTo>
                  <a:lnTo>
                    <a:pt x="1975" y="4368"/>
                  </a:lnTo>
                  <a:lnTo>
                    <a:pt x="1980" y="4402"/>
                  </a:lnTo>
                  <a:lnTo>
                    <a:pt x="1973" y="4403"/>
                  </a:lnTo>
                  <a:lnTo>
                    <a:pt x="1969" y="4371"/>
                  </a:lnTo>
                  <a:lnTo>
                    <a:pt x="1916" y="4315"/>
                  </a:lnTo>
                  <a:lnTo>
                    <a:pt x="1910" y="4304"/>
                  </a:lnTo>
                  <a:lnTo>
                    <a:pt x="1808" y="4317"/>
                  </a:lnTo>
                  <a:lnTo>
                    <a:pt x="1801" y="4327"/>
                  </a:lnTo>
                  <a:lnTo>
                    <a:pt x="1806" y="4369"/>
                  </a:lnTo>
                  <a:lnTo>
                    <a:pt x="1738" y="4415"/>
                  </a:lnTo>
                  <a:lnTo>
                    <a:pt x="1757" y="4457"/>
                  </a:lnTo>
                  <a:lnTo>
                    <a:pt x="1768" y="4499"/>
                  </a:lnTo>
                  <a:lnTo>
                    <a:pt x="1788" y="4496"/>
                  </a:lnTo>
                  <a:lnTo>
                    <a:pt x="1795" y="4526"/>
                  </a:lnTo>
                  <a:lnTo>
                    <a:pt x="1837" y="4551"/>
                  </a:lnTo>
                  <a:lnTo>
                    <a:pt x="1874" y="4605"/>
                  </a:lnTo>
                  <a:lnTo>
                    <a:pt x="1920" y="4629"/>
                  </a:lnTo>
                  <a:lnTo>
                    <a:pt x="1909" y="4727"/>
                  </a:lnTo>
                  <a:lnTo>
                    <a:pt x="1849" y="4815"/>
                  </a:lnTo>
                  <a:lnTo>
                    <a:pt x="1799" y="4895"/>
                  </a:lnTo>
                  <a:lnTo>
                    <a:pt x="1819" y="4961"/>
                  </a:lnTo>
                  <a:lnTo>
                    <a:pt x="1776" y="5019"/>
                  </a:lnTo>
                  <a:lnTo>
                    <a:pt x="1786" y="5095"/>
                  </a:lnTo>
                  <a:lnTo>
                    <a:pt x="1821" y="5116"/>
                  </a:lnTo>
                  <a:lnTo>
                    <a:pt x="1890" y="5124"/>
                  </a:lnTo>
                  <a:lnTo>
                    <a:pt x="2004" y="5134"/>
                  </a:lnTo>
                  <a:lnTo>
                    <a:pt x="1973" y="5226"/>
                  </a:lnTo>
                  <a:lnTo>
                    <a:pt x="1983" y="5290"/>
                  </a:lnTo>
                  <a:lnTo>
                    <a:pt x="1960" y="5313"/>
                  </a:lnTo>
                  <a:lnTo>
                    <a:pt x="1941" y="5355"/>
                  </a:lnTo>
                  <a:lnTo>
                    <a:pt x="1962" y="5374"/>
                  </a:lnTo>
                  <a:lnTo>
                    <a:pt x="2014" y="5358"/>
                  </a:lnTo>
                  <a:lnTo>
                    <a:pt x="2049" y="5313"/>
                  </a:lnTo>
                  <a:lnTo>
                    <a:pt x="2080" y="5315"/>
                  </a:lnTo>
                  <a:lnTo>
                    <a:pt x="2077" y="5344"/>
                  </a:lnTo>
                  <a:lnTo>
                    <a:pt x="2103" y="5356"/>
                  </a:lnTo>
                  <a:lnTo>
                    <a:pt x="2104" y="5357"/>
                  </a:lnTo>
                  <a:lnTo>
                    <a:pt x="2173" y="5455"/>
                  </a:lnTo>
                  <a:lnTo>
                    <a:pt x="2180" y="5499"/>
                  </a:lnTo>
                  <a:lnTo>
                    <a:pt x="2223" y="5509"/>
                  </a:lnTo>
                  <a:lnTo>
                    <a:pt x="2259" y="5575"/>
                  </a:lnTo>
                  <a:lnTo>
                    <a:pt x="2231" y="5609"/>
                  </a:lnTo>
                  <a:lnTo>
                    <a:pt x="2290" y="5651"/>
                  </a:lnTo>
                  <a:lnTo>
                    <a:pt x="2294" y="5708"/>
                  </a:lnTo>
                  <a:lnTo>
                    <a:pt x="2309" y="5751"/>
                  </a:lnTo>
                  <a:lnTo>
                    <a:pt x="2412" y="5893"/>
                  </a:lnTo>
                  <a:lnTo>
                    <a:pt x="2423" y="5940"/>
                  </a:lnTo>
                  <a:lnTo>
                    <a:pt x="2455" y="5946"/>
                  </a:lnTo>
                  <a:lnTo>
                    <a:pt x="2533" y="5879"/>
                  </a:lnTo>
                  <a:lnTo>
                    <a:pt x="2580" y="5931"/>
                  </a:lnTo>
                  <a:lnTo>
                    <a:pt x="2614" y="5944"/>
                  </a:lnTo>
                  <a:lnTo>
                    <a:pt x="2634" y="5933"/>
                  </a:lnTo>
                  <a:lnTo>
                    <a:pt x="2633" y="5895"/>
                  </a:lnTo>
                  <a:lnTo>
                    <a:pt x="2680" y="5848"/>
                  </a:lnTo>
                  <a:lnTo>
                    <a:pt x="2682" y="5848"/>
                  </a:lnTo>
                  <a:lnTo>
                    <a:pt x="2758" y="5859"/>
                  </a:lnTo>
                  <a:lnTo>
                    <a:pt x="2831" y="5755"/>
                  </a:lnTo>
                  <a:lnTo>
                    <a:pt x="2895" y="5793"/>
                  </a:lnTo>
                  <a:lnTo>
                    <a:pt x="2940" y="5772"/>
                  </a:lnTo>
                  <a:lnTo>
                    <a:pt x="3026" y="5829"/>
                  </a:lnTo>
                  <a:lnTo>
                    <a:pt x="3120" y="5768"/>
                  </a:lnTo>
                  <a:lnTo>
                    <a:pt x="3160" y="5721"/>
                  </a:lnTo>
                  <a:lnTo>
                    <a:pt x="3211" y="5711"/>
                  </a:lnTo>
                  <a:lnTo>
                    <a:pt x="3208" y="5675"/>
                  </a:lnTo>
                  <a:lnTo>
                    <a:pt x="3242" y="5649"/>
                  </a:lnTo>
                  <a:lnTo>
                    <a:pt x="3243" y="5649"/>
                  </a:lnTo>
                  <a:lnTo>
                    <a:pt x="3308" y="5645"/>
                  </a:lnTo>
                  <a:lnTo>
                    <a:pt x="3349" y="5651"/>
                  </a:lnTo>
                  <a:lnTo>
                    <a:pt x="3365" y="5641"/>
                  </a:lnTo>
                  <a:lnTo>
                    <a:pt x="3352" y="5592"/>
                  </a:lnTo>
                  <a:lnTo>
                    <a:pt x="3366" y="5573"/>
                  </a:lnTo>
                  <a:lnTo>
                    <a:pt x="3429" y="5552"/>
                  </a:lnTo>
                  <a:lnTo>
                    <a:pt x="3455" y="5603"/>
                  </a:lnTo>
                  <a:lnTo>
                    <a:pt x="3566" y="5610"/>
                  </a:lnTo>
                  <a:lnTo>
                    <a:pt x="3616" y="5586"/>
                  </a:lnTo>
                  <a:lnTo>
                    <a:pt x="3647" y="5628"/>
                  </a:lnTo>
                  <a:lnTo>
                    <a:pt x="3655" y="5652"/>
                  </a:lnTo>
                  <a:lnTo>
                    <a:pt x="3715" y="5664"/>
                  </a:lnTo>
                  <a:lnTo>
                    <a:pt x="3714" y="5715"/>
                  </a:lnTo>
                  <a:lnTo>
                    <a:pt x="3736" y="5749"/>
                  </a:lnTo>
                  <a:lnTo>
                    <a:pt x="3763" y="5747"/>
                  </a:lnTo>
                  <a:lnTo>
                    <a:pt x="3789" y="5697"/>
                  </a:lnTo>
                  <a:lnTo>
                    <a:pt x="3842" y="5713"/>
                  </a:lnTo>
                  <a:lnTo>
                    <a:pt x="3875" y="5737"/>
                  </a:lnTo>
                  <a:lnTo>
                    <a:pt x="3911" y="5773"/>
                  </a:lnTo>
                  <a:lnTo>
                    <a:pt x="3942" y="5740"/>
                  </a:lnTo>
                  <a:lnTo>
                    <a:pt x="3970" y="5742"/>
                  </a:lnTo>
                  <a:lnTo>
                    <a:pt x="3998" y="5758"/>
                  </a:lnTo>
                  <a:lnTo>
                    <a:pt x="4044" y="5767"/>
                  </a:lnTo>
                  <a:lnTo>
                    <a:pt x="4062" y="5745"/>
                  </a:lnTo>
                  <a:lnTo>
                    <a:pt x="4049" y="5707"/>
                  </a:lnTo>
                  <a:lnTo>
                    <a:pt x="4065" y="5657"/>
                  </a:lnTo>
                  <a:lnTo>
                    <a:pt x="4072" y="5597"/>
                  </a:lnTo>
                  <a:lnTo>
                    <a:pt x="4100" y="5578"/>
                  </a:lnTo>
                  <a:lnTo>
                    <a:pt x="4133" y="5525"/>
                  </a:lnTo>
                  <a:lnTo>
                    <a:pt x="4135" y="5525"/>
                  </a:lnTo>
                  <a:lnTo>
                    <a:pt x="4303" y="5523"/>
                  </a:lnTo>
                  <a:lnTo>
                    <a:pt x="4330" y="5476"/>
                  </a:lnTo>
                  <a:lnTo>
                    <a:pt x="4350" y="5474"/>
                  </a:lnTo>
                  <a:lnTo>
                    <a:pt x="4358" y="5412"/>
                  </a:lnTo>
                  <a:lnTo>
                    <a:pt x="4395" y="5378"/>
                  </a:lnTo>
                  <a:lnTo>
                    <a:pt x="4374" y="5324"/>
                  </a:lnTo>
                  <a:lnTo>
                    <a:pt x="4374" y="5281"/>
                  </a:lnTo>
                  <a:lnTo>
                    <a:pt x="4374" y="5281"/>
                  </a:lnTo>
                  <a:lnTo>
                    <a:pt x="4396" y="5211"/>
                  </a:lnTo>
                  <a:lnTo>
                    <a:pt x="4473" y="5186"/>
                  </a:lnTo>
                  <a:lnTo>
                    <a:pt x="4536" y="5177"/>
                  </a:lnTo>
                  <a:lnTo>
                    <a:pt x="4558" y="5158"/>
                  </a:lnTo>
                  <a:lnTo>
                    <a:pt x="4570" y="5110"/>
                  </a:lnTo>
                  <a:lnTo>
                    <a:pt x="4627" y="5092"/>
                  </a:lnTo>
                  <a:lnTo>
                    <a:pt x="4648" y="5061"/>
                  </a:lnTo>
                  <a:lnTo>
                    <a:pt x="4637" y="5020"/>
                  </a:lnTo>
                  <a:lnTo>
                    <a:pt x="4669" y="4956"/>
                  </a:lnTo>
                  <a:lnTo>
                    <a:pt x="4596" y="4822"/>
                  </a:lnTo>
                  <a:lnTo>
                    <a:pt x="4534" y="4756"/>
                  </a:lnTo>
                  <a:lnTo>
                    <a:pt x="4486" y="4720"/>
                  </a:lnTo>
                  <a:lnTo>
                    <a:pt x="4617" y="4589"/>
                  </a:lnTo>
                  <a:lnTo>
                    <a:pt x="4665" y="4609"/>
                  </a:lnTo>
                  <a:lnTo>
                    <a:pt x="4758" y="4593"/>
                  </a:lnTo>
                  <a:lnTo>
                    <a:pt x="4787" y="4492"/>
                  </a:lnTo>
                  <a:lnTo>
                    <a:pt x="4816" y="4471"/>
                  </a:lnTo>
                  <a:lnTo>
                    <a:pt x="4867" y="4473"/>
                  </a:lnTo>
                  <a:lnTo>
                    <a:pt x="4863" y="4412"/>
                  </a:lnTo>
                  <a:lnTo>
                    <a:pt x="4875" y="4393"/>
                  </a:lnTo>
                  <a:lnTo>
                    <a:pt x="4914" y="4396"/>
                  </a:lnTo>
                  <a:lnTo>
                    <a:pt x="4974" y="4355"/>
                  </a:lnTo>
                  <a:lnTo>
                    <a:pt x="4985" y="4327"/>
                  </a:lnTo>
                  <a:lnTo>
                    <a:pt x="4972" y="4286"/>
                  </a:lnTo>
                  <a:lnTo>
                    <a:pt x="4926" y="4267"/>
                  </a:lnTo>
                  <a:lnTo>
                    <a:pt x="4960" y="4210"/>
                  </a:lnTo>
                  <a:lnTo>
                    <a:pt x="4997" y="4212"/>
                  </a:lnTo>
                  <a:lnTo>
                    <a:pt x="5080" y="4132"/>
                  </a:lnTo>
                  <a:lnTo>
                    <a:pt x="5137" y="4124"/>
                  </a:lnTo>
                  <a:lnTo>
                    <a:pt x="5139" y="4009"/>
                  </a:lnTo>
                  <a:lnTo>
                    <a:pt x="5146" y="4007"/>
                  </a:lnTo>
                  <a:lnTo>
                    <a:pt x="5146" y="4011"/>
                  </a:lnTo>
                  <a:lnTo>
                    <a:pt x="5144" y="4122"/>
                  </a:lnTo>
                  <a:lnTo>
                    <a:pt x="5235" y="4086"/>
                  </a:lnTo>
                  <a:lnTo>
                    <a:pt x="5292" y="4133"/>
                  </a:lnTo>
                  <a:lnTo>
                    <a:pt x="5278" y="4186"/>
                  </a:lnTo>
                  <a:lnTo>
                    <a:pt x="5284" y="4215"/>
                  </a:lnTo>
                  <a:lnTo>
                    <a:pt x="5307" y="4251"/>
                  </a:lnTo>
                  <a:lnTo>
                    <a:pt x="5297" y="4269"/>
                  </a:lnTo>
                  <a:lnTo>
                    <a:pt x="5304" y="4348"/>
                  </a:lnTo>
                  <a:lnTo>
                    <a:pt x="5299" y="4460"/>
                  </a:lnTo>
                  <a:lnTo>
                    <a:pt x="5294" y="4503"/>
                  </a:lnTo>
                  <a:lnTo>
                    <a:pt x="5263" y="4539"/>
                  </a:lnTo>
                  <a:lnTo>
                    <a:pt x="5252" y="4582"/>
                  </a:lnTo>
                  <a:lnTo>
                    <a:pt x="5221" y="4592"/>
                  </a:lnTo>
                  <a:lnTo>
                    <a:pt x="5287" y="4702"/>
                  </a:lnTo>
                  <a:lnTo>
                    <a:pt x="5260" y="4746"/>
                  </a:lnTo>
                  <a:lnTo>
                    <a:pt x="5303" y="4757"/>
                  </a:lnTo>
                  <a:lnTo>
                    <a:pt x="5315" y="4793"/>
                  </a:lnTo>
                  <a:lnTo>
                    <a:pt x="5449" y="4835"/>
                  </a:lnTo>
                  <a:lnTo>
                    <a:pt x="5468" y="4900"/>
                  </a:lnTo>
                  <a:lnTo>
                    <a:pt x="5532" y="4970"/>
                  </a:lnTo>
                  <a:lnTo>
                    <a:pt x="5538" y="4998"/>
                  </a:lnTo>
                  <a:lnTo>
                    <a:pt x="5605" y="5031"/>
                  </a:lnTo>
                  <a:lnTo>
                    <a:pt x="5582" y="5065"/>
                  </a:lnTo>
                  <a:lnTo>
                    <a:pt x="5616" y="5094"/>
                  </a:lnTo>
                  <a:lnTo>
                    <a:pt x="5621" y="5132"/>
                  </a:lnTo>
                  <a:lnTo>
                    <a:pt x="5696" y="5119"/>
                  </a:lnTo>
                  <a:lnTo>
                    <a:pt x="5718" y="5152"/>
                  </a:lnTo>
                  <a:lnTo>
                    <a:pt x="5835" y="5197"/>
                  </a:lnTo>
                  <a:lnTo>
                    <a:pt x="5910" y="5144"/>
                  </a:lnTo>
                  <a:lnTo>
                    <a:pt x="5926" y="5173"/>
                  </a:lnTo>
                  <a:lnTo>
                    <a:pt x="5982" y="5203"/>
                  </a:lnTo>
                  <a:lnTo>
                    <a:pt x="6019" y="5194"/>
                  </a:lnTo>
                  <a:lnTo>
                    <a:pt x="6029" y="5180"/>
                  </a:lnTo>
                  <a:lnTo>
                    <a:pt x="6134" y="5262"/>
                  </a:lnTo>
                  <a:lnTo>
                    <a:pt x="6143" y="5308"/>
                  </a:lnTo>
                  <a:lnTo>
                    <a:pt x="6115" y="5346"/>
                  </a:lnTo>
                  <a:lnTo>
                    <a:pt x="6098" y="5361"/>
                  </a:lnTo>
                  <a:lnTo>
                    <a:pt x="6083" y="5389"/>
                  </a:lnTo>
                  <a:lnTo>
                    <a:pt x="6065" y="5417"/>
                  </a:lnTo>
                  <a:lnTo>
                    <a:pt x="6036" y="5429"/>
                  </a:lnTo>
                  <a:lnTo>
                    <a:pt x="6019" y="5458"/>
                  </a:lnTo>
                  <a:lnTo>
                    <a:pt x="6011" y="5470"/>
                  </a:lnTo>
                  <a:lnTo>
                    <a:pt x="6000" y="5511"/>
                  </a:lnTo>
                  <a:lnTo>
                    <a:pt x="6075" y="5527"/>
                  </a:lnTo>
                  <a:lnTo>
                    <a:pt x="6155" y="5589"/>
                  </a:lnTo>
                  <a:lnTo>
                    <a:pt x="6179" y="5611"/>
                  </a:lnTo>
                  <a:lnTo>
                    <a:pt x="6198" y="5616"/>
                  </a:lnTo>
                  <a:lnTo>
                    <a:pt x="6228" y="5612"/>
                  </a:lnTo>
                  <a:lnTo>
                    <a:pt x="6238" y="5649"/>
                  </a:lnTo>
                  <a:lnTo>
                    <a:pt x="6226" y="5688"/>
                  </a:lnTo>
                  <a:lnTo>
                    <a:pt x="6232" y="5707"/>
                  </a:lnTo>
                  <a:lnTo>
                    <a:pt x="6261" y="5730"/>
                  </a:lnTo>
                  <a:lnTo>
                    <a:pt x="6279" y="5751"/>
                  </a:lnTo>
                  <a:lnTo>
                    <a:pt x="6286" y="5765"/>
                  </a:lnTo>
                  <a:lnTo>
                    <a:pt x="6300" y="5816"/>
                  </a:lnTo>
                  <a:lnTo>
                    <a:pt x="6316" y="5879"/>
                  </a:lnTo>
                  <a:lnTo>
                    <a:pt x="6335" y="5882"/>
                  </a:lnTo>
                  <a:lnTo>
                    <a:pt x="6343" y="5892"/>
                  </a:lnTo>
                  <a:lnTo>
                    <a:pt x="6328" y="5904"/>
                  </a:lnTo>
                  <a:lnTo>
                    <a:pt x="6277" y="5969"/>
                  </a:lnTo>
                  <a:lnTo>
                    <a:pt x="6274" y="5999"/>
                  </a:lnTo>
                  <a:lnTo>
                    <a:pt x="6303" y="5991"/>
                  </a:lnTo>
                  <a:lnTo>
                    <a:pt x="6342" y="5962"/>
                  </a:lnTo>
                  <a:lnTo>
                    <a:pt x="6364" y="5965"/>
                  </a:lnTo>
                  <a:lnTo>
                    <a:pt x="6393" y="5992"/>
                  </a:lnTo>
                  <a:lnTo>
                    <a:pt x="6428" y="5972"/>
                  </a:lnTo>
                  <a:lnTo>
                    <a:pt x="6454" y="5985"/>
                  </a:lnTo>
                  <a:lnTo>
                    <a:pt x="6448" y="6024"/>
                  </a:lnTo>
                  <a:close/>
                  <a:moveTo>
                    <a:pt x="5657" y="367"/>
                  </a:moveTo>
                  <a:lnTo>
                    <a:pt x="5657" y="367"/>
                  </a:lnTo>
                  <a:lnTo>
                    <a:pt x="5666" y="371"/>
                  </a:lnTo>
                  <a:lnTo>
                    <a:pt x="5707" y="338"/>
                  </a:lnTo>
                  <a:lnTo>
                    <a:pt x="5732" y="348"/>
                  </a:lnTo>
                  <a:lnTo>
                    <a:pt x="5758" y="351"/>
                  </a:lnTo>
                  <a:lnTo>
                    <a:pt x="5722" y="288"/>
                  </a:lnTo>
                  <a:lnTo>
                    <a:pt x="5699" y="306"/>
                  </a:lnTo>
                  <a:lnTo>
                    <a:pt x="5669" y="285"/>
                  </a:lnTo>
                  <a:lnTo>
                    <a:pt x="5656" y="295"/>
                  </a:lnTo>
                  <a:lnTo>
                    <a:pt x="5683" y="335"/>
                  </a:lnTo>
                  <a:lnTo>
                    <a:pt x="5657" y="36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7"/>
            <p:cNvSpPr>
              <a:spLocks/>
            </p:cNvSpPr>
            <p:nvPr/>
          </p:nvSpPr>
          <p:spPr bwMode="auto">
            <a:xfrm>
              <a:off x="1316" y="2733"/>
              <a:ext cx="1499" cy="1371"/>
            </a:xfrm>
            <a:custGeom>
              <a:avLst/>
              <a:gdLst>
                <a:gd name="T0" fmla="*/ 1466 w 2494"/>
                <a:gd name="T1" fmla="*/ 200 h 2282"/>
                <a:gd name="T2" fmla="*/ 1434 w 2494"/>
                <a:gd name="T3" fmla="*/ 133 h 2282"/>
                <a:gd name="T4" fmla="*/ 1368 w 2494"/>
                <a:gd name="T5" fmla="*/ 13 h 2282"/>
                <a:gd name="T6" fmla="*/ 1188 w 2494"/>
                <a:gd name="T7" fmla="*/ 142 h 2282"/>
                <a:gd name="T8" fmla="*/ 1065 w 2494"/>
                <a:gd name="T9" fmla="*/ 180 h 2282"/>
                <a:gd name="T10" fmla="*/ 788 w 2494"/>
                <a:gd name="T11" fmla="*/ 369 h 2282"/>
                <a:gd name="T12" fmla="*/ 756 w 2494"/>
                <a:gd name="T13" fmla="*/ 550 h 2282"/>
                <a:gd name="T14" fmla="*/ 346 w 2494"/>
                <a:gd name="T15" fmla="*/ 880 h 2282"/>
                <a:gd name="T16" fmla="*/ 107 w 2494"/>
                <a:gd name="T17" fmla="*/ 1280 h 2282"/>
                <a:gd name="T18" fmla="*/ 0 w 2494"/>
                <a:gd name="T19" fmla="*/ 1562 h 2282"/>
                <a:gd name="T20" fmla="*/ 221 w 2494"/>
                <a:gd name="T21" fmla="*/ 1718 h 2282"/>
                <a:gd name="T22" fmla="*/ 126 w 2494"/>
                <a:gd name="T23" fmla="*/ 1864 h 2282"/>
                <a:gd name="T24" fmla="*/ 255 w 2494"/>
                <a:gd name="T25" fmla="*/ 1889 h 2282"/>
                <a:gd name="T26" fmla="*/ 310 w 2494"/>
                <a:gd name="T27" fmla="*/ 1759 h 2282"/>
                <a:gd name="T28" fmla="*/ 419 w 2494"/>
                <a:gd name="T29" fmla="*/ 1640 h 2282"/>
                <a:gd name="T30" fmla="*/ 476 w 2494"/>
                <a:gd name="T31" fmla="*/ 1577 h 2282"/>
                <a:gd name="T32" fmla="*/ 532 w 2494"/>
                <a:gd name="T33" fmla="*/ 1504 h 2282"/>
                <a:gd name="T34" fmla="*/ 607 w 2494"/>
                <a:gd name="T35" fmla="*/ 1435 h 2282"/>
                <a:gd name="T36" fmla="*/ 725 w 2494"/>
                <a:gd name="T37" fmla="*/ 1439 h 2282"/>
                <a:gd name="T38" fmla="*/ 826 w 2494"/>
                <a:gd name="T39" fmla="*/ 1385 h 2282"/>
                <a:gd name="T40" fmla="*/ 876 w 2494"/>
                <a:gd name="T41" fmla="*/ 1349 h 2282"/>
                <a:gd name="T42" fmla="*/ 944 w 2494"/>
                <a:gd name="T43" fmla="*/ 1273 h 2282"/>
                <a:gd name="T44" fmla="*/ 1088 w 2494"/>
                <a:gd name="T45" fmla="*/ 1271 h 2282"/>
                <a:gd name="T46" fmla="*/ 1218 w 2494"/>
                <a:gd name="T47" fmla="*/ 1311 h 2282"/>
                <a:gd name="T48" fmla="*/ 1345 w 2494"/>
                <a:gd name="T49" fmla="*/ 1339 h 2282"/>
                <a:gd name="T50" fmla="*/ 1429 w 2494"/>
                <a:gd name="T51" fmla="*/ 1361 h 2282"/>
                <a:gd name="T52" fmla="*/ 1547 w 2494"/>
                <a:gd name="T53" fmla="*/ 1417 h 2282"/>
                <a:gd name="T54" fmla="*/ 1658 w 2494"/>
                <a:gd name="T55" fmla="*/ 1461 h 2282"/>
                <a:gd name="T56" fmla="*/ 1744 w 2494"/>
                <a:gd name="T57" fmla="*/ 1516 h 2282"/>
                <a:gd name="T58" fmla="*/ 1794 w 2494"/>
                <a:gd name="T59" fmla="*/ 1545 h 2282"/>
                <a:gd name="T60" fmla="*/ 1807 w 2494"/>
                <a:gd name="T61" fmla="*/ 1640 h 2282"/>
                <a:gd name="T62" fmla="*/ 1710 w 2494"/>
                <a:gd name="T63" fmla="*/ 1647 h 2282"/>
                <a:gd name="T64" fmla="*/ 1719 w 2494"/>
                <a:gd name="T65" fmla="*/ 1766 h 2282"/>
                <a:gd name="T66" fmla="*/ 1833 w 2494"/>
                <a:gd name="T67" fmla="*/ 1942 h 2282"/>
                <a:gd name="T68" fmla="*/ 1940 w 2494"/>
                <a:gd name="T69" fmla="*/ 2082 h 2282"/>
                <a:gd name="T70" fmla="*/ 2088 w 2494"/>
                <a:gd name="T71" fmla="*/ 2254 h 2282"/>
                <a:gd name="T72" fmla="*/ 2234 w 2494"/>
                <a:gd name="T73" fmla="*/ 2130 h 2282"/>
                <a:gd name="T74" fmla="*/ 2390 w 2494"/>
                <a:gd name="T75" fmla="*/ 1901 h 2282"/>
                <a:gd name="T76" fmla="*/ 2376 w 2494"/>
                <a:gd name="T77" fmla="*/ 1700 h 2282"/>
                <a:gd name="T78" fmla="*/ 2458 w 2494"/>
                <a:gd name="T79" fmla="*/ 1472 h 2282"/>
                <a:gd name="T80" fmla="*/ 2487 w 2494"/>
                <a:gd name="T81" fmla="*/ 1245 h 2282"/>
                <a:gd name="T82" fmla="*/ 2374 w 2494"/>
                <a:gd name="T83" fmla="*/ 1190 h 2282"/>
                <a:gd name="T84" fmla="*/ 2189 w 2494"/>
                <a:gd name="T85" fmla="*/ 1372 h 2282"/>
                <a:gd name="T86" fmla="*/ 2017 w 2494"/>
                <a:gd name="T87" fmla="*/ 1471 h 2282"/>
                <a:gd name="T88" fmla="*/ 1898 w 2494"/>
                <a:gd name="T89" fmla="*/ 1353 h 2282"/>
                <a:gd name="T90" fmla="*/ 1839 w 2494"/>
                <a:gd name="T91" fmla="*/ 1308 h 2282"/>
                <a:gd name="T92" fmla="*/ 1737 w 2494"/>
                <a:gd name="T93" fmla="*/ 1260 h 2282"/>
                <a:gd name="T94" fmla="*/ 1619 w 2494"/>
                <a:gd name="T95" fmla="*/ 1312 h 2282"/>
                <a:gd name="T96" fmla="*/ 1619 w 2494"/>
                <a:gd name="T97" fmla="*/ 1213 h 2282"/>
                <a:gd name="T98" fmla="*/ 1744 w 2494"/>
                <a:gd name="T99" fmla="*/ 1154 h 2282"/>
                <a:gd name="T100" fmla="*/ 1703 w 2494"/>
                <a:gd name="T101" fmla="*/ 1117 h 2282"/>
                <a:gd name="T102" fmla="*/ 1638 w 2494"/>
                <a:gd name="T103" fmla="*/ 1084 h 2282"/>
                <a:gd name="T104" fmla="*/ 1582 w 2494"/>
                <a:gd name="T105" fmla="*/ 1067 h 2282"/>
                <a:gd name="T106" fmla="*/ 1555 w 2494"/>
                <a:gd name="T107" fmla="*/ 1045 h 2282"/>
                <a:gd name="T108" fmla="*/ 1552 w 2494"/>
                <a:gd name="T109" fmla="*/ 874 h 2282"/>
                <a:gd name="T110" fmla="*/ 1666 w 2494"/>
                <a:gd name="T111" fmla="*/ 855 h 2282"/>
                <a:gd name="T112" fmla="*/ 1732 w 2494"/>
                <a:gd name="T113" fmla="*/ 747 h 2282"/>
                <a:gd name="T114" fmla="*/ 1814 w 2494"/>
                <a:gd name="T115" fmla="*/ 655 h 2282"/>
                <a:gd name="T116" fmla="*/ 1811 w 2494"/>
                <a:gd name="T117" fmla="*/ 564 h 2282"/>
                <a:gd name="T118" fmla="*/ 1888 w 2494"/>
                <a:gd name="T119" fmla="*/ 447 h 2282"/>
                <a:gd name="T120" fmla="*/ 1960 w 2494"/>
                <a:gd name="T121" fmla="*/ 325 h 2282"/>
                <a:gd name="T122" fmla="*/ 1950 w 2494"/>
                <a:gd name="T123" fmla="*/ 189 h 2282"/>
                <a:gd name="T124" fmla="*/ 1849 w 2494"/>
                <a:gd name="T125" fmla="*/ 145 h 2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4" h="2282">
                  <a:moveTo>
                    <a:pt x="1808" y="84"/>
                  </a:moveTo>
                  <a:lnTo>
                    <a:pt x="1808" y="84"/>
                  </a:lnTo>
                  <a:lnTo>
                    <a:pt x="1773" y="60"/>
                  </a:lnTo>
                  <a:lnTo>
                    <a:pt x="1524" y="204"/>
                  </a:lnTo>
                  <a:lnTo>
                    <a:pt x="1466" y="200"/>
                  </a:lnTo>
                  <a:lnTo>
                    <a:pt x="1427" y="197"/>
                  </a:lnTo>
                  <a:lnTo>
                    <a:pt x="1434" y="173"/>
                  </a:lnTo>
                  <a:lnTo>
                    <a:pt x="1435" y="158"/>
                  </a:lnTo>
                  <a:lnTo>
                    <a:pt x="1431" y="157"/>
                  </a:lnTo>
                  <a:lnTo>
                    <a:pt x="1434" y="133"/>
                  </a:lnTo>
                  <a:lnTo>
                    <a:pt x="1387" y="91"/>
                  </a:lnTo>
                  <a:lnTo>
                    <a:pt x="1391" y="71"/>
                  </a:lnTo>
                  <a:lnTo>
                    <a:pt x="1402" y="15"/>
                  </a:lnTo>
                  <a:lnTo>
                    <a:pt x="1397" y="0"/>
                  </a:lnTo>
                  <a:lnTo>
                    <a:pt x="1368" y="13"/>
                  </a:lnTo>
                  <a:lnTo>
                    <a:pt x="1287" y="49"/>
                  </a:lnTo>
                  <a:lnTo>
                    <a:pt x="1274" y="55"/>
                  </a:lnTo>
                  <a:lnTo>
                    <a:pt x="1239" y="89"/>
                  </a:lnTo>
                  <a:lnTo>
                    <a:pt x="1208" y="131"/>
                  </a:lnTo>
                  <a:lnTo>
                    <a:pt x="1188" y="142"/>
                  </a:lnTo>
                  <a:lnTo>
                    <a:pt x="1149" y="148"/>
                  </a:lnTo>
                  <a:lnTo>
                    <a:pt x="1115" y="155"/>
                  </a:lnTo>
                  <a:lnTo>
                    <a:pt x="1100" y="162"/>
                  </a:lnTo>
                  <a:lnTo>
                    <a:pt x="1081" y="171"/>
                  </a:lnTo>
                  <a:lnTo>
                    <a:pt x="1065" y="180"/>
                  </a:lnTo>
                  <a:lnTo>
                    <a:pt x="1013" y="216"/>
                  </a:lnTo>
                  <a:lnTo>
                    <a:pt x="990" y="231"/>
                  </a:lnTo>
                  <a:lnTo>
                    <a:pt x="896" y="267"/>
                  </a:lnTo>
                  <a:lnTo>
                    <a:pt x="850" y="252"/>
                  </a:lnTo>
                  <a:lnTo>
                    <a:pt x="788" y="369"/>
                  </a:lnTo>
                  <a:lnTo>
                    <a:pt x="795" y="402"/>
                  </a:lnTo>
                  <a:lnTo>
                    <a:pt x="837" y="446"/>
                  </a:lnTo>
                  <a:lnTo>
                    <a:pt x="817" y="496"/>
                  </a:lnTo>
                  <a:lnTo>
                    <a:pt x="803" y="507"/>
                  </a:lnTo>
                  <a:lnTo>
                    <a:pt x="756" y="550"/>
                  </a:lnTo>
                  <a:lnTo>
                    <a:pt x="710" y="563"/>
                  </a:lnTo>
                  <a:lnTo>
                    <a:pt x="688" y="613"/>
                  </a:lnTo>
                  <a:lnTo>
                    <a:pt x="524" y="711"/>
                  </a:lnTo>
                  <a:lnTo>
                    <a:pt x="473" y="739"/>
                  </a:lnTo>
                  <a:lnTo>
                    <a:pt x="346" y="880"/>
                  </a:lnTo>
                  <a:lnTo>
                    <a:pt x="244" y="978"/>
                  </a:lnTo>
                  <a:lnTo>
                    <a:pt x="201" y="993"/>
                  </a:lnTo>
                  <a:lnTo>
                    <a:pt x="106" y="1077"/>
                  </a:lnTo>
                  <a:lnTo>
                    <a:pt x="202" y="1173"/>
                  </a:lnTo>
                  <a:lnTo>
                    <a:pt x="107" y="1280"/>
                  </a:lnTo>
                  <a:lnTo>
                    <a:pt x="73" y="1365"/>
                  </a:lnTo>
                  <a:lnTo>
                    <a:pt x="21" y="1413"/>
                  </a:lnTo>
                  <a:lnTo>
                    <a:pt x="44" y="1492"/>
                  </a:lnTo>
                  <a:lnTo>
                    <a:pt x="23" y="1514"/>
                  </a:lnTo>
                  <a:lnTo>
                    <a:pt x="0" y="1562"/>
                  </a:lnTo>
                  <a:lnTo>
                    <a:pt x="71" y="1585"/>
                  </a:lnTo>
                  <a:lnTo>
                    <a:pt x="179" y="1683"/>
                  </a:lnTo>
                  <a:lnTo>
                    <a:pt x="197" y="1677"/>
                  </a:lnTo>
                  <a:lnTo>
                    <a:pt x="203" y="1691"/>
                  </a:lnTo>
                  <a:lnTo>
                    <a:pt x="221" y="1718"/>
                  </a:lnTo>
                  <a:lnTo>
                    <a:pt x="196" y="1763"/>
                  </a:lnTo>
                  <a:lnTo>
                    <a:pt x="155" y="1812"/>
                  </a:lnTo>
                  <a:lnTo>
                    <a:pt x="138" y="1842"/>
                  </a:lnTo>
                  <a:lnTo>
                    <a:pt x="132" y="1853"/>
                  </a:lnTo>
                  <a:lnTo>
                    <a:pt x="126" y="1864"/>
                  </a:lnTo>
                  <a:lnTo>
                    <a:pt x="156" y="1903"/>
                  </a:lnTo>
                  <a:lnTo>
                    <a:pt x="221" y="1932"/>
                  </a:lnTo>
                  <a:lnTo>
                    <a:pt x="232" y="1924"/>
                  </a:lnTo>
                  <a:lnTo>
                    <a:pt x="244" y="1907"/>
                  </a:lnTo>
                  <a:lnTo>
                    <a:pt x="255" y="1889"/>
                  </a:lnTo>
                  <a:lnTo>
                    <a:pt x="273" y="1871"/>
                  </a:lnTo>
                  <a:lnTo>
                    <a:pt x="284" y="1844"/>
                  </a:lnTo>
                  <a:lnTo>
                    <a:pt x="299" y="1802"/>
                  </a:lnTo>
                  <a:lnTo>
                    <a:pt x="301" y="1777"/>
                  </a:lnTo>
                  <a:lnTo>
                    <a:pt x="310" y="1759"/>
                  </a:lnTo>
                  <a:lnTo>
                    <a:pt x="341" y="1719"/>
                  </a:lnTo>
                  <a:lnTo>
                    <a:pt x="355" y="1705"/>
                  </a:lnTo>
                  <a:lnTo>
                    <a:pt x="386" y="1660"/>
                  </a:lnTo>
                  <a:lnTo>
                    <a:pt x="409" y="1641"/>
                  </a:lnTo>
                  <a:lnTo>
                    <a:pt x="419" y="1640"/>
                  </a:lnTo>
                  <a:lnTo>
                    <a:pt x="441" y="1648"/>
                  </a:lnTo>
                  <a:lnTo>
                    <a:pt x="449" y="1633"/>
                  </a:lnTo>
                  <a:lnTo>
                    <a:pt x="460" y="1627"/>
                  </a:lnTo>
                  <a:lnTo>
                    <a:pt x="459" y="1602"/>
                  </a:lnTo>
                  <a:lnTo>
                    <a:pt x="476" y="1577"/>
                  </a:lnTo>
                  <a:lnTo>
                    <a:pt x="479" y="1550"/>
                  </a:lnTo>
                  <a:lnTo>
                    <a:pt x="491" y="1542"/>
                  </a:lnTo>
                  <a:lnTo>
                    <a:pt x="512" y="1530"/>
                  </a:lnTo>
                  <a:lnTo>
                    <a:pt x="517" y="1522"/>
                  </a:lnTo>
                  <a:lnTo>
                    <a:pt x="532" y="1504"/>
                  </a:lnTo>
                  <a:lnTo>
                    <a:pt x="540" y="1489"/>
                  </a:lnTo>
                  <a:lnTo>
                    <a:pt x="569" y="1467"/>
                  </a:lnTo>
                  <a:lnTo>
                    <a:pt x="582" y="1448"/>
                  </a:lnTo>
                  <a:lnTo>
                    <a:pt x="597" y="1435"/>
                  </a:lnTo>
                  <a:lnTo>
                    <a:pt x="607" y="1435"/>
                  </a:lnTo>
                  <a:lnTo>
                    <a:pt x="663" y="1425"/>
                  </a:lnTo>
                  <a:lnTo>
                    <a:pt x="677" y="1426"/>
                  </a:lnTo>
                  <a:lnTo>
                    <a:pt x="691" y="1438"/>
                  </a:lnTo>
                  <a:lnTo>
                    <a:pt x="707" y="1444"/>
                  </a:lnTo>
                  <a:lnTo>
                    <a:pt x="725" y="1439"/>
                  </a:lnTo>
                  <a:lnTo>
                    <a:pt x="729" y="1432"/>
                  </a:lnTo>
                  <a:lnTo>
                    <a:pt x="753" y="1414"/>
                  </a:lnTo>
                  <a:lnTo>
                    <a:pt x="784" y="1409"/>
                  </a:lnTo>
                  <a:lnTo>
                    <a:pt x="811" y="1400"/>
                  </a:lnTo>
                  <a:lnTo>
                    <a:pt x="826" y="1385"/>
                  </a:lnTo>
                  <a:lnTo>
                    <a:pt x="836" y="1388"/>
                  </a:lnTo>
                  <a:lnTo>
                    <a:pt x="840" y="1385"/>
                  </a:lnTo>
                  <a:lnTo>
                    <a:pt x="841" y="1365"/>
                  </a:lnTo>
                  <a:lnTo>
                    <a:pt x="860" y="1348"/>
                  </a:lnTo>
                  <a:lnTo>
                    <a:pt x="876" y="1349"/>
                  </a:lnTo>
                  <a:lnTo>
                    <a:pt x="883" y="1342"/>
                  </a:lnTo>
                  <a:lnTo>
                    <a:pt x="893" y="1316"/>
                  </a:lnTo>
                  <a:lnTo>
                    <a:pt x="912" y="1310"/>
                  </a:lnTo>
                  <a:lnTo>
                    <a:pt x="931" y="1280"/>
                  </a:lnTo>
                  <a:lnTo>
                    <a:pt x="944" y="1273"/>
                  </a:lnTo>
                  <a:lnTo>
                    <a:pt x="970" y="1278"/>
                  </a:lnTo>
                  <a:lnTo>
                    <a:pt x="999" y="1300"/>
                  </a:lnTo>
                  <a:lnTo>
                    <a:pt x="1044" y="1300"/>
                  </a:lnTo>
                  <a:lnTo>
                    <a:pt x="1075" y="1283"/>
                  </a:lnTo>
                  <a:lnTo>
                    <a:pt x="1088" y="1271"/>
                  </a:lnTo>
                  <a:lnTo>
                    <a:pt x="1102" y="1269"/>
                  </a:lnTo>
                  <a:lnTo>
                    <a:pt x="1114" y="1269"/>
                  </a:lnTo>
                  <a:lnTo>
                    <a:pt x="1142" y="1286"/>
                  </a:lnTo>
                  <a:lnTo>
                    <a:pt x="1169" y="1297"/>
                  </a:lnTo>
                  <a:lnTo>
                    <a:pt x="1218" y="1311"/>
                  </a:lnTo>
                  <a:lnTo>
                    <a:pt x="1264" y="1309"/>
                  </a:lnTo>
                  <a:lnTo>
                    <a:pt x="1271" y="1313"/>
                  </a:lnTo>
                  <a:lnTo>
                    <a:pt x="1290" y="1315"/>
                  </a:lnTo>
                  <a:lnTo>
                    <a:pt x="1318" y="1324"/>
                  </a:lnTo>
                  <a:lnTo>
                    <a:pt x="1345" y="1339"/>
                  </a:lnTo>
                  <a:lnTo>
                    <a:pt x="1367" y="1357"/>
                  </a:lnTo>
                  <a:lnTo>
                    <a:pt x="1384" y="1370"/>
                  </a:lnTo>
                  <a:lnTo>
                    <a:pt x="1402" y="1370"/>
                  </a:lnTo>
                  <a:lnTo>
                    <a:pt x="1415" y="1361"/>
                  </a:lnTo>
                  <a:lnTo>
                    <a:pt x="1429" y="1361"/>
                  </a:lnTo>
                  <a:lnTo>
                    <a:pt x="1446" y="1370"/>
                  </a:lnTo>
                  <a:lnTo>
                    <a:pt x="1463" y="1389"/>
                  </a:lnTo>
                  <a:lnTo>
                    <a:pt x="1500" y="1407"/>
                  </a:lnTo>
                  <a:lnTo>
                    <a:pt x="1521" y="1409"/>
                  </a:lnTo>
                  <a:lnTo>
                    <a:pt x="1547" y="1417"/>
                  </a:lnTo>
                  <a:lnTo>
                    <a:pt x="1577" y="1422"/>
                  </a:lnTo>
                  <a:lnTo>
                    <a:pt x="1616" y="1428"/>
                  </a:lnTo>
                  <a:lnTo>
                    <a:pt x="1622" y="1448"/>
                  </a:lnTo>
                  <a:lnTo>
                    <a:pt x="1632" y="1455"/>
                  </a:lnTo>
                  <a:lnTo>
                    <a:pt x="1658" y="1461"/>
                  </a:lnTo>
                  <a:lnTo>
                    <a:pt x="1670" y="1482"/>
                  </a:lnTo>
                  <a:lnTo>
                    <a:pt x="1683" y="1488"/>
                  </a:lnTo>
                  <a:lnTo>
                    <a:pt x="1712" y="1493"/>
                  </a:lnTo>
                  <a:lnTo>
                    <a:pt x="1714" y="1506"/>
                  </a:lnTo>
                  <a:lnTo>
                    <a:pt x="1744" y="1516"/>
                  </a:lnTo>
                  <a:lnTo>
                    <a:pt x="1761" y="1512"/>
                  </a:lnTo>
                  <a:lnTo>
                    <a:pt x="1775" y="1527"/>
                  </a:lnTo>
                  <a:lnTo>
                    <a:pt x="1776" y="1541"/>
                  </a:lnTo>
                  <a:lnTo>
                    <a:pt x="1783" y="1548"/>
                  </a:lnTo>
                  <a:lnTo>
                    <a:pt x="1794" y="1545"/>
                  </a:lnTo>
                  <a:lnTo>
                    <a:pt x="1802" y="1554"/>
                  </a:lnTo>
                  <a:lnTo>
                    <a:pt x="1807" y="1569"/>
                  </a:lnTo>
                  <a:lnTo>
                    <a:pt x="1823" y="1608"/>
                  </a:lnTo>
                  <a:lnTo>
                    <a:pt x="1810" y="1627"/>
                  </a:lnTo>
                  <a:lnTo>
                    <a:pt x="1807" y="1640"/>
                  </a:lnTo>
                  <a:lnTo>
                    <a:pt x="1797" y="1648"/>
                  </a:lnTo>
                  <a:lnTo>
                    <a:pt x="1759" y="1645"/>
                  </a:lnTo>
                  <a:lnTo>
                    <a:pt x="1746" y="1651"/>
                  </a:lnTo>
                  <a:lnTo>
                    <a:pt x="1733" y="1645"/>
                  </a:lnTo>
                  <a:lnTo>
                    <a:pt x="1710" y="1647"/>
                  </a:lnTo>
                  <a:lnTo>
                    <a:pt x="1687" y="1654"/>
                  </a:lnTo>
                  <a:lnTo>
                    <a:pt x="1675" y="1645"/>
                  </a:lnTo>
                  <a:lnTo>
                    <a:pt x="1725" y="1704"/>
                  </a:lnTo>
                  <a:lnTo>
                    <a:pt x="1729" y="1738"/>
                  </a:lnTo>
                  <a:lnTo>
                    <a:pt x="1719" y="1766"/>
                  </a:lnTo>
                  <a:lnTo>
                    <a:pt x="1748" y="1813"/>
                  </a:lnTo>
                  <a:lnTo>
                    <a:pt x="1797" y="1818"/>
                  </a:lnTo>
                  <a:lnTo>
                    <a:pt x="1824" y="1859"/>
                  </a:lnTo>
                  <a:lnTo>
                    <a:pt x="1824" y="1863"/>
                  </a:lnTo>
                  <a:lnTo>
                    <a:pt x="1833" y="1942"/>
                  </a:lnTo>
                  <a:lnTo>
                    <a:pt x="1860" y="1964"/>
                  </a:lnTo>
                  <a:lnTo>
                    <a:pt x="1885" y="1998"/>
                  </a:lnTo>
                  <a:lnTo>
                    <a:pt x="1904" y="2047"/>
                  </a:lnTo>
                  <a:lnTo>
                    <a:pt x="1922" y="2068"/>
                  </a:lnTo>
                  <a:lnTo>
                    <a:pt x="1940" y="2082"/>
                  </a:lnTo>
                  <a:lnTo>
                    <a:pt x="1971" y="2165"/>
                  </a:lnTo>
                  <a:lnTo>
                    <a:pt x="1982" y="2181"/>
                  </a:lnTo>
                  <a:lnTo>
                    <a:pt x="1990" y="2226"/>
                  </a:lnTo>
                  <a:lnTo>
                    <a:pt x="2035" y="2282"/>
                  </a:lnTo>
                  <a:lnTo>
                    <a:pt x="2088" y="2254"/>
                  </a:lnTo>
                  <a:lnTo>
                    <a:pt x="2116" y="2240"/>
                  </a:lnTo>
                  <a:lnTo>
                    <a:pt x="2125" y="2245"/>
                  </a:lnTo>
                  <a:lnTo>
                    <a:pt x="2152" y="2238"/>
                  </a:lnTo>
                  <a:lnTo>
                    <a:pt x="2211" y="2193"/>
                  </a:lnTo>
                  <a:lnTo>
                    <a:pt x="2234" y="2130"/>
                  </a:lnTo>
                  <a:lnTo>
                    <a:pt x="2276" y="2122"/>
                  </a:lnTo>
                  <a:lnTo>
                    <a:pt x="2319" y="2060"/>
                  </a:lnTo>
                  <a:lnTo>
                    <a:pt x="2404" y="1994"/>
                  </a:lnTo>
                  <a:lnTo>
                    <a:pt x="2376" y="1930"/>
                  </a:lnTo>
                  <a:lnTo>
                    <a:pt x="2390" y="1901"/>
                  </a:lnTo>
                  <a:lnTo>
                    <a:pt x="2430" y="1858"/>
                  </a:lnTo>
                  <a:lnTo>
                    <a:pt x="2417" y="1791"/>
                  </a:lnTo>
                  <a:lnTo>
                    <a:pt x="2411" y="1760"/>
                  </a:lnTo>
                  <a:lnTo>
                    <a:pt x="2406" y="1735"/>
                  </a:lnTo>
                  <a:lnTo>
                    <a:pt x="2376" y="1700"/>
                  </a:lnTo>
                  <a:lnTo>
                    <a:pt x="2413" y="1594"/>
                  </a:lnTo>
                  <a:lnTo>
                    <a:pt x="2380" y="1516"/>
                  </a:lnTo>
                  <a:lnTo>
                    <a:pt x="2437" y="1508"/>
                  </a:lnTo>
                  <a:lnTo>
                    <a:pt x="2440" y="1503"/>
                  </a:lnTo>
                  <a:lnTo>
                    <a:pt x="2458" y="1472"/>
                  </a:lnTo>
                  <a:lnTo>
                    <a:pt x="2444" y="1391"/>
                  </a:lnTo>
                  <a:lnTo>
                    <a:pt x="2441" y="1372"/>
                  </a:lnTo>
                  <a:lnTo>
                    <a:pt x="2475" y="1306"/>
                  </a:lnTo>
                  <a:lnTo>
                    <a:pt x="2494" y="1268"/>
                  </a:lnTo>
                  <a:lnTo>
                    <a:pt x="2487" y="1245"/>
                  </a:lnTo>
                  <a:lnTo>
                    <a:pt x="2468" y="1173"/>
                  </a:lnTo>
                  <a:lnTo>
                    <a:pt x="2434" y="1195"/>
                  </a:lnTo>
                  <a:lnTo>
                    <a:pt x="2415" y="1226"/>
                  </a:lnTo>
                  <a:lnTo>
                    <a:pt x="2381" y="1239"/>
                  </a:lnTo>
                  <a:lnTo>
                    <a:pt x="2374" y="1190"/>
                  </a:lnTo>
                  <a:lnTo>
                    <a:pt x="2330" y="1232"/>
                  </a:lnTo>
                  <a:lnTo>
                    <a:pt x="2274" y="1269"/>
                  </a:lnTo>
                  <a:lnTo>
                    <a:pt x="2260" y="1314"/>
                  </a:lnTo>
                  <a:lnTo>
                    <a:pt x="2202" y="1347"/>
                  </a:lnTo>
                  <a:lnTo>
                    <a:pt x="2189" y="1372"/>
                  </a:lnTo>
                  <a:lnTo>
                    <a:pt x="2127" y="1372"/>
                  </a:lnTo>
                  <a:lnTo>
                    <a:pt x="2102" y="1372"/>
                  </a:lnTo>
                  <a:lnTo>
                    <a:pt x="2053" y="1407"/>
                  </a:lnTo>
                  <a:lnTo>
                    <a:pt x="2035" y="1439"/>
                  </a:lnTo>
                  <a:lnTo>
                    <a:pt x="2017" y="1471"/>
                  </a:lnTo>
                  <a:lnTo>
                    <a:pt x="2007" y="1490"/>
                  </a:lnTo>
                  <a:lnTo>
                    <a:pt x="1936" y="1518"/>
                  </a:lnTo>
                  <a:lnTo>
                    <a:pt x="1927" y="1439"/>
                  </a:lnTo>
                  <a:lnTo>
                    <a:pt x="1938" y="1407"/>
                  </a:lnTo>
                  <a:lnTo>
                    <a:pt x="1898" y="1353"/>
                  </a:lnTo>
                  <a:lnTo>
                    <a:pt x="1890" y="1342"/>
                  </a:lnTo>
                  <a:lnTo>
                    <a:pt x="1896" y="1329"/>
                  </a:lnTo>
                  <a:lnTo>
                    <a:pt x="1885" y="1325"/>
                  </a:lnTo>
                  <a:lnTo>
                    <a:pt x="1871" y="1320"/>
                  </a:lnTo>
                  <a:lnTo>
                    <a:pt x="1839" y="1308"/>
                  </a:lnTo>
                  <a:lnTo>
                    <a:pt x="1785" y="1289"/>
                  </a:lnTo>
                  <a:lnTo>
                    <a:pt x="1769" y="1310"/>
                  </a:lnTo>
                  <a:lnTo>
                    <a:pt x="1752" y="1305"/>
                  </a:lnTo>
                  <a:lnTo>
                    <a:pt x="1756" y="1268"/>
                  </a:lnTo>
                  <a:lnTo>
                    <a:pt x="1737" y="1260"/>
                  </a:lnTo>
                  <a:lnTo>
                    <a:pt x="1722" y="1290"/>
                  </a:lnTo>
                  <a:lnTo>
                    <a:pt x="1672" y="1349"/>
                  </a:lnTo>
                  <a:lnTo>
                    <a:pt x="1652" y="1347"/>
                  </a:lnTo>
                  <a:lnTo>
                    <a:pt x="1634" y="1310"/>
                  </a:lnTo>
                  <a:lnTo>
                    <a:pt x="1619" y="1312"/>
                  </a:lnTo>
                  <a:lnTo>
                    <a:pt x="1614" y="1290"/>
                  </a:lnTo>
                  <a:lnTo>
                    <a:pt x="1602" y="1291"/>
                  </a:lnTo>
                  <a:lnTo>
                    <a:pt x="1577" y="1248"/>
                  </a:lnTo>
                  <a:lnTo>
                    <a:pt x="1602" y="1202"/>
                  </a:lnTo>
                  <a:lnTo>
                    <a:pt x="1619" y="1213"/>
                  </a:lnTo>
                  <a:lnTo>
                    <a:pt x="1658" y="1203"/>
                  </a:lnTo>
                  <a:lnTo>
                    <a:pt x="1679" y="1235"/>
                  </a:lnTo>
                  <a:lnTo>
                    <a:pt x="1692" y="1205"/>
                  </a:lnTo>
                  <a:lnTo>
                    <a:pt x="1727" y="1170"/>
                  </a:lnTo>
                  <a:lnTo>
                    <a:pt x="1744" y="1154"/>
                  </a:lnTo>
                  <a:lnTo>
                    <a:pt x="1749" y="1150"/>
                  </a:lnTo>
                  <a:lnTo>
                    <a:pt x="1767" y="1142"/>
                  </a:lnTo>
                  <a:lnTo>
                    <a:pt x="1758" y="1114"/>
                  </a:lnTo>
                  <a:lnTo>
                    <a:pt x="1733" y="1137"/>
                  </a:lnTo>
                  <a:lnTo>
                    <a:pt x="1703" y="1117"/>
                  </a:lnTo>
                  <a:lnTo>
                    <a:pt x="1689" y="1096"/>
                  </a:lnTo>
                  <a:lnTo>
                    <a:pt x="1686" y="1090"/>
                  </a:lnTo>
                  <a:lnTo>
                    <a:pt x="1663" y="1079"/>
                  </a:lnTo>
                  <a:lnTo>
                    <a:pt x="1641" y="1078"/>
                  </a:lnTo>
                  <a:lnTo>
                    <a:pt x="1638" y="1084"/>
                  </a:lnTo>
                  <a:lnTo>
                    <a:pt x="1625" y="1099"/>
                  </a:lnTo>
                  <a:lnTo>
                    <a:pt x="1616" y="1096"/>
                  </a:lnTo>
                  <a:lnTo>
                    <a:pt x="1606" y="1093"/>
                  </a:lnTo>
                  <a:lnTo>
                    <a:pt x="1596" y="1072"/>
                  </a:lnTo>
                  <a:lnTo>
                    <a:pt x="1582" y="1067"/>
                  </a:lnTo>
                  <a:lnTo>
                    <a:pt x="1580" y="1089"/>
                  </a:lnTo>
                  <a:lnTo>
                    <a:pt x="1551" y="1102"/>
                  </a:lnTo>
                  <a:lnTo>
                    <a:pt x="1541" y="1098"/>
                  </a:lnTo>
                  <a:lnTo>
                    <a:pt x="1551" y="1073"/>
                  </a:lnTo>
                  <a:lnTo>
                    <a:pt x="1555" y="1045"/>
                  </a:lnTo>
                  <a:lnTo>
                    <a:pt x="1549" y="1024"/>
                  </a:lnTo>
                  <a:lnTo>
                    <a:pt x="1560" y="1000"/>
                  </a:lnTo>
                  <a:lnTo>
                    <a:pt x="1548" y="907"/>
                  </a:lnTo>
                  <a:lnTo>
                    <a:pt x="1561" y="888"/>
                  </a:lnTo>
                  <a:lnTo>
                    <a:pt x="1552" y="874"/>
                  </a:lnTo>
                  <a:lnTo>
                    <a:pt x="1593" y="876"/>
                  </a:lnTo>
                  <a:lnTo>
                    <a:pt x="1628" y="836"/>
                  </a:lnTo>
                  <a:lnTo>
                    <a:pt x="1647" y="839"/>
                  </a:lnTo>
                  <a:lnTo>
                    <a:pt x="1659" y="851"/>
                  </a:lnTo>
                  <a:lnTo>
                    <a:pt x="1666" y="855"/>
                  </a:lnTo>
                  <a:lnTo>
                    <a:pt x="1697" y="839"/>
                  </a:lnTo>
                  <a:lnTo>
                    <a:pt x="1705" y="801"/>
                  </a:lnTo>
                  <a:lnTo>
                    <a:pt x="1690" y="791"/>
                  </a:lnTo>
                  <a:lnTo>
                    <a:pt x="1717" y="760"/>
                  </a:lnTo>
                  <a:lnTo>
                    <a:pt x="1732" y="747"/>
                  </a:lnTo>
                  <a:lnTo>
                    <a:pt x="1751" y="721"/>
                  </a:lnTo>
                  <a:lnTo>
                    <a:pt x="1749" y="713"/>
                  </a:lnTo>
                  <a:lnTo>
                    <a:pt x="1761" y="695"/>
                  </a:lnTo>
                  <a:lnTo>
                    <a:pt x="1806" y="648"/>
                  </a:lnTo>
                  <a:lnTo>
                    <a:pt x="1814" y="655"/>
                  </a:lnTo>
                  <a:lnTo>
                    <a:pt x="1839" y="627"/>
                  </a:lnTo>
                  <a:lnTo>
                    <a:pt x="1841" y="616"/>
                  </a:lnTo>
                  <a:lnTo>
                    <a:pt x="1852" y="583"/>
                  </a:lnTo>
                  <a:lnTo>
                    <a:pt x="1830" y="557"/>
                  </a:lnTo>
                  <a:lnTo>
                    <a:pt x="1811" y="564"/>
                  </a:lnTo>
                  <a:lnTo>
                    <a:pt x="1788" y="559"/>
                  </a:lnTo>
                  <a:lnTo>
                    <a:pt x="1796" y="530"/>
                  </a:lnTo>
                  <a:lnTo>
                    <a:pt x="1826" y="516"/>
                  </a:lnTo>
                  <a:lnTo>
                    <a:pt x="1847" y="473"/>
                  </a:lnTo>
                  <a:lnTo>
                    <a:pt x="1888" y="447"/>
                  </a:lnTo>
                  <a:lnTo>
                    <a:pt x="1902" y="401"/>
                  </a:lnTo>
                  <a:lnTo>
                    <a:pt x="1889" y="359"/>
                  </a:lnTo>
                  <a:lnTo>
                    <a:pt x="1903" y="332"/>
                  </a:lnTo>
                  <a:lnTo>
                    <a:pt x="1932" y="348"/>
                  </a:lnTo>
                  <a:lnTo>
                    <a:pt x="1960" y="325"/>
                  </a:lnTo>
                  <a:lnTo>
                    <a:pt x="1945" y="294"/>
                  </a:lnTo>
                  <a:lnTo>
                    <a:pt x="1919" y="259"/>
                  </a:lnTo>
                  <a:lnTo>
                    <a:pt x="1938" y="213"/>
                  </a:lnTo>
                  <a:lnTo>
                    <a:pt x="1954" y="194"/>
                  </a:lnTo>
                  <a:lnTo>
                    <a:pt x="1950" y="189"/>
                  </a:lnTo>
                  <a:lnTo>
                    <a:pt x="1922" y="152"/>
                  </a:lnTo>
                  <a:lnTo>
                    <a:pt x="1898" y="161"/>
                  </a:lnTo>
                  <a:lnTo>
                    <a:pt x="1911" y="211"/>
                  </a:lnTo>
                  <a:lnTo>
                    <a:pt x="1891" y="216"/>
                  </a:lnTo>
                  <a:lnTo>
                    <a:pt x="1849" y="145"/>
                  </a:lnTo>
                  <a:lnTo>
                    <a:pt x="1823" y="135"/>
                  </a:lnTo>
                  <a:lnTo>
                    <a:pt x="1817" y="95"/>
                  </a:lnTo>
                  <a:lnTo>
                    <a:pt x="1808" y="8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8"/>
            <p:cNvSpPr>
              <a:spLocks noEditPoints="1"/>
            </p:cNvSpPr>
            <p:nvPr/>
          </p:nvSpPr>
          <p:spPr bwMode="auto">
            <a:xfrm>
              <a:off x="1313" y="2730"/>
              <a:ext cx="1504" cy="1376"/>
            </a:xfrm>
            <a:custGeom>
              <a:avLst/>
              <a:gdLst>
                <a:gd name="T0" fmla="*/ 1862 w 2502"/>
                <a:gd name="T1" fmla="*/ 1971 h 2291"/>
                <a:gd name="T2" fmla="*/ 1714 w 2502"/>
                <a:gd name="T3" fmla="*/ 1649 h 2291"/>
                <a:gd name="T4" fmla="*/ 1798 w 2502"/>
                <a:gd name="T5" fmla="*/ 1554 h 2291"/>
                <a:gd name="T6" fmla="*/ 1661 w 2502"/>
                <a:gd name="T7" fmla="*/ 1469 h 2291"/>
                <a:gd name="T8" fmla="*/ 1433 w 2502"/>
                <a:gd name="T9" fmla="*/ 1369 h 2291"/>
                <a:gd name="T10" fmla="*/ 1223 w 2502"/>
                <a:gd name="T11" fmla="*/ 1320 h 2291"/>
                <a:gd name="T12" fmla="*/ 973 w 2502"/>
                <a:gd name="T13" fmla="*/ 1286 h 2291"/>
                <a:gd name="T14" fmla="*/ 842 w 2502"/>
                <a:gd name="T15" fmla="*/ 1396 h 2291"/>
                <a:gd name="T16" fmla="*/ 668 w 2502"/>
                <a:gd name="T17" fmla="*/ 1434 h 2291"/>
                <a:gd name="T18" fmla="*/ 484 w 2502"/>
                <a:gd name="T19" fmla="*/ 1583 h 2291"/>
                <a:gd name="T20" fmla="*/ 318 w 2502"/>
                <a:gd name="T21" fmla="*/ 1766 h 2291"/>
                <a:gd name="T22" fmla="*/ 127 w 2502"/>
                <a:gd name="T23" fmla="*/ 1870 h 2291"/>
                <a:gd name="T24" fmla="*/ 0 w 2502"/>
                <a:gd name="T25" fmla="*/ 1568 h 2291"/>
                <a:gd name="T26" fmla="*/ 348 w 2502"/>
                <a:gd name="T27" fmla="*/ 883 h 2291"/>
                <a:gd name="T28" fmla="*/ 789 w 2502"/>
                <a:gd name="T29" fmla="*/ 374 h 2291"/>
                <a:gd name="T30" fmla="*/ 1211 w 2502"/>
                <a:gd name="T31" fmla="*/ 134 h 2291"/>
                <a:gd name="T32" fmla="*/ 1436 w 2502"/>
                <a:gd name="T33" fmla="*/ 199 h 2291"/>
                <a:gd name="T34" fmla="*/ 1912 w 2502"/>
                <a:gd name="T35" fmla="*/ 213 h 2291"/>
                <a:gd name="T36" fmla="*/ 1897 w 2502"/>
                <a:gd name="T37" fmla="*/ 364 h 2291"/>
                <a:gd name="T38" fmla="*/ 1849 w 2502"/>
                <a:gd name="T39" fmla="*/ 622 h 2291"/>
                <a:gd name="T40" fmla="*/ 1714 w 2502"/>
                <a:gd name="T41" fmla="*/ 805 h 2291"/>
                <a:gd name="T42" fmla="*/ 1569 w 2502"/>
                <a:gd name="T43" fmla="*/ 1005 h 2291"/>
                <a:gd name="T44" fmla="*/ 1629 w 2502"/>
                <a:gd name="T45" fmla="*/ 1100 h 2291"/>
                <a:gd name="T46" fmla="*/ 1755 w 2502"/>
                <a:gd name="T47" fmla="*/ 1158 h 2291"/>
                <a:gd name="T48" fmla="*/ 1622 w 2502"/>
                <a:gd name="T49" fmla="*/ 1291 h 2291"/>
                <a:gd name="T50" fmla="*/ 1789 w 2502"/>
                <a:gd name="T51" fmla="*/ 1290 h 2291"/>
                <a:gd name="T52" fmla="*/ 2204 w 2502"/>
                <a:gd name="T53" fmla="*/ 1350 h 2291"/>
                <a:gd name="T54" fmla="*/ 2449 w 2502"/>
                <a:gd name="T55" fmla="*/ 1377 h 2291"/>
                <a:gd name="T56" fmla="*/ 2385 w 2502"/>
                <a:gd name="T57" fmla="*/ 1935 h 2291"/>
                <a:gd name="T58" fmla="*/ 2039 w 2502"/>
                <a:gd name="T59" fmla="*/ 2291 h 2291"/>
                <a:gd name="T60" fmla="*/ 2322 w 2502"/>
                <a:gd name="T61" fmla="*/ 2062 h 2291"/>
                <a:gd name="T62" fmla="*/ 2460 w 2502"/>
                <a:gd name="T63" fmla="*/ 1476 h 2291"/>
                <a:gd name="T64" fmla="*/ 2267 w 2502"/>
                <a:gd name="T65" fmla="*/ 1322 h 2291"/>
                <a:gd name="T66" fmla="*/ 1897 w 2502"/>
                <a:gd name="T67" fmla="*/ 1336 h 2291"/>
                <a:gd name="T68" fmla="*/ 1622 w 2502"/>
                <a:gd name="T69" fmla="*/ 1321 h 2291"/>
                <a:gd name="T70" fmla="*/ 1747 w 2502"/>
                <a:gd name="T71" fmla="*/ 1156 h 2291"/>
                <a:gd name="T72" fmla="*/ 1646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9 h 2291"/>
                <a:gd name="T84" fmla="*/ 1435 w 2502"/>
                <a:gd name="T85" fmla="*/ 177 h 2291"/>
                <a:gd name="T86" fmla="*/ 1193 w 2502"/>
                <a:gd name="T87" fmla="*/ 150 h 2291"/>
                <a:gd name="T88" fmla="*/ 846 w 2502"/>
                <a:gd name="T89" fmla="*/ 450 h 2291"/>
                <a:gd name="T90" fmla="*/ 208 w 2502"/>
                <a:gd name="T91" fmla="*/ 1001 h 2291"/>
                <a:gd name="T92" fmla="*/ 185 w 2502"/>
                <a:gd name="T93" fmla="*/ 1684 h 2291"/>
                <a:gd name="T94" fmla="*/ 246 w 2502"/>
                <a:gd name="T95" fmla="*/ 1911 h 2291"/>
                <a:gd name="T96" fmla="*/ 413 w 2502"/>
                <a:gd name="T97" fmla="*/ 1643 h 2291"/>
                <a:gd name="T98" fmla="*/ 519 w 2502"/>
                <a:gd name="T99" fmla="*/ 1525 h 2291"/>
                <a:gd name="T100" fmla="*/ 712 w 2502"/>
                <a:gd name="T101" fmla="*/ 1445 h 2291"/>
                <a:gd name="T102" fmla="*/ 864 w 2502"/>
                <a:gd name="T103" fmla="*/ 1350 h 2291"/>
                <a:gd name="T104" fmla="*/ 1079 w 2502"/>
                <a:gd name="T105" fmla="*/ 1285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9" y="2291"/>
                  </a:moveTo>
                  <a:lnTo>
                    <a:pt x="2039" y="2291"/>
                  </a:lnTo>
                  <a:lnTo>
                    <a:pt x="1992" y="2232"/>
                  </a:lnTo>
                  <a:lnTo>
                    <a:pt x="1984" y="2187"/>
                  </a:lnTo>
                  <a:lnTo>
                    <a:pt x="1973" y="2171"/>
                  </a:lnTo>
                  <a:lnTo>
                    <a:pt x="1942" y="2089"/>
                  </a:lnTo>
                  <a:lnTo>
                    <a:pt x="1925" y="2075"/>
                  </a:lnTo>
                  <a:lnTo>
                    <a:pt x="1906" y="2053"/>
                  </a:lnTo>
                  <a:lnTo>
                    <a:pt x="1888" y="2005"/>
                  </a:lnTo>
                  <a:lnTo>
                    <a:pt x="1862" y="1971"/>
                  </a:lnTo>
                  <a:lnTo>
                    <a:pt x="1834" y="1949"/>
                  </a:lnTo>
                  <a:lnTo>
                    <a:pt x="1826" y="1865"/>
                  </a:lnTo>
                  <a:lnTo>
                    <a:pt x="1800" y="1826"/>
                  </a:lnTo>
                  <a:lnTo>
                    <a:pt x="1751" y="1822"/>
                  </a:lnTo>
                  <a:lnTo>
                    <a:pt x="1720" y="1772"/>
                  </a:lnTo>
                  <a:lnTo>
                    <a:pt x="1731" y="1742"/>
                  </a:lnTo>
                  <a:lnTo>
                    <a:pt x="1727" y="1711"/>
                  </a:lnTo>
                  <a:lnTo>
                    <a:pt x="1659" y="1631"/>
                  </a:lnTo>
                  <a:lnTo>
                    <a:pt x="1693" y="1655"/>
                  </a:lnTo>
                  <a:lnTo>
                    <a:pt x="1714" y="1649"/>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8" y="1547"/>
                  </a:lnTo>
                  <a:lnTo>
                    <a:pt x="1777" y="1533"/>
                  </a:lnTo>
                  <a:lnTo>
                    <a:pt x="1764" y="1521"/>
                  </a:lnTo>
                  <a:lnTo>
                    <a:pt x="1749" y="1524"/>
                  </a:lnTo>
                  <a:lnTo>
                    <a:pt x="1716" y="1514"/>
                  </a:lnTo>
                  <a:lnTo>
                    <a:pt x="1714" y="1501"/>
                  </a:lnTo>
                  <a:lnTo>
                    <a:pt x="1688" y="1496"/>
                  </a:lnTo>
                  <a:lnTo>
                    <a:pt x="1673" y="1489"/>
                  </a:lnTo>
                  <a:lnTo>
                    <a:pt x="1661" y="1469"/>
                  </a:lnTo>
                  <a:lnTo>
                    <a:pt x="1635" y="1462"/>
                  </a:lnTo>
                  <a:lnTo>
                    <a:pt x="1624" y="1455"/>
                  </a:lnTo>
                  <a:lnTo>
                    <a:pt x="1619" y="1436"/>
                  </a:lnTo>
                  <a:lnTo>
                    <a:pt x="1582" y="1431"/>
                  </a:lnTo>
                  <a:lnTo>
                    <a:pt x="1551" y="1425"/>
                  </a:lnTo>
                  <a:lnTo>
                    <a:pt x="1525" y="1417"/>
                  </a:lnTo>
                  <a:lnTo>
                    <a:pt x="1504" y="1415"/>
                  </a:lnTo>
                  <a:lnTo>
                    <a:pt x="1465" y="1396"/>
                  </a:lnTo>
                  <a:lnTo>
                    <a:pt x="1449" y="1377"/>
                  </a:lnTo>
                  <a:lnTo>
                    <a:pt x="1433" y="1369"/>
                  </a:lnTo>
                  <a:lnTo>
                    <a:pt x="1421" y="1369"/>
                  </a:lnTo>
                  <a:lnTo>
                    <a:pt x="1408" y="1378"/>
                  </a:lnTo>
                  <a:lnTo>
                    <a:pt x="1387" y="1378"/>
                  </a:lnTo>
                  <a:lnTo>
                    <a:pt x="1370" y="1365"/>
                  </a:lnTo>
                  <a:lnTo>
                    <a:pt x="1348" y="1346"/>
                  </a:lnTo>
                  <a:lnTo>
                    <a:pt x="1321" y="1332"/>
                  </a:lnTo>
                  <a:lnTo>
                    <a:pt x="1294" y="1323"/>
                  </a:lnTo>
                  <a:lnTo>
                    <a:pt x="1275" y="1321"/>
                  </a:lnTo>
                  <a:lnTo>
                    <a:pt x="1268" y="1318"/>
                  </a:lnTo>
                  <a:lnTo>
                    <a:pt x="1223" y="1320"/>
                  </a:lnTo>
                  <a:lnTo>
                    <a:pt x="1222" y="1319"/>
                  </a:lnTo>
                  <a:lnTo>
                    <a:pt x="1173" y="1306"/>
                  </a:lnTo>
                  <a:lnTo>
                    <a:pt x="1146" y="1294"/>
                  </a:lnTo>
                  <a:lnTo>
                    <a:pt x="1118" y="1278"/>
                  </a:lnTo>
                  <a:lnTo>
                    <a:pt x="1107" y="1278"/>
                  </a:lnTo>
                  <a:lnTo>
                    <a:pt x="1094" y="1279"/>
                  </a:lnTo>
                  <a:lnTo>
                    <a:pt x="1083" y="1290"/>
                  </a:lnTo>
                  <a:lnTo>
                    <a:pt x="1050" y="1309"/>
                  </a:lnTo>
                  <a:lnTo>
                    <a:pt x="1003" y="1308"/>
                  </a:lnTo>
                  <a:lnTo>
                    <a:pt x="973" y="1286"/>
                  </a:lnTo>
                  <a:lnTo>
                    <a:pt x="950" y="1281"/>
                  </a:lnTo>
                  <a:lnTo>
                    <a:pt x="939" y="1288"/>
                  </a:lnTo>
                  <a:lnTo>
                    <a:pt x="920" y="1318"/>
                  </a:lnTo>
                  <a:lnTo>
                    <a:pt x="900" y="1324"/>
                  </a:lnTo>
                  <a:lnTo>
                    <a:pt x="890" y="1349"/>
                  </a:lnTo>
                  <a:lnTo>
                    <a:pt x="883" y="1357"/>
                  </a:lnTo>
                  <a:lnTo>
                    <a:pt x="866" y="1357"/>
                  </a:lnTo>
                  <a:lnTo>
                    <a:pt x="849" y="1372"/>
                  </a:lnTo>
                  <a:lnTo>
                    <a:pt x="848" y="1391"/>
                  </a:lnTo>
                  <a:lnTo>
                    <a:pt x="842" y="1396"/>
                  </a:lnTo>
                  <a:lnTo>
                    <a:pt x="832" y="1394"/>
                  </a:lnTo>
                  <a:lnTo>
                    <a:pt x="817" y="1408"/>
                  </a:lnTo>
                  <a:lnTo>
                    <a:pt x="790" y="1417"/>
                  </a:lnTo>
                  <a:lnTo>
                    <a:pt x="760" y="1422"/>
                  </a:lnTo>
                  <a:lnTo>
                    <a:pt x="737" y="1439"/>
                  </a:lnTo>
                  <a:lnTo>
                    <a:pt x="732" y="1447"/>
                  </a:lnTo>
                  <a:lnTo>
                    <a:pt x="712" y="1452"/>
                  </a:lnTo>
                  <a:lnTo>
                    <a:pt x="693" y="1446"/>
                  </a:lnTo>
                  <a:lnTo>
                    <a:pt x="681" y="1434"/>
                  </a:lnTo>
                  <a:lnTo>
                    <a:pt x="668" y="1434"/>
                  </a:lnTo>
                  <a:lnTo>
                    <a:pt x="613" y="1443"/>
                  </a:lnTo>
                  <a:lnTo>
                    <a:pt x="603" y="1444"/>
                  </a:lnTo>
                  <a:lnTo>
                    <a:pt x="589" y="1455"/>
                  </a:lnTo>
                  <a:lnTo>
                    <a:pt x="576" y="1475"/>
                  </a:lnTo>
                  <a:lnTo>
                    <a:pt x="547" y="1496"/>
                  </a:lnTo>
                  <a:lnTo>
                    <a:pt x="540" y="1510"/>
                  </a:lnTo>
                  <a:lnTo>
                    <a:pt x="525" y="1529"/>
                  </a:lnTo>
                  <a:lnTo>
                    <a:pt x="520" y="1537"/>
                  </a:lnTo>
                  <a:lnTo>
                    <a:pt x="487" y="1557"/>
                  </a:lnTo>
                  <a:lnTo>
                    <a:pt x="484" y="1583"/>
                  </a:lnTo>
                  <a:lnTo>
                    <a:pt x="467" y="1608"/>
                  </a:lnTo>
                  <a:lnTo>
                    <a:pt x="468" y="1634"/>
                  </a:lnTo>
                  <a:lnTo>
                    <a:pt x="457" y="1640"/>
                  </a:lnTo>
                  <a:lnTo>
                    <a:pt x="448" y="1658"/>
                  </a:lnTo>
                  <a:lnTo>
                    <a:pt x="423" y="1649"/>
                  </a:lnTo>
                  <a:lnTo>
                    <a:pt x="415" y="1649"/>
                  </a:lnTo>
                  <a:lnTo>
                    <a:pt x="394" y="1667"/>
                  </a:lnTo>
                  <a:lnTo>
                    <a:pt x="362" y="1712"/>
                  </a:lnTo>
                  <a:lnTo>
                    <a:pt x="348" y="1727"/>
                  </a:lnTo>
                  <a:lnTo>
                    <a:pt x="318" y="1766"/>
                  </a:lnTo>
                  <a:lnTo>
                    <a:pt x="310" y="1783"/>
                  </a:lnTo>
                  <a:lnTo>
                    <a:pt x="307" y="1808"/>
                  </a:lnTo>
                  <a:lnTo>
                    <a:pt x="293" y="1850"/>
                  </a:lnTo>
                  <a:lnTo>
                    <a:pt x="280" y="1878"/>
                  </a:lnTo>
                  <a:lnTo>
                    <a:pt x="263" y="1897"/>
                  </a:lnTo>
                  <a:lnTo>
                    <a:pt x="252" y="1914"/>
                  </a:lnTo>
                  <a:lnTo>
                    <a:pt x="238" y="1932"/>
                  </a:lnTo>
                  <a:lnTo>
                    <a:pt x="226" y="1941"/>
                  </a:lnTo>
                  <a:lnTo>
                    <a:pt x="159" y="1910"/>
                  </a:lnTo>
                  <a:lnTo>
                    <a:pt x="127" y="1870"/>
                  </a:lnTo>
                  <a:lnTo>
                    <a:pt x="134" y="1856"/>
                  </a:lnTo>
                  <a:lnTo>
                    <a:pt x="140" y="1845"/>
                  </a:lnTo>
                  <a:lnTo>
                    <a:pt x="157" y="1815"/>
                  </a:lnTo>
                  <a:lnTo>
                    <a:pt x="198" y="1766"/>
                  </a:lnTo>
                  <a:lnTo>
                    <a:pt x="222" y="1723"/>
                  </a:lnTo>
                  <a:lnTo>
                    <a:pt x="205" y="1698"/>
                  </a:lnTo>
                  <a:lnTo>
                    <a:pt x="200" y="1686"/>
                  </a:lnTo>
                  <a:lnTo>
                    <a:pt x="183" y="1691"/>
                  </a:lnTo>
                  <a:lnTo>
                    <a:pt x="74" y="1593"/>
                  </a:lnTo>
                  <a:lnTo>
                    <a:pt x="0" y="1568"/>
                  </a:lnTo>
                  <a:lnTo>
                    <a:pt x="26" y="1517"/>
                  </a:lnTo>
                  <a:lnTo>
                    <a:pt x="45" y="1496"/>
                  </a:lnTo>
                  <a:lnTo>
                    <a:pt x="23" y="1417"/>
                  </a:lnTo>
                  <a:lnTo>
                    <a:pt x="75" y="1368"/>
                  </a:lnTo>
                  <a:lnTo>
                    <a:pt x="110" y="1283"/>
                  </a:lnTo>
                  <a:lnTo>
                    <a:pt x="202" y="1178"/>
                  </a:lnTo>
                  <a:lnTo>
                    <a:pt x="107" y="1081"/>
                  </a:lnTo>
                  <a:lnTo>
                    <a:pt x="205" y="995"/>
                  </a:lnTo>
                  <a:lnTo>
                    <a:pt x="248" y="980"/>
                  </a:lnTo>
                  <a:lnTo>
                    <a:pt x="348" y="883"/>
                  </a:lnTo>
                  <a:lnTo>
                    <a:pt x="476" y="741"/>
                  </a:lnTo>
                  <a:lnTo>
                    <a:pt x="528" y="713"/>
                  </a:lnTo>
                  <a:lnTo>
                    <a:pt x="691" y="615"/>
                  </a:lnTo>
                  <a:lnTo>
                    <a:pt x="713" y="565"/>
                  </a:lnTo>
                  <a:lnTo>
                    <a:pt x="760" y="552"/>
                  </a:lnTo>
                  <a:lnTo>
                    <a:pt x="805" y="510"/>
                  </a:lnTo>
                  <a:lnTo>
                    <a:pt x="819" y="499"/>
                  </a:lnTo>
                  <a:lnTo>
                    <a:pt x="838" y="452"/>
                  </a:lnTo>
                  <a:lnTo>
                    <a:pt x="797" y="409"/>
                  </a:lnTo>
                  <a:lnTo>
                    <a:pt x="789" y="374"/>
                  </a:lnTo>
                  <a:lnTo>
                    <a:pt x="790" y="373"/>
                  </a:lnTo>
                  <a:lnTo>
                    <a:pt x="853" y="252"/>
                  </a:lnTo>
                  <a:lnTo>
                    <a:pt x="901" y="268"/>
                  </a:lnTo>
                  <a:lnTo>
                    <a:pt x="994" y="233"/>
                  </a:lnTo>
                  <a:lnTo>
                    <a:pt x="1069" y="183"/>
                  </a:lnTo>
                  <a:lnTo>
                    <a:pt x="1084" y="173"/>
                  </a:lnTo>
                  <a:lnTo>
                    <a:pt x="1119" y="157"/>
                  </a:lnTo>
                  <a:lnTo>
                    <a:pt x="1154" y="150"/>
                  </a:lnTo>
                  <a:lnTo>
                    <a:pt x="1192" y="144"/>
                  </a:lnTo>
                  <a:lnTo>
                    <a:pt x="1211" y="134"/>
                  </a:lnTo>
                  <a:lnTo>
                    <a:pt x="1241" y="92"/>
                  </a:lnTo>
                  <a:lnTo>
                    <a:pt x="1278" y="57"/>
                  </a:lnTo>
                  <a:lnTo>
                    <a:pt x="1403" y="0"/>
                  </a:lnTo>
                  <a:lnTo>
                    <a:pt x="1410" y="20"/>
                  </a:lnTo>
                  <a:lnTo>
                    <a:pt x="1396" y="94"/>
                  </a:lnTo>
                  <a:lnTo>
                    <a:pt x="1443" y="137"/>
                  </a:lnTo>
                  <a:lnTo>
                    <a:pt x="1439" y="160"/>
                  </a:lnTo>
                  <a:lnTo>
                    <a:pt x="1444" y="161"/>
                  </a:lnTo>
                  <a:lnTo>
                    <a:pt x="1442" y="178"/>
                  </a:lnTo>
                  <a:lnTo>
                    <a:pt x="1436" y="199"/>
                  </a:lnTo>
                  <a:lnTo>
                    <a:pt x="1471" y="201"/>
                  </a:lnTo>
                  <a:lnTo>
                    <a:pt x="1528" y="206"/>
                  </a:lnTo>
                  <a:lnTo>
                    <a:pt x="1778" y="61"/>
                  </a:lnTo>
                  <a:lnTo>
                    <a:pt x="1816" y="87"/>
                  </a:lnTo>
                  <a:lnTo>
                    <a:pt x="1825" y="99"/>
                  </a:lnTo>
                  <a:lnTo>
                    <a:pt x="1831" y="138"/>
                  </a:lnTo>
                  <a:lnTo>
                    <a:pt x="1856" y="147"/>
                  </a:lnTo>
                  <a:lnTo>
                    <a:pt x="1857" y="148"/>
                  </a:lnTo>
                  <a:lnTo>
                    <a:pt x="1898" y="217"/>
                  </a:lnTo>
                  <a:lnTo>
                    <a:pt x="1912" y="213"/>
                  </a:lnTo>
                  <a:lnTo>
                    <a:pt x="1899" y="164"/>
                  </a:lnTo>
                  <a:lnTo>
                    <a:pt x="1928" y="153"/>
                  </a:lnTo>
                  <a:lnTo>
                    <a:pt x="1963" y="200"/>
                  </a:lnTo>
                  <a:lnTo>
                    <a:pt x="1946" y="220"/>
                  </a:lnTo>
                  <a:lnTo>
                    <a:pt x="1928" y="264"/>
                  </a:lnTo>
                  <a:lnTo>
                    <a:pt x="1953" y="297"/>
                  </a:lnTo>
                  <a:lnTo>
                    <a:pt x="1969" y="331"/>
                  </a:lnTo>
                  <a:lnTo>
                    <a:pt x="1937" y="357"/>
                  </a:lnTo>
                  <a:lnTo>
                    <a:pt x="1910" y="341"/>
                  </a:lnTo>
                  <a:lnTo>
                    <a:pt x="1897" y="364"/>
                  </a:lnTo>
                  <a:lnTo>
                    <a:pt x="1910" y="406"/>
                  </a:lnTo>
                  <a:lnTo>
                    <a:pt x="1896" y="454"/>
                  </a:lnTo>
                  <a:lnTo>
                    <a:pt x="1855" y="480"/>
                  </a:lnTo>
                  <a:lnTo>
                    <a:pt x="1834" y="523"/>
                  </a:lnTo>
                  <a:lnTo>
                    <a:pt x="1804" y="537"/>
                  </a:lnTo>
                  <a:lnTo>
                    <a:pt x="1797" y="561"/>
                  </a:lnTo>
                  <a:lnTo>
                    <a:pt x="1816" y="565"/>
                  </a:lnTo>
                  <a:lnTo>
                    <a:pt x="1836" y="558"/>
                  </a:lnTo>
                  <a:lnTo>
                    <a:pt x="1861" y="588"/>
                  </a:lnTo>
                  <a:lnTo>
                    <a:pt x="1849" y="622"/>
                  </a:lnTo>
                  <a:lnTo>
                    <a:pt x="1847" y="634"/>
                  </a:lnTo>
                  <a:lnTo>
                    <a:pt x="1820" y="664"/>
                  </a:lnTo>
                  <a:lnTo>
                    <a:pt x="1811" y="658"/>
                  </a:lnTo>
                  <a:lnTo>
                    <a:pt x="1768" y="703"/>
                  </a:lnTo>
                  <a:lnTo>
                    <a:pt x="1757" y="718"/>
                  </a:lnTo>
                  <a:lnTo>
                    <a:pt x="1760" y="726"/>
                  </a:lnTo>
                  <a:lnTo>
                    <a:pt x="1739" y="755"/>
                  </a:lnTo>
                  <a:lnTo>
                    <a:pt x="1724" y="767"/>
                  </a:lnTo>
                  <a:lnTo>
                    <a:pt x="1700" y="795"/>
                  </a:lnTo>
                  <a:lnTo>
                    <a:pt x="1714" y="805"/>
                  </a:lnTo>
                  <a:lnTo>
                    <a:pt x="1705" y="847"/>
                  </a:lnTo>
                  <a:lnTo>
                    <a:pt x="1671" y="864"/>
                  </a:lnTo>
                  <a:lnTo>
                    <a:pt x="1661" y="858"/>
                  </a:lnTo>
                  <a:lnTo>
                    <a:pt x="1650" y="847"/>
                  </a:lnTo>
                  <a:lnTo>
                    <a:pt x="1634" y="844"/>
                  </a:lnTo>
                  <a:lnTo>
                    <a:pt x="1599" y="885"/>
                  </a:lnTo>
                  <a:lnTo>
                    <a:pt x="1564" y="882"/>
                  </a:lnTo>
                  <a:lnTo>
                    <a:pt x="1570" y="893"/>
                  </a:lnTo>
                  <a:lnTo>
                    <a:pt x="1557" y="913"/>
                  </a:lnTo>
                  <a:lnTo>
                    <a:pt x="1569" y="1005"/>
                  </a:lnTo>
                  <a:lnTo>
                    <a:pt x="1558" y="1029"/>
                  </a:lnTo>
                  <a:lnTo>
                    <a:pt x="1563" y="1050"/>
                  </a:lnTo>
                  <a:lnTo>
                    <a:pt x="1559" y="1079"/>
                  </a:lnTo>
                  <a:lnTo>
                    <a:pt x="1551" y="1101"/>
                  </a:lnTo>
                  <a:lnTo>
                    <a:pt x="1556" y="1103"/>
                  </a:lnTo>
                  <a:lnTo>
                    <a:pt x="1582" y="1092"/>
                  </a:lnTo>
                  <a:lnTo>
                    <a:pt x="1584" y="1067"/>
                  </a:lnTo>
                  <a:lnTo>
                    <a:pt x="1604" y="1075"/>
                  </a:lnTo>
                  <a:lnTo>
                    <a:pt x="1613" y="1095"/>
                  </a:lnTo>
                  <a:lnTo>
                    <a:pt x="1629" y="1100"/>
                  </a:lnTo>
                  <a:lnTo>
                    <a:pt x="1640" y="1087"/>
                  </a:lnTo>
                  <a:lnTo>
                    <a:pt x="1644" y="1080"/>
                  </a:lnTo>
                  <a:lnTo>
                    <a:pt x="1669" y="1081"/>
                  </a:lnTo>
                  <a:lnTo>
                    <a:pt x="1694" y="1093"/>
                  </a:lnTo>
                  <a:lnTo>
                    <a:pt x="1697" y="1100"/>
                  </a:lnTo>
                  <a:lnTo>
                    <a:pt x="1710" y="1119"/>
                  </a:lnTo>
                  <a:lnTo>
                    <a:pt x="1738" y="1138"/>
                  </a:lnTo>
                  <a:lnTo>
                    <a:pt x="1764" y="1113"/>
                  </a:lnTo>
                  <a:lnTo>
                    <a:pt x="1776" y="1149"/>
                  </a:lnTo>
                  <a:lnTo>
                    <a:pt x="1755" y="1158"/>
                  </a:lnTo>
                  <a:lnTo>
                    <a:pt x="1751" y="1161"/>
                  </a:lnTo>
                  <a:lnTo>
                    <a:pt x="1734" y="1178"/>
                  </a:lnTo>
                  <a:lnTo>
                    <a:pt x="1699" y="1212"/>
                  </a:lnTo>
                  <a:lnTo>
                    <a:pt x="1684" y="1247"/>
                  </a:lnTo>
                  <a:lnTo>
                    <a:pt x="1662" y="1212"/>
                  </a:lnTo>
                  <a:lnTo>
                    <a:pt x="1623" y="1222"/>
                  </a:lnTo>
                  <a:lnTo>
                    <a:pt x="1608" y="1212"/>
                  </a:lnTo>
                  <a:lnTo>
                    <a:pt x="1586" y="1253"/>
                  </a:lnTo>
                  <a:lnTo>
                    <a:pt x="1609" y="1292"/>
                  </a:lnTo>
                  <a:lnTo>
                    <a:pt x="1622" y="1291"/>
                  </a:lnTo>
                  <a:lnTo>
                    <a:pt x="1627" y="1314"/>
                  </a:lnTo>
                  <a:lnTo>
                    <a:pt x="1641" y="1311"/>
                  </a:lnTo>
                  <a:lnTo>
                    <a:pt x="1659" y="1349"/>
                  </a:lnTo>
                  <a:lnTo>
                    <a:pt x="1676" y="1350"/>
                  </a:lnTo>
                  <a:lnTo>
                    <a:pt x="1724" y="1293"/>
                  </a:lnTo>
                  <a:lnTo>
                    <a:pt x="1740" y="1260"/>
                  </a:lnTo>
                  <a:lnTo>
                    <a:pt x="1765" y="1271"/>
                  </a:lnTo>
                  <a:lnTo>
                    <a:pt x="1760" y="1308"/>
                  </a:lnTo>
                  <a:lnTo>
                    <a:pt x="1773" y="1311"/>
                  </a:lnTo>
                  <a:lnTo>
                    <a:pt x="1789" y="1290"/>
                  </a:lnTo>
                  <a:lnTo>
                    <a:pt x="1906" y="1333"/>
                  </a:lnTo>
                  <a:lnTo>
                    <a:pt x="1899" y="1347"/>
                  </a:lnTo>
                  <a:lnTo>
                    <a:pt x="1947" y="1412"/>
                  </a:lnTo>
                  <a:lnTo>
                    <a:pt x="1936" y="1444"/>
                  </a:lnTo>
                  <a:lnTo>
                    <a:pt x="1943" y="1519"/>
                  </a:lnTo>
                  <a:lnTo>
                    <a:pt x="2009" y="1493"/>
                  </a:lnTo>
                  <a:lnTo>
                    <a:pt x="2056" y="1409"/>
                  </a:lnTo>
                  <a:lnTo>
                    <a:pt x="2106" y="1374"/>
                  </a:lnTo>
                  <a:lnTo>
                    <a:pt x="2192" y="1374"/>
                  </a:lnTo>
                  <a:lnTo>
                    <a:pt x="2204" y="1350"/>
                  </a:lnTo>
                  <a:lnTo>
                    <a:pt x="2262" y="1317"/>
                  </a:lnTo>
                  <a:lnTo>
                    <a:pt x="2276" y="1272"/>
                  </a:lnTo>
                  <a:lnTo>
                    <a:pt x="2333" y="1234"/>
                  </a:lnTo>
                  <a:lnTo>
                    <a:pt x="2381" y="1188"/>
                  </a:lnTo>
                  <a:lnTo>
                    <a:pt x="2389" y="1240"/>
                  </a:lnTo>
                  <a:lnTo>
                    <a:pt x="2418" y="1228"/>
                  </a:lnTo>
                  <a:lnTo>
                    <a:pt x="2437" y="1197"/>
                  </a:lnTo>
                  <a:lnTo>
                    <a:pt x="2475" y="1172"/>
                  </a:lnTo>
                  <a:lnTo>
                    <a:pt x="2502" y="1274"/>
                  </a:lnTo>
                  <a:lnTo>
                    <a:pt x="2449" y="1377"/>
                  </a:lnTo>
                  <a:lnTo>
                    <a:pt x="2467" y="1478"/>
                  </a:lnTo>
                  <a:lnTo>
                    <a:pt x="2444" y="1516"/>
                  </a:lnTo>
                  <a:lnTo>
                    <a:pt x="2389" y="1523"/>
                  </a:lnTo>
                  <a:lnTo>
                    <a:pt x="2422" y="1599"/>
                  </a:lnTo>
                  <a:lnTo>
                    <a:pt x="2421" y="1600"/>
                  </a:lnTo>
                  <a:lnTo>
                    <a:pt x="2385" y="1704"/>
                  </a:lnTo>
                  <a:lnTo>
                    <a:pt x="2414" y="1738"/>
                  </a:lnTo>
                  <a:lnTo>
                    <a:pt x="2439" y="1864"/>
                  </a:lnTo>
                  <a:lnTo>
                    <a:pt x="2398" y="1908"/>
                  </a:lnTo>
                  <a:lnTo>
                    <a:pt x="2385" y="1935"/>
                  </a:lnTo>
                  <a:lnTo>
                    <a:pt x="2414" y="2000"/>
                  </a:lnTo>
                  <a:lnTo>
                    <a:pt x="2326" y="2067"/>
                  </a:lnTo>
                  <a:lnTo>
                    <a:pt x="2283" y="2130"/>
                  </a:lnTo>
                  <a:lnTo>
                    <a:pt x="2241" y="2138"/>
                  </a:lnTo>
                  <a:lnTo>
                    <a:pt x="2218" y="2200"/>
                  </a:lnTo>
                  <a:lnTo>
                    <a:pt x="2158" y="2247"/>
                  </a:lnTo>
                  <a:lnTo>
                    <a:pt x="2129" y="2253"/>
                  </a:lnTo>
                  <a:lnTo>
                    <a:pt x="2121" y="2249"/>
                  </a:lnTo>
                  <a:lnTo>
                    <a:pt x="2095" y="2262"/>
                  </a:lnTo>
                  <a:lnTo>
                    <a:pt x="2039" y="2291"/>
                  </a:lnTo>
                  <a:close/>
                  <a:moveTo>
                    <a:pt x="1998" y="2230"/>
                  </a:moveTo>
                  <a:lnTo>
                    <a:pt x="1998" y="2230"/>
                  </a:lnTo>
                  <a:lnTo>
                    <a:pt x="2041" y="2283"/>
                  </a:lnTo>
                  <a:lnTo>
                    <a:pt x="2121" y="2241"/>
                  </a:lnTo>
                  <a:lnTo>
                    <a:pt x="2130" y="2246"/>
                  </a:lnTo>
                  <a:lnTo>
                    <a:pt x="2156" y="2240"/>
                  </a:lnTo>
                  <a:lnTo>
                    <a:pt x="2213" y="2196"/>
                  </a:lnTo>
                  <a:lnTo>
                    <a:pt x="2236" y="2133"/>
                  </a:lnTo>
                  <a:lnTo>
                    <a:pt x="2279" y="2124"/>
                  </a:lnTo>
                  <a:lnTo>
                    <a:pt x="2322" y="2062"/>
                  </a:lnTo>
                  <a:lnTo>
                    <a:pt x="2405" y="1998"/>
                  </a:lnTo>
                  <a:lnTo>
                    <a:pt x="2377" y="1935"/>
                  </a:lnTo>
                  <a:lnTo>
                    <a:pt x="2392" y="1904"/>
                  </a:lnTo>
                  <a:lnTo>
                    <a:pt x="2432" y="1862"/>
                  </a:lnTo>
                  <a:lnTo>
                    <a:pt x="2408" y="1742"/>
                  </a:lnTo>
                  <a:lnTo>
                    <a:pt x="2377" y="1706"/>
                  </a:lnTo>
                  <a:lnTo>
                    <a:pt x="2414" y="1599"/>
                  </a:lnTo>
                  <a:lnTo>
                    <a:pt x="2380" y="1518"/>
                  </a:lnTo>
                  <a:lnTo>
                    <a:pt x="2440" y="1510"/>
                  </a:lnTo>
                  <a:lnTo>
                    <a:pt x="2460" y="1476"/>
                  </a:lnTo>
                  <a:lnTo>
                    <a:pt x="2442" y="1376"/>
                  </a:lnTo>
                  <a:lnTo>
                    <a:pt x="2495" y="1273"/>
                  </a:lnTo>
                  <a:lnTo>
                    <a:pt x="2471" y="1183"/>
                  </a:lnTo>
                  <a:lnTo>
                    <a:pt x="2441" y="1202"/>
                  </a:lnTo>
                  <a:lnTo>
                    <a:pt x="2423" y="1234"/>
                  </a:lnTo>
                  <a:lnTo>
                    <a:pt x="2383" y="1249"/>
                  </a:lnTo>
                  <a:lnTo>
                    <a:pt x="2377" y="1202"/>
                  </a:lnTo>
                  <a:lnTo>
                    <a:pt x="2337" y="1239"/>
                  </a:lnTo>
                  <a:lnTo>
                    <a:pt x="2282" y="1276"/>
                  </a:lnTo>
                  <a:lnTo>
                    <a:pt x="2267" y="1322"/>
                  </a:lnTo>
                  <a:lnTo>
                    <a:pt x="2209" y="1354"/>
                  </a:lnTo>
                  <a:lnTo>
                    <a:pt x="2196" y="1381"/>
                  </a:lnTo>
                  <a:lnTo>
                    <a:pt x="2108" y="1381"/>
                  </a:lnTo>
                  <a:lnTo>
                    <a:pt x="2060" y="1414"/>
                  </a:lnTo>
                  <a:lnTo>
                    <a:pt x="2014" y="1498"/>
                  </a:lnTo>
                  <a:lnTo>
                    <a:pt x="1938" y="1528"/>
                  </a:lnTo>
                  <a:lnTo>
                    <a:pt x="1929" y="1444"/>
                  </a:lnTo>
                  <a:lnTo>
                    <a:pt x="1940" y="1413"/>
                  </a:lnTo>
                  <a:lnTo>
                    <a:pt x="1891" y="1347"/>
                  </a:lnTo>
                  <a:lnTo>
                    <a:pt x="1897" y="1336"/>
                  </a:lnTo>
                  <a:lnTo>
                    <a:pt x="1791" y="1298"/>
                  </a:lnTo>
                  <a:lnTo>
                    <a:pt x="1775" y="1319"/>
                  </a:lnTo>
                  <a:lnTo>
                    <a:pt x="1753" y="1313"/>
                  </a:lnTo>
                  <a:lnTo>
                    <a:pt x="1758" y="1275"/>
                  </a:lnTo>
                  <a:lnTo>
                    <a:pt x="1743" y="1269"/>
                  </a:lnTo>
                  <a:lnTo>
                    <a:pt x="1730" y="1297"/>
                  </a:lnTo>
                  <a:lnTo>
                    <a:pt x="1679" y="1357"/>
                  </a:lnTo>
                  <a:lnTo>
                    <a:pt x="1654" y="1355"/>
                  </a:lnTo>
                  <a:lnTo>
                    <a:pt x="1637" y="1318"/>
                  </a:lnTo>
                  <a:lnTo>
                    <a:pt x="1622" y="1321"/>
                  </a:lnTo>
                  <a:lnTo>
                    <a:pt x="1616" y="1298"/>
                  </a:lnTo>
                  <a:lnTo>
                    <a:pt x="1605" y="1299"/>
                  </a:lnTo>
                  <a:lnTo>
                    <a:pt x="1578" y="1253"/>
                  </a:lnTo>
                  <a:lnTo>
                    <a:pt x="1605" y="1203"/>
                  </a:lnTo>
                  <a:lnTo>
                    <a:pt x="1625" y="1215"/>
                  </a:lnTo>
                  <a:lnTo>
                    <a:pt x="1665" y="1204"/>
                  </a:lnTo>
                  <a:lnTo>
                    <a:pt x="1683" y="1233"/>
                  </a:lnTo>
                  <a:lnTo>
                    <a:pt x="1694" y="1207"/>
                  </a:lnTo>
                  <a:lnTo>
                    <a:pt x="1729" y="1173"/>
                  </a:lnTo>
                  <a:lnTo>
                    <a:pt x="1747" y="1156"/>
                  </a:lnTo>
                  <a:lnTo>
                    <a:pt x="1752" y="1153"/>
                  </a:lnTo>
                  <a:lnTo>
                    <a:pt x="1768" y="1145"/>
                  </a:lnTo>
                  <a:lnTo>
                    <a:pt x="1761" y="1125"/>
                  </a:lnTo>
                  <a:lnTo>
                    <a:pt x="1738" y="1147"/>
                  </a:lnTo>
                  <a:lnTo>
                    <a:pt x="1705" y="1124"/>
                  </a:lnTo>
                  <a:lnTo>
                    <a:pt x="1691" y="1103"/>
                  </a:lnTo>
                  <a:lnTo>
                    <a:pt x="1689" y="1098"/>
                  </a:lnTo>
                  <a:lnTo>
                    <a:pt x="1667" y="1087"/>
                  </a:lnTo>
                  <a:lnTo>
                    <a:pt x="1648" y="1087"/>
                  </a:lnTo>
                  <a:lnTo>
                    <a:pt x="1646" y="1091"/>
                  </a:lnTo>
                  <a:lnTo>
                    <a:pt x="1631" y="1107"/>
                  </a:lnTo>
                  <a:lnTo>
                    <a:pt x="1609" y="1101"/>
                  </a:lnTo>
                  <a:lnTo>
                    <a:pt x="1599" y="1080"/>
                  </a:lnTo>
                  <a:lnTo>
                    <a:pt x="1590" y="1077"/>
                  </a:lnTo>
                  <a:lnTo>
                    <a:pt x="1589" y="1097"/>
                  </a:lnTo>
                  <a:lnTo>
                    <a:pt x="1556" y="1110"/>
                  </a:lnTo>
                  <a:lnTo>
                    <a:pt x="1542" y="1105"/>
                  </a:lnTo>
                  <a:lnTo>
                    <a:pt x="1553" y="1077"/>
                  </a:lnTo>
                  <a:lnTo>
                    <a:pt x="1557" y="1050"/>
                  </a:lnTo>
                  <a:lnTo>
                    <a:pt x="1551" y="1028"/>
                  </a:lnTo>
                  <a:lnTo>
                    <a:pt x="1562" y="1004"/>
                  </a:lnTo>
                  <a:lnTo>
                    <a:pt x="1550" y="911"/>
                  </a:lnTo>
                  <a:lnTo>
                    <a:pt x="1562" y="893"/>
                  </a:lnTo>
                  <a:lnTo>
                    <a:pt x="1551" y="875"/>
                  </a:lnTo>
                  <a:lnTo>
                    <a:pt x="1596" y="878"/>
                  </a:lnTo>
                  <a:lnTo>
                    <a:pt x="1632" y="837"/>
                  </a:lnTo>
                  <a:lnTo>
                    <a:pt x="1653" y="841"/>
                  </a:lnTo>
                  <a:lnTo>
                    <a:pt x="1666" y="853"/>
                  </a:lnTo>
                  <a:lnTo>
                    <a:pt x="1672" y="856"/>
                  </a:lnTo>
                  <a:lnTo>
                    <a:pt x="1699" y="842"/>
                  </a:lnTo>
                  <a:lnTo>
                    <a:pt x="1706" y="808"/>
                  </a:lnTo>
                  <a:lnTo>
                    <a:pt x="1690" y="797"/>
                  </a:lnTo>
                  <a:lnTo>
                    <a:pt x="1719" y="763"/>
                  </a:lnTo>
                  <a:lnTo>
                    <a:pt x="1735" y="750"/>
                  </a:lnTo>
                  <a:lnTo>
                    <a:pt x="1752" y="725"/>
                  </a:lnTo>
                  <a:lnTo>
                    <a:pt x="1750" y="717"/>
                  </a:lnTo>
                  <a:lnTo>
                    <a:pt x="1763" y="698"/>
                  </a:lnTo>
                  <a:lnTo>
                    <a:pt x="1810" y="649"/>
                  </a:lnTo>
                  <a:lnTo>
                    <a:pt x="1819" y="655"/>
                  </a:lnTo>
                  <a:lnTo>
                    <a:pt x="1841" y="630"/>
                  </a:lnTo>
                  <a:lnTo>
                    <a:pt x="1843" y="621"/>
                  </a:lnTo>
                  <a:lnTo>
                    <a:pt x="1853" y="589"/>
                  </a:lnTo>
                  <a:lnTo>
                    <a:pt x="1834" y="566"/>
                  </a:lnTo>
                  <a:lnTo>
                    <a:pt x="1816" y="572"/>
                  </a:lnTo>
                  <a:lnTo>
                    <a:pt x="1789" y="566"/>
                  </a:lnTo>
                  <a:lnTo>
                    <a:pt x="1798" y="532"/>
                  </a:lnTo>
                  <a:lnTo>
                    <a:pt x="1829" y="518"/>
                  </a:lnTo>
                  <a:lnTo>
                    <a:pt x="1850" y="476"/>
                  </a:lnTo>
                  <a:lnTo>
                    <a:pt x="1891" y="450"/>
                  </a:lnTo>
                  <a:lnTo>
                    <a:pt x="1903" y="406"/>
                  </a:lnTo>
                  <a:lnTo>
                    <a:pt x="1890" y="363"/>
                  </a:lnTo>
                  <a:lnTo>
                    <a:pt x="1907" y="332"/>
                  </a:lnTo>
                  <a:lnTo>
                    <a:pt x="1937" y="349"/>
                  </a:lnTo>
                  <a:lnTo>
                    <a:pt x="1961" y="329"/>
                  </a:lnTo>
                  <a:lnTo>
                    <a:pt x="1947" y="300"/>
                  </a:lnTo>
                  <a:lnTo>
                    <a:pt x="1921" y="265"/>
                  </a:lnTo>
                  <a:lnTo>
                    <a:pt x="1941" y="216"/>
                  </a:lnTo>
                  <a:lnTo>
                    <a:pt x="1954" y="199"/>
                  </a:lnTo>
                  <a:lnTo>
                    <a:pt x="1926" y="161"/>
                  </a:lnTo>
                  <a:lnTo>
                    <a:pt x="1907" y="169"/>
                  </a:lnTo>
                  <a:lnTo>
                    <a:pt x="1921" y="218"/>
                  </a:lnTo>
                  <a:lnTo>
                    <a:pt x="1895" y="225"/>
                  </a:lnTo>
                  <a:lnTo>
                    <a:pt x="1852" y="152"/>
                  </a:lnTo>
                  <a:lnTo>
                    <a:pt x="1825" y="143"/>
                  </a:lnTo>
                  <a:lnTo>
                    <a:pt x="1818" y="101"/>
                  </a:lnTo>
                  <a:lnTo>
                    <a:pt x="1811" y="92"/>
                  </a:lnTo>
                  <a:lnTo>
                    <a:pt x="1778" y="69"/>
                  </a:lnTo>
                  <a:lnTo>
                    <a:pt x="1530" y="213"/>
                  </a:lnTo>
                  <a:lnTo>
                    <a:pt x="1428" y="205"/>
                  </a:lnTo>
                  <a:lnTo>
                    <a:pt x="1435" y="177"/>
                  </a:lnTo>
                  <a:lnTo>
                    <a:pt x="1437" y="166"/>
                  </a:lnTo>
                  <a:lnTo>
                    <a:pt x="1432" y="164"/>
                  </a:lnTo>
                  <a:lnTo>
                    <a:pt x="1436" y="139"/>
                  </a:lnTo>
                  <a:lnTo>
                    <a:pt x="1388" y="97"/>
                  </a:lnTo>
                  <a:lnTo>
                    <a:pt x="1403" y="20"/>
                  </a:lnTo>
                  <a:lnTo>
                    <a:pt x="1400" y="9"/>
                  </a:lnTo>
                  <a:lnTo>
                    <a:pt x="1281" y="62"/>
                  </a:lnTo>
                  <a:lnTo>
                    <a:pt x="1246" y="96"/>
                  </a:lnTo>
                  <a:lnTo>
                    <a:pt x="1214" y="139"/>
                  </a:lnTo>
                  <a:lnTo>
                    <a:pt x="1193" y="150"/>
                  </a:lnTo>
                  <a:lnTo>
                    <a:pt x="1155" y="157"/>
                  </a:lnTo>
                  <a:lnTo>
                    <a:pt x="1121" y="163"/>
                  </a:lnTo>
                  <a:lnTo>
                    <a:pt x="1088" y="179"/>
                  </a:lnTo>
                  <a:lnTo>
                    <a:pt x="1072" y="188"/>
                  </a:lnTo>
                  <a:lnTo>
                    <a:pt x="997" y="238"/>
                  </a:lnTo>
                  <a:lnTo>
                    <a:pt x="901" y="275"/>
                  </a:lnTo>
                  <a:lnTo>
                    <a:pt x="856" y="261"/>
                  </a:lnTo>
                  <a:lnTo>
                    <a:pt x="796" y="375"/>
                  </a:lnTo>
                  <a:lnTo>
                    <a:pt x="803" y="405"/>
                  </a:lnTo>
                  <a:lnTo>
                    <a:pt x="846" y="450"/>
                  </a:lnTo>
                  <a:lnTo>
                    <a:pt x="825" y="503"/>
                  </a:lnTo>
                  <a:lnTo>
                    <a:pt x="810" y="515"/>
                  </a:lnTo>
                  <a:lnTo>
                    <a:pt x="762" y="558"/>
                  </a:lnTo>
                  <a:lnTo>
                    <a:pt x="718" y="571"/>
                  </a:lnTo>
                  <a:lnTo>
                    <a:pt x="696" y="620"/>
                  </a:lnTo>
                  <a:lnTo>
                    <a:pt x="531" y="719"/>
                  </a:lnTo>
                  <a:lnTo>
                    <a:pt x="480" y="747"/>
                  </a:lnTo>
                  <a:lnTo>
                    <a:pt x="353" y="887"/>
                  </a:lnTo>
                  <a:lnTo>
                    <a:pt x="250" y="986"/>
                  </a:lnTo>
                  <a:lnTo>
                    <a:pt x="208" y="1001"/>
                  </a:lnTo>
                  <a:lnTo>
                    <a:pt x="116" y="1082"/>
                  </a:lnTo>
                  <a:lnTo>
                    <a:pt x="211" y="1178"/>
                  </a:lnTo>
                  <a:lnTo>
                    <a:pt x="115" y="1287"/>
                  </a:lnTo>
                  <a:lnTo>
                    <a:pt x="80" y="1373"/>
                  </a:lnTo>
                  <a:lnTo>
                    <a:pt x="30" y="1419"/>
                  </a:lnTo>
                  <a:lnTo>
                    <a:pt x="52" y="1498"/>
                  </a:lnTo>
                  <a:lnTo>
                    <a:pt x="31" y="1521"/>
                  </a:lnTo>
                  <a:lnTo>
                    <a:pt x="10" y="1565"/>
                  </a:lnTo>
                  <a:lnTo>
                    <a:pt x="78" y="1587"/>
                  </a:lnTo>
                  <a:lnTo>
                    <a:pt x="185" y="1684"/>
                  </a:lnTo>
                  <a:lnTo>
                    <a:pt x="204" y="1677"/>
                  </a:lnTo>
                  <a:lnTo>
                    <a:pt x="211" y="1695"/>
                  </a:lnTo>
                  <a:lnTo>
                    <a:pt x="230" y="1723"/>
                  </a:lnTo>
                  <a:lnTo>
                    <a:pt x="204" y="1769"/>
                  </a:lnTo>
                  <a:lnTo>
                    <a:pt x="162" y="1819"/>
                  </a:lnTo>
                  <a:lnTo>
                    <a:pt x="135" y="1869"/>
                  </a:lnTo>
                  <a:lnTo>
                    <a:pt x="163" y="1905"/>
                  </a:lnTo>
                  <a:lnTo>
                    <a:pt x="225" y="1933"/>
                  </a:lnTo>
                  <a:lnTo>
                    <a:pt x="234" y="1927"/>
                  </a:lnTo>
                  <a:lnTo>
                    <a:pt x="246" y="1911"/>
                  </a:lnTo>
                  <a:lnTo>
                    <a:pt x="258" y="1893"/>
                  </a:lnTo>
                  <a:lnTo>
                    <a:pt x="275" y="1874"/>
                  </a:lnTo>
                  <a:lnTo>
                    <a:pt x="286" y="1847"/>
                  </a:lnTo>
                  <a:lnTo>
                    <a:pt x="301" y="1806"/>
                  </a:lnTo>
                  <a:lnTo>
                    <a:pt x="303" y="1781"/>
                  </a:lnTo>
                  <a:lnTo>
                    <a:pt x="312" y="1762"/>
                  </a:lnTo>
                  <a:lnTo>
                    <a:pt x="343" y="1722"/>
                  </a:lnTo>
                  <a:lnTo>
                    <a:pt x="357" y="1708"/>
                  </a:lnTo>
                  <a:lnTo>
                    <a:pt x="389" y="1662"/>
                  </a:lnTo>
                  <a:lnTo>
                    <a:pt x="413" y="1643"/>
                  </a:lnTo>
                  <a:lnTo>
                    <a:pt x="424" y="1642"/>
                  </a:lnTo>
                  <a:lnTo>
                    <a:pt x="444" y="1649"/>
                  </a:lnTo>
                  <a:lnTo>
                    <a:pt x="452" y="1635"/>
                  </a:lnTo>
                  <a:lnTo>
                    <a:pt x="461" y="1630"/>
                  </a:lnTo>
                  <a:lnTo>
                    <a:pt x="460" y="1607"/>
                  </a:lnTo>
                  <a:lnTo>
                    <a:pt x="478" y="1581"/>
                  </a:lnTo>
                  <a:lnTo>
                    <a:pt x="480" y="1553"/>
                  </a:lnTo>
                  <a:lnTo>
                    <a:pt x="495" y="1544"/>
                  </a:lnTo>
                  <a:lnTo>
                    <a:pt x="515" y="1532"/>
                  </a:lnTo>
                  <a:lnTo>
                    <a:pt x="519" y="1525"/>
                  </a:lnTo>
                  <a:lnTo>
                    <a:pt x="534" y="1507"/>
                  </a:lnTo>
                  <a:lnTo>
                    <a:pt x="543" y="1491"/>
                  </a:lnTo>
                  <a:lnTo>
                    <a:pt x="572" y="1470"/>
                  </a:lnTo>
                  <a:lnTo>
                    <a:pt x="585" y="1450"/>
                  </a:lnTo>
                  <a:lnTo>
                    <a:pt x="601" y="1437"/>
                  </a:lnTo>
                  <a:lnTo>
                    <a:pt x="612" y="1437"/>
                  </a:lnTo>
                  <a:lnTo>
                    <a:pt x="668" y="1427"/>
                  </a:lnTo>
                  <a:lnTo>
                    <a:pt x="683" y="1428"/>
                  </a:lnTo>
                  <a:lnTo>
                    <a:pt x="697" y="1440"/>
                  </a:lnTo>
                  <a:lnTo>
                    <a:pt x="712" y="1445"/>
                  </a:lnTo>
                  <a:lnTo>
                    <a:pt x="727" y="1441"/>
                  </a:lnTo>
                  <a:lnTo>
                    <a:pt x="732" y="1434"/>
                  </a:lnTo>
                  <a:lnTo>
                    <a:pt x="758" y="1416"/>
                  </a:lnTo>
                  <a:lnTo>
                    <a:pt x="789" y="1411"/>
                  </a:lnTo>
                  <a:lnTo>
                    <a:pt x="815" y="1402"/>
                  </a:lnTo>
                  <a:lnTo>
                    <a:pt x="829" y="1386"/>
                  </a:lnTo>
                  <a:lnTo>
                    <a:pt x="840" y="1389"/>
                  </a:lnTo>
                  <a:lnTo>
                    <a:pt x="842" y="1388"/>
                  </a:lnTo>
                  <a:lnTo>
                    <a:pt x="843" y="1369"/>
                  </a:lnTo>
                  <a:lnTo>
                    <a:pt x="864" y="1350"/>
                  </a:lnTo>
                  <a:lnTo>
                    <a:pt x="880" y="1350"/>
                  </a:lnTo>
                  <a:lnTo>
                    <a:pt x="885" y="1345"/>
                  </a:lnTo>
                  <a:lnTo>
                    <a:pt x="895" y="1318"/>
                  </a:lnTo>
                  <a:lnTo>
                    <a:pt x="915" y="1312"/>
                  </a:lnTo>
                  <a:lnTo>
                    <a:pt x="935" y="1283"/>
                  </a:lnTo>
                  <a:lnTo>
                    <a:pt x="948" y="1274"/>
                  </a:lnTo>
                  <a:lnTo>
                    <a:pt x="977" y="1280"/>
                  </a:lnTo>
                  <a:lnTo>
                    <a:pt x="1005" y="1301"/>
                  </a:lnTo>
                  <a:lnTo>
                    <a:pt x="1048" y="1302"/>
                  </a:lnTo>
                  <a:lnTo>
                    <a:pt x="1079" y="1285"/>
                  </a:lnTo>
                  <a:lnTo>
                    <a:pt x="1091" y="1273"/>
                  </a:lnTo>
                  <a:lnTo>
                    <a:pt x="1107" y="1271"/>
                  </a:lnTo>
                  <a:lnTo>
                    <a:pt x="1120" y="1271"/>
                  </a:lnTo>
                  <a:lnTo>
                    <a:pt x="1149" y="1288"/>
                  </a:lnTo>
                  <a:lnTo>
                    <a:pt x="1175" y="1299"/>
                  </a:lnTo>
                  <a:lnTo>
                    <a:pt x="1224" y="1313"/>
                  </a:lnTo>
                  <a:lnTo>
                    <a:pt x="1270" y="1311"/>
                  </a:lnTo>
                  <a:lnTo>
                    <a:pt x="1277" y="1315"/>
                  </a:lnTo>
                  <a:lnTo>
                    <a:pt x="1295" y="1317"/>
                  </a:lnTo>
                  <a:lnTo>
                    <a:pt x="1324" y="1326"/>
                  </a:lnTo>
                  <a:lnTo>
                    <a:pt x="1352" y="1341"/>
                  </a:lnTo>
                  <a:lnTo>
                    <a:pt x="1374" y="1360"/>
                  </a:lnTo>
                  <a:lnTo>
                    <a:pt x="1390" y="1371"/>
                  </a:lnTo>
                  <a:lnTo>
                    <a:pt x="1406" y="1371"/>
                  </a:lnTo>
                  <a:lnTo>
                    <a:pt x="1419" y="1362"/>
                  </a:lnTo>
                  <a:lnTo>
                    <a:pt x="1436" y="1363"/>
                  </a:lnTo>
                  <a:lnTo>
                    <a:pt x="1454" y="1372"/>
                  </a:lnTo>
                  <a:lnTo>
                    <a:pt x="1470" y="1391"/>
                  </a:lnTo>
                  <a:lnTo>
                    <a:pt x="1506" y="1409"/>
                  </a:lnTo>
                  <a:lnTo>
                    <a:pt x="1526" y="1411"/>
                  </a:lnTo>
                  <a:lnTo>
                    <a:pt x="1552" y="1418"/>
                  </a:lnTo>
                  <a:lnTo>
                    <a:pt x="1583" y="1424"/>
                  </a:lnTo>
                  <a:lnTo>
                    <a:pt x="1624" y="1430"/>
                  </a:lnTo>
                  <a:lnTo>
                    <a:pt x="1630" y="1450"/>
                  </a:lnTo>
                  <a:lnTo>
                    <a:pt x="1639" y="1456"/>
                  </a:lnTo>
                  <a:lnTo>
                    <a:pt x="1665" y="1463"/>
                  </a:lnTo>
                  <a:lnTo>
                    <a:pt x="1678" y="1484"/>
                  </a:lnTo>
                  <a:lnTo>
                    <a:pt x="1690" y="1490"/>
                  </a:lnTo>
                  <a:lnTo>
                    <a:pt x="1720" y="1495"/>
                  </a:lnTo>
                  <a:lnTo>
                    <a:pt x="1722" y="1508"/>
                  </a:lnTo>
                  <a:lnTo>
                    <a:pt x="1750" y="1517"/>
                  </a:lnTo>
                  <a:lnTo>
                    <a:pt x="1767" y="1513"/>
                  </a:lnTo>
                  <a:lnTo>
                    <a:pt x="1784" y="1531"/>
                  </a:lnTo>
                  <a:lnTo>
                    <a:pt x="1784" y="1544"/>
                  </a:lnTo>
                  <a:lnTo>
                    <a:pt x="1789" y="1549"/>
                  </a:lnTo>
                  <a:lnTo>
                    <a:pt x="1801" y="1547"/>
                  </a:lnTo>
                  <a:lnTo>
                    <a:pt x="1811" y="1558"/>
                  </a:lnTo>
                  <a:lnTo>
                    <a:pt x="1815" y="1573"/>
                  </a:lnTo>
                  <a:lnTo>
                    <a:pt x="1832" y="1613"/>
                  </a:lnTo>
                  <a:lnTo>
                    <a:pt x="1818" y="1633"/>
                  </a:lnTo>
                  <a:lnTo>
                    <a:pt x="1815" y="1647"/>
                  </a:lnTo>
                  <a:lnTo>
                    <a:pt x="1803" y="1656"/>
                  </a:lnTo>
                  <a:lnTo>
                    <a:pt x="1764" y="1653"/>
                  </a:lnTo>
                  <a:lnTo>
                    <a:pt x="1751" y="1659"/>
                  </a:lnTo>
                  <a:lnTo>
                    <a:pt x="1737" y="1654"/>
                  </a:lnTo>
                  <a:lnTo>
                    <a:pt x="1715" y="1655"/>
                  </a:lnTo>
                  <a:lnTo>
                    <a:pt x="1694" y="1662"/>
                  </a:lnTo>
                  <a:lnTo>
                    <a:pt x="1733" y="1708"/>
                  </a:lnTo>
                  <a:lnTo>
                    <a:pt x="1738" y="1743"/>
                  </a:lnTo>
                  <a:lnTo>
                    <a:pt x="1727" y="1771"/>
                  </a:lnTo>
                  <a:lnTo>
                    <a:pt x="1755" y="1815"/>
                  </a:lnTo>
                  <a:lnTo>
                    <a:pt x="1804" y="1820"/>
                  </a:lnTo>
                  <a:lnTo>
                    <a:pt x="1832" y="1863"/>
                  </a:lnTo>
                  <a:lnTo>
                    <a:pt x="1833" y="1867"/>
                  </a:lnTo>
                  <a:lnTo>
                    <a:pt x="1841" y="1945"/>
                  </a:lnTo>
                  <a:lnTo>
                    <a:pt x="1867" y="1966"/>
                  </a:lnTo>
                  <a:lnTo>
                    <a:pt x="1894" y="2002"/>
                  </a:lnTo>
                  <a:lnTo>
                    <a:pt x="1912" y="2051"/>
                  </a:lnTo>
                  <a:lnTo>
                    <a:pt x="1930" y="2071"/>
                  </a:lnTo>
                  <a:lnTo>
                    <a:pt x="1948" y="2085"/>
                  </a:lnTo>
                  <a:lnTo>
                    <a:pt x="1979" y="2168"/>
                  </a:lnTo>
                  <a:lnTo>
                    <a:pt x="1991" y="2185"/>
                  </a:lnTo>
                  <a:lnTo>
                    <a:pt x="1998" y="22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9"/>
            <p:cNvSpPr>
              <a:spLocks/>
            </p:cNvSpPr>
            <p:nvPr/>
          </p:nvSpPr>
          <p:spPr bwMode="auto">
            <a:xfrm>
              <a:off x="1171" y="3853"/>
              <a:ext cx="452" cy="341"/>
            </a:xfrm>
            <a:custGeom>
              <a:avLst/>
              <a:gdLst>
                <a:gd name="T0" fmla="*/ 355 w 752"/>
                <a:gd name="T1" fmla="*/ 61 h 568"/>
                <a:gd name="T2" fmla="*/ 355 w 752"/>
                <a:gd name="T3" fmla="*/ 61 h 568"/>
                <a:gd name="T4" fmla="*/ 316 w 752"/>
                <a:gd name="T5" fmla="*/ 98 h 568"/>
                <a:gd name="T6" fmla="*/ 352 w 752"/>
                <a:gd name="T7" fmla="*/ 172 h 568"/>
                <a:gd name="T8" fmla="*/ 359 w 752"/>
                <a:gd name="T9" fmla="*/ 204 h 568"/>
                <a:gd name="T10" fmla="*/ 312 w 752"/>
                <a:gd name="T11" fmla="*/ 242 h 568"/>
                <a:gd name="T12" fmla="*/ 284 w 752"/>
                <a:gd name="T13" fmla="*/ 213 h 568"/>
                <a:gd name="T14" fmla="*/ 252 w 752"/>
                <a:gd name="T15" fmla="*/ 230 h 568"/>
                <a:gd name="T16" fmla="*/ 232 w 752"/>
                <a:gd name="T17" fmla="*/ 216 h 568"/>
                <a:gd name="T18" fmla="*/ 195 w 752"/>
                <a:gd name="T19" fmla="*/ 259 h 568"/>
                <a:gd name="T20" fmla="*/ 160 w 752"/>
                <a:gd name="T21" fmla="*/ 232 h 568"/>
                <a:gd name="T22" fmla="*/ 97 w 752"/>
                <a:gd name="T23" fmla="*/ 292 h 568"/>
                <a:gd name="T24" fmla="*/ 43 w 752"/>
                <a:gd name="T25" fmla="*/ 306 h 568"/>
                <a:gd name="T26" fmla="*/ 19 w 752"/>
                <a:gd name="T27" fmla="*/ 359 h 568"/>
                <a:gd name="T28" fmla="*/ 79 w 752"/>
                <a:gd name="T29" fmla="*/ 393 h 568"/>
                <a:gd name="T30" fmla="*/ 78 w 752"/>
                <a:gd name="T31" fmla="*/ 423 h 568"/>
                <a:gd name="T32" fmla="*/ 42 w 752"/>
                <a:gd name="T33" fmla="*/ 471 h 568"/>
                <a:gd name="T34" fmla="*/ 0 w 752"/>
                <a:gd name="T35" fmla="*/ 568 h 568"/>
                <a:gd name="T36" fmla="*/ 43 w 752"/>
                <a:gd name="T37" fmla="*/ 555 h 568"/>
                <a:gd name="T38" fmla="*/ 55 w 752"/>
                <a:gd name="T39" fmla="*/ 528 h 568"/>
                <a:gd name="T40" fmla="*/ 143 w 752"/>
                <a:gd name="T41" fmla="*/ 535 h 568"/>
                <a:gd name="T42" fmla="*/ 167 w 752"/>
                <a:gd name="T43" fmla="*/ 554 h 568"/>
                <a:gd name="T44" fmla="*/ 192 w 752"/>
                <a:gd name="T45" fmla="*/ 528 h 568"/>
                <a:gd name="T46" fmla="*/ 201 w 752"/>
                <a:gd name="T47" fmla="*/ 505 h 568"/>
                <a:gd name="T48" fmla="*/ 250 w 752"/>
                <a:gd name="T49" fmla="*/ 510 h 568"/>
                <a:gd name="T50" fmla="*/ 287 w 752"/>
                <a:gd name="T51" fmla="*/ 502 h 568"/>
                <a:gd name="T52" fmla="*/ 295 w 752"/>
                <a:gd name="T53" fmla="*/ 532 h 568"/>
                <a:gd name="T54" fmla="*/ 368 w 752"/>
                <a:gd name="T55" fmla="*/ 539 h 568"/>
                <a:gd name="T56" fmla="*/ 402 w 752"/>
                <a:gd name="T57" fmla="*/ 519 h 568"/>
                <a:gd name="T58" fmla="*/ 464 w 752"/>
                <a:gd name="T59" fmla="*/ 485 h 568"/>
                <a:gd name="T60" fmla="*/ 493 w 752"/>
                <a:gd name="T61" fmla="*/ 462 h 568"/>
                <a:gd name="T62" fmla="*/ 487 w 752"/>
                <a:gd name="T63" fmla="*/ 425 h 568"/>
                <a:gd name="T64" fmla="*/ 569 w 752"/>
                <a:gd name="T65" fmla="*/ 357 h 568"/>
                <a:gd name="T66" fmla="*/ 605 w 752"/>
                <a:gd name="T67" fmla="*/ 343 h 568"/>
                <a:gd name="T68" fmla="*/ 622 w 752"/>
                <a:gd name="T69" fmla="*/ 345 h 568"/>
                <a:gd name="T70" fmla="*/ 681 w 752"/>
                <a:gd name="T71" fmla="*/ 314 h 568"/>
                <a:gd name="T72" fmla="*/ 712 w 752"/>
                <a:gd name="T73" fmla="*/ 290 h 568"/>
                <a:gd name="T74" fmla="*/ 752 w 752"/>
                <a:gd name="T75" fmla="*/ 230 h 568"/>
                <a:gd name="T76" fmla="*/ 752 w 752"/>
                <a:gd name="T77" fmla="*/ 193 h 568"/>
                <a:gd name="T78" fmla="*/ 722 w 752"/>
                <a:gd name="T79" fmla="*/ 193 h 568"/>
                <a:gd name="T80" fmla="*/ 726 w 752"/>
                <a:gd name="T81" fmla="*/ 171 h 568"/>
                <a:gd name="T82" fmla="*/ 721 w 752"/>
                <a:gd name="T83" fmla="*/ 167 h 568"/>
                <a:gd name="T84" fmla="*/ 661 w 752"/>
                <a:gd name="T85" fmla="*/ 217 h 568"/>
                <a:gd name="T86" fmla="*/ 626 w 752"/>
                <a:gd name="T87" fmla="*/ 171 h 568"/>
                <a:gd name="T88" fmla="*/ 601 w 752"/>
                <a:gd name="T89" fmla="*/ 125 h 568"/>
                <a:gd name="T90" fmla="*/ 615 w 752"/>
                <a:gd name="T91" fmla="*/ 102 h 568"/>
                <a:gd name="T92" fmla="*/ 634 w 752"/>
                <a:gd name="T93" fmla="*/ 86 h 568"/>
                <a:gd name="T94" fmla="*/ 637 w 752"/>
                <a:gd name="T95" fmla="*/ 56 h 568"/>
                <a:gd name="T96" fmla="*/ 567 w 752"/>
                <a:gd name="T97" fmla="*/ 21 h 568"/>
                <a:gd name="T98" fmla="*/ 474 w 752"/>
                <a:gd name="T99" fmla="*/ 60 h 568"/>
                <a:gd name="T100" fmla="*/ 463 w 752"/>
                <a:gd name="T101" fmla="*/ 68 h 568"/>
                <a:gd name="T102" fmla="*/ 398 w 752"/>
                <a:gd name="T103" fmla="*/ 39 h 568"/>
                <a:gd name="T104" fmla="*/ 368 w 752"/>
                <a:gd name="T105" fmla="*/ 0 h 568"/>
                <a:gd name="T106" fmla="*/ 355 w 752"/>
                <a:gd name="T107" fmla="*/ 6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2" h="568">
                  <a:moveTo>
                    <a:pt x="355" y="61"/>
                  </a:moveTo>
                  <a:lnTo>
                    <a:pt x="355" y="61"/>
                  </a:lnTo>
                  <a:lnTo>
                    <a:pt x="316" y="98"/>
                  </a:lnTo>
                  <a:lnTo>
                    <a:pt x="352" y="172"/>
                  </a:lnTo>
                  <a:lnTo>
                    <a:pt x="359" y="204"/>
                  </a:lnTo>
                  <a:lnTo>
                    <a:pt x="312" y="242"/>
                  </a:lnTo>
                  <a:lnTo>
                    <a:pt x="284" y="213"/>
                  </a:lnTo>
                  <a:lnTo>
                    <a:pt x="252" y="230"/>
                  </a:lnTo>
                  <a:lnTo>
                    <a:pt x="232" y="216"/>
                  </a:lnTo>
                  <a:lnTo>
                    <a:pt x="195" y="259"/>
                  </a:lnTo>
                  <a:lnTo>
                    <a:pt x="160" y="232"/>
                  </a:lnTo>
                  <a:lnTo>
                    <a:pt x="97" y="292"/>
                  </a:lnTo>
                  <a:lnTo>
                    <a:pt x="43" y="306"/>
                  </a:lnTo>
                  <a:lnTo>
                    <a:pt x="19" y="359"/>
                  </a:lnTo>
                  <a:lnTo>
                    <a:pt x="79" y="393"/>
                  </a:lnTo>
                  <a:lnTo>
                    <a:pt x="78" y="423"/>
                  </a:lnTo>
                  <a:lnTo>
                    <a:pt x="42" y="471"/>
                  </a:lnTo>
                  <a:lnTo>
                    <a:pt x="0" y="568"/>
                  </a:lnTo>
                  <a:lnTo>
                    <a:pt x="43" y="555"/>
                  </a:lnTo>
                  <a:lnTo>
                    <a:pt x="55" y="528"/>
                  </a:lnTo>
                  <a:lnTo>
                    <a:pt x="143" y="535"/>
                  </a:lnTo>
                  <a:lnTo>
                    <a:pt x="167" y="554"/>
                  </a:lnTo>
                  <a:lnTo>
                    <a:pt x="192" y="528"/>
                  </a:lnTo>
                  <a:lnTo>
                    <a:pt x="201" y="505"/>
                  </a:lnTo>
                  <a:lnTo>
                    <a:pt x="250" y="510"/>
                  </a:lnTo>
                  <a:lnTo>
                    <a:pt x="287" y="502"/>
                  </a:lnTo>
                  <a:lnTo>
                    <a:pt x="295" y="532"/>
                  </a:lnTo>
                  <a:lnTo>
                    <a:pt x="368" y="539"/>
                  </a:lnTo>
                  <a:lnTo>
                    <a:pt x="402" y="519"/>
                  </a:lnTo>
                  <a:lnTo>
                    <a:pt x="464" y="485"/>
                  </a:lnTo>
                  <a:lnTo>
                    <a:pt x="493" y="462"/>
                  </a:lnTo>
                  <a:lnTo>
                    <a:pt x="487" y="425"/>
                  </a:lnTo>
                  <a:lnTo>
                    <a:pt x="569" y="357"/>
                  </a:lnTo>
                  <a:lnTo>
                    <a:pt x="605" y="343"/>
                  </a:lnTo>
                  <a:lnTo>
                    <a:pt x="622" y="345"/>
                  </a:lnTo>
                  <a:lnTo>
                    <a:pt x="681" y="314"/>
                  </a:lnTo>
                  <a:lnTo>
                    <a:pt x="712" y="290"/>
                  </a:lnTo>
                  <a:lnTo>
                    <a:pt x="752" y="230"/>
                  </a:lnTo>
                  <a:lnTo>
                    <a:pt x="752" y="193"/>
                  </a:lnTo>
                  <a:lnTo>
                    <a:pt x="722" y="193"/>
                  </a:lnTo>
                  <a:lnTo>
                    <a:pt x="726" y="171"/>
                  </a:lnTo>
                  <a:lnTo>
                    <a:pt x="721" y="167"/>
                  </a:lnTo>
                  <a:lnTo>
                    <a:pt x="661" y="217"/>
                  </a:lnTo>
                  <a:lnTo>
                    <a:pt x="626" y="171"/>
                  </a:lnTo>
                  <a:lnTo>
                    <a:pt x="601" y="125"/>
                  </a:lnTo>
                  <a:lnTo>
                    <a:pt x="615" y="102"/>
                  </a:lnTo>
                  <a:lnTo>
                    <a:pt x="634" y="86"/>
                  </a:lnTo>
                  <a:lnTo>
                    <a:pt x="637" y="56"/>
                  </a:lnTo>
                  <a:lnTo>
                    <a:pt x="567" y="21"/>
                  </a:lnTo>
                  <a:lnTo>
                    <a:pt x="474" y="60"/>
                  </a:lnTo>
                  <a:lnTo>
                    <a:pt x="463" y="68"/>
                  </a:lnTo>
                  <a:lnTo>
                    <a:pt x="398" y="39"/>
                  </a:lnTo>
                  <a:lnTo>
                    <a:pt x="368" y="0"/>
                  </a:lnTo>
                  <a:lnTo>
                    <a:pt x="355" y="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
            <p:cNvSpPr>
              <a:spLocks/>
            </p:cNvSpPr>
            <p:nvPr/>
          </p:nvSpPr>
          <p:spPr bwMode="auto">
            <a:xfrm>
              <a:off x="1499" y="3799"/>
              <a:ext cx="2" cy="6"/>
            </a:xfrm>
            <a:custGeom>
              <a:avLst/>
              <a:gdLst>
                <a:gd name="T0" fmla="*/ 1 w 3"/>
                <a:gd name="T1" fmla="*/ 4 h 10"/>
                <a:gd name="T2" fmla="*/ 1 w 3"/>
                <a:gd name="T3" fmla="*/ 4 h 10"/>
                <a:gd name="T4" fmla="*/ 0 w 3"/>
                <a:gd name="T5" fmla="*/ 10 h 10"/>
                <a:gd name="T6" fmla="*/ 3 w 3"/>
                <a:gd name="T7" fmla="*/ 0 h 10"/>
                <a:gd name="T8" fmla="*/ 1 w 3"/>
                <a:gd name="T9" fmla="*/ 4 h 10"/>
              </a:gdLst>
              <a:ahLst/>
              <a:cxnLst>
                <a:cxn ang="0">
                  <a:pos x="T0" y="T1"/>
                </a:cxn>
                <a:cxn ang="0">
                  <a:pos x="T2" y="T3"/>
                </a:cxn>
                <a:cxn ang="0">
                  <a:pos x="T4" y="T5"/>
                </a:cxn>
                <a:cxn ang="0">
                  <a:pos x="T6" y="T7"/>
                </a:cxn>
                <a:cxn ang="0">
                  <a:pos x="T8" y="T9"/>
                </a:cxn>
              </a:cxnLst>
              <a:rect l="0" t="0" r="r" b="b"/>
              <a:pathLst>
                <a:path w="3" h="10">
                  <a:moveTo>
                    <a:pt x="1" y="4"/>
                  </a:moveTo>
                  <a:lnTo>
                    <a:pt x="1" y="4"/>
                  </a:lnTo>
                  <a:lnTo>
                    <a:pt x="0" y="10"/>
                  </a:lnTo>
                  <a:lnTo>
                    <a:pt x="3" y="0"/>
                  </a:lnTo>
                  <a:lnTo>
                    <a:pt x="1"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
            <p:cNvSpPr>
              <a:spLocks/>
            </p:cNvSpPr>
            <p:nvPr/>
          </p:nvSpPr>
          <p:spPr bwMode="auto">
            <a:xfrm>
              <a:off x="1453" y="3768"/>
              <a:ext cx="48" cy="47"/>
            </a:xfrm>
            <a:custGeom>
              <a:avLst/>
              <a:gdLst>
                <a:gd name="T0" fmla="*/ 16 w 80"/>
                <a:gd name="T1" fmla="*/ 0 h 78"/>
                <a:gd name="T2" fmla="*/ 16 w 80"/>
                <a:gd name="T3" fmla="*/ 0 h 78"/>
                <a:gd name="T4" fmla="*/ 3 w 80"/>
                <a:gd name="T5" fmla="*/ 6 h 78"/>
                <a:gd name="T6" fmla="*/ 0 w 80"/>
                <a:gd name="T7" fmla="*/ 24 h 78"/>
                <a:gd name="T8" fmla="*/ 48 w 80"/>
                <a:gd name="T9" fmla="*/ 46 h 78"/>
                <a:gd name="T10" fmla="*/ 43 w 80"/>
                <a:gd name="T11" fmla="*/ 68 h 78"/>
                <a:gd name="T12" fmla="*/ 69 w 80"/>
                <a:gd name="T13" fmla="*/ 78 h 78"/>
                <a:gd name="T14" fmla="*/ 71 w 80"/>
                <a:gd name="T15" fmla="*/ 53 h 78"/>
                <a:gd name="T16" fmla="*/ 80 w 80"/>
                <a:gd name="T17" fmla="*/ 34 h 78"/>
                <a:gd name="T18" fmla="*/ 80 w 80"/>
                <a:gd name="T19" fmla="*/ 34 h 78"/>
                <a:gd name="T20" fmla="*/ 16 w 80"/>
                <a:gd name="T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78">
                  <a:moveTo>
                    <a:pt x="16" y="0"/>
                  </a:moveTo>
                  <a:lnTo>
                    <a:pt x="16" y="0"/>
                  </a:lnTo>
                  <a:lnTo>
                    <a:pt x="3" y="6"/>
                  </a:lnTo>
                  <a:lnTo>
                    <a:pt x="0" y="24"/>
                  </a:lnTo>
                  <a:lnTo>
                    <a:pt x="48" y="46"/>
                  </a:lnTo>
                  <a:lnTo>
                    <a:pt x="43" y="68"/>
                  </a:lnTo>
                  <a:lnTo>
                    <a:pt x="69" y="78"/>
                  </a:lnTo>
                  <a:lnTo>
                    <a:pt x="71" y="53"/>
                  </a:lnTo>
                  <a:lnTo>
                    <a:pt x="80" y="34"/>
                  </a:lnTo>
                  <a:lnTo>
                    <a:pt x="80" y="34"/>
                  </a:lnTo>
                  <a:lnTo>
                    <a:pt x="16"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2"/>
            <p:cNvSpPr>
              <a:spLocks/>
            </p:cNvSpPr>
            <p:nvPr/>
          </p:nvSpPr>
          <p:spPr bwMode="auto">
            <a:xfrm>
              <a:off x="1494" y="3789"/>
              <a:ext cx="9" cy="27"/>
            </a:xfrm>
            <a:custGeom>
              <a:avLst/>
              <a:gdLst>
                <a:gd name="T0" fmla="*/ 11 w 14"/>
                <a:gd name="T1" fmla="*/ 0 h 45"/>
                <a:gd name="T2" fmla="*/ 11 w 14"/>
                <a:gd name="T3" fmla="*/ 0 h 45"/>
                <a:gd name="T4" fmla="*/ 11 w 14"/>
                <a:gd name="T5" fmla="*/ 0 h 45"/>
                <a:gd name="T6" fmla="*/ 2 w 14"/>
                <a:gd name="T7" fmla="*/ 19 h 45"/>
                <a:gd name="T8" fmla="*/ 0 w 14"/>
                <a:gd name="T9" fmla="*/ 44 h 45"/>
                <a:gd name="T10" fmla="*/ 3 w 14"/>
                <a:gd name="T11" fmla="*/ 45 h 45"/>
                <a:gd name="T12" fmla="*/ 8 w 14"/>
                <a:gd name="T13" fmla="*/ 27 h 45"/>
                <a:gd name="T14" fmla="*/ 9 w 14"/>
                <a:gd name="T15" fmla="*/ 21 h 45"/>
                <a:gd name="T16" fmla="*/ 11 w 14"/>
                <a:gd name="T17" fmla="*/ 17 h 45"/>
                <a:gd name="T18" fmla="*/ 14 w 14"/>
                <a:gd name="T19" fmla="*/ 2 h 45"/>
                <a:gd name="T20" fmla="*/ 11 w 14"/>
                <a:gd name="T21"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45">
                  <a:moveTo>
                    <a:pt x="11" y="0"/>
                  </a:moveTo>
                  <a:lnTo>
                    <a:pt x="11" y="0"/>
                  </a:lnTo>
                  <a:lnTo>
                    <a:pt x="11" y="0"/>
                  </a:lnTo>
                  <a:lnTo>
                    <a:pt x="2" y="19"/>
                  </a:lnTo>
                  <a:lnTo>
                    <a:pt x="0" y="44"/>
                  </a:lnTo>
                  <a:lnTo>
                    <a:pt x="3" y="45"/>
                  </a:lnTo>
                  <a:lnTo>
                    <a:pt x="8" y="27"/>
                  </a:lnTo>
                  <a:lnTo>
                    <a:pt x="9" y="21"/>
                  </a:lnTo>
                  <a:lnTo>
                    <a:pt x="11" y="17"/>
                  </a:lnTo>
                  <a:lnTo>
                    <a:pt x="14" y="2"/>
                  </a:lnTo>
                  <a:lnTo>
                    <a:pt x="11" y="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3"/>
            <p:cNvSpPr>
              <a:spLocks noEditPoints="1"/>
            </p:cNvSpPr>
            <p:nvPr/>
          </p:nvSpPr>
          <p:spPr bwMode="auto">
            <a:xfrm>
              <a:off x="1451" y="3766"/>
              <a:ext cx="54" cy="53"/>
            </a:xfrm>
            <a:custGeom>
              <a:avLst/>
              <a:gdLst>
                <a:gd name="T0" fmla="*/ 78 w 90"/>
                <a:gd name="T1" fmla="*/ 88 h 88"/>
                <a:gd name="T2" fmla="*/ 78 w 90"/>
                <a:gd name="T3" fmla="*/ 88 h 88"/>
                <a:gd name="T4" fmla="*/ 43 w 90"/>
                <a:gd name="T5" fmla="*/ 74 h 88"/>
                <a:gd name="T6" fmla="*/ 47 w 90"/>
                <a:gd name="T7" fmla="*/ 52 h 88"/>
                <a:gd name="T8" fmla="*/ 0 w 90"/>
                <a:gd name="T9" fmla="*/ 30 h 88"/>
                <a:gd name="T10" fmla="*/ 3 w 90"/>
                <a:gd name="T11" fmla="*/ 8 h 88"/>
                <a:gd name="T12" fmla="*/ 19 w 90"/>
                <a:gd name="T13" fmla="*/ 0 h 88"/>
                <a:gd name="T14" fmla="*/ 90 w 90"/>
                <a:gd name="T15" fmla="*/ 38 h 88"/>
                <a:gd name="T16" fmla="*/ 78 w 90"/>
                <a:gd name="T17" fmla="*/ 88 h 88"/>
                <a:gd name="T18" fmla="*/ 50 w 90"/>
                <a:gd name="T19" fmla="*/ 70 h 88"/>
                <a:gd name="T20" fmla="*/ 50 w 90"/>
                <a:gd name="T21" fmla="*/ 70 h 88"/>
                <a:gd name="T22" fmla="*/ 73 w 90"/>
                <a:gd name="T23" fmla="*/ 79 h 88"/>
                <a:gd name="T24" fmla="*/ 83 w 90"/>
                <a:gd name="T25" fmla="*/ 41 h 88"/>
                <a:gd name="T26" fmla="*/ 19 w 90"/>
                <a:gd name="T27" fmla="*/ 8 h 88"/>
                <a:gd name="T28" fmla="*/ 9 w 90"/>
                <a:gd name="T29" fmla="*/ 13 h 88"/>
                <a:gd name="T30" fmla="*/ 7 w 90"/>
                <a:gd name="T31" fmla="*/ 26 h 88"/>
                <a:gd name="T32" fmla="*/ 55 w 90"/>
                <a:gd name="T33" fmla="*/ 48 h 88"/>
                <a:gd name="T34" fmla="*/ 50 w 90"/>
                <a:gd name="T35"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0" h="88">
                  <a:moveTo>
                    <a:pt x="78" y="88"/>
                  </a:moveTo>
                  <a:lnTo>
                    <a:pt x="78" y="88"/>
                  </a:lnTo>
                  <a:lnTo>
                    <a:pt x="43" y="74"/>
                  </a:lnTo>
                  <a:lnTo>
                    <a:pt x="47" y="52"/>
                  </a:lnTo>
                  <a:lnTo>
                    <a:pt x="0" y="30"/>
                  </a:lnTo>
                  <a:lnTo>
                    <a:pt x="3" y="8"/>
                  </a:lnTo>
                  <a:lnTo>
                    <a:pt x="19" y="0"/>
                  </a:lnTo>
                  <a:lnTo>
                    <a:pt x="90" y="38"/>
                  </a:lnTo>
                  <a:lnTo>
                    <a:pt x="78" y="88"/>
                  </a:lnTo>
                  <a:close/>
                  <a:moveTo>
                    <a:pt x="50" y="70"/>
                  </a:moveTo>
                  <a:lnTo>
                    <a:pt x="50" y="70"/>
                  </a:lnTo>
                  <a:lnTo>
                    <a:pt x="73" y="79"/>
                  </a:lnTo>
                  <a:lnTo>
                    <a:pt x="83" y="41"/>
                  </a:lnTo>
                  <a:lnTo>
                    <a:pt x="19" y="8"/>
                  </a:lnTo>
                  <a:lnTo>
                    <a:pt x="9" y="13"/>
                  </a:lnTo>
                  <a:lnTo>
                    <a:pt x="7" y="26"/>
                  </a:lnTo>
                  <a:lnTo>
                    <a:pt x="55" y="48"/>
                  </a:lnTo>
                  <a:lnTo>
                    <a:pt x="50" y="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4"/>
            <p:cNvSpPr>
              <a:spLocks/>
            </p:cNvSpPr>
            <p:nvPr/>
          </p:nvSpPr>
          <p:spPr bwMode="auto">
            <a:xfrm>
              <a:off x="1444" y="3796"/>
              <a:ext cx="21" cy="18"/>
            </a:xfrm>
            <a:custGeom>
              <a:avLst/>
              <a:gdLst>
                <a:gd name="T0" fmla="*/ 11 w 36"/>
                <a:gd name="T1" fmla="*/ 0 h 30"/>
                <a:gd name="T2" fmla="*/ 11 w 36"/>
                <a:gd name="T3" fmla="*/ 0 h 30"/>
                <a:gd name="T4" fmla="*/ 1 w 36"/>
                <a:gd name="T5" fmla="*/ 9 h 30"/>
                <a:gd name="T6" fmla="*/ 0 w 36"/>
                <a:gd name="T7" fmla="*/ 30 h 30"/>
                <a:gd name="T8" fmla="*/ 36 w 36"/>
                <a:gd name="T9" fmla="*/ 20 h 30"/>
                <a:gd name="T10" fmla="*/ 11 w 36"/>
                <a:gd name="T11" fmla="*/ 0 h 30"/>
              </a:gdLst>
              <a:ahLst/>
              <a:cxnLst>
                <a:cxn ang="0">
                  <a:pos x="T0" y="T1"/>
                </a:cxn>
                <a:cxn ang="0">
                  <a:pos x="T2" y="T3"/>
                </a:cxn>
                <a:cxn ang="0">
                  <a:pos x="T4" y="T5"/>
                </a:cxn>
                <a:cxn ang="0">
                  <a:pos x="T6" y="T7"/>
                </a:cxn>
                <a:cxn ang="0">
                  <a:pos x="T8" y="T9"/>
                </a:cxn>
                <a:cxn ang="0">
                  <a:pos x="T10" y="T11"/>
                </a:cxn>
              </a:cxnLst>
              <a:rect l="0" t="0" r="r" b="b"/>
              <a:pathLst>
                <a:path w="36" h="30">
                  <a:moveTo>
                    <a:pt x="11" y="0"/>
                  </a:moveTo>
                  <a:lnTo>
                    <a:pt x="11" y="0"/>
                  </a:lnTo>
                  <a:lnTo>
                    <a:pt x="1" y="9"/>
                  </a:lnTo>
                  <a:lnTo>
                    <a:pt x="0" y="30"/>
                  </a:lnTo>
                  <a:lnTo>
                    <a:pt x="36" y="20"/>
                  </a:lnTo>
                  <a:lnTo>
                    <a:pt x="1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5"/>
            <p:cNvSpPr>
              <a:spLocks noEditPoints="1"/>
            </p:cNvSpPr>
            <p:nvPr/>
          </p:nvSpPr>
          <p:spPr bwMode="auto">
            <a:xfrm>
              <a:off x="1441" y="3793"/>
              <a:ext cx="29" cy="24"/>
            </a:xfrm>
            <a:custGeom>
              <a:avLst/>
              <a:gdLst>
                <a:gd name="T0" fmla="*/ 0 w 47"/>
                <a:gd name="T1" fmla="*/ 39 h 39"/>
                <a:gd name="T2" fmla="*/ 0 w 47"/>
                <a:gd name="T3" fmla="*/ 39 h 39"/>
                <a:gd name="T4" fmla="*/ 2 w 47"/>
                <a:gd name="T5" fmla="*/ 12 h 39"/>
                <a:gd name="T6" fmla="*/ 14 w 47"/>
                <a:gd name="T7" fmla="*/ 0 h 39"/>
                <a:gd name="T8" fmla="*/ 47 w 47"/>
                <a:gd name="T9" fmla="*/ 27 h 39"/>
                <a:gd name="T10" fmla="*/ 0 w 47"/>
                <a:gd name="T11" fmla="*/ 39 h 39"/>
                <a:gd name="T12" fmla="*/ 8 w 47"/>
                <a:gd name="T13" fmla="*/ 15 h 39"/>
                <a:gd name="T14" fmla="*/ 8 w 47"/>
                <a:gd name="T15" fmla="*/ 15 h 39"/>
                <a:gd name="T16" fmla="*/ 7 w 47"/>
                <a:gd name="T17" fmla="*/ 30 h 39"/>
                <a:gd name="T18" fmla="*/ 32 w 47"/>
                <a:gd name="T19" fmla="*/ 24 h 39"/>
                <a:gd name="T20" fmla="*/ 15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7"/>
                  </a:lnTo>
                  <a:lnTo>
                    <a:pt x="0" y="39"/>
                  </a:lnTo>
                  <a:close/>
                  <a:moveTo>
                    <a:pt x="8" y="15"/>
                  </a:moveTo>
                  <a:lnTo>
                    <a:pt x="8" y="15"/>
                  </a:lnTo>
                  <a:lnTo>
                    <a:pt x="7" y="30"/>
                  </a:lnTo>
                  <a:lnTo>
                    <a:pt x="32" y="24"/>
                  </a:lnTo>
                  <a:lnTo>
                    <a:pt x="15" y="9"/>
                  </a:lnTo>
                  <a:lnTo>
                    <a:pt x="8" y="1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6"/>
            <p:cNvSpPr>
              <a:spLocks/>
            </p:cNvSpPr>
            <p:nvPr/>
          </p:nvSpPr>
          <p:spPr bwMode="auto">
            <a:xfrm>
              <a:off x="2212" y="2823"/>
              <a:ext cx="206" cy="208"/>
            </a:xfrm>
            <a:custGeom>
              <a:avLst/>
              <a:gdLst>
                <a:gd name="T0" fmla="*/ 300 w 343"/>
                <a:gd name="T1" fmla="*/ 327 h 346"/>
                <a:gd name="T2" fmla="*/ 300 w 343"/>
                <a:gd name="T3" fmla="*/ 327 h 346"/>
                <a:gd name="T4" fmla="*/ 292 w 343"/>
                <a:gd name="T5" fmla="*/ 317 h 346"/>
                <a:gd name="T6" fmla="*/ 272 w 343"/>
                <a:gd name="T7" fmla="*/ 337 h 346"/>
                <a:gd name="T8" fmla="*/ 217 w 343"/>
                <a:gd name="T9" fmla="*/ 331 h 346"/>
                <a:gd name="T10" fmla="*/ 201 w 343"/>
                <a:gd name="T11" fmla="*/ 312 h 346"/>
                <a:gd name="T12" fmla="*/ 179 w 343"/>
                <a:gd name="T13" fmla="*/ 309 h 346"/>
                <a:gd name="T14" fmla="*/ 157 w 343"/>
                <a:gd name="T15" fmla="*/ 329 h 346"/>
                <a:gd name="T16" fmla="*/ 120 w 343"/>
                <a:gd name="T17" fmla="*/ 346 h 346"/>
                <a:gd name="T18" fmla="*/ 104 w 343"/>
                <a:gd name="T19" fmla="*/ 334 h 346"/>
                <a:gd name="T20" fmla="*/ 98 w 343"/>
                <a:gd name="T21" fmla="*/ 328 h 346"/>
                <a:gd name="T22" fmla="*/ 78 w 343"/>
                <a:gd name="T23" fmla="*/ 307 h 346"/>
                <a:gd name="T24" fmla="*/ 63 w 343"/>
                <a:gd name="T25" fmla="*/ 316 h 346"/>
                <a:gd name="T26" fmla="*/ 33 w 343"/>
                <a:gd name="T27" fmla="*/ 289 h 346"/>
                <a:gd name="T28" fmla="*/ 22 w 343"/>
                <a:gd name="T29" fmla="*/ 299 h 346"/>
                <a:gd name="T30" fmla="*/ 13 w 343"/>
                <a:gd name="T31" fmla="*/ 289 h 346"/>
                <a:gd name="T32" fmla="*/ 35 w 343"/>
                <a:gd name="T33" fmla="*/ 262 h 346"/>
                <a:gd name="T34" fmla="*/ 20 w 343"/>
                <a:gd name="T35" fmla="*/ 256 h 346"/>
                <a:gd name="T36" fmla="*/ 0 w 343"/>
                <a:gd name="T37" fmla="*/ 236 h 346"/>
                <a:gd name="T38" fmla="*/ 53 w 343"/>
                <a:gd name="T39" fmla="*/ 181 h 346"/>
                <a:gd name="T40" fmla="*/ 84 w 343"/>
                <a:gd name="T41" fmla="*/ 151 h 346"/>
                <a:gd name="T42" fmla="*/ 134 w 343"/>
                <a:gd name="T43" fmla="*/ 128 h 346"/>
                <a:gd name="T44" fmla="*/ 165 w 343"/>
                <a:gd name="T45" fmla="*/ 95 h 346"/>
                <a:gd name="T46" fmla="*/ 203 w 343"/>
                <a:gd name="T47" fmla="*/ 66 h 346"/>
                <a:gd name="T48" fmla="*/ 221 w 343"/>
                <a:gd name="T49" fmla="*/ 46 h 346"/>
                <a:gd name="T50" fmla="*/ 260 w 343"/>
                <a:gd name="T51" fmla="*/ 0 h 346"/>
                <a:gd name="T52" fmla="*/ 301 w 343"/>
                <a:gd name="T53" fmla="*/ 21 h 346"/>
                <a:gd name="T54" fmla="*/ 322 w 343"/>
                <a:gd name="T55" fmla="*/ 49 h 346"/>
                <a:gd name="T56" fmla="*/ 314 w 343"/>
                <a:gd name="T57" fmla="*/ 77 h 346"/>
                <a:gd name="T58" fmla="*/ 340 w 343"/>
                <a:gd name="T59" fmla="*/ 102 h 346"/>
                <a:gd name="T60" fmla="*/ 318 w 343"/>
                <a:gd name="T61" fmla="*/ 122 h 346"/>
                <a:gd name="T62" fmla="*/ 293 w 343"/>
                <a:gd name="T63" fmla="*/ 160 h 346"/>
                <a:gd name="T64" fmla="*/ 288 w 343"/>
                <a:gd name="T65" fmla="*/ 193 h 346"/>
                <a:gd name="T66" fmla="*/ 293 w 343"/>
                <a:gd name="T67" fmla="*/ 235 h 346"/>
                <a:gd name="T68" fmla="*/ 343 w 343"/>
                <a:gd name="T69" fmla="*/ 248 h 346"/>
                <a:gd name="T70" fmla="*/ 331 w 343"/>
                <a:gd name="T71" fmla="*/ 270 h 346"/>
                <a:gd name="T72" fmla="*/ 311 w 343"/>
                <a:gd name="T73" fmla="*/ 308 h 346"/>
                <a:gd name="T74" fmla="*/ 300 w 343"/>
                <a:gd name="T75"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3" h="346">
                  <a:moveTo>
                    <a:pt x="300" y="327"/>
                  </a:moveTo>
                  <a:lnTo>
                    <a:pt x="300" y="327"/>
                  </a:lnTo>
                  <a:lnTo>
                    <a:pt x="292" y="317"/>
                  </a:lnTo>
                  <a:lnTo>
                    <a:pt x="272" y="337"/>
                  </a:lnTo>
                  <a:lnTo>
                    <a:pt x="217" y="331"/>
                  </a:lnTo>
                  <a:lnTo>
                    <a:pt x="201" y="312"/>
                  </a:lnTo>
                  <a:lnTo>
                    <a:pt x="179" y="309"/>
                  </a:lnTo>
                  <a:lnTo>
                    <a:pt x="157" y="329"/>
                  </a:lnTo>
                  <a:lnTo>
                    <a:pt x="120" y="346"/>
                  </a:lnTo>
                  <a:lnTo>
                    <a:pt x="104" y="334"/>
                  </a:lnTo>
                  <a:lnTo>
                    <a:pt x="98" y="328"/>
                  </a:lnTo>
                  <a:lnTo>
                    <a:pt x="78" y="307"/>
                  </a:lnTo>
                  <a:lnTo>
                    <a:pt x="63" y="316"/>
                  </a:lnTo>
                  <a:lnTo>
                    <a:pt x="33" y="289"/>
                  </a:lnTo>
                  <a:lnTo>
                    <a:pt x="22" y="299"/>
                  </a:lnTo>
                  <a:lnTo>
                    <a:pt x="13" y="289"/>
                  </a:lnTo>
                  <a:lnTo>
                    <a:pt x="35" y="262"/>
                  </a:lnTo>
                  <a:lnTo>
                    <a:pt x="20" y="256"/>
                  </a:lnTo>
                  <a:lnTo>
                    <a:pt x="0" y="236"/>
                  </a:lnTo>
                  <a:lnTo>
                    <a:pt x="53" y="181"/>
                  </a:lnTo>
                  <a:lnTo>
                    <a:pt x="84" y="151"/>
                  </a:lnTo>
                  <a:lnTo>
                    <a:pt x="134" y="128"/>
                  </a:lnTo>
                  <a:lnTo>
                    <a:pt x="165" y="95"/>
                  </a:lnTo>
                  <a:lnTo>
                    <a:pt x="203" y="66"/>
                  </a:lnTo>
                  <a:lnTo>
                    <a:pt x="221" y="46"/>
                  </a:lnTo>
                  <a:lnTo>
                    <a:pt x="260" y="0"/>
                  </a:lnTo>
                  <a:lnTo>
                    <a:pt x="301" y="21"/>
                  </a:lnTo>
                  <a:lnTo>
                    <a:pt x="322" y="49"/>
                  </a:lnTo>
                  <a:lnTo>
                    <a:pt x="314" y="77"/>
                  </a:lnTo>
                  <a:lnTo>
                    <a:pt x="340" y="102"/>
                  </a:lnTo>
                  <a:lnTo>
                    <a:pt x="318" y="122"/>
                  </a:lnTo>
                  <a:lnTo>
                    <a:pt x="293" y="160"/>
                  </a:lnTo>
                  <a:lnTo>
                    <a:pt x="288" y="193"/>
                  </a:lnTo>
                  <a:lnTo>
                    <a:pt x="293" y="235"/>
                  </a:lnTo>
                  <a:lnTo>
                    <a:pt x="343" y="248"/>
                  </a:lnTo>
                  <a:lnTo>
                    <a:pt x="331" y="270"/>
                  </a:lnTo>
                  <a:lnTo>
                    <a:pt x="311" y="308"/>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7"/>
            <p:cNvSpPr>
              <a:spLocks noEditPoints="1"/>
            </p:cNvSpPr>
            <p:nvPr/>
          </p:nvSpPr>
          <p:spPr bwMode="auto">
            <a:xfrm>
              <a:off x="2209" y="2821"/>
              <a:ext cx="212" cy="213"/>
            </a:xfrm>
            <a:custGeom>
              <a:avLst/>
              <a:gdLst>
                <a:gd name="T0" fmla="*/ 125 w 353"/>
                <a:gd name="T1" fmla="*/ 354 h 354"/>
                <a:gd name="T2" fmla="*/ 100 w 353"/>
                <a:gd name="T3" fmla="*/ 335 h 354"/>
                <a:gd name="T4" fmla="*/ 68 w 353"/>
                <a:gd name="T5" fmla="*/ 324 h 354"/>
                <a:gd name="T6" fmla="*/ 27 w 353"/>
                <a:gd name="T7" fmla="*/ 308 h 354"/>
                <a:gd name="T8" fmla="*/ 34 w 353"/>
                <a:gd name="T9" fmla="*/ 267 h 354"/>
                <a:gd name="T10" fmla="*/ 0 w 353"/>
                <a:gd name="T11" fmla="*/ 240 h 354"/>
                <a:gd name="T12" fmla="*/ 88 w 353"/>
                <a:gd name="T13" fmla="*/ 152 h 354"/>
                <a:gd name="T14" fmla="*/ 167 w 353"/>
                <a:gd name="T15" fmla="*/ 97 h 354"/>
                <a:gd name="T16" fmla="*/ 224 w 353"/>
                <a:gd name="T17" fmla="*/ 48 h 354"/>
                <a:gd name="T18" fmla="*/ 309 w 353"/>
                <a:gd name="T19" fmla="*/ 23 h 354"/>
                <a:gd name="T20" fmla="*/ 323 w 353"/>
                <a:gd name="T21" fmla="*/ 80 h 354"/>
                <a:gd name="T22" fmla="*/ 326 w 353"/>
                <a:gd name="T23" fmla="*/ 129 h 354"/>
                <a:gd name="T24" fmla="*/ 297 w 353"/>
                <a:gd name="T25" fmla="*/ 197 h 354"/>
                <a:gd name="T26" fmla="*/ 353 w 353"/>
                <a:gd name="T27" fmla="*/ 250 h 354"/>
                <a:gd name="T28" fmla="*/ 319 w 353"/>
                <a:gd name="T29" fmla="*/ 313 h 354"/>
                <a:gd name="T30" fmla="*/ 297 w 353"/>
                <a:gd name="T31" fmla="*/ 326 h 354"/>
                <a:gd name="T32" fmla="*/ 220 w 353"/>
                <a:gd name="T33" fmla="*/ 338 h 354"/>
                <a:gd name="T34" fmla="*/ 185 w 353"/>
                <a:gd name="T35" fmla="*/ 316 h 354"/>
                <a:gd name="T36" fmla="*/ 125 w 353"/>
                <a:gd name="T37" fmla="*/ 354 h 354"/>
                <a:gd name="T38" fmla="*/ 83 w 353"/>
                <a:gd name="T39" fmla="*/ 307 h 354"/>
                <a:gd name="T40" fmla="*/ 111 w 353"/>
                <a:gd name="T41" fmla="*/ 335 h 354"/>
                <a:gd name="T42" fmla="*/ 160 w 353"/>
                <a:gd name="T43" fmla="*/ 331 h 354"/>
                <a:gd name="T44" fmla="*/ 208 w 353"/>
                <a:gd name="T45" fmla="*/ 313 h 354"/>
                <a:gd name="T46" fmla="*/ 275 w 353"/>
                <a:gd name="T47" fmla="*/ 338 h 354"/>
                <a:gd name="T48" fmla="*/ 304 w 353"/>
                <a:gd name="T49" fmla="*/ 325 h 354"/>
                <a:gd name="T50" fmla="*/ 343 w 353"/>
                <a:gd name="T51" fmla="*/ 254 h 354"/>
                <a:gd name="T52" fmla="*/ 290 w 353"/>
                <a:gd name="T53" fmla="*/ 197 h 354"/>
                <a:gd name="T54" fmla="*/ 321 w 353"/>
                <a:gd name="T55" fmla="*/ 124 h 354"/>
                <a:gd name="T56" fmla="*/ 315 w 353"/>
                <a:gd name="T57" fmla="*/ 82 h 354"/>
                <a:gd name="T58" fmla="*/ 304 w 353"/>
                <a:gd name="T59" fmla="*/ 28 h 354"/>
                <a:gd name="T60" fmla="*/ 229 w 353"/>
                <a:gd name="T61" fmla="*/ 52 h 354"/>
                <a:gd name="T62" fmla="*/ 172 w 353"/>
                <a:gd name="T63" fmla="*/ 102 h 354"/>
                <a:gd name="T64" fmla="*/ 91 w 353"/>
                <a:gd name="T65" fmla="*/ 158 h 354"/>
                <a:gd name="T66" fmla="*/ 9 w 353"/>
                <a:gd name="T67" fmla="*/ 240 h 354"/>
                <a:gd name="T68" fmla="*/ 45 w 353"/>
                <a:gd name="T69" fmla="*/ 264 h 354"/>
                <a:gd name="T70" fmla="*/ 27 w 353"/>
                <a:gd name="T71" fmla="*/ 298 h 354"/>
                <a:gd name="T72" fmla="*/ 69 w 353"/>
                <a:gd name="T73" fmla="*/ 316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3" h="354">
                  <a:moveTo>
                    <a:pt x="125" y="354"/>
                  </a:moveTo>
                  <a:lnTo>
                    <a:pt x="125" y="354"/>
                  </a:lnTo>
                  <a:lnTo>
                    <a:pt x="107" y="341"/>
                  </a:lnTo>
                  <a:lnTo>
                    <a:pt x="100" y="335"/>
                  </a:lnTo>
                  <a:lnTo>
                    <a:pt x="82" y="315"/>
                  </a:lnTo>
                  <a:lnTo>
                    <a:pt x="68" y="324"/>
                  </a:lnTo>
                  <a:lnTo>
                    <a:pt x="38" y="297"/>
                  </a:lnTo>
                  <a:lnTo>
                    <a:pt x="27" y="308"/>
                  </a:lnTo>
                  <a:lnTo>
                    <a:pt x="14" y="293"/>
                  </a:lnTo>
                  <a:lnTo>
                    <a:pt x="34" y="267"/>
                  </a:lnTo>
                  <a:lnTo>
                    <a:pt x="22" y="262"/>
                  </a:lnTo>
                  <a:lnTo>
                    <a:pt x="0" y="240"/>
                  </a:lnTo>
                  <a:lnTo>
                    <a:pt x="56" y="183"/>
                  </a:lnTo>
                  <a:lnTo>
                    <a:pt x="88" y="152"/>
                  </a:lnTo>
                  <a:lnTo>
                    <a:pt x="137" y="130"/>
                  </a:lnTo>
                  <a:lnTo>
                    <a:pt x="167" y="97"/>
                  </a:lnTo>
                  <a:lnTo>
                    <a:pt x="206" y="68"/>
                  </a:lnTo>
                  <a:lnTo>
                    <a:pt x="224" y="48"/>
                  </a:lnTo>
                  <a:lnTo>
                    <a:pt x="264" y="0"/>
                  </a:lnTo>
                  <a:lnTo>
                    <a:pt x="309" y="23"/>
                  </a:lnTo>
                  <a:lnTo>
                    <a:pt x="331" y="52"/>
                  </a:lnTo>
                  <a:lnTo>
                    <a:pt x="323" y="80"/>
                  </a:lnTo>
                  <a:lnTo>
                    <a:pt x="350" y="106"/>
                  </a:lnTo>
                  <a:lnTo>
                    <a:pt x="326" y="129"/>
                  </a:lnTo>
                  <a:lnTo>
                    <a:pt x="301" y="165"/>
                  </a:lnTo>
                  <a:lnTo>
                    <a:pt x="297" y="197"/>
                  </a:lnTo>
                  <a:lnTo>
                    <a:pt x="301" y="236"/>
                  </a:lnTo>
                  <a:lnTo>
                    <a:pt x="353" y="250"/>
                  </a:lnTo>
                  <a:lnTo>
                    <a:pt x="339" y="275"/>
                  </a:lnTo>
                  <a:lnTo>
                    <a:pt x="319" y="313"/>
                  </a:lnTo>
                  <a:lnTo>
                    <a:pt x="305" y="337"/>
                  </a:lnTo>
                  <a:lnTo>
                    <a:pt x="297" y="326"/>
                  </a:lnTo>
                  <a:lnTo>
                    <a:pt x="278" y="345"/>
                  </a:lnTo>
                  <a:lnTo>
                    <a:pt x="220" y="338"/>
                  </a:lnTo>
                  <a:lnTo>
                    <a:pt x="204" y="319"/>
                  </a:lnTo>
                  <a:lnTo>
                    <a:pt x="185" y="316"/>
                  </a:lnTo>
                  <a:lnTo>
                    <a:pt x="164" y="337"/>
                  </a:lnTo>
                  <a:lnTo>
                    <a:pt x="125" y="354"/>
                  </a:lnTo>
                  <a:close/>
                  <a:moveTo>
                    <a:pt x="83" y="307"/>
                  </a:moveTo>
                  <a:lnTo>
                    <a:pt x="83" y="307"/>
                  </a:lnTo>
                  <a:lnTo>
                    <a:pt x="105" y="330"/>
                  </a:lnTo>
                  <a:lnTo>
                    <a:pt x="111" y="335"/>
                  </a:lnTo>
                  <a:lnTo>
                    <a:pt x="126" y="346"/>
                  </a:lnTo>
                  <a:lnTo>
                    <a:pt x="160" y="331"/>
                  </a:lnTo>
                  <a:lnTo>
                    <a:pt x="182" y="309"/>
                  </a:lnTo>
                  <a:lnTo>
                    <a:pt x="208" y="313"/>
                  </a:lnTo>
                  <a:lnTo>
                    <a:pt x="223" y="332"/>
                  </a:lnTo>
                  <a:lnTo>
                    <a:pt x="275" y="338"/>
                  </a:lnTo>
                  <a:lnTo>
                    <a:pt x="297" y="316"/>
                  </a:lnTo>
                  <a:lnTo>
                    <a:pt x="304" y="325"/>
                  </a:lnTo>
                  <a:lnTo>
                    <a:pt x="314" y="310"/>
                  </a:lnTo>
                  <a:lnTo>
                    <a:pt x="343" y="254"/>
                  </a:lnTo>
                  <a:lnTo>
                    <a:pt x="295" y="241"/>
                  </a:lnTo>
                  <a:lnTo>
                    <a:pt x="290" y="197"/>
                  </a:lnTo>
                  <a:lnTo>
                    <a:pt x="296" y="162"/>
                  </a:lnTo>
                  <a:lnTo>
                    <a:pt x="321" y="124"/>
                  </a:lnTo>
                  <a:lnTo>
                    <a:pt x="341" y="106"/>
                  </a:lnTo>
                  <a:lnTo>
                    <a:pt x="315" y="82"/>
                  </a:lnTo>
                  <a:lnTo>
                    <a:pt x="323" y="54"/>
                  </a:lnTo>
                  <a:lnTo>
                    <a:pt x="304" y="28"/>
                  </a:lnTo>
                  <a:lnTo>
                    <a:pt x="265" y="8"/>
                  </a:lnTo>
                  <a:lnTo>
                    <a:pt x="229" y="52"/>
                  </a:lnTo>
                  <a:lnTo>
                    <a:pt x="210" y="73"/>
                  </a:lnTo>
                  <a:lnTo>
                    <a:pt x="172" y="102"/>
                  </a:lnTo>
                  <a:lnTo>
                    <a:pt x="140" y="135"/>
                  </a:lnTo>
                  <a:lnTo>
                    <a:pt x="91" y="158"/>
                  </a:lnTo>
                  <a:lnTo>
                    <a:pt x="60" y="188"/>
                  </a:lnTo>
                  <a:lnTo>
                    <a:pt x="9" y="240"/>
                  </a:lnTo>
                  <a:lnTo>
                    <a:pt x="27" y="257"/>
                  </a:lnTo>
                  <a:lnTo>
                    <a:pt x="45" y="264"/>
                  </a:lnTo>
                  <a:lnTo>
                    <a:pt x="23" y="293"/>
                  </a:lnTo>
                  <a:lnTo>
                    <a:pt x="27" y="298"/>
                  </a:lnTo>
                  <a:lnTo>
                    <a:pt x="38" y="288"/>
                  </a:lnTo>
                  <a:lnTo>
                    <a:pt x="69" y="316"/>
                  </a:lnTo>
                  <a:lnTo>
                    <a:pt x="83"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8"/>
            <p:cNvSpPr>
              <a:spLocks/>
            </p:cNvSpPr>
            <p:nvPr/>
          </p:nvSpPr>
          <p:spPr bwMode="auto">
            <a:xfrm>
              <a:off x="2210" y="3240"/>
              <a:ext cx="2153" cy="1467"/>
            </a:xfrm>
            <a:custGeom>
              <a:avLst/>
              <a:gdLst>
                <a:gd name="T0" fmla="*/ 242 w 3585"/>
                <a:gd name="T1" fmla="*/ 894 h 2441"/>
                <a:gd name="T2" fmla="*/ 337 w 3585"/>
                <a:gd name="T3" fmla="*/ 1015 h 2441"/>
                <a:gd name="T4" fmla="*/ 398 w 3585"/>
                <a:gd name="T5" fmla="*/ 1154 h 2441"/>
                <a:gd name="T6" fmla="*/ 484 w 3585"/>
                <a:gd name="T7" fmla="*/ 1321 h 2441"/>
                <a:gd name="T8" fmla="*/ 601 w 3585"/>
                <a:gd name="T9" fmla="*/ 1410 h 2441"/>
                <a:gd name="T10" fmla="*/ 724 w 3585"/>
                <a:gd name="T11" fmla="*/ 1349 h 2441"/>
                <a:gd name="T12" fmla="*/ 917 w 3585"/>
                <a:gd name="T13" fmla="*/ 1150 h 2441"/>
                <a:gd name="T14" fmla="*/ 1014 w 3585"/>
                <a:gd name="T15" fmla="*/ 1003 h 2441"/>
                <a:gd name="T16" fmla="*/ 1132 w 3585"/>
                <a:gd name="T17" fmla="*/ 953 h 2441"/>
                <a:gd name="T18" fmla="*/ 1323 w 3585"/>
                <a:gd name="T19" fmla="*/ 872 h 2441"/>
                <a:gd name="T20" fmla="*/ 1506 w 3585"/>
                <a:gd name="T21" fmla="*/ 882 h 2441"/>
                <a:gd name="T22" fmla="*/ 1650 w 3585"/>
                <a:gd name="T23" fmla="*/ 826 h 2441"/>
                <a:gd name="T24" fmla="*/ 1709 w 3585"/>
                <a:gd name="T25" fmla="*/ 750 h 2441"/>
                <a:gd name="T26" fmla="*/ 1965 w 3585"/>
                <a:gd name="T27" fmla="*/ 743 h 2441"/>
                <a:gd name="T28" fmla="*/ 2255 w 3585"/>
                <a:gd name="T29" fmla="*/ 554 h 2441"/>
                <a:gd name="T30" fmla="*/ 2515 w 3585"/>
                <a:gd name="T31" fmla="*/ 446 h 2441"/>
                <a:gd name="T32" fmla="*/ 2556 w 3585"/>
                <a:gd name="T33" fmla="*/ 334 h 2441"/>
                <a:gd name="T34" fmla="*/ 2735 w 3585"/>
                <a:gd name="T35" fmla="*/ 316 h 2441"/>
                <a:gd name="T36" fmla="*/ 2970 w 3585"/>
                <a:gd name="T37" fmla="*/ 414 h 2441"/>
                <a:gd name="T38" fmla="*/ 3238 w 3585"/>
                <a:gd name="T39" fmla="*/ 319 h 2441"/>
                <a:gd name="T40" fmla="*/ 3449 w 3585"/>
                <a:gd name="T41" fmla="*/ 0 h 2441"/>
                <a:gd name="T42" fmla="*/ 3431 w 3585"/>
                <a:gd name="T43" fmla="*/ 184 h 2441"/>
                <a:gd name="T44" fmla="*/ 3408 w 3585"/>
                <a:gd name="T45" fmla="*/ 502 h 2441"/>
                <a:gd name="T46" fmla="*/ 3228 w 3585"/>
                <a:gd name="T47" fmla="*/ 704 h 2441"/>
                <a:gd name="T48" fmla="*/ 3242 w 3585"/>
                <a:gd name="T49" fmla="*/ 848 h 2441"/>
                <a:gd name="T50" fmla="*/ 3137 w 3585"/>
                <a:gd name="T51" fmla="*/ 967 h 2441"/>
                <a:gd name="T52" fmla="*/ 2931 w 3585"/>
                <a:gd name="T53" fmla="*/ 1103 h 2441"/>
                <a:gd name="T54" fmla="*/ 2865 w 3585"/>
                <a:gd name="T55" fmla="*/ 1312 h 2441"/>
                <a:gd name="T56" fmla="*/ 2895 w 3585"/>
                <a:gd name="T57" fmla="*/ 1586 h 2441"/>
                <a:gd name="T58" fmla="*/ 2740 w 3585"/>
                <a:gd name="T59" fmla="*/ 1680 h 2441"/>
                <a:gd name="T60" fmla="*/ 2665 w 3585"/>
                <a:gd name="T61" fmla="*/ 1870 h 2441"/>
                <a:gd name="T62" fmla="*/ 2570 w 3585"/>
                <a:gd name="T63" fmla="*/ 2017 h 2441"/>
                <a:gd name="T64" fmla="*/ 2334 w 3585"/>
                <a:gd name="T65" fmla="*/ 2149 h 2441"/>
                <a:gd name="T66" fmla="*/ 2263 w 3585"/>
                <a:gd name="T67" fmla="*/ 2253 h 2441"/>
                <a:gd name="T68" fmla="*/ 2140 w 3585"/>
                <a:gd name="T69" fmla="*/ 2231 h 2441"/>
                <a:gd name="T70" fmla="*/ 2001 w 3585"/>
                <a:gd name="T71" fmla="*/ 2243 h 2441"/>
                <a:gd name="T72" fmla="*/ 1910 w 3585"/>
                <a:gd name="T73" fmla="*/ 2120 h 2441"/>
                <a:gd name="T74" fmla="*/ 1694 w 3585"/>
                <a:gd name="T75" fmla="*/ 2047 h 2441"/>
                <a:gd name="T76" fmla="*/ 1616 w 3585"/>
                <a:gd name="T77" fmla="*/ 2146 h 2441"/>
                <a:gd name="T78" fmla="*/ 1481 w 3585"/>
                <a:gd name="T79" fmla="*/ 2205 h 2441"/>
                <a:gd name="T80" fmla="*/ 1205 w 3585"/>
                <a:gd name="T81" fmla="*/ 2267 h 2441"/>
                <a:gd name="T82" fmla="*/ 947 w 3585"/>
                <a:gd name="T83" fmla="*/ 2343 h 2441"/>
                <a:gd name="T84" fmla="*/ 844 w 3585"/>
                <a:gd name="T85" fmla="*/ 2425 h 2441"/>
                <a:gd name="T86" fmla="*/ 675 w 3585"/>
                <a:gd name="T87" fmla="*/ 2385 h 2441"/>
                <a:gd name="T88" fmla="*/ 492 w 3585"/>
                <a:gd name="T89" fmla="*/ 2101 h 2441"/>
                <a:gd name="T90" fmla="*/ 435 w 3585"/>
                <a:gd name="T91" fmla="*/ 1947 h 2441"/>
                <a:gd name="T92" fmla="*/ 317 w 3585"/>
                <a:gd name="T93" fmla="*/ 1808 h 2441"/>
                <a:gd name="T94" fmla="*/ 224 w 3585"/>
                <a:gd name="T95" fmla="*/ 1803 h 2441"/>
                <a:gd name="T96" fmla="*/ 156 w 3585"/>
                <a:gd name="T97" fmla="*/ 1618 h 2441"/>
                <a:gd name="T98" fmla="*/ 82 w 3585"/>
                <a:gd name="T99" fmla="*/ 1452 h 2441"/>
                <a:gd name="T100" fmla="*/ 183 w 3585"/>
                <a:gd name="T101" fmla="*/ 1122 h 2441"/>
                <a:gd name="T102" fmla="*/ 52 w 3585"/>
                <a:gd name="T103" fmla="*/ 991 h 2441"/>
                <a:gd name="T104" fmla="*/ 68 w 3585"/>
                <a:gd name="T105" fmla="*/ 858 h 2441"/>
                <a:gd name="T106" fmla="*/ 185 w 3585"/>
                <a:gd name="T107" fmla="*/ 804 h 2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1">
                  <a:moveTo>
                    <a:pt x="185" y="804"/>
                  </a:moveTo>
                  <a:lnTo>
                    <a:pt x="185" y="804"/>
                  </a:lnTo>
                  <a:lnTo>
                    <a:pt x="238" y="860"/>
                  </a:lnTo>
                  <a:lnTo>
                    <a:pt x="242" y="894"/>
                  </a:lnTo>
                  <a:lnTo>
                    <a:pt x="232" y="922"/>
                  </a:lnTo>
                  <a:lnTo>
                    <a:pt x="261" y="969"/>
                  </a:lnTo>
                  <a:lnTo>
                    <a:pt x="310" y="974"/>
                  </a:lnTo>
                  <a:lnTo>
                    <a:pt x="337" y="1015"/>
                  </a:lnTo>
                  <a:lnTo>
                    <a:pt x="337" y="1019"/>
                  </a:lnTo>
                  <a:lnTo>
                    <a:pt x="346" y="1098"/>
                  </a:lnTo>
                  <a:lnTo>
                    <a:pt x="373" y="1120"/>
                  </a:lnTo>
                  <a:lnTo>
                    <a:pt x="398" y="1154"/>
                  </a:lnTo>
                  <a:lnTo>
                    <a:pt x="417" y="1203"/>
                  </a:lnTo>
                  <a:lnTo>
                    <a:pt x="435" y="1224"/>
                  </a:lnTo>
                  <a:lnTo>
                    <a:pt x="453" y="1238"/>
                  </a:lnTo>
                  <a:lnTo>
                    <a:pt x="484" y="1321"/>
                  </a:lnTo>
                  <a:lnTo>
                    <a:pt x="495" y="1337"/>
                  </a:lnTo>
                  <a:lnTo>
                    <a:pt x="503" y="1382"/>
                  </a:lnTo>
                  <a:lnTo>
                    <a:pt x="548" y="1438"/>
                  </a:lnTo>
                  <a:lnTo>
                    <a:pt x="601" y="1410"/>
                  </a:lnTo>
                  <a:lnTo>
                    <a:pt x="629" y="1396"/>
                  </a:lnTo>
                  <a:lnTo>
                    <a:pt x="638" y="1401"/>
                  </a:lnTo>
                  <a:lnTo>
                    <a:pt x="665" y="1394"/>
                  </a:lnTo>
                  <a:lnTo>
                    <a:pt x="724" y="1349"/>
                  </a:lnTo>
                  <a:lnTo>
                    <a:pt x="747" y="1286"/>
                  </a:lnTo>
                  <a:lnTo>
                    <a:pt x="789" y="1278"/>
                  </a:lnTo>
                  <a:lnTo>
                    <a:pt x="832" y="1216"/>
                  </a:lnTo>
                  <a:lnTo>
                    <a:pt x="917" y="1150"/>
                  </a:lnTo>
                  <a:lnTo>
                    <a:pt x="889" y="1086"/>
                  </a:lnTo>
                  <a:lnTo>
                    <a:pt x="903" y="1057"/>
                  </a:lnTo>
                  <a:lnTo>
                    <a:pt x="943" y="1014"/>
                  </a:lnTo>
                  <a:lnTo>
                    <a:pt x="1014" y="1003"/>
                  </a:lnTo>
                  <a:lnTo>
                    <a:pt x="1034" y="979"/>
                  </a:lnTo>
                  <a:lnTo>
                    <a:pt x="1033" y="919"/>
                  </a:lnTo>
                  <a:lnTo>
                    <a:pt x="1141" y="867"/>
                  </a:lnTo>
                  <a:lnTo>
                    <a:pt x="1132" y="953"/>
                  </a:lnTo>
                  <a:lnTo>
                    <a:pt x="1152" y="965"/>
                  </a:lnTo>
                  <a:lnTo>
                    <a:pt x="1238" y="936"/>
                  </a:lnTo>
                  <a:lnTo>
                    <a:pt x="1286" y="898"/>
                  </a:lnTo>
                  <a:lnTo>
                    <a:pt x="1323" y="872"/>
                  </a:lnTo>
                  <a:lnTo>
                    <a:pt x="1404" y="835"/>
                  </a:lnTo>
                  <a:lnTo>
                    <a:pt x="1445" y="863"/>
                  </a:lnTo>
                  <a:lnTo>
                    <a:pt x="1490" y="837"/>
                  </a:lnTo>
                  <a:lnTo>
                    <a:pt x="1506" y="882"/>
                  </a:lnTo>
                  <a:lnTo>
                    <a:pt x="1532" y="884"/>
                  </a:lnTo>
                  <a:lnTo>
                    <a:pt x="1549" y="866"/>
                  </a:lnTo>
                  <a:lnTo>
                    <a:pt x="1626" y="861"/>
                  </a:lnTo>
                  <a:lnTo>
                    <a:pt x="1650" y="826"/>
                  </a:lnTo>
                  <a:lnTo>
                    <a:pt x="1594" y="791"/>
                  </a:lnTo>
                  <a:lnTo>
                    <a:pt x="1605" y="763"/>
                  </a:lnTo>
                  <a:lnTo>
                    <a:pt x="1649" y="751"/>
                  </a:lnTo>
                  <a:lnTo>
                    <a:pt x="1709" y="750"/>
                  </a:lnTo>
                  <a:lnTo>
                    <a:pt x="1735" y="758"/>
                  </a:lnTo>
                  <a:lnTo>
                    <a:pt x="1766" y="683"/>
                  </a:lnTo>
                  <a:lnTo>
                    <a:pt x="1798" y="655"/>
                  </a:lnTo>
                  <a:lnTo>
                    <a:pt x="1965" y="743"/>
                  </a:lnTo>
                  <a:lnTo>
                    <a:pt x="2032" y="721"/>
                  </a:lnTo>
                  <a:lnTo>
                    <a:pt x="2051" y="708"/>
                  </a:lnTo>
                  <a:lnTo>
                    <a:pt x="2098" y="671"/>
                  </a:lnTo>
                  <a:lnTo>
                    <a:pt x="2255" y="554"/>
                  </a:lnTo>
                  <a:lnTo>
                    <a:pt x="2329" y="553"/>
                  </a:lnTo>
                  <a:lnTo>
                    <a:pt x="2436" y="501"/>
                  </a:lnTo>
                  <a:lnTo>
                    <a:pt x="2461" y="465"/>
                  </a:lnTo>
                  <a:lnTo>
                    <a:pt x="2515" y="446"/>
                  </a:lnTo>
                  <a:lnTo>
                    <a:pt x="2530" y="414"/>
                  </a:lnTo>
                  <a:lnTo>
                    <a:pt x="2504" y="366"/>
                  </a:lnTo>
                  <a:lnTo>
                    <a:pt x="2522" y="346"/>
                  </a:lnTo>
                  <a:lnTo>
                    <a:pt x="2556" y="334"/>
                  </a:lnTo>
                  <a:lnTo>
                    <a:pt x="2576" y="307"/>
                  </a:lnTo>
                  <a:lnTo>
                    <a:pt x="2645" y="294"/>
                  </a:lnTo>
                  <a:lnTo>
                    <a:pt x="2710" y="325"/>
                  </a:lnTo>
                  <a:lnTo>
                    <a:pt x="2735" y="316"/>
                  </a:lnTo>
                  <a:lnTo>
                    <a:pt x="2827" y="341"/>
                  </a:lnTo>
                  <a:lnTo>
                    <a:pt x="2851" y="372"/>
                  </a:lnTo>
                  <a:lnTo>
                    <a:pt x="2948" y="386"/>
                  </a:lnTo>
                  <a:lnTo>
                    <a:pt x="2970" y="414"/>
                  </a:lnTo>
                  <a:lnTo>
                    <a:pt x="3080" y="396"/>
                  </a:lnTo>
                  <a:lnTo>
                    <a:pt x="3123" y="387"/>
                  </a:lnTo>
                  <a:lnTo>
                    <a:pt x="3174" y="359"/>
                  </a:lnTo>
                  <a:lnTo>
                    <a:pt x="3238" y="319"/>
                  </a:lnTo>
                  <a:lnTo>
                    <a:pt x="3324" y="227"/>
                  </a:lnTo>
                  <a:lnTo>
                    <a:pt x="3347" y="148"/>
                  </a:lnTo>
                  <a:lnTo>
                    <a:pt x="3358" y="70"/>
                  </a:lnTo>
                  <a:lnTo>
                    <a:pt x="3449" y="0"/>
                  </a:lnTo>
                  <a:lnTo>
                    <a:pt x="3449" y="0"/>
                  </a:lnTo>
                  <a:lnTo>
                    <a:pt x="3463" y="26"/>
                  </a:lnTo>
                  <a:lnTo>
                    <a:pt x="3465" y="89"/>
                  </a:lnTo>
                  <a:lnTo>
                    <a:pt x="3431" y="184"/>
                  </a:lnTo>
                  <a:lnTo>
                    <a:pt x="3474" y="331"/>
                  </a:lnTo>
                  <a:lnTo>
                    <a:pt x="3585" y="390"/>
                  </a:lnTo>
                  <a:lnTo>
                    <a:pt x="3556" y="446"/>
                  </a:lnTo>
                  <a:lnTo>
                    <a:pt x="3408" y="502"/>
                  </a:lnTo>
                  <a:lnTo>
                    <a:pt x="3406" y="618"/>
                  </a:lnTo>
                  <a:lnTo>
                    <a:pt x="3347" y="626"/>
                  </a:lnTo>
                  <a:lnTo>
                    <a:pt x="3264" y="707"/>
                  </a:lnTo>
                  <a:lnTo>
                    <a:pt x="3228" y="704"/>
                  </a:lnTo>
                  <a:lnTo>
                    <a:pt x="3197" y="756"/>
                  </a:lnTo>
                  <a:lnTo>
                    <a:pt x="3240" y="774"/>
                  </a:lnTo>
                  <a:lnTo>
                    <a:pt x="3254" y="818"/>
                  </a:lnTo>
                  <a:lnTo>
                    <a:pt x="3242" y="848"/>
                  </a:lnTo>
                  <a:lnTo>
                    <a:pt x="3181" y="890"/>
                  </a:lnTo>
                  <a:lnTo>
                    <a:pt x="3143" y="887"/>
                  </a:lnTo>
                  <a:lnTo>
                    <a:pt x="3133" y="904"/>
                  </a:lnTo>
                  <a:lnTo>
                    <a:pt x="3137" y="967"/>
                  </a:lnTo>
                  <a:lnTo>
                    <a:pt x="3083" y="965"/>
                  </a:lnTo>
                  <a:lnTo>
                    <a:pt x="3056" y="985"/>
                  </a:lnTo>
                  <a:lnTo>
                    <a:pt x="3027" y="1087"/>
                  </a:lnTo>
                  <a:lnTo>
                    <a:pt x="2931" y="1103"/>
                  </a:lnTo>
                  <a:lnTo>
                    <a:pt x="2884" y="1084"/>
                  </a:lnTo>
                  <a:lnTo>
                    <a:pt x="2757" y="1211"/>
                  </a:lnTo>
                  <a:lnTo>
                    <a:pt x="2802" y="1244"/>
                  </a:lnTo>
                  <a:lnTo>
                    <a:pt x="2865" y="1312"/>
                  </a:lnTo>
                  <a:lnTo>
                    <a:pt x="2939" y="1447"/>
                  </a:lnTo>
                  <a:lnTo>
                    <a:pt x="2906" y="1511"/>
                  </a:lnTo>
                  <a:lnTo>
                    <a:pt x="2918" y="1553"/>
                  </a:lnTo>
                  <a:lnTo>
                    <a:pt x="2895" y="1586"/>
                  </a:lnTo>
                  <a:lnTo>
                    <a:pt x="2838" y="1603"/>
                  </a:lnTo>
                  <a:lnTo>
                    <a:pt x="2827" y="1650"/>
                  </a:lnTo>
                  <a:lnTo>
                    <a:pt x="2803" y="1672"/>
                  </a:lnTo>
                  <a:lnTo>
                    <a:pt x="2740" y="1680"/>
                  </a:lnTo>
                  <a:lnTo>
                    <a:pt x="2664" y="1705"/>
                  </a:lnTo>
                  <a:lnTo>
                    <a:pt x="2643" y="1773"/>
                  </a:lnTo>
                  <a:lnTo>
                    <a:pt x="2644" y="1815"/>
                  </a:lnTo>
                  <a:lnTo>
                    <a:pt x="2665" y="1870"/>
                  </a:lnTo>
                  <a:lnTo>
                    <a:pt x="2628" y="1905"/>
                  </a:lnTo>
                  <a:lnTo>
                    <a:pt x="2619" y="1968"/>
                  </a:lnTo>
                  <a:lnTo>
                    <a:pt x="2598" y="1970"/>
                  </a:lnTo>
                  <a:lnTo>
                    <a:pt x="2570" y="2017"/>
                  </a:lnTo>
                  <a:lnTo>
                    <a:pt x="2401" y="2019"/>
                  </a:lnTo>
                  <a:lnTo>
                    <a:pt x="2369" y="2071"/>
                  </a:lnTo>
                  <a:lnTo>
                    <a:pt x="2341" y="2090"/>
                  </a:lnTo>
                  <a:lnTo>
                    <a:pt x="2334" y="2149"/>
                  </a:lnTo>
                  <a:lnTo>
                    <a:pt x="2318" y="2198"/>
                  </a:lnTo>
                  <a:lnTo>
                    <a:pt x="2331" y="2237"/>
                  </a:lnTo>
                  <a:lnTo>
                    <a:pt x="2311" y="2261"/>
                  </a:lnTo>
                  <a:lnTo>
                    <a:pt x="2263" y="2253"/>
                  </a:lnTo>
                  <a:lnTo>
                    <a:pt x="2234" y="2236"/>
                  </a:lnTo>
                  <a:lnTo>
                    <a:pt x="2209" y="2235"/>
                  </a:lnTo>
                  <a:lnTo>
                    <a:pt x="2177" y="2269"/>
                  </a:lnTo>
                  <a:lnTo>
                    <a:pt x="2140" y="2231"/>
                  </a:lnTo>
                  <a:lnTo>
                    <a:pt x="2106" y="2207"/>
                  </a:lnTo>
                  <a:lnTo>
                    <a:pt x="2057" y="2192"/>
                  </a:lnTo>
                  <a:lnTo>
                    <a:pt x="2031" y="2242"/>
                  </a:lnTo>
                  <a:lnTo>
                    <a:pt x="2001" y="2243"/>
                  </a:lnTo>
                  <a:lnTo>
                    <a:pt x="1977" y="2207"/>
                  </a:lnTo>
                  <a:lnTo>
                    <a:pt x="1978" y="2157"/>
                  </a:lnTo>
                  <a:lnTo>
                    <a:pt x="1919" y="2146"/>
                  </a:lnTo>
                  <a:lnTo>
                    <a:pt x="1910" y="2120"/>
                  </a:lnTo>
                  <a:lnTo>
                    <a:pt x="1881" y="2081"/>
                  </a:lnTo>
                  <a:lnTo>
                    <a:pt x="1833" y="2104"/>
                  </a:lnTo>
                  <a:lnTo>
                    <a:pt x="1718" y="2097"/>
                  </a:lnTo>
                  <a:lnTo>
                    <a:pt x="1694" y="2047"/>
                  </a:lnTo>
                  <a:lnTo>
                    <a:pt x="1634" y="2067"/>
                  </a:lnTo>
                  <a:lnTo>
                    <a:pt x="1622" y="2084"/>
                  </a:lnTo>
                  <a:lnTo>
                    <a:pt x="1635" y="2134"/>
                  </a:lnTo>
                  <a:lnTo>
                    <a:pt x="1616" y="2146"/>
                  </a:lnTo>
                  <a:lnTo>
                    <a:pt x="1574" y="2140"/>
                  </a:lnTo>
                  <a:lnTo>
                    <a:pt x="1509" y="2143"/>
                  </a:lnTo>
                  <a:lnTo>
                    <a:pt x="1477" y="2168"/>
                  </a:lnTo>
                  <a:lnTo>
                    <a:pt x="1481" y="2205"/>
                  </a:lnTo>
                  <a:lnTo>
                    <a:pt x="1428" y="2215"/>
                  </a:lnTo>
                  <a:lnTo>
                    <a:pt x="1388" y="2262"/>
                  </a:lnTo>
                  <a:lnTo>
                    <a:pt x="1292" y="2324"/>
                  </a:lnTo>
                  <a:lnTo>
                    <a:pt x="1205" y="2267"/>
                  </a:lnTo>
                  <a:lnTo>
                    <a:pt x="1161" y="2288"/>
                  </a:lnTo>
                  <a:lnTo>
                    <a:pt x="1098" y="2250"/>
                  </a:lnTo>
                  <a:lnTo>
                    <a:pt x="1026" y="2353"/>
                  </a:lnTo>
                  <a:lnTo>
                    <a:pt x="947" y="2343"/>
                  </a:lnTo>
                  <a:lnTo>
                    <a:pt x="903" y="2388"/>
                  </a:lnTo>
                  <a:lnTo>
                    <a:pt x="903" y="2426"/>
                  </a:lnTo>
                  <a:lnTo>
                    <a:pt x="880" y="2439"/>
                  </a:lnTo>
                  <a:lnTo>
                    <a:pt x="844" y="2425"/>
                  </a:lnTo>
                  <a:lnTo>
                    <a:pt x="799" y="2375"/>
                  </a:lnTo>
                  <a:lnTo>
                    <a:pt x="722" y="2441"/>
                  </a:lnTo>
                  <a:lnTo>
                    <a:pt x="686" y="2434"/>
                  </a:lnTo>
                  <a:lnTo>
                    <a:pt x="675" y="2385"/>
                  </a:lnTo>
                  <a:lnTo>
                    <a:pt x="572" y="2244"/>
                  </a:lnTo>
                  <a:lnTo>
                    <a:pt x="557" y="2200"/>
                  </a:lnTo>
                  <a:lnTo>
                    <a:pt x="553" y="2144"/>
                  </a:lnTo>
                  <a:lnTo>
                    <a:pt x="492" y="2101"/>
                  </a:lnTo>
                  <a:lnTo>
                    <a:pt x="521" y="2066"/>
                  </a:lnTo>
                  <a:lnTo>
                    <a:pt x="486" y="2003"/>
                  </a:lnTo>
                  <a:lnTo>
                    <a:pt x="443" y="1993"/>
                  </a:lnTo>
                  <a:lnTo>
                    <a:pt x="435" y="1947"/>
                  </a:lnTo>
                  <a:lnTo>
                    <a:pt x="367" y="1850"/>
                  </a:lnTo>
                  <a:lnTo>
                    <a:pt x="339" y="1837"/>
                  </a:lnTo>
                  <a:lnTo>
                    <a:pt x="342" y="1809"/>
                  </a:lnTo>
                  <a:lnTo>
                    <a:pt x="317" y="1808"/>
                  </a:lnTo>
                  <a:lnTo>
                    <a:pt x="282" y="1852"/>
                  </a:lnTo>
                  <a:lnTo>
                    <a:pt x="227" y="1869"/>
                  </a:lnTo>
                  <a:lnTo>
                    <a:pt x="203" y="1847"/>
                  </a:lnTo>
                  <a:lnTo>
                    <a:pt x="224" y="1803"/>
                  </a:lnTo>
                  <a:lnTo>
                    <a:pt x="245" y="1779"/>
                  </a:lnTo>
                  <a:lnTo>
                    <a:pt x="235" y="1717"/>
                  </a:lnTo>
                  <a:lnTo>
                    <a:pt x="266" y="1628"/>
                  </a:lnTo>
                  <a:lnTo>
                    <a:pt x="156" y="1618"/>
                  </a:lnTo>
                  <a:lnTo>
                    <a:pt x="85" y="1610"/>
                  </a:lnTo>
                  <a:lnTo>
                    <a:pt x="49" y="1588"/>
                  </a:lnTo>
                  <a:lnTo>
                    <a:pt x="38" y="1510"/>
                  </a:lnTo>
                  <a:lnTo>
                    <a:pt x="82" y="1452"/>
                  </a:lnTo>
                  <a:lnTo>
                    <a:pt x="62" y="1385"/>
                  </a:lnTo>
                  <a:lnTo>
                    <a:pt x="112" y="1304"/>
                  </a:lnTo>
                  <a:lnTo>
                    <a:pt x="172" y="1216"/>
                  </a:lnTo>
                  <a:lnTo>
                    <a:pt x="183" y="1122"/>
                  </a:lnTo>
                  <a:lnTo>
                    <a:pt x="138" y="1099"/>
                  </a:lnTo>
                  <a:lnTo>
                    <a:pt x="100" y="1044"/>
                  </a:lnTo>
                  <a:lnTo>
                    <a:pt x="59" y="1019"/>
                  </a:lnTo>
                  <a:lnTo>
                    <a:pt x="52" y="991"/>
                  </a:lnTo>
                  <a:lnTo>
                    <a:pt x="32" y="994"/>
                  </a:lnTo>
                  <a:lnTo>
                    <a:pt x="20" y="949"/>
                  </a:lnTo>
                  <a:lnTo>
                    <a:pt x="0" y="905"/>
                  </a:lnTo>
                  <a:lnTo>
                    <a:pt x="68" y="858"/>
                  </a:lnTo>
                  <a:lnTo>
                    <a:pt x="63" y="817"/>
                  </a:lnTo>
                  <a:lnTo>
                    <a:pt x="72" y="805"/>
                  </a:lnTo>
                  <a:lnTo>
                    <a:pt x="177" y="791"/>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9"/>
            <p:cNvSpPr>
              <a:spLocks noEditPoints="1"/>
            </p:cNvSpPr>
            <p:nvPr/>
          </p:nvSpPr>
          <p:spPr bwMode="auto">
            <a:xfrm>
              <a:off x="2207" y="3238"/>
              <a:ext cx="2159" cy="1471"/>
            </a:xfrm>
            <a:custGeom>
              <a:avLst/>
              <a:gdLst>
                <a:gd name="T0" fmla="*/ 554 w 3594"/>
                <a:gd name="T1" fmla="*/ 2149 h 2447"/>
                <a:gd name="T2" fmla="*/ 341 w 3594"/>
                <a:gd name="T3" fmla="*/ 1842 h 2447"/>
                <a:gd name="T4" fmla="*/ 247 w 3594"/>
                <a:gd name="T5" fmla="*/ 1781 h 2447"/>
                <a:gd name="T6" fmla="*/ 83 w 3594"/>
                <a:gd name="T7" fmla="*/ 1454 h 2447"/>
                <a:gd name="T8" fmla="*/ 61 w 3594"/>
                <a:gd name="T9" fmla="*/ 1024 h 2447"/>
                <a:gd name="T10" fmla="*/ 75 w 3594"/>
                <a:gd name="T11" fmla="*/ 804 h 2447"/>
                <a:gd name="T12" fmla="*/ 317 w 3594"/>
                <a:gd name="T13" fmla="*/ 974 h 2447"/>
                <a:gd name="T14" fmla="*/ 443 w 3594"/>
                <a:gd name="T15" fmla="*/ 1225 h 2447"/>
                <a:gd name="T16" fmla="*/ 643 w 3594"/>
                <a:gd name="T17" fmla="*/ 1400 h 2447"/>
                <a:gd name="T18" fmla="*/ 890 w 3594"/>
                <a:gd name="T19" fmla="*/ 1089 h 2447"/>
                <a:gd name="T20" fmla="*/ 1149 w 3594"/>
                <a:gd name="T21" fmla="*/ 865 h 2447"/>
                <a:gd name="T22" fmla="*/ 1451 w 3594"/>
                <a:gd name="T23" fmla="*/ 863 h 2447"/>
                <a:gd name="T24" fmla="*/ 1594 w 3594"/>
                <a:gd name="T25" fmla="*/ 795 h 2447"/>
                <a:gd name="T26" fmla="*/ 1970 w 3594"/>
                <a:gd name="T27" fmla="*/ 743 h 2447"/>
                <a:gd name="T28" fmla="*/ 2463 w 3594"/>
                <a:gd name="T29" fmla="*/ 465 h 2447"/>
                <a:gd name="T30" fmla="*/ 2651 w 3594"/>
                <a:gd name="T31" fmla="*/ 294 h 2447"/>
                <a:gd name="T32" fmla="*/ 2976 w 3594"/>
                <a:gd name="T33" fmla="*/ 413 h 2447"/>
                <a:gd name="T34" fmla="*/ 3360 w 3594"/>
                <a:gd name="T35" fmla="*/ 71 h 2447"/>
                <a:gd name="T36" fmla="*/ 3439 w 3594"/>
                <a:gd name="T37" fmla="*/ 187 h 2447"/>
                <a:gd name="T38" fmla="*/ 3354 w 3594"/>
                <a:gd name="T39" fmla="*/ 632 h 2447"/>
                <a:gd name="T40" fmla="*/ 3249 w 3594"/>
                <a:gd name="T41" fmla="*/ 854 h 2447"/>
                <a:gd name="T42" fmla="*/ 3034 w 3594"/>
                <a:gd name="T43" fmla="*/ 1093 h 2447"/>
                <a:gd name="T44" fmla="*/ 2915 w 3594"/>
                <a:gd name="T45" fmla="*/ 1515 h 2447"/>
                <a:gd name="T46" fmla="*/ 2672 w 3594"/>
                <a:gd name="T47" fmla="*/ 1710 h 2447"/>
                <a:gd name="T48" fmla="*/ 2577 w 3594"/>
                <a:gd name="T49" fmla="*/ 2023 h 2447"/>
                <a:gd name="T50" fmla="*/ 2318 w 3594"/>
                <a:gd name="T51" fmla="*/ 2268 h 2447"/>
                <a:gd name="T52" fmla="*/ 2063 w 3594"/>
                <a:gd name="T53" fmla="*/ 2199 h 2447"/>
                <a:gd name="T54" fmla="*/ 1885 w 3594"/>
                <a:gd name="T55" fmla="*/ 2089 h 2447"/>
                <a:gd name="T56" fmla="*/ 1643 w 3594"/>
                <a:gd name="T57" fmla="*/ 2138 h 2447"/>
                <a:gd name="T58" fmla="*/ 1395 w 3594"/>
                <a:gd name="T59" fmla="*/ 2268 h 2447"/>
                <a:gd name="T60" fmla="*/ 911 w 3594"/>
                <a:gd name="T61" fmla="*/ 2392 h 2447"/>
                <a:gd name="T62" fmla="*/ 694 w 3594"/>
                <a:gd name="T63" fmla="*/ 2434 h 2447"/>
                <a:gd name="T64" fmla="*/ 951 w 3594"/>
                <a:gd name="T65" fmla="*/ 2342 h 2447"/>
                <a:gd name="T66" fmla="*/ 1391 w 3594"/>
                <a:gd name="T67" fmla="*/ 2262 h 2447"/>
                <a:gd name="T68" fmla="*/ 1620 w 3594"/>
                <a:gd name="T69" fmla="*/ 2145 h 2447"/>
                <a:gd name="T70" fmla="*/ 1887 w 3594"/>
                <a:gd name="T71" fmla="*/ 2080 h 2447"/>
                <a:gd name="T72" fmla="*/ 2060 w 3594"/>
                <a:gd name="T73" fmla="*/ 2191 h 2447"/>
                <a:gd name="T74" fmla="*/ 2315 w 3594"/>
                <a:gd name="T75" fmla="*/ 2261 h 2447"/>
                <a:gd name="T76" fmla="*/ 2406 w 3594"/>
                <a:gd name="T77" fmla="*/ 2019 h 2447"/>
                <a:gd name="T78" fmla="*/ 2645 w 3594"/>
                <a:gd name="T79" fmla="*/ 1775 h 2447"/>
                <a:gd name="T80" fmla="*/ 2898 w 3594"/>
                <a:gd name="T81" fmla="*/ 1586 h 2447"/>
                <a:gd name="T82" fmla="*/ 2888 w 3594"/>
                <a:gd name="T83" fmla="*/ 1083 h 2447"/>
                <a:gd name="T84" fmla="*/ 3146 w 3594"/>
                <a:gd name="T85" fmla="*/ 887 h 2447"/>
                <a:gd name="T86" fmla="*/ 3268 w 3594"/>
                <a:gd name="T87" fmla="*/ 706 h 2447"/>
                <a:gd name="T88" fmla="*/ 3432 w 3594"/>
                <a:gd name="T89" fmla="*/ 187 h 2447"/>
                <a:gd name="T90" fmla="*/ 3331 w 3594"/>
                <a:gd name="T91" fmla="*/ 233 h 2447"/>
                <a:gd name="T92" fmla="*/ 2854 w 3594"/>
                <a:gd name="T93" fmla="*/ 378 h 2447"/>
                <a:gd name="T94" fmla="*/ 2529 w 3594"/>
                <a:gd name="T95" fmla="*/ 352 h 2447"/>
                <a:gd name="T96" fmla="*/ 2261 w 3594"/>
                <a:gd name="T97" fmla="*/ 560 h 2447"/>
                <a:gd name="T98" fmla="*/ 1742 w 3594"/>
                <a:gd name="T99" fmla="*/ 765 h 2447"/>
                <a:gd name="T100" fmla="*/ 1556 w 3594"/>
                <a:gd name="T101" fmla="*/ 872 h 2447"/>
                <a:gd name="T102" fmla="*/ 1293 w 3594"/>
                <a:gd name="T103" fmla="*/ 904 h 2447"/>
                <a:gd name="T104" fmla="*/ 1021 w 3594"/>
                <a:gd name="T105" fmla="*/ 1010 h 2447"/>
                <a:gd name="T106" fmla="*/ 754 w 3594"/>
                <a:gd name="T107" fmla="*/ 1292 h 2447"/>
                <a:gd name="T108" fmla="*/ 497 w 3594"/>
                <a:gd name="T109" fmla="*/ 1341 h 2447"/>
                <a:gd name="T110" fmla="*/ 347 w 3594"/>
                <a:gd name="T111" fmla="*/ 1103 h 2447"/>
                <a:gd name="T112" fmla="*/ 187 w 3594"/>
                <a:gd name="T113" fmla="*/ 809 h 2447"/>
                <a:gd name="T114" fmla="*/ 39 w 3594"/>
                <a:gd name="T115" fmla="*/ 993 h 2447"/>
                <a:gd name="T116" fmla="*/ 120 w 3594"/>
                <a:gd name="T117" fmla="*/ 1309 h 2447"/>
                <a:gd name="T118" fmla="*/ 275 w 3594"/>
                <a:gd name="T119" fmla="*/ 1628 h 2447"/>
                <a:gd name="T120" fmla="*/ 320 w 3594"/>
                <a:gd name="T121" fmla="*/ 1807 h 2447"/>
                <a:gd name="T122" fmla="*/ 494 w 3594"/>
                <a:gd name="T123" fmla="*/ 2003 h 2447"/>
                <a:gd name="T124" fmla="*/ 694 w 3594"/>
                <a:gd name="T125" fmla="*/ 2434 h 2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7">
                  <a:moveTo>
                    <a:pt x="728" y="2447"/>
                  </a:moveTo>
                  <a:lnTo>
                    <a:pt x="728" y="2447"/>
                  </a:lnTo>
                  <a:lnTo>
                    <a:pt x="688" y="2440"/>
                  </a:lnTo>
                  <a:lnTo>
                    <a:pt x="677" y="2389"/>
                  </a:lnTo>
                  <a:lnTo>
                    <a:pt x="574" y="2248"/>
                  </a:lnTo>
                  <a:lnTo>
                    <a:pt x="558" y="2203"/>
                  </a:lnTo>
                  <a:lnTo>
                    <a:pt x="554" y="2149"/>
                  </a:lnTo>
                  <a:lnTo>
                    <a:pt x="492" y="2104"/>
                  </a:lnTo>
                  <a:lnTo>
                    <a:pt x="522" y="2068"/>
                  </a:lnTo>
                  <a:lnTo>
                    <a:pt x="489" y="2009"/>
                  </a:lnTo>
                  <a:lnTo>
                    <a:pt x="445" y="1999"/>
                  </a:lnTo>
                  <a:lnTo>
                    <a:pt x="437" y="1951"/>
                  </a:lnTo>
                  <a:lnTo>
                    <a:pt x="370" y="1855"/>
                  </a:lnTo>
                  <a:lnTo>
                    <a:pt x="341" y="1842"/>
                  </a:lnTo>
                  <a:lnTo>
                    <a:pt x="343" y="1815"/>
                  </a:lnTo>
                  <a:lnTo>
                    <a:pt x="323" y="1814"/>
                  </a:lnTo>
                  <a:lnTo>
                    <a:pt x="289" y="1858"/>
                  </a:lnTo>
                  <a:lnTo>
                    <a:pt x="231" y="1876"/>
                  </a:lnTo>
                  <a:lnTo>
                    <a:pt x="204" y="1851"/>
                  </a:lnTo>
                  <a:lnTo>
                    <a:pt x="226" y="1803"/>
                  </a:lnTo>
                  <a:lnTo>
                    <a:pt x="247" y="1781"/>
                  </a:lnTo>
                  <a:lnTo>
                    <a:pt x="237" y="1719"/>
                  </a:lnTo>
                  <a:lnTo>
                    <a:pt x="266" y="1634"/>
                  </a:lnTo>
                  <a:lnTo>
                    <a:pt x="160" y="1625"/>
                  </a:lnTo>
                  <a:lnTo>
                    <a:pt x="89" y="1616"/>
                  </a:lnTo>
                  <a:lnTo>
                    <a:pt x="51" y="1593"/>
                  </a:lnTo>
                  <a:lnTo>
                    <a:pt x="40" y="1512"/>
                  </a:lnTo>
                  <a:lnTo>
                    <a:pt x="83" y="1454"/>
                  </a:lnTo>
                  <a:lnTo>
                    <a:pt x="63" y="1388"/>
                  </a:lnTo>
                  <a:lnTo>
                    <a:pt x="114" y="1305"/>
                  </a:lnTo>
                  <a:lnTo>
                    <a:pt x="174" y="1218"/>
                  </a:lnTo>
                  <a:lnTo>
                    <a:pt x="184" y="1126"/>
                  </a:lnTo>
                  <a:lnTo>
                    <a:pt x="140" y="1103"/>
                  </a:lnTo>
                  <a:lnTo>
                    <a:pt x="103" y="1050"/>
                  </a:lnTo>
                  <a:lnTo>
                    <a:pt x="61" y="1024"/>
                  </a:lnTo>
                  <a:lnTo>
                    <a:pt x="54" y="997"/>
                  </a:lnTo>
                  <a:lnTo>
                    <a:pt x="34" y="1001"/>
                  </a:lnTo>
                  <a:lnTo>
                    <a:pt x="21" y="953"/>
                  </a:lnTo>
                  <a:lnTo>
                    <a:pt x="0" y="907"/>
                  </a:lnTo>
                  <a:lnTo>
                    <a:pt x="69" y="859"/>
                  </a:lnTo>
                  <a:lnTo>
                    <a:pt x="65" y="819"/>
                  </a:lnTo>
                  <a:lnTo>
                    <a:pt x="75" y="804"/>
                  </a:lnTo>
                  <a:lnTo>
                    <a:pt x="184" y="791"/>
                  </a:lnTo>
                  <a:lnTo>
                    <a:pt x="192" y="805"/>
                  </a:lnTo>
                  <a:lnTo>
                    <a:pt x="246" y="862"/>
                  </a:lnTo>
                  <a:lnTo>
                    <a:pt x="251" y="897"/>
                  </a:lnTo>
                  <a:lnTo>
                    <a:pt x="240" y="925"/>
                  </a:lnTo>
                  <a:lnTo>
                    <a:pt x="268" y="969"/>
                  </a:lnTo>
                  <a:lnTo>
                    <a:pt x="317" y="974"/>
                  </a:lnTo>
                  <a:lnTo>
                    <a:pt x="345" y="1017"/>
                  </a:lnTo>
                  <a:lnTo>
                    <a:pt x="346" y="1021"/>
                  </a:lnTo>
                  <a:lnTo>
                    <a:pt x="354" y="1099"/>
                  </a:lnTo>
                  <a:lnTo>
                    <a:pt x="380" y="1120"/>
                  </a:lnTo>
                  <a:lnTo>
                    <a:pt x="407" y="1156"/>
                  </a:lnTo>
                  <a:lnTo>
                    <a:pt x="425" y="1205"/>
                  </a:lnTo>
                  <a:lnTo>
                    <a:pt x="443" y="1225"/>
                  </a:lnTo>
                  <a:lnTo>
                    <a:pt x="461" y="1239"/>
                  </a:lnTo>
                  <a:lnTo>
                    <a:pt x="492" y="1322"/>
                  </a:lnTo>
                  <a:lnTo>
                    <a:pt x="504" y="1339"/>
                  </a:lnTo>
                  <a:lnTo>
                    <a:pt x="511" y="1384"/>
                  </a:lnTo>
                  <a:lnTo>
                    <a:pt x="554" y="1437"/>
                  </a:lnTo>
                  <a:lnTo>
                    <a:pt x="634" y="1395"/>
                  </a:lnTo>
                  <a:lnTo>
                    <a:pt x="643" y="1400"/>
                  </a:lnTo>
                  <a:lnTo>
                    <a:pt x="669" y="1394"/>
                  </a:lnTo>
                  <a:lnTo>
                    <a:pt x="726" y="1350"/>
                  </a:lnTo>
                  <a:lnTo>
                    <a:pt x="749" y="1287"/>
                  </a:lnTo>
                  <a:lnTo>
                    <a:pt x="792" y="1278"/>
                  </a:lnTo>
                  <a:lnTo>
                    <a:pt x="835" y="1216"/>
                  </a:lnTo>
                  <a:lnTo>
                    <a:pt x="918" y="1152"/>
                  </a:lnTo>
                  <a:lnTo>
                    <a:pt x="890" y="1089"/>
                  </a:lnTo>
                  <a:lnTo>
                    <a:pt x="905" y="1058"/>
                  </a:lnTo>
                  <a:lnTo>
                    <a:pt x="947" y="1014"/>
                  </a:lnTo>
                  <a:lnTo>
                    <a:pt x="948" y="1013"/>
                  </a:lnTo>
                  <a:lnTo>
                    <a:pt x="1017" y="1003"/>
                  </a:lnTo>
                  <a:lnTo>
                    <a:pt x="1036" y="981"/>
                  </a:lnTo>
                  <a:lnTo>
                    <a:pt x="1035" y="920"/>
                  </a:lnTo>
                  <a:lnTo>
                    <a:pt x="1149" y="865"/>
                  </a:lnTo>
                  <a:lnTo>
                    <a:pt x="1141" y="955"/>
                  </a:lnTo>
                  <a:lnTo>
                    <a:pt x="1157" y="965"/>
                  </a:lnTo>
                  <a:lnTo>
                    <a:pt x="1241" y="936"/>
                  </a:lnTo>
                  <a:lnTo>
                    <a:pt x="1289" y="899"/>
                  </a:lnTo>
                  <a:lnTo>
                    <a:pt x="1326" y="872"/>
                  </a:lnTo>
                  <a:lnTo>
                    <a:pt x="1410" y="834"/>
                  </a:lnTo>
                  <a:lnTo>
                    <a:pt x="1451" y="863"/>
                  </a:lnTo>
                  <a:lnTo>
                    <a:pt x="1497" y="835"/>
                  </a:lnTo>
                  <a:lnTo>
                    <a:pt x="1513" y="882"/>
                  </a:lnTo>
                  <a:lnTo>
                    <a:pt x="1536" y="884"/>
                  </a:lnTo>
                  <a:lnTo>
                    <a:pt x="1553" y="865"/>
                  </a:lnTo>
                  <a:lnTo>
                    <a:pt x="1629" y="861"/>
                  </a:lnTo>
                  <a:lnTo>
                    <a:pt x="1650" y="830"/>
                  </a:lnTo>
                  <a:lnTo>
                    <a:pt x="1594" y="795"/>
                  </a:lnTo>
                  <a:lnTo>
                    <a:pt x="1608" y="763"/>
                  </a:lnTo>
                  <a:lnTo>
                    <a:pt x="1653" y="751"/>
                  </a:lnTo>
                  <a:lnTo>
                    <a:pt x="1714" y="750"/>
                  </a:lnTo>
                  <a:lnTo>
                    <a:pt x="1738" y="757"/>
                  </a:lnTo>
                  <a:lnTo>
                    <a:pt x="1769" y="683"/>
                  </a:lnTo>
                  <a:lnTo>
                    <a:pt x="1803" y="654"/>
                  </a:lnTo>
                  <a:lnTo>
                    <a:pt x="1970" y="743"/>
                  </a:lnTo>
                  <a:lnTo>
                    <a:pt x="2035" y="721"/>
                  </a:lnTo>
                  <a:lnTo>
                    <a:pt x="2054" y="708"/>
                  </a:lnTo>
                  <a:lnTo>
                    <a:pt x="2101" y="672"/>
                  </a:lnTo>
                  <a:lnTo>
                    <a:pt x="2258" y="553"/>
                  </a:lnTo>
                  <a:lnTo>
                    <a:pt x="2333" y="552"/>
                  </a:lnTo>
                  <a:lnTo>
                    <a:pt x="2438" y="501"/>
                  </a:lnTo>
                  <a:lnTo>
                    <a:pt x="2463" y="465"/>
                  </a:lnTo>
                  <a:lnTo>
                    <a:pt x="2518" y="446"/>
                  </a:lnTo>
                  <a:lnTo>
                    <a:pt x="2531" y="417"/>
                  </a:lnTo>
                  <a:lnTo>
                    <a:pt x="2505" y="368"/>
                  </a:lnTo>
                  <a:lnTo>
                    <a:pt x="2526" y="346"/>
                  </a:lnTo>
                  <a:lnTo>
                    <a:pt x="2559" y="335"/>
                  </a:lnTo>
                  <a:lnTo>
                    <a:pt x="2579" y="307"/>
                  </a:lnTo>
                  <a:lnTo>
                    <a:pt x="2651" y="294"/>
                  </a:lnTo>
                  <a:lnTo>
                    <a:pt x="2715" y="324"/>
                  </a:lnTo>
                  <a:lnTo>
                    <a:pt x="2740" y="316"/>
                  </a:lnTo>
                  <a:lnTo>
                    <a:pt x="2741" y="316"/>
                  </a:lnTo>
                  <a:lnTo>
                    <a:pt x="2834" y="341"/>
                  </a:lnTo>
                  <a:lnTo>
                    <a:pt x="2857" y="372"/>
                  </a:lnTo>
                  <a:lnTo>
                    <a:pt x="2955" y="386"/>
                  </a:lnTo>
                  <a:lnTo>
                    <a:pt x="2976" y="413"/>
                  </a:lnTo>
                  <a:lnTo>
                    <a:pt x="3085" y="396"/>
                  </a:lnTo>
                  <a:lnTo>
                    <a:pt x="3127" y="386"/>
                  </a:lnTo>
                  <a:lnTo>
                    <a:pt x="3178" y="359"/>
                  </a:lnTo>
                  <a:lnTo>
                    <a:pt x="3241" y="319"/>
                  </a:lnTo>
                  <a:lnTo>
                    <a:pt x="3326" y="229"/>
                  </a:lnTo>
                  <a:lnTo>
                    <a:pt x="3349" y="150"/>
                  </a:lnTo>
                  <a:lnTo>
                    <a:pt x="3360" y="71"/>
                  </a:lnTo>
                  <a:lnTo>
                    <a:pt x="3361" y="70"/>
                  </a:lnTo>
                  <a:lnTo>
                    <a:pt x="3453" y="0"/>
                  </a:lnTo>
                  <a:lnTo>
                    <a:pt x="3456" y="0"/>
                  </a:lnTo>
                  <a:lnTo>
                    <a:pt x="3457" y="1"/>
                  </a:lnTo>
                  <a:lnTo>
                    <a:pt x="3472" y="29"/>
                  </a:lnTo>
                  <a:lnTo>
                    <a:pt x="3473" y="92"/>
                  </a:lnTo>
                  <a:lnTo>
                    <a:pt x="3439" y="187"/>
                  </a:lnTo>
                  <a:lnTo>
                    <a:pt x="3482" y="332"/>
                  </a:lnTo>
                  <a:lnTo>
                    <a:pt x="3594" y="392"/>
                  </a:lnTo>
                  <a:lnTo>
                    <a:pt x="3563" y="452"/>
                  </a:lnTo>
                  <a:lnTo>
                    <a:pt x="3562" y="452"/>
                  </a:lnTo>
                  <a:lnTo>
                    <a:pt x="3417" y="508"/>
                  </a:lnTo>
                  <a:lnTo>
                    <a:pt x="3415" y="624"/>
                  </a:lnTo>
                  <a:lnTo>
                    <a:pt x="3354" y="632"/>
                  </a:lnTo>
                  <a:lnTo>
                    <a:pt x="3270" y="713"/>
                  </a:lnTo>
                  <a:lnTo>
                    <a:pt x="3234" y="711"/>
                  </a:lnTo>
                  <a:lnTo>
                    <a:pt x="3207" y="757"/>
                  </a:lnTo>
                  <a:lnTo>
                    <a:pt x="3248" y="775"/>
                  </a:lnTo>
                  <a:lnTo>
                    <a:pt x="3263" y="821"/>
                  </a:lnTo>
                  <a:lnTo>
                    <a:pt x="3250" y="854"/>
                  </a:lnTo>
                  <a:lnTo>
                    <a:pt x="3249" y="854"/>
                  </a:lnTo>
                  <a:lnTo>
                    <a:pt x="3186" y="897"/>
                  </a:lnTo>
                  <a:lnTo>
                    <a:pt x="3150" y="894"/>
                  </a:lnTo>
                  <a:lnTo>
                    <a:pt x="3141" y="908"/>
                  </a:lnTo>
                  <a:lnTo>
                    <a:pt x="3145" y="974"/>
                  </a:lnTo>
                  <a:lnTo>
                    <a:pt x="3089" y="972"/>
                  </a:lnTo>
                  <a:lnTo>
                    <a:pt x="3064" y="990"/>
                  </a:lnTo>
                  <a:lnTo>
                    <a:pt x="3034" y="1093"/>
                  </a:lnTo>
                  <a:lnTo>
                    <a:pt x="2935" y="1110"/>
                  </a:lnTo>
                  <a:lnTo>
                    <a:pt x="2890" y="1091"/>
                  </a:lnTo>
                  <a:lnTo>
                    <a:pt x="2768" y="1213"/>
                  </a:lnTo>
                  <a:lnTo>
                    <a:pt x="2809" y="1245"/>
                  </a:lnTo>
                  <a:lnTo>
                    <a:pt x="2872" y="1312"/>
                  </a:lnTo>
                  <a:lnTo>
                    <a:pt x="2947" y="1450"/>
                  </a:lnTo>
                  <a:lnTo>
                    <a:pt x="2915" y="1515"/>
                  </a:lnTo>
                  <a:lnTo>
                    <a:pt x="2926" y="1556"/>
                  </a:lnTo>
                  <a:lnTo>
                    <a:pt x="2902" y="1592"/>
                  </a:lnTo>
                  <a:lnTo>
                    <a:pt x="2846" y="1609"/>
                  </a:lnTo>
                  <a:lnTo>
                    <a:pt x="2835" y="1655"/>
                  </a:lnTo>
                  <a:lnTo>
                    <a:pt x="2809" y="1678"/>
                  </a:lnTo>
                  <a:lnTo>
                    <a:pt x="2746" y="1686"/>
                  </a:lnTo>
                  <a:lnTo>
                    <a:pt x="2672" y="1710"/>
                  </a:lnTo>
                  <a:lnTo>
                    <a:pt x="2651" y="1776"/>
                  </a:lnTo>
                  <a:lnTo>
                    <a:pt x="2652" y="1817"/>
                  </a:lnTo>
                  <a:lnTo>
                    <a:pt x="2674" y="1873"/>
                  </a:lnTo>
                  <a:lnTo>
                    <a:pt x="2636" y="1909"/>
                  </a:lnTo>
                  <a:lnTo>
                    <a:pt x="2627" y="1974"/>
                  </a:lnTo>
                  <a:lnTo>
                    <a:pt x="2605" y="1976"/>
                  </a:lnTo>
                  <a:lnTo>
                    <a:pt x="2577" y="2023"/>
                  </a:lnTo>
                  <a:lnTo>
                    <a:pt x="2408" y="2025"/>
                  </a:lnTo>
                  <a:lnTo>
                    <a:pt x="2376" y="2077"/>
                  </a:lnTo>
                  <a:lnTo>
                    <a:pt x="2349" y="2095"/>
                  </a:lnTo>
                  <a:lnTo>
                    <a:pt x="2343" y="2152"/>
                  </a:lnTo>
                  <a:lnTo>
                    <a:pt x="2327" y="2201"/>
                  </a:lnTo>
                  <a:lnTo>
                    <a:pt x="2340" y="2241"/>
                  </a:lnTo>
                  <a:lnTo>
                    <a:pt x="2318" y="2268"/>
                  </a:lnTo>
                  <a:lnTo>
                    <a:pt x="2267" y="2258"/>
                  </a:lnTo>
                  <a:lnTo>
                    <a:pt x="2238" y="2242"/>
                  </a:lnTo>
                  <a:lnTo>
                    <a:pt x="2215" y="2241"/>
                  </a:lnTo>
                  <a:lnTo>
                    <a:pt x="2182" y="2277"/>
                  </a:lnTo>
                  <a:lnTo>
                    <a:pt x="2142" y="2236"/>
                  </a:lnTo>
                  <a:lnTo>
                    <a:pt x="2109" y="2213"/>
                  </a:lnTo>
                  <a:lnTo>
                    <a:pt x="2063" y="2199"/>
                  </a:lnTo>
                  <a:lnTo>
                    <a:pt x="2039" y="2248"/>
                  </a:lnTo>
                  <a:lnTo>
                    <a:pt x="2004" y="2249"/>
                  </a:lnTo>
                  <a:lnTo>
                    <a:pt x="1978" y="2210"/>
                  </a:lnTo>
                  <a:lnTo>
                    <a:pt x="1979" y="2163"/>
                  </a:lnTo>
                  <a:lnTo>
                    <a:pt x="1921" y="2152"/>
                  </a:lnTo>
                  <a:lnTo>
                    <a:pt x="1912" y="2125"/>
                  </a:lnTo>
                  <a:lnTo>
                    <a:pt x="1885" y="2089"/>
                  </a:lnTo>
                  <a:lnTo>
                    <a:pt x="1839" y="2111"/>
                  </a:lnTo>
                  <a:lnTo>
                    <a:pt x="1838" y="2111"/>
                  </a:lnTo>
                  <a:lnTo>
                    <a:pt x="1721" y="2103"/>
                  </a:lnTo>
                  <a:lnTo>
                    <a:pt x="1697" y="2054"/>
                  </a:lnTo>
                  <a:lnTo>
                    <a:pt x="1641" y="2073"/>
                  </a:lnTo>
                  <a:lnTo>
                    <a:pt x="1631" y="2087"/>
                  </a:lnTo>
                  <a:lnTo>
                    <a:pt x="1643" y="2138"/>
                  </a:lnTo>
                  <a:lnTo>
                    <a:pt x="1621" y="2152"/>
                  </a:lnTo>
                  <a:lnTo>
                    <a:pt x="1578" y="2146"/>
                  </a:lnTo>
                  <a:lnTo>
                    <a:pt x="1515" y="2149"/>
                  </a:lnTo>
                  <a:lnTo>
                    <a:pt x="1486" y="2172"/>
                  </a:lnTo>
                  <a:lnTo>
                    <a:pt x="1490" y="2211"/>
                  </a:lnTo>
                  <a:lnTo>
                    <a:pt x="1435" y="2221"/>
                  </a:lnTo>
                  <a:lnTo>
                    <a:pt x="1395" y="2268"/>
                  </a:lnTo>
                  <a:lnTo>
                    <a:pt x="1297" y="2331"/>
                  </a:lnTo>
                  <a:lnTo>
                    <a:pt x="1210" y="2274"/>
                  </a:lnTo>
                  <a:lnTo>
                    <a:pt x="1166" y="2294"/>
                  </a:lnTo>
                  <a:lnTo>
                    <a:pt x="1104" y="2258"/>
                  </a:lnTo>
                  <a:lnTo>
                    <a:pt x="1033" y="2360"/>
                  </a:lnTo>
                  <a:lnTo>
                    <a:pt x="953" y="2349"/>
                  </a:lnTo>
                  <a:lnTo>
                    <a:pt x="911" y="2392"/>
                  </a:lnTo>
                  <a:lnTo>
                    <a:pt x="911" y="2431"/>
                  </a:lnTo>
                  <a:lnTo>
                    <a:pt x="885" y="2446"/>
                  </a:lnTo>
                  <a:lnTo>
                    <a:pt x="847" y="2430"/>
                  </a:lnTo>
                  <a:lnTo>
                    <a:pt x="803" y="2383"/>
                  </a:lnTo>
                  <a:lnTo>
                    <a:pt x="728" y="2447"/>
                  </a:lnTo>
                  <a:close/>
                  <a:moveTo>
                    <a:pt x="694" y="2434"/>
                  </a:moveTo>
                  <a:lnTo>
                    <a:pt x="694" y="2434"/>
                  </a:lnTo>
                  <a:lnTo>
                    <a:pt x="726" y="2440"/>
                  </a:lnTo>
                  <a:lnTo>
                    <a:pt x="804" y="2373"/>
                  </a:lnTo>
                  <a:lnTo>
                    <a:pt x="851" y="2425"/>
                  </a:lnTo>
                  <a:lnTo>
                    <a:pt x="885" y="2438"/>
                  </a:lnTo>
                  <a:lnTo>
                    <a:pt x="905" y="2427"/>
                  </a:lnTo>
                  <a:lnTo>
                    <a:pt x="904" y="2389"/>
                  </a:lnTo>
                  <a:lnTo>
                    <a:pt x="951" y="2342"/>
                  </a:lnTo>
                  <a:lnTo>
                    <a:pt x="953" y="2342"/>
                  </a:lnTo>
                  <a:lnTo>
                    <a:pt x="1029" y="2353"/>
                  </a:lnTo>
                  <a:lnTo>
                    <a:pt x="1102" y="2249"/>
                  </a:lnTo>
                  <a:lnTo>
                    <a:pt x="1166" y="2287"/>
                  </a:lnTo>
                  <a:lnTo>
                    <a:pt x="1211" y="2266"/>
                  </a:lnTo>
                  <a:lnTo>
                    <a:pt x="1297" y="2323"/>
                  </a:lnTo>
                  <a:lnTo>
                    <a:pt x="1391" y="2262"/>
                  </a:lnTo>
                  <a:lnTo>
                    <a:pt x="1431" y="2215"/>
                  </a:lnTo>
                  <a:lnTo>
                    <a:pt x="1482" y="2205"/>
                  </a:lnTo>
                  <a:lnTo>
                    <a:pt x="1479" y="2169"/>
                  </a:lnTo>
                  <a:lnTo>
                    <a:pt x="1513" y="2143"/>
                  </a:lnTo>
                  <a:lnTo>
                    <a:pt x="1514" y="2143"/>
                  </a:lnTo>
                  <a:lnTo>
                    <a:pt x="1579" y="2139"/>
                  </a:lnTo>
                  <a:lnTo>
                    <a:pt x="1620" y="2145"/>
                  </a:lnTo>
                  <a:lnTo>
                    <a:pt x="1636" y="2135"/>
                  </a:lnTo>
                  <a:lnTo>
                    <a:pt x="1623" y="2086"/>
                  </a:lnTo>
                  <a:lnTo>
                    <a:pt x="1637" y="2067"/>
                  </a:lnTo>
                  <a:lnTo>
                    <a:pt x="1700" y="2046"/>
                  </a:lnTo>
                  <a:lnTo>
                    <a:pt x="1726" y="2097"/>
                  </a:lnTo>
                  <a:lnTo>
                    <a:pt x="1837" y="2104"/>
                  </a:lnTo>
                  <a:lnTo>
                    <a:pt x="1887" y="2080"/>
                  </a:lnTo>
                  <a:lnTo>
                    <a:pt x="1918" y="2122"/>
                  </a:lnTo>
                  <a:lnTo>
                    <a:pt x="1926" y="2146"/>
                  </a:lnTo>
                  <a:lnTo>
                    <a:pt x="1986" y="2158"/>
                  </a:lnTo>
                  <a:lnTo>
                    <a:pt x="1985" y="2209"/>
                  </a:lnTo>
                  <a:lnTo>
                    <a:pt x="2007" y="2243"/>
                  </a:lnTo>
                  <a:lnTo>
                    <a:pt x="2034" y="2241"/>
                  </a:lnTo>
                  <a:lnTo>
                    <a:pt x="2060" y="2191"/>
                  </a:lnTo>
                  <a:lnTo>
                    <a:pt x="2113" y="2207"/>
                  </a:lnTo>
                  <a:lnTo>
                    <a:pt x="2146" y="2231"/>
                  </a:lnTo>
                  <a:lnTo>
                    <a:pt x="2182" y="2267"/>
                  </a:lnTo>
                  <a:lnTo>
                    <a:pt x="2213" y="2234"/>
                  </a:lnTo>
                  <a:lnTo>
                    <a:pt x="2241" y="2236"/>
                  </a:lnTo>
                  <a:lnTo>
                    <a:pt x="2269" y="2252"/>
                  </a:lnTo>
                  <a:lnTo>
                    <a:pt x="2315" y="2261"/>
                  </a:lnTo>
                  <a:lnTo>
                    <a:pt x="2333" y="2239"/>
                  </a:lnTo>
                  <a:lnTo>
                    <a:pt x="2320" y="2201"/>
                  </a:lnTo>
                  <a:lnTo>
                    <a:pt x="2336" y="2151"/>
                  </a:lnTo>
                  <a:lnTo>
                    <a:pt x="2343" y="2091"/>
                  </a:lnTo>
                  <a:lnTo>
                    <a:pt x="2371" y="2072"/>
                  </a:lnTo>
                  <a:lnTo>
                    <a:pt x="2404" y="2019"/>
                  </a:lnTo>
                  <a:lnTo>
                    <a:pt x="2406" y="2019"/>
                  </a:lnTo>
                  <a:lnTo>
                    <a:pt x="2573" y="2017"/>
                  </a:lnTo>
                  <a:lnTo>
                    <a:pt x="2601" y="1970"/>
                  </a:lnTo>
                  <a:lnTo>
                    <a:pt x="2621" y="1968"/>
                  </a:lnTo>
                  <a:lnTo>
                    <a:pt x="2629" y="1906"/>
                  </a:lnTo>
                  <a:lnTo>
                    <a:pt x="2666" y="1872"/>
                  </a:lnTo>
                  <a:lnTo>
                    <a:pt x="2645" y="1818"/>
                  </a:lnTo>
                  <a:lnTo>
                    <a:pt x="2645" y="1775"/>
                  </a:lnTo>
                  <a:lnTo>
                    <a:pt x="2645" y="1775"/>
                  </a:lnTo>
                  <a:lnTo>
                    <a:pt x="2667" y="1705"/>
                  </a:lnTo>
                  <a:lnTo>
                    <a:pt x="2744" y="1680"/>
                  </a:lnTo>
                  <a:lnTo>
                    <a:pt x="2807" y="1671"/>
                  </a:lnTo>
                  <a:lnTo>
                    <a:pt x="2829" y="1652"/>
                  </a:lnTo>
                  <a:lnTo>
                    <a:pt x="2841" y="1604"/>
                  </a:lnTo>
                  <a:lnTo>
                    <a:pt x="2898" y="1586"/>
                  </a:lnTo>
                  <a:lnTo>
                    <a:pt x="2919" y="1555"/>
                  </a:lnTo>
                  <a:lnTo>
                    <a:pt x="2908" y="1514"/>
                  </a:lnTo>
                  <a:lnTo>
                    <a:pt x="2940" y="1450"/>
                  </a:lnTo>
                  <a:lnTo>
                    <a:pt x="2867" y="1316"/>
                  </a:lnTo>
                  <a:lnTo>
                    <a:pt x="2805" y="1250"/>
                  </a:lnTo>
                  <a:lnTo>
                    <a:pt x="2757" y="1214"/>
                  </a:lnTo>
                  <a:lnTo>
                    <a:pt x="2888" y="1083"/>
                  </a:lnTo>
                  <a:lnTo>
                    <a:pt x="2936" y="1103"/>
                  </a:lnTo>
                  <a:lnTo>
                    <a:pt x="3029" y="1087"/>
                  </a:lnTo>
                  <a:lnTo>
                    <a:pt x="3058" y="986"/>
                  </a:lnTo>
                  <a:lnTo>
                    <a:pt x="3087" y="965"/>
                  </a:lnTo>
                  <a:lnTo>
                    <a:pt x="3138" y="967"/>
                  </a:lnTo>
                  <a:lnTo>
                    <a:pt x="3134" y="906"/>
                  </a:lnTo>
                  <a:lnTo>
                    <a:pt x="3146" y="887"/>
                  </a:lnTo>
                  <a:lnTo>
                    <a:pt x="3185" y="890"/>
                  </a:lnTo>
                  <a:lnTo>
                    <a:pt x="3245" y="849"/>
                  </a:lnTo>
                  <a:lnTo>
                    <a:pt x="3256" y="821"/>
                  </a:lnTo>
                  <a:lnTo>
                    <a:pt x="3243" y="780"/>
                  </a:lnTo>
                  <a:lnTo>
                    <a:pt x="3197" y="761"/>
                  </a:lnTo>
                  <a:lnTo>
                    <a:pt x="3231" y="704"/>
                  </a:lnTo>
                  <a:lnTo>
                    <a:pt x="3268" y="706"/>
                  </a:lnTo>
                  <a:lnTo>
                    <a:pt x="3351" y="626"/>
                  </a:lnTo>
                  <a:lnTo>
                    <a:pt x="3408" y="618"/>
                  </a:lnTo>
                  <a:lnTo>
                    <a:pt x="3410" y="503"/>
                  </a:lnTo>
                  <a:lnTo>
                    <a:pt x="3558" y="446"/>
                  </a:lnTo>
                  <a:lnTo>
                    <a:pt x="3585" y="395"/>
                  </a:lnTo>
                  <a:lnTo>
                    <a:pt x="3476" y="336"/>
                  </a:lnTo>
                  <a:lnTo>
                    <a:pt x="3432" y="187"/>
                  </a:lnTo>
                  <a:lnTo>
                    <a:pt x="3432" y="186"/>
                  </a:lnTo>
                  <a:lnTo>
                    <a:pt x="3467" y="91"/>
                  </a:lnTo>
                  <a:lnTo>
                    <a:pt x="3465" y="30"/>
                  </a:lnTo>
                  <a:lnTo>
                    <a:pt x="3453" y="8"/>
                  </a:lnTo>
                  <a:lnTo>
                    <a:pt x="3367" y="75"/>
                  </a:lnTo>
                  <a:lnTo>
                    <a:pt x="3356" y="151"/>
                  </a:lnTo>
                  <a:lnTo>
                    <a:pt x="3331" y="233"/>
                  </a:lnTo>
                  <a:lnTo>
                    <a:pt x="3245" y="325"/>
                  </a:lnTo>
                  <a:lnTo>
                    <a:pt x="3181" y="365"/>
                  </a:lnTo>
                  <a:lnTo>
                    <a:pt x="3128" y="393"/>
                  </a:lnTo>
                  <a:lnTo>
                    <a:pt x="3086" y="403"/>
                  </a:lnTo>
                  <a:lnTo>
                    <a:pt x="2973" y="420"/>
                  </a:lnTo>
                  <a:lnTo>
                    <a:pt x="2951" y="392"/>
                  </a:lnTo>
                  <a:lnTo>
                    <a:pt x="2854" y="378"/>
                  </a:lnTo>
                  <a:lnTo>
                    <a:pt x="2830" y="347"/>
                  </a:lnTo>
                  <a:lnTo>
                    <a:pt x="2740" y="323"/>
                  </a:lnTo>
                  <a:lnTo>
                    <a:pt x="2715" y="331"/>
                  </a:lnTo>
                  <a:lnTo>
                    <a:pt x="2650" y="300"/>
                  </a:lnTo>
                  <a:lnTo>
                    <a:pt x="2583" y="313"/>
                  </a:lnTo>
                  <a:lnTo>
                    <a:pt x="2563" y="340"/>
                  </a:lnTo>
                  <a:lnTo>
                    <a:pt x="2529" y="352"/>
                  </a:lnTo>
                  <a:lnTo>
                    <a:pt x="2513" y="369"/>
                  </a:lnTo>
                  <a:lnTo>
                    <a:pt x="2539" y="417"/>
                  </a:lnTo>
                  <a:lnTo>
                    <a:pt x="2522" y="451"/>
                  </a:lnTo>
                  <a:lnTo>
                    <a:pt x="2468" y="470"/>
                  </a:lnTo>
                  <a:lnTo>
                    <a:pt x="2443" y="506"/>
                  </a:lnTo>
                  <a:lnTo>
                    <a:pt x="2334" y="559"/>
                  </a:lnTo>
                  <a:lnTo>
                    <a:pt x="2261" y="560"/>
                  </a:lnTo>
                  <a:lnTo>
                    <a:pt x="2105" y="677"/>
                  </a:lnTo>
                  <a:lnTo>
                    <a:pt x="2058" y="713"/>
                  </a:lnTo>
                  <a:lnTo>
                    <a:pt x="2038" y="727"/>
                  </a:lnTo>
                  <a:lnTo>
                    <a:pt x="1969" y="750"/>
                  </a:lnTo>
                  <a:lnTo>
                    <a:pt x="1804" y="662"/>
                  </a:lnTo>
                  <a:lnTo>
                    <a:pt x="1774" y="688"/>
                  </a:lnTo>
                  <a:lnTo>
                    <a:pt x="1742" y="765"/>
                  </a:lnTo>
                  <a:lnTo>
                    <a:pt x="1714" y="756"/>
                  </a:lnTo>
                  <a:lnTo>
                    <a:pt x="1654" y="757"/>
                  </a:lnTo>
                  <a:lnTo>
                    <a:pt x="1613" y="769"/>
                  </a:lnTo>
                  <a:lnTo>
                    <a:pt x="1603" y="793"/>
                  </a:lnTo>
                  <a:lnTo>
                    <a:pt x="1660" y="828"/>
                  </a:lnTo>
                  <a:lnTo>
                    <a:pt x="1632" y="868"/>
                  </a:lnTo>
                  <a:lnTo>
                    <a:pt x="1556" y="872"/>
                  </a:lnTo>
                  <a:lnTo>
                    <a:pt x="1538" y="891"/>
                  </a:lnTo>
                  <a:lnTo>
                    <a:pt x="1508" y="888"/>
                  </a:lnTo>
                  <a:lnTo>
                    <a:pt x="1493" y="845"/>
                  </a:lnTo>
                  <a:lnTo>
                    <a:pt x="1450" y="870"/>
                  </a:lnTo>
                  <a:lnTo>
                    <a:pt x="1409" y="842"/>
                  </a:lnTo>
                  <a:lnTo>
                    <a:pt x="1329" y="878"/>
                  </a:lnTo>
                  <a:lnTo>
                    <a:pt x="1293" y="904"/>
                  </a:lnTo>
                  <a:lnTo>
                    <a:pt x="1244" y="942"/>
                  </a:lnTo>
                  <a:lnTo>
                    <a:pt x="1156" y="972"/>
                  </a:lnTo>
                  <a:lnTo>
                    <a:pt x="1134" y="958"/>
                  </a:lnTo>
                  <a:lnTo>
                    <a:pt x="1142" y="876"/>
                  </a:lnTo>
                  <a:lnTo>
                    <a:pt x="1042" y="924"/>
                  </a:lnTo>
                  <a:lnTo>
                    <a:pt x="1042" y="983"/>
                  </a:lnTo>
                  <a:lnTo>
                    <a:pt x="1021" y="1010"/>
                  </a:lnTo>
                  <a:lnTo>
                    <a:pt x="950" y="1020"/>
                  </a:lnTo>
                  <a:lnTo>
                    <a:pt x="911" y="1062"/>
                  </a:lnTo>
                  <a:lnTo>
                    <a:pt x="898" y="1089"/>
                  </a:lnTo>
                  <a:lnTo>
                    <a:pt x="927" y="1154"/>
                  </a:lnTo>
                  <a:lnTo>
                    <a:pt x="839" y="1221"/>
                  </a:lnTo>
                  <a:lnTo>
                    <a:pt x="796" y="1284"/>
                  </a:lnTo>
                  <a:lnTo>
                    <a:pt x="754" y="1292"/>
                  </a:lnTo>
                  <a:lnTo>
                    <a:pt x="731" y="1355"/>
                  </a:lnTo>
                  <a:lnTo>
                    <a:pt x="671" y="1401"/>
                  </a:lnTo>
                  <a:lnTo>
                    <a:pt x="642" y="1407"/>
                  </a:lnTo>
                  <a:lnTo>
                    <a:pt x="634" y="1403"/>
                  </a:lnTo>
                  <a:lnTo>
                    <a:pt x="552" y="1445"/>
                  </a:lnTo>
                  <a:lnTo>
                    <a:pt x="505" y="1386"/>
                  </a:lnTo>
                  <a:lnTo>
                    <a:pt x="497" y="1341"/>
                  </a:lnTo>
                  <a:lnTo>
                    <a:pt x="486" y="1325"/>
                  </a:lnTo>
                  <a:lnTo>
                    <a:pt x="455" y="1243"/>
                  </a:lnTo>
                  <a:lnTo>
                    <a:pt x="438" y="1229"/>
                  </a:lnTo>
                  <a:lnTo>
                    <a:pt x="419" y="1208"/>
                  </a:lnTo>
                  <a:lnTo>
                    <a:pt x="400" y="1159"/>
                  </a:lnTo>
                  <a:lnTo>
                    <a:pt x="375" y="1125"/>
                  </a:lnTo>
                  <a:lnTo>
                    <a:pt x="347" y="1103"/>
                  </a:lnTo>
                  <a:lnTo>
                    <a:pt x="339" y="1019"/>
                  </a:lnTo>
                  <a:lnTo>
                    <a:pt x="313" y="980"/>
                  </a:lnTo>
                  <a:lnTo>
                    <a:pt x="264" y="976"/>
                  </a:lnTo>
                  <a:lnTo>
                    <a:pt x="233" y="926"/>
                  </a:lnTo>
                  <a:lnTo>
                    <a:pt x="244" y="896"/>
                  </a:lnTo>
                  <a:lnTo>
                    <a:pt x="240" y="865"/>
                  </a:lnTo>
                  <a:lnTo>
                    <a:pt x="187" y="809"/>
                  </a:lnTo>
                  <a:lnTo>
                    <a:pt x="181" y="798"/>
                  </a:lnTo>
                  <a:lnTo>
                    <a:pt x="79" y="811"/>
                  </a:lnTo>
                  <a:lnTo>
                    <a:pt x="72" y="821"/>
                  </a:lnTo>
                  <a:lnTo>
                    <a:pt x="77" y="863"/>
                  </a:lnTo>
                  <a:lnTo>
                    <a:pt x="9" y="909"/>
                  </a:lnTo>
                  <a:lnTo>
                    <a:pt x="28" y="951"/>
                  </a:lnTo>
                  <a:lnTo>
                    <a:pt x="39" y="993"/>
                  </a:lnTo>
                  <a:lnTo>
                    <a:pt x="59" y="990"/>
                  </a:lnTo>
                  <a:lnTo>
                    <a:pt x="66" y="1020"/>
                  </a:lnTo>
                  <a:lnTo>
                    <a:pt x="108" y="1045"/>
                  </a:lnTo>
                  <a:lnTo>
                    <a:pt x="145" y="1099"/>
                  </a:lnTo>
                  <a:lnTo>
                    <a:pt x="191" y="1123"/>
                  </a:lnTo>
                  <a:lnTo>
                    <a:pt x="180" y="1221"/>
                  </a:lnTo>
                  <a:lnTo>
                    <a:pt x="120" y="1309"/>
                  </a:lnTo>
                  <a:lnTo>
                    <a:pt x="70" y="1389"/>
                  </a:lnTo>
                  <a:lnTo>
                    <a:pt x="90" y="1455"/>
                  </a:lnTo>
                  <a:lnTo>
                    <a:pt x="47" y="1514"/>
                  </a:lnTo>
                  <a:lnTo>
                    <a:pt x="57" y="1589"/>
                  </a:lnTo>
                  <a:lnTo>
                    <a:pt x="92" y="1610"/>
                  </a:lnTo>
                  <a:lnTo>
                    <a:pt x="161" y="1618"/>
                  </a:lnTo>
                  <a:lnTo>
                    <a:pt x="275" y="1628"/>
                  </a:lnTo>
                  <a:lnTo>
                    <a:pt x="244" y="1720"/>
                  </a:lnTo>
                  <a:lnTo>
                    <a:pt x="254" y="1784"/>
                  </a:lnTo>
                  <a:lnTo>
                    <a:pt x="231" y="1808"/>
                  </a:lnTo>
                  <a:lnTo>
                    <a:pt x="212" y="1849"/>
                  </a:lnTo>
                  <a:lnTo>
                    <a:pt x="233" y="1868"/>
                  </a:lnTo>
                  <a:lnTo>
                    <a:pt x="285" y="1852"/>
                  </a:lnTo>
                  <a:lnTo>
                    <a:pt x="320" y="1807"/>
                  </a:lnTo>
                  <a:lnTo>
                    <a:pt x="351" y="1809"/>
                  </a:lnTo>
                  <a:lnTo>
                    <a:pt x="348" y="1838"/>
                  </a:lnTo>
                  <a:lnTo>
                    <a:pt x="374" y="1850"/>
                  </a:lnTo>
                  <a:lnTo>
                    <a:pt x="375" y="1851"/>
                  </a:lnTo>
                  <a:lnTo>
                    <a:pt x="444" y="1949"/>
                  </a:lnTo>
                  <a:lnTo>
                    <a:pt x="451" y="1993"/>
                  </a:lnTo>
                  <a:lnTo>
                    <a:pt x="494" y="2003"/>
                  </a:lnTo>
                  <a:lnTo>
                    <a:pt x="530" y="2069"/>
                  </a:lnTo>
                  <a:lnTo>
                    <a:pt x="502" y="2103"/>
                  </a:lnTo>
                  <a:lnTo>
                    <a:pt x="561" y="2145"/>
                  </a:lnTo>
                  <a:lnTo>
                    <a:pt x="565" y="2202"/>
                  </a:lnTo>
                  <a:lnTo>
                    <a:pt x="580" y="2245"/>
                  </a:lnTo>
                  <a:lnTo>
                    <a:pt x="683" y="2387"/>
                  </a:lnTo>
                  <a:lnTo>
                    <a:pt x="694" y="243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0"/>
            <p:cNvSpPr>
              <a:spLocks noEditPoints="1"/>
            </p:cNvSpPr>
            <p:nvPr/>
          </p:nvSpPr>
          <p:spPr bwMode="auto">
            <a:xfrm>
              <a:off x="4256" y="3278"/>
              <a:ext cx="980" cy="1481"/>
            </a:xfrm>
            <a:custGeom>
              <a:avLst/>
              <a:gdLst>
                <a:gd name="T0" fmla="*/ 1149 w 1632"/>
                <a:gd name="T1" fmla="*/ 34 h 2465"/>
                <a:gd name="T2" fmla="*/ 1098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50 w 1632"/>
                <a:gd name="T15" fmla="*/ 383 h 2465"/>
                <a:gd name="T16" fmla="*/ 95 w 1632"/>
                <a:gd name="T17" fmla="*/ 518 h 2465"/>
                <a:gd name="T18" fmla="*/ 141 w 1632"/>
                <a:gd name="T19" fmla="*/ 644 h 2465"/>
                <a:gd name="T20" fmla="*/ 161 w 1632"/>
                <a:gd name="T21" fmla="*/ 776 h 2465"/>
                <a:gd name="T22" fmla="*/ 120 w 1632"/>
                <a:gd name="T23" fmla="*/ 965 h 2465"/>
                <a:gd name="T24" fmla="*/ 143 w 1632"/>
                <a:gd name="T25" fmla="*/ 1130 h 2465"/>
                <a:gd name="T26" fmla="*/ 172 w 1632"/>
                <a:gd name="T27" fmla="*/ 1224 h 2465"/>
                <a:gd name="T28" fmla="*/ 389 w 1632"/>
                <a:gd name="T29" fmla="*/ 1399 h 2465"/>
                <a:gd name="T30" fmla="*/ 437 w 1632"/>
                <a:gd name="T31" fmla="*/ 1493 h 2465"/>
                <a:gd name="T32" fmla="*/ 555 w 1632"/>
                <a:gd name="T33" fmla="*/ 1551 h 2465"/>
                <a:gd name="T34" fmla="*/ 696 w 1632"/>
                <a:gd name="T35" fmla="*/ 1628 h 2465"/>
                <a:gd name="T36" fmla="*/ 842 w 1632"/>
                <a:gd name="T37" fmla="*/ 1635 h 2465"/>
                <a:gd name="T38" fmla="*/ 991 w 1632"/>
                <a:gd name="T39" fmla="*/ 1691 h 2465"/>
                <a:gd name="T40" fmla="*/ 955 w 1632"/>
                <a:gd name="T41" fmla="*/ 1787 h 2465"/>
                <a:gd name="T42" fmla="*/ 894 w 1632"/>
                <a:gd name="T43" fmla="*/ 1854 h 2465"/>
                <a:gd name="T44" fmla="*/ 856 w 1632"/>
                <a:gd name="T45" fmla="*/ 1941 h 2465"/>
                <a:gd name="T46" fmla="*/ 1013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6 w 1632"/>
                <a:gd name="T57" fmla="*/ 2329 h 2465"/>
                <a:gd name="T58" fmla="*/ 1165 w 1632"/>
                <a:gd name="T59" fmla="*/ 2422 h 2465"/>
                <a:gd name="T60" fmla="*/ 1253 w 1632"/>
                <a:gd name="T61" fmla="*/ 2424 h 2465"/>
                <a:gd name="T62" fmla="*/ 1304 w 1632"/>
                <a:gd name="T63" fmla="*/ 2454 h 2465"/>
                <a:gd name="T64" fmla="*/ 1391 w 1632"/>
                <a:gd name="T65" fmla="*/ 2399 h 2465"/>
                <a:gd name="T66" fmla="*/ 1467 w 1632"/>
                <a:gd name="T67" fmla="*/ 2269 h 2465"/>
                <a:gd name="T68" fmla="*/ 1476 w 1632"/>
                <a:gd name="T69" fmla="*/ 2216 h 2465"/>
                <a:gd name="T70" fmla="*/ 1401 w 1632"/>
                <a:gd name="T71" fmla="*/ 2131 h 2465"/>
                <a:gd name="T72" fmla="*/ 1357 w 1632"/>
                <a:gd name="T73" fmla="*/ 2102 h 2465"/>
                <a:gd name="T74" fmla="*/ 1289 w 1632"/>
                <a:gd name="T75" fmla="*/ 1999 h 2465"/>
                <a:gd name="T76" fmla="*/ 1326 w 1632"/>
                <a:gd name="T77" fmla="*/ 1970 h 2465"/>
                <a:gd name="T78" fmla="*/ 1357 w 1632"/>
                <a:gd name="T79" fmla="*/ 1893 h 2465"/>
                <a:gd name="T80" fmla="*/ 1341 w 1632"/>
                <a:gd name="T81" fmla="*/ 1847 h 2465"/>
                <a:gd name="T82" fmla="*/ 1345 w 1632"/>
                <a:gd name="T83" fmla="*/ 1757 h 2465"/>
                <a:gd name="T84" fmla="*/ 1468 w 1632"/>
                <a:gd name="T85" fmla="*/ 1701 h 2465"/>
                <a:gd name="T86" fmla="*/ 1469 w 1632"/>
                <a:gd name="T87" fmla="*/ 1589 h 2465"/>
                <a:gd name="T88" fmla="*/ 1557 w 1632"/>
                <a:gd name="T89" fmla="*/ 1487 h 2465"/>
                <a:gd name="T90" fmla="*/ 1632 w 1632"/>
                <a:gd name="T91" fmla="*/ 1390 h 2465"/>
                <a:gd name="T92" fmla="*/ 1482 w 1632"/>
                <a:gd name="T93" fmla="*/ 1263 h 2465"/>
                <a:gd name="T94" fmla="*/ 1451 w 1632"/>
                <a:gd name="T95" fmla="*/ 1135 h 2465"/>
                <a:gd name="T96" fmla="*/ 1422 w 1632"/>
                <a:gd name="T97" fmla="*/ 1071 h 2465"/>
                <a:gd name="T98" fmla="*/ 1446 w 1632"/>
                <a:gd name="T99" fmla="*/ 953 h 2465"/>
                <a:gd name="T100" fmla="*/ 1432 w 1632"/>
                <a:gd name="T101" fmla="*/ 866 h 2465"/>
                <a:gd name="T102" fmla="*/ 1484 w 1632"/>
                <a:gd name="T103" fmla="*/ 773 h 2465"/>
                <a:gd name="T104" fmla="*/ 1461 w 1632"/>
                <a:gd name="T105" fmla="*/ 581 h 2465"/>
                <a:gd name="T106" fmla="*/ 1392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259 w 1632"/>
                <a:gd name="T117" fmla="*/ 1966 h 2465"/>
                <a:gd name="T118" fmla="*/ 1257 w 1632"/>
                <a:gd name="T119" fmla="*/ 2031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2" h="2465">
                  <a:moveTo>
                    <a:pt x="1180" y="0"/>
                  </a:moveTo>
                  <a:lnTo>
                    <a:pt x="1180" y="0"/>
                  </a:lnTo>
                  <a:lnTo>
                    <a:pt x="1149" y="34"/>
                  </a:lnTo>
                  <a:lnTo>
                    <a:pt x="1107" y="22"/>
                  </a:lnTo>
                  <a:lnTo>
                    <a:pt x="1074" y="41"/>
                  </a:lnTo>
                  <a:lnTo>
                    <a:pt x="1098" y="111"/>
                  </a:lnTo>
                  <a:lnTo>
                    <a:pt x="1069" y="141"/>
                  </a:lnTo>
                  <a:lnTo>
                    <a:pt x="920" y="206"/>
                  </a:lnTo>
                  <a:lnTo>
                    <a:pt x="822" y="195"/>
                  </a:lnTo>
                  <a:lnTo>
                    <a:pt x="749" y="171"/>
                  </a:lnTo>
                  <a:lnTo>
                    <a:pt x="642" y="182"/>
                  </a:lnTo>
                  <a:lnTo>
                    <a:pt x="597" y="161"/>
                  </a:lnTo>
                  <a:lnTo>
                    <a:pt x="568" y="172"/>
                  </a:lnTo>
                  <a:lnTo>
                    <a:pt x="519" y="211"/>
                  </a:lnTo>
                  <a:lnTo>
                    <a:pt x="466" y="171"/>
                  </a:lnTo>
                  <a:lnTo>
                    <a:pt x="416" y="188"/>
                  </a:lnTo>
                  <a:lnTo>
                    <a:pt x="378" y="154"/>
                  </a:lnTo>
                  <a:lnTo>
                    <a:pt x="299" y="140"/>
                  </a:lnTo>
                  <a:lnTo>
                    <a:pt x="268" y="175"/>
                  </a:lnTo>
                  <a:lnTo>
                    <a:pt x="258" y="250"/>
                  </a:lnTo>
                  <a:lnTo>
                    <a:pt x="266" y="291"/>
                  </a:lnTo>
                  <a:lnTo>
                    <a:pt x="194" y="308"/>
                  </a:lnTo>
                  <a:lnTo>
                    <a:pt x="179" y="327"/>
                  </a:lnTo>
                  <a:lnTo>
                    <a:pt x="150" y="383"/>
                  </a:lnTo>
                  <a:lnTo>
                    <a:pt x="2" y="439"/>
                  </a:lnTo>
                  <a:lnTo>
                    <a:pt x="0" y="555"/>
                  </a:lnTo>
                  <a:lnTo>
                    <a:pt x="95" y="518"/>
                  </a:lnTo>
                  <a:lnTo>
                    <a:pt x="148" y="562"/>
                  </a:lnTo>
                  <a:lnTo>
                    <a:pt x="134" y="614"/>
                  </a:lnTo>
                  <a:lnTo>
                    <a:pt x="141" y="644"/>
                  </a:lnTo>
                  <a:lnTo>
                    <a:pt x="163" y="680"/>
                  </a:lnTo>
                  <a:lnTo>
                    <a:pt x="153" y="696"/>
                  </a:lnTo>
                  <a:lnTo>
                    <a:pt x="161" y="776"/>
                  </a:lnTo>
                  <a:lnTo>
                    <a:pt x="155" y="888"/>
                  </a:lnTo>
                  <a:lnTo>
                    <a:pt x="151" y="930"/>
                  </a:lnTo>
                  <a:lnTo>
                    <a:pt x="120" y="965"/>
                  </a:lnTo>
                  <a:lnTo>
                    <a:pt x="109" y="1008"/>
                  </a:lnTo>
                  <a:lnTo>
                    <a:pt x="76" y="1018"/>
                  </a:lnTo>
                  <a:lnTo>
                    <a:pt x="143" y="1130"/>
                  </a:lnTo>
                  <a:lnTo>
                    <a:pt x="115" y="1176"/>
                  </a:lnTo>
                  <a:lnTo>
                    <a:pt x="161" y="1188"/>
                  </a:lnTo>
                  <a:lnTo>
                    <a:pt x="172" y="1224"/>
                  </a:lnTo>
                  <a:lnTo>
                    <a:pt x="306" y="1266"/>
                  </a:lnTo>
                  <a:lnTo>
                    <a:pt x="325" y="1329"/>
                  </a:lnTo>
                  <a:lnTo>
                    <a:pt x="389" y="1399"/>
                  </a:lnTo>
                  <a:lnTo>
                    <a:pt x="395" y="1428"/>
                  </a:lnTo>
                  <a:lnTo>
                    <a:pt x="460" y="1460"/>
                  </a:lnTo>
                  <a:lnTo>
                    <a:pt x="437" y="1493"/>
                  </a:lnTo>
                  <a:lnTo>
                    <a:pt x="473" y="1523"/>
                  </a:lnTo>
                  <a:lnTo>
                    <a:pt x="478" y="1563"/>
                  </a:lnTo>
                  <a:lnTo>
                    <a:pt x="555" y="1551"/>
                  </a:lnTo>
                  <a:lnTo>
                    <a:pt x="575" y="1583"/>
                  </a:lnTo>
                  <a:lnTo>
                    <a:pt x="659" y="1615"/>
                  </a:lnTo>
                  <a:lnTo>
                    <a:pt x="696" y="1628"/>
                  </a:lnTo>
                  <a:lnTo>
                    <a:pt x="769" y="1577"/>
                  </a:lnTo>
                  <a:lnTo>
                    <a:pt x="784" y="1604"/>
                  </a:lnTo>
                  <a:lnTo>
                    <a:pt x="842" y="1635"/>
                  </a:lnTo>
                  <a:lnTo>
                    <a:pt x="881" y="1625"/>
                  </a:lnTo>
                  <a:lnTo>
                    <a:pt x="890" y="1613"/>
                  </a:lnTo>
                  <a:lnTo>
                    <a:pt x="991" y="1691"/>
                  </a:lnTo>
                  <a:lnTo>
                    <a:pt x="999" y="1735"/>
                  </a:lnTo>
                  <a:lnTo>
                    <a:pt x="973" y="1772"/>
                  </a:lnTo>
                  <a:lnTo>
                    <a:pt x="955" y="1787"/>
                  </a:lnTo>
                  <a:lnTo>
                    <a:pt x="940" y="1816"/>
                  </a:lnTo>
                  <a:lnTo>
                    <a:pt x="923" y="1843"/>
                  </a:lnTo>
                  <a:lnTo>
                    <a:pt x="894" y="1854"/>
                  </a:lnTo>
                  <a:lnTo>
                    <a:pt x="876" y="1884"/>
                  </a:lnTo>
                  <a:lnTo>
                    <a:pt x="867" y="1896"/>
                  </a:lnTo>
                  <a:lnTo>
                    <a:pt x="856" y="1941"/>
                  </a:lnTo>
                  <a:lnTo>
                    <a:pt x="856" y="1941"/>
                  </a:lnTo>
                  <a:lnTo>
                    <a:pt x="933" y="1958"/>
                  </a:lnTo>
                  <a:lnTo>
                    <a:pt x="1013" y="2020"/>
                  </a:lnTo>
                  <a:lnTo>
                    <a:pt x="1024" y="2030"/>
                  </a:lnTo>
                  <a:lnTo>
                    <a:pt x="1038" y="2042"/>
                  </a:lnTo>
                  <a:lnTo>
                    <a:pt x="1058" y="2047"/>
                  </a:lnTo>
                  <a:lnTo>
                    <a:pt x="1086" y="2043"/>
                  </a:lnTo>
                  <a:lnTo>
                    <a:pt x="1094" y="2077"/>
                  </a:lnTo>
                  <a:lnTo>
                    <a:pt x="1082" y="2116"/>
                  </a:lnTo>
                  <a:lnTo>
                    <a:pt x="1090" y="2137"/>
                  </a:lnTo>
                  <a:lnTo>
                    <a:pt x="1119" y="2161"/>
                  </a:lnTo>
                  <a:lnTo>
                    <a:pt x="1136" y="2180"/>
                  </a:lnTo>
                  <a:lnTo>
                    <a:pt x="1143" y="2194"/>
                  </a:lnTo>
                  <a:lnTo>
                    <a:pt x="1157" y="2245"/>
                  </a:lnTo>
                  <a:lnTo>
                    <a:pt x="1173" y="2310"/>
                  </a:lnTo>
                  <a:lnTo>
                    <a:pt x="1193" y="2313"/>
                  </a:lnTo>
                  <a:lnTo>
                    <a:pt x="1198" y="2319"/>
                  </a:lnTo>
                  <a:lnTo>
                    <a:pt x="1186" y="2329"/>
                  </a:lnTo>
                  <a:lnTo>
                    <a:pt x="1134" y="2396"/>
                  </a:lnTo>
                  <a:lnTo>
                    <a:pt x="1130" y="2432"/>
                  </a:lnTo>
                  <a:lnTo>
                    <a:pt x="1165" y="2422"/>
                  </a:lnTo>
                  <a:lnTo>
                    <a:pt x="1203" y="2393"/>
                  </a:lnTo>
                  <a:lnTo>
                    <a:pt x="1223" y="2396"/>
                  </a:lnTo>
                  <a:lnTo>
                    <a:pt x="1253" y="2424"/>
                  </a:lnTo>
                  <a:lnTo>
                    <a:pt x="1288" y="2404"/>
                  </a:lnTo>
                  <a:lnTo>
                    <a:pt x="1311" y="2415"/>
                  </a:lnTo>
                  <a:lnTo>
                    <a:pt x="1304" y="2454"/>
                  </a:lnTo>
                  <a:lnTo>
                    <a:pt x="1356" y="2465"/>
                  </a:lnTo>
                  <a:lnTo>
                    <a:pt x="1390" y="2449"/>
                  </a:lnTo>
                  <a:lnTo>
                    <a:pt x="1391" y="2399"/>
                  </a:lnTo>
                  <a:lnTo>
                    <a:pt x="1424" y="2350"/>
                  </a:lnTo>
                  <a:lnTo>
                    <a:pt x="1430" y="2297"/>
                  </a:lnTo>
                  <a:lnTo>
                    <a:pt x="1467" y="2269"/>
                  </a:lnTo>
                  <a:lnTo>
                    <a:pt x="1493" y="2225"/>
                  </a:lnTo>
                  <a:lnTo>
                    <a:pt x="1496" y="2206"/>
                  </a:lnTo>
                  <a:lnTo>
                    <a:pt x="1476" y="2216"/>
                  </a:lnTo>
                  <a:lnTo>
                    <a:pt x="1474" y="2179"/>
                  </a:lnTo>
                  <a:lnTo>
                    <a:pt x="1436" y="2164"/>
                  </a:lnTo>
                  <a:lnTo>
                    <a:pt x="1401" y="2131"/>
                  </a:lnTo>
                  <a:lnTo>
                    <a:pt x="1374" y="2135"/>
                  </a:lnTo>
                  <a:lnTo>
                    <a:pt x="1352" y="2126"/>
                  </a:lnTo>
                  <a:lnTo>
                    <a:pt x="1357" y="2102"/>
                  </a:lnTo>
                  <a:lnTo>
                    <a:pt x="1335" y="2083"/>
                  </a:lnTo>
                  <a:lnTo>
                    <a:pt x="1338" y="2032"/>
                  </a:lnTo>
                  <a:lnTo>
                    <a:pt x="1289" y="1999"/>
                  </a:lnTo>
                  <a:lnTo>
                    <a:pt x="1300" y="1997"/>
                  </a:lnTo>
                  <a:lnTo>
                    <a:pt x="1297" y="1973"/>
                  </a:lnTo>
                  <a:lnTo>
                    <a:pt x="1326" y="1970"/>
                  </a:lnTo>
                  <a:lnTo>
                    <a:pt x="1367" y="1931"/>
                  </a:lnTo>
                  <a:lnTo>
                    <a:pt x="1359" y="1909"/>
                  </a:lnTo>
                  <a:lnTo>
                    <a:pt x="1357" y="1893"/>
                  </a:lnTo>
                  <a:lnTo>
                    <a:pt x="1356" y="1878"/>
                  </a:lnTo>
                  <a:lnTo>
                    <a:pt x="1354" y="1862"/>
                  </a:lnTo>
                  <a:lnTo>
                    <a:pt x="1341" y="1847"/>
                  </a:lnTo>
                  <a:lnTo>
                    <a:pt x="1320" y="1822"/>
                  </a:lnTo>
                  <a:lnTo>
                    <a:pt x="1337" y="1770"/>
                  </a:lnTo>
                  <a:lnTo>
                    <a:pt x="1345" y="1757"/>
                  </a:lnTo>
                  <a:lnTo>
                    <a:pt x="1410" y="1725"/>
                  </a:lnTo>
                  <a:lnTo>
                    <a:pt x="1461" y="1718"/>
                  </a:lnTo>
                  <a:lnTo>
                    <a:pt x="1468" y="1701"/>
                  </a:lnTo>
                  <a:lnTo>
                    <a:pt x="1471" y="1675"/>
                  </a:lnTo>
                  <a:lnTo>
                    <a:pt x="1489" y="1651"/>
                  </a:lnTo>
                  <a:lnTo>
                    <a:pt x="1469" y="1589"/>
                  </a:lnTo>
                  <a:lnTo>
                    <a:pt x="1452" y="1551"/>
                  </a:lnTo>
                  <a:lnTo>
                    <a:pt x="1465" y="1541"/>
                  </a:lnTo>
                  <a:lnTo>
                    <a:pt x="1557" y="1487"/>
                  </a:lnTo>
                  <a:lnTo>
                    <a:pt x="1588" y="1437"/>
                  </a:lnTo>
                  <a:lnTo>
                    <a:pt x="1628" y="1412"/>
                  </a:lnTo>
                  <a:lnTo>
                    <a:pt x="1632" y="1390"/>
                  </a:lnTo>
                  <a:lnTo>
                    <a:pt x="1590" y="1364"/>
                  </a:lnTo>
                  <a:lnTo>
                    <a:pt x="1546" y="1299"/>
                  </a:lnTo>
                  <a:lnTo>
                    <a:pt x="1482" y="1263"/>
                  </a:lnTo>
                  <a:lnTo>
                    <a:pt x="1479" y="1260"/>
                  </a:lnTo>
                  <a:lnTo>
                    <a:pt x="1445" y="1194"/>
                  </a:lnTo>
                  <a:lnTo>
                    <a:pt x="1451" y="1135"/>
                  </a:lnTo>
                  <a:lnTo>
                    <a:pt x="1453" y="1117"/>
                  </a:lnTo>
                  <a:lnTo>
                    <a:pt x="1453" y="1112"/>
                  </a:lnTo>
                  <a:lnTo>
                    <a:pt x="1422" y="1071"/>
                  </a:lnTo>
                  <a:lnTo>
                    <a:pt x="1404" y="1020"/>
                  </a:lnTo>
                  <a:lnTo>
                    <a:pt x="1424" y="988"/>
                  </a:lnTo>
                  <a:lnTo>
                    <a:pt x="1446" y="953"/>
                  </a:lnTo>
                  <a:lnTo>
                    <a:pt x="1426" y="925"/>
                  </a:lnTo>
                  <a:lnTo>
                    <a:pt x="1425" y="899"/>
                  </a:lnTo>
                  <a:lnTo>
                    <a:pt x="1432" y="866"/>
                  </a:lnTo>
                  <a:lnTo>
                    <a:pt x="1437" y="865"/>
                  </a:lnTo>
                  <a:lnTo>
                    <a:pt x="1477" y="844"/>
                  </a:lnTo>
                  <a:lnTo>
                    <a:pt x="1484" y="773"/>
                  </a:lnTo>
                  <a:lnTo>
                    <a:pt x="1467" y="727"/>
                  </a:lnTo>
                  <a:lnTo>
                    <a:pt x="1499" y="653"/>
                  </a:lnTo>
                  <a:lnTo>
                    <a:pt x="1461" y="581"/>
                  </a:lnTo>
                  <a:lnTo>
                    <a:pt x="1479" y="509"/>
                  </a:lnTo>
                  <a:lnTo>
                    <a:pt x="1443" y="456"/>
                  </a:lnTo>
                  <a:lnTo>
                    <a:pt x="1392" y="461"/>
                  </a:lnTo>
                  <a:lnTo>
                    <a:pt x="1367" y="445"/>
                  </a:lnTo>
                  <a:lnTo>
                    <a:pt x="1359" y="417"/>
                  </a:lnTo>
                  <a:lnTo>
                    <a:pt x="1361" y="410"/>
                  </a:lnTo>
                  <a:lnTo>
                    <a:pt x="1324" y="363"/>
                  </a:lnTo>
                  <a:lnTo>
                    <a:pt x="1317" y="307"/>
                  </a:lnTo>
                  <a:lnTo>
                    <a:pt x="1316" y="289"/>
                  </a:lnTo>
                  <a:lnTo>
                    <a:pt x="1328" y="192"/>
                  </a:lnTo>
                  <a:lnTo>
                    <a:pt x="1364" y="138"/>
                  </a:lnTo>
                  <a:lnTo>
                    <a:pt x="1342" y="88"/>
                  </a:lnTo>
                  <a:lnTo>
                    <a:pt x="1282" y="55"/>
                  </a:lnTo>
                  <a:lnTo>
                    <a:pt x="1225" y="82"/>
                  </a:lnTo>
                  <a:lnTo>
                    <a:pt x="1191" y="82"/>
                  </a:lnTo>
                  <a:lnTo>
                    <a:pt x="1195" y="36"/>
                  </a:lnTo>
                  <a:lnTo>
                    <a:pt x="1180" y="0"/>
                  </a:lnTo>
                  <a:close/>
                  <a:moveTo>
                    <a:pt x="1259" y="1966"/>
                  </a:moveTo>
                  <a:lnTo>
                    <a:pt x="1259" y="1966"/>
                  </a:lnTo>
                  <a:lnTo>
                    <a:pt x="1264" y="2002"/>
                  </a:lnTo>
                  <a:lnTo>
                    <a:pt x="1257" y="2031"/>
                  </a:lnTo>
                  <a:lnTo>
                    <a:pt x="1238" y="2026"/>
                  </a:lnTo>
                  <a:lnTo>
                    <a:pt x="1259" y="196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1"/>
            <p:cNvSpPr>
              <a:spLocks noEditPoints="1"/>
            </p:cNvSpPr>
            <p:nvPr/>
          </p:nvSpPr>
          <p:spPr bwMode="auto">
            <a:xfrm>
              <a:off x="4254" y="3274"/>
              <a:ext cx="985" cy="1488"/>
            </a:xfrm>
            <a:custGeom>
              <a:avLst/>
              <a:gdLst>
                <a:gd name="T0" fmla="*/ 1255 w 1639"/>
                <a:gd name="T1" fmla="*/ 2434 h 2475"/>
                <a:gd name="T2" fmla="*/ 1134 w 1639"/>
                <a:gd name="T3" fmla="*/ 2400 h 2475"/>
                <a:gd name="T4" fmla="*/ 1142 w 1639"/>
                <a:gd name="T5" fmla="*/ 2201 h 2475"/>
                <a:gd name="T6" fmla="*/ 1086 w 1639"/>
                <a:gd name="T7" fmla="*/ 2053 h 2475"/>
                <a:gd name="T8" fmla="*/ 854 w 1639"/>
                <a:gd name="T9" fmla="*/ 1951 h 2475"/>
                <a:gd name="T10" fmla="*/ 940 w 1639"/>
                <a:gd name="T11" fmla="*/ 1820 h 2475"/>
                <a:gd name="T12" fmla="*/ 886 w 1639"/>
                <a:gd name="T13" fmla="*/ 1634 h 2475"/>
                <a:gd name="T14" fmla="*/ 576 w 1639"/>
                <a:gd name="T15" fmla="*/ 1592 h 2475"/>
                <a:gd name="T16" fmla="*/ 396 w 1639"/>
                <a:gd name="T17" fmla="*/ 1437 h 2475"/>
                <a:gd name="T18" fmla="*/ 112 w 1639"/>
                <a:gd name="T19" fmla="*/ 1184 h 2475"/>
                <a:gd name="T20" fmla="*/ 155 w 1639"/>
                <a:gd name="T21" fmla="*/ 893 h 2475"/>
                <a:gd name="T22" fmla="*/ 134 w 1639"/>
                <a:gd name="T23" fmla="*/ 620 h 2475"/>
                <a:gd name="T24" fmla="*/ 179 w 1639"/>
                <a:gd name="T25" fmla="*/ 332 h 2475"/>
                <a:gd name="T26" fmla="*/ 268 w 1639"/>
                <a:gd name="T27" fmla="*/ 180 h 2475"/>
                <a:gd name="T28" fmla="*/ 570 w 1639"/>
                <a:gd name="T29" fmla="*/ 175 h 2475"/>
                <a:gd name="T30" fmla="*/ 922 w 1639"/>
                <a:gd name="T31" fmla="*/ 208 h 2475"/>
                <a:gd name="T32" fmla="*/ 1185 w 1639"/>
                <a:gd name="T33" fmla="*/ 0 h 2475"/>
                <a:gd name="T34" fmla="*/ 1348 w 1639"/>
                <a:gd name="T35" fmla="*/ 91 h 2475"/>
                <a:gd name="T36" fmla="*/ 1368 w 1639"/>
                <a:gd name="T37" fmla="*/ 416 h 2475"/>
                <a:gd name="T38" fmla="*/ 1468 w 1639"/>
                <a:gd name="T39" fmla="*/ 586 h 2475"/>
                <a:gd name="T40" fmla="*/ 1440 w 1639"/>
                <a:gd name="T41" fmla="*/ 875 h 2475"/>
                <a:gd name="T42" fmla="*/ 1411 w 1639"/>
                <a:gd name="T43" fmla="*/ 1026 h 2475"/>
                <a:gd name="T44" fmla="*/ 1487 w 1639"/>
                <a:gd name="T45" fmla="*/ 1267 h 2475"/>
                <a:gd name="T46" fmla="*/ 1561 w 1639"/>
                <a:gd name="T47" fmla="*/ 1495 h 2475"/>
                <a:gd name="T48" fmla="*/ 1474 w 1639"/>
                <a:gd name="T49" fmla="*/ 1709 h 2475"/>
                <a:gd name="T50" fmla="*/ 1360 w 1639"/>
                <a:gd name="T51" fmla="*/ 1867 h 2475"/>
                <a:gd name="T52" fmla="*/ 1307 w 1639"/>
                <a:gd name="T53" fmla="*/ 2005 h 2475"/>
                <a:gd name="T54" fmla="*/ 1377 w 1639"/>
                <a:gd name="T55" fmla="*/ 2138 h 2475"/>
                <a:gd name="T56" fmla="*/ 1499 w 1639"/>
                <a:gd name="T57" fmla="*/ 2233 h 2475"/>
                <a:gd name="T58" fmla="*/ 1359 w 1639"/>
                <a:gd name="T59" fmla="*/ 2475 h 2475"/>
                <a:gd name="T60" fmla="*/ 1424 w 1639"/>
                <a:gd name="T61" fmla="*/ 2355 h 2475"/>
                <a:gd name="T62" fmla="*/ 1474 w 1639"/>
                <a:gd name="T63" fmla="*/ 2187 h 2475"/>
                <a:gd name="T64" fmla="*/ 1335 w 1639"/>
                <a:gd name="T65" fmla="*/ 2091 h 2475"/>
                <a:gd name="T66" fmla="*/ 1366 w 1639"/>
                <a:gd name="T67" fmla="*/ 1936 h 2475"/>
                <a:gd name="T68" fmla="*/ 1345 w 1639"/>
                <a:gd name="T69" fmla="*/ 1761 h 2475"/>
                <a:gd name="T70" fmla="*/ 1489 w 1639"/>
                <a:gd name="T71" fmla="*/ 1657 h 2475"/>
                <a:gd name="T72" fmla="*/ 1628 w 1639"/>
                <a:gd name="T73" fmla="*/ 1416 h 2475"/>
                <a:gd name="T74" fmla="*/ 1444 w 1639"/>
                <a:gd name="T75" fmla="*/ 1200 h 2475"/>
                <a:gd name="T76" fmla="*/ 1445 w 1639"/>
                <a:gd name="T77" fmla="*/ 959 h 2475"/>
                <a:gd name="T78" fmla="*/ 1484 w 1639"/>
                <a:gd name="T79" fmla="*/ 779 h 2475"/>
                <a:gd name="T80" fmla="*/ 1394 w 1639"/>
                <a:gd name="T81" fmla="*/ 471 h 2475"/>
                <a:gd name="T82" fmla="*/ 1316 w 1639"/>
                <a:gd name="T83" fmla="*/ 295 h 2475"/>
                <a:gd name="T84" fmla="*/ 1190 w 1639"/>
                <a:gd name="T85" fmla="*/ 92 h 2475"/>
                <a:gd name="T86" fmla="*/ 1104 w 1639"/>
                <a:gd name="T87" fmla="*/ 118 h 2475"/>
                <a:gd name="T88" fmla="*/ 600 w 1639"/>
                <a:gd name="T89" fmla="*/ 171 h 2475"/>
                <a:gd name="T90" fmla="*/ 303 w 1639"/>
                <a:gd name="T91" fmla="*/ 150 h 2475"/>
                <a:gd name="T92" fmla="*/ 155 w 1639"/>
                <a:gd name="T93" fmla="*/ 391 h 2475"/>
                <a:gd name="T94" fmla="*/ 141 w 1639"/>
                <a:gd name="T95" fmla="*/ 620 h 2475"/>
                <a:gd name="T96" fmla="*/ 157 w 1639"/>
                <a:gd name="T97" fmla="*/ 937 h 2475"/>
                <a:gd name="T98" fmla="*/ 166 w 1639"/>
                <a:gd name="T99" fmla="*/ 1191 h 2475"/>
                <a:gd name="T100" fmla="*/ 468 w 1639"/>
                <a:gd name="T101" fmla="*/ 1465 h 2475"/>
                <a:gd name="T102" fmla="*/ 698 w 1639"/>
                <a:gd name="T103" fmla="*/ 1631 h 2475"/>
                <a:gd name="T104" fmla="*/ 997 w 1639"/>
                <a:gd name="T105" fmla="*/ 1696 h 2475"/>
                <a:gd name="T106" fmla="*/ 899 w 1639"/>
                <a:gd name="T107" fmla="*/ 1863 h 2475"/>
                <a:gd name="T108" fmla="*/ 1042 w 1639"/>
                <a:gd name="T109" fmla="*/ 2045 h 2475"/>
                <a:gd name="T110" fmla="*/ 1124 w 1639"/>
                <a:gd name="T111" fmla="*/ 2164 h 2475"/>
                <a:gd name="T112" fmla="*/ 1206 w 1639"/>
                <a:gd name="T113" fmla="*/ 2326 h 2475"/>
                <a:gd name="T114" fmla="*/ 1227 w 1639"/>
                <a:gd name="T115" fmla="*/ 2399 h 2475"/>
                <a:gd name="T116" fmla="*/ 1263 w 1639"/>
                <a:gd name="T117" fmla="*/ 2041 h 2475"/>
                <a:gd name="T118" fmla="*/ 1245 w 1639"/>
                <a:gd name="T119" fmla="*/ 2030 h 2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5">
                  <a:moveTo>
                    <a:pt x="1359" y="2475"/>
                  </a:moveTo>
                  <a:lnTo>
                    <a:pt x="1359" y="2475"/>
                  </a:lnTo>
                  <a:lnTo>
                    <a:pt x="1303" y="2463"/>
                  </a:lnTo>
                  <a:lnTo>
                    <a:pt x="1310" y="2423"/>
                  </a:lnTo>
                  <a:lnTo>
                    <a:pt x="1291" y="2414"/>
                  </a:lnTo>
                  <a:lnTo>
                    <a:pt x="1255" y="2434"/>
                  </a:lnTo>
                  <a:lnTo>
                    <a:pt x="1224" y="2405"/>
                  </a:lnTo>
                  <a:lnTo>
                    <a:pt x="1206" y="2403"/>
                  </a:lnTo>
                  <a:lnTo>
                    <a:pt x="1168" y="2431"/>
                  </a:lnTo>
                  <a:lnTo>
                    <a:pt x="1129" y="2443"/>
                  </a:lnTo>
                  <a:lnTo>
                    <a:pt x="1133" y="2401"/>
                  </a:lnTo>
                  <a:lnTo>
                    <a:pt x="1134" y="2400"/>
                  </a:lnTo>
                  <a:lnTo>
                    <a:pt x="1186" y="2333"/>
                  </a:lnTo>
                  <a:lnTo>
                    <a:pt x="1196" y="2325"/>
                  </a:lnTo>
                  <a:lnTo>
                    <a:pt x="1194" y="2322"/>
                  </a:lnTo>
                  <a:lnTo>
                    <a:pt x="1173" y="2319"/>
                  </a:lnTo>
                  <a:lnTo>
                    <a:pt x="1157" y="2252"/>
                  </a:lnTo>
                  <a:lnTo>
                    <a:pt x="1142" y="2201"/>
                  </a:lnTo>
                  <a:lnTo>
                    <a:pt x="1136" y="2188"/>
                  </a:lnTo>
                  <a:lnTo>
                    <a:pt x="1119" y="2169"/>
                  </a:lnTo>
                  <a:lnTo>
                    <a:pt x="1090" y="2145"/>
                  </a:lnTo>
                  <a:lnTo>
                    <a:pt x="1082" y="2122"/>
                  </a:lnTo>
                  <a:lnTo>
                    <a:pt x="1094" y="2083"/>
                  </a:lnTo>
                  <a:lnTo>
                    <a:pt x="1086" y="2053"/>
                  </a:lnTo>
                  <a:lnTo>
                    <a:pt x="1061" y="2056"/>
                  </a:lnTo>
                  <a:lnTo>
                    <a:pt x="1039" y="2052"/>
                  </a:lnTo>
                  <a:lnTo>
                    <a:pt x="1013" y="2029"/>
                  </a:lnTo>
                  <a:lnTo>
                    <a:pt x="935" y="1967"/>
                  </a:lnTo>
                  <a:lnTo>
                    <a:pt x="858" y="1951"/>
                  </a:lnTo>
                  <a:lnTo>
                    <a:pt x="854" y="1951"/>
                  </a:lnTo>
                  <a:lnTo>
                    <a:pt x="855" y="1946"/>
                  </a:lnTo>
                  <a:lnTo>
                    <a:pt x="868" y="1900"/>
                  </a:lnTo>
                  <a:lnTo>
                    <a:pt x="876" y="1888"/>
                  </a:lnTo>
                  <a:lnTo>
                    <a:pt x="894" y="1857"/>
                  </a:lnTo>
                  <a:lnTo>
                    <a:pt x="923" y="1846"/>
                  </a:lnTo>
                  <a:lnTo>
                    <a:pt x="940" y="1820"/>
                  </a:lnTo>
                  <a:lnTo>
                    <a:pt x="956" y="1790"/>
                  </a:lnTo>
                  <a:lnTo>
                    <a:pt x="974" y="1776"/>
                  </a:lnTo>
                  <a:lnTo>
                    <a:pt x="999" y="1741"/>
                  </a:lnTo>
                  <a:lnTo>
                    <a:pt x="991" y="1699"/>
                  </a:lnTo>
                  <a:lnTo>
                    <a:pt x="893" y="1623"/>
                  </a:lnTo>
                  <a:lnTo>
                    <a:pt x="886" y="1634"/>
                  </a:lnTo>
                  <a:lnTo>
                    <a:pt x="844" y="1644"/>
                  </a:lnTo>
                  <a:lnTo>
                    <a:pt x="784" y="1612"/>
                  </a:lnTo>
                  <a:lnTo>
                    <a:pt x="771" y="1588"/>
                  </a:lnTo>
                  <a:lnTo>
                    <a:pt x="699" y="1638"/>
                  </a:lnTo>
                  <a:lnTo>
                    <a:pt x="661" y="1624"/>
                  </a:lnTo>
                  <a:lnTo>
                    <a:pt x="576" y="1592"/>
                  </a:lnTo>
                  <a:lnTo>
                    <a:pt x="556" y="1561"/>
                  </a:lnTo>
                  <a:lnTo>
                    <a:pt x="479" y="1573"/>
                  </a:lnTo>
                  <a:lnTo>
                    <a:pt x="473" y="1531"/>
                  </a:lnTo>
                  <a:lnTo>
                    <a:pt x="436" y="1500"/>
                  </a:lnTo>
                  <a:lnTo>
                    <a:pt x="458" y="1468"/>
                  </a:lnTo>
                  <a:lnTo>
                    <a:pt x="396" y="1437"/>
                  </a:lnTo>
                  <a:lnTo>
                    <a:pt x="389" y="1407"/>
                  </a:lnTo>
                  <a:lnTo>
                    <a:pt x="325" y="1336"/>
                  </a:lnTo>
                  <a:lnTo>
                    <a:pt x="307" y="1275"/>
                  </a:lnTo>
                  <a:lnTo>
                    <a:pt x="173" y="1233"/>
                  </a:lnTo>
                  <a:lnTo>
                    <a:pt x="161" y="1197"/>
                  </a:lnTo>
                  <a:lnTo>
                    <a:pt x="112" y="1184"/>
                  </a:lnTo>
                  <a:lnTo>
                    <a:pt x="142" y="1136"/>
                  </a:lnTo>
                  <a:lnTo>
                    <a:pt x="74" y="1022"/>
                  </a:lnTo>
                  <a:lnTo>
                    <a:pt x="109" y="1011"/>
                  </a:lnTo>
                  <a:lnTo>
                    <a:pt x="121" y="969"/>
                  </a:lnTo>
                  <a:lnTo>
                    <a:pt x="151" y="935"/>
                  </a:lnTo>
                  <a:lnTo>
                    <a:pt x="155" y="893"/>
                  </a:lnTo>
                  <a:lnTo>
                    <a:pt x="160" y="782"/>
                  </a:lnTo>
                  <a:lnTo>
                    <a:pt x="153" y="701"/>
                  </a:lnTo>
                  <a:lnTo>
                    <a:pt x="162" y="686"/>
                  </a:lnTo>
                  <a:lnTo>
                    <a:pt x="141" y="651"/>
                  </a:lnTo>
                  <a:lnTo>
                    <a:pt x="134" y="620"/>
                  </a:lnTo>
                  <a:lnTo>
                    <a:pt x="134" y="620"/>
                  </a:lnTo>
                  <a:lnTo>
                    <a:pt x="148" y="569"/>
                  </a:lnTo>
                  <a:lnTo>
                    <a:pt x="97" y="528"/>
                  </a:lnTo>
                  <a:lnTo>
                    <a:pt x="0" y="566"/>
                  </a:lnTo>
                  <a:lnTo>
                    <a:pt x="2" y="443"/>
                  </a:lnTo>
                  <a:lnTo>
                    <a:pt x="150" y="386"/>
                  </a:lnTo>
                  <a:lnTo>
                    <a:pt x="179" y="332"/>
                  </a:lnTo>
                  <a:lnTo>
                    <a:pt x="195" y="311"/>
                  </a:lnTo>
                  <a:lnTo>
                    <a:pt x="196" y="311"/>
                  </a:lnTo>
                  <a:lnTo>
                    <a:pt x="265" y="295"/>
                  </a:lnTo>
                  <a:lnTo>
                    <a:pt x="258" y="256"/>
                  </a:lnTo>
                  <a:lnTo>
                    <a:pt x="258" y="255"/>
                  </a:lnTo>
                  <a:lnTo>
                    <a:pt x="268" y="180"/>
                  </a:lnTo>
                  <a:lnTo>
                    <a:pt x="301" y="143"/>
                  </a:lnTo>
                  <a:lnTo>
                    <a:pt x="382" y="157"/>
                  </a:lnTo>
                  <a:lnTo>
                    <a:pt x="419" y="190"/>
                  </a:lnTo>
                  <a:lnTo>
                    <a:pt x="470" y="174"/>
                  </a:lnTo>
                  <a:lnTo>
                    <a:pt x="522" y="213"/>
                  </a:lnTo>
                  <a:lnTo>
                    <a:pt x="570" y="175"/>
                  </a:lnTo>
                  <a:lnTo>
                    <a:pt x="600" y="163"/>
                  </a:lnTo>
                  <a:lnTo>
                    <a:pt x="646" y="185"/>
                  </a:lnTo>
                  <a:lnTo>
                    <a:pt x="753" y="173"/>
                  </a:lnTo>
                  <a:lnTo>
                    <a:pt x="753" y="174"/>
                  </a:lnTo>
                  <a:lnTo>
                    <a:pt x="827" y="198"/>
                  </a:lnTo>
                  <a:lnTo>
                    <a:pt x="922" y="208"/>
                  </a:lnTo>
                  <a:lnTo>
                    <a:pt x="1070" y="144"/>
                  </a:lnTo>
                  <a:lnTo>
                    <a:pt x="1097" y="116"/>
                  </a:lnTo>
                  <a:lnTo>
                    <a:pt x="1073" y="46"/>
                  </a:lnTo>
                  <a:lnTo>
                    <a:pt x="1110" y="25"/>
                  </a:lnTo>
                  <a:lnTo>
                    <a:pt x="1151" y="36"/>
                  </a:lnTo>
                  <a:lnTo>
                    <a:pt x="1185" y="0"/>
                  </a:lnTo>
                  <a:lnTo>
                    <a:pt x="1201" y="41"/>
                  </a:lnTo>
                  <a:lnTo>
                    <a:pt x="1201" y="42"/>
                  </a:lnTo>
                  <a:lnTo>
                    <a:pt x="1198" y="85"/>
                  </a:lnTo>
                  <a:lnTo>
                    <a:pt x="1227" y="85"/>
                  </a:lnTo>
                  <a:lnTo>
                    <a:pt x="1285" y="58"/>
                  </a:lnTo>
                  <a:lnTo>
                    <a:pt x="1348" y="91"/>
                  </a:lnTo>
                  <a:lnTo>
                    <a:pt x="1370" y="144"/>
                  </a:lnTo>
                  <a:lnTo>
                    <a:pt x="1334" y="199"/>
                  </a:lnTo>
                  <a:lnTo>
                    <a:pt x="1323" y="295"/>
                  </a:lnTo>
                  <a:lnTo>
                    <a:pt x="1324" y="313"/>
                  </a:lnTo>
                  <a:lnTo>
                    <a:pt x="1331" y="368"/>
                  </a:lnTo>
                  <a:lnTo>
                    <a:pt x="1368" y="416"/>
                  </a:lnTo>
                  <a:lnTo>
                    <a:pt x="1365" y="423"/>
                  </a:lnTo>
                  <a:lnTo>
                    <a:pt x="1373" y="449"/>
                  </a:lnTo>
                  <a:lnTo>
                    <a:pt x="1396" y="464"/>
                  </a:lnTo>
                  <a:lnTo>
                    <a:pt x="1447" y="459"/>
                  </a:lnTo>
                  <a:lnTo>
                    <a:pt x="1485" y="515"/>
                  </a:lnTo>
                  <a:lnTo>
                    <a:pt x="1468" y="586"/>
                  </a:lnTo>
                  <a:lnTo>
                    <a:pt x="1506" y="659"/>
                  </a:lnTo>
                  <a:lnTo>
                    <a:pt x="1473" y="733"/>
                  </a:lnTo>
                  <a:lnTo>
                    <a:pt x="1490" y="779"/>
                  </a:lnTo>
                  <a:lnTo>
                    <a:pt x="1490" y="779"/>
                  </a:lnTo>
                  <a:lnTo>
                    <a:pt x="1483" y="852"/>
                  </a:lnTo>
                  <a:lnTo>
                    <a:pt x="1440" y="875"/>
                  </a:lnTo>
                  <a:lnTo>
                    <a:pt x="1437" y="875"/>
                  </a:lnTo>
                  <a:lnTo>
                    <a:pt x="1431" y="906"/>
                  </a:lnTo>
                  <a:lnTo>
                    <a:pt x="1432" y="930"/>
                  </a:lnTo>
                  <a:lnTo>
                    <a:pt x="1453" y="959"/>
                  </a:lnTo>
                  <a:lnTo>
                    <a:pt x="1430" y="996"/>
                  </a:lnTo>
                  <a:lnTo>
                    <a:pt x="1411" y="1026"/>
                  </a:lnTo>
                  <a:lnTo>
                    <a:pt x="1428" y="1075"/>
                  </a:lnTo>
                  <a:lnTo>
                    <a:pt x="1460" y="1117"/>
                  </a:lnTo>
                  <a:lnTo>
                    <a:pt x="1459" y="1123"/>
                  </a:lnTo>
                  <a:lnTo>
                    <a:pt x="1451" y="1199"/>
                  </a:lnTo>
                  <a:lnTo>
                    <a:pt x="1485" y="1264"/>
                  </a:lnTo>
                  <a:lnTo>
                    <a:pt x="1487" y="1267"/>
                  </a:lnTo>
                  <a:lnTo>
                    <a:pt x="1552" y="1303"/>
                  </a:lnTo>
                  <a:lnTo>
                    <a:pt x="1595" y="1367"/>
                  </a:lnTo>
                  <a:lnTo>
                    <a:pt x="1639" y="1395"/>
                  </a:lnTo>
                  <a:lnTo>
                    <a:pt x="1634" y="1420"/>
                  </a:lnTo>
                  <a:lnTo>
                    <a:pt x="1593" y="1445"/>
                  </a:lnTo>
                  <a:lnTo>
                    <a:pt x="1561" y="1495"/>
                  </a:lnTo>
                  <a:lnTo>
                    <a:pt x="1470" y="1550"/>
                  </a:lnTo>
                  <a:lnTo>
                    <a:pt x="1459" y="1558"/>
                  </a:lnTo>
                  <a:lnTo>
                    <a:pt x="1475" y="1594"/>
                  </a:lnTo>
                  <a:lnTo>
                    <a:pt x="1496" y="1658"/>
                  </a:lnTo>
                  <a:lnTo>
                    <a:pt x="1477" y="1682"/>
                  </a:lnTo>
                  <a:lnTo>
                    <a:pt x="1474" y="1709"/>
                  </a:lnTo>
                  <a:lnTo>
                    <a:pt x="1466" y="1727"/>
                  </a:lnTo>
                  <a:lnTo>
                    <a:pt x="1414" y="1734"/>
                  </a:lnTo>
                  <a:lnTo>
                    <a:pt x="1350" y="1766"/>
                  </a:lnTo>
                  <a:lnTo>
                    <a:pt x="1343" y="1778"/>
                  </a:lnTo>
                  <a:lnTo>
                    <a:pt x="1327" y="1828"/>
                  </a:lnTo>
                  <a:lnTo>
                    <a:pt x="1360" y="1867"/>
                  </a:lnTo>
                  <a:lnTo>
                    <a:pt x="1364" y="1899"/>
                  </a:lnTo>
                  <a:lnTo>
                    <a:pt x="1365" y="1915"/>
                  </a:lnTo>
                  <a:lnTo>
                    <a:pt x="1374" y="1938"/>
                  </a:lnTo>
                  <a:lnTo>
                    <a:pt x="1331" y="1979"/>
                  </a:lnTo>
                  <a:lnTo>
                    <a:pt x="1304" y="1982"/>
                  </a:lnTo>
                  <a:lnTo>
                    <a:pt x="1307" y="2005"/>
                  </a:lnTo>
                  <a:lnTo>
                    <a:pt x="1300" y="2007"/>
                  </a:lnTo>
                  <a:lnTo>
                    <a:pt x="1345" y="2037"/>
                  </a:lnTo>
                  <a:lnTo>
                    <a:pt x="1342" y="2088"/>
                  </a:lnTo>
                  <a:lnTo>
                    <a:pt x="1364" y="2107"/>
                  </a:lnTo>
                  <a:lnTo>
                    <a:pt x="1358" y="2130"/>
                  </a:lnTo>
                  <a:lnTo>
                    <a:pt x="1377" y="2138"/>
                  </a:lnTo>
                  <a:lnTo>
                    <a:pt x="1405" y="2134"/>
                  </a:lnTo>
                  <a:lnTo>
                    <a:pt x="1441" y="2167"/>
                  </a:lnTo>
                  <a:lnTo>
                    <a:pt x="1480" y="2182"/>
                  </a:lnTo>
                  <a:lnTo>
                    <a:pt x="1482" y="2217"/>
                  </a:lnTo>
                  <a:lnTo>
                    <a:pt x="1504" y="2206"/>
                  </a:lnTo>
                  <a:lnTo>
                    <a:pt x="1499" y="2233"/>
                  </a:lnTo>
                  <a:lnTo>
                    <a:pt x="1472" y="2278"/>
                  </a:lnTo>
                  <a:lnTo>
                    <a:pt x="1436" y="2305"/>
                  </a:lnTo>
                  <a:lnTo>
                    <a:pt x="1430" y="2358"/>
                  </a:lnTo>
                  <a:lnTo>
                    <a:pt x="1397" y="2406"/>
                  </a:lnTo>
                  <a:lnTo>
                    <a:pt x="1397" y="2457"/>
                  </a:lnTo>
                  <a:lnTo>
                    <a:pt x="1359" y="2475"/>
                  </a:lnTo>
                  <a:close/>
                  <a:moveTo>
                    <a:pt x="1311" y="2458"/>
                  </a:moveTo>
                  <a:lnTo>
                    <a:pt x="1311" y="2458"/>
                  </a:lnTo>
                  <a:lnTo>
                    <a:pt x="1358" y="2468"/>
                  </a:lnTo>
                  <a:lnTo>
                    <a:pt x="1390" y="2453"/>
                  </a:lnTo>
                  <a:lnTo>
                    <a:pt x="1391" y="2404"/>
                  </a:lnTo>
                  <a:lnTo>
                    <a:pt x="1424" y="2355"/>
                  </a:lnTo>
                  <a:lnTo>
                    <a:pt x="1430" y="2301"/>
                  </a:lnTo>
                  <a:lnTo>
                    <a:pt x="1467" y="2273"/>
                  </a:lnTo>
                  <a:lnTo>
                    <a:pt x="1493" y="2230"/>
                  </a:lnTo>
                  <a:lnTo>
                    <a:pt x="1495" y="2218"/>
                  </a:lnTo>
                  <a:lnTo>
                    <a:pt x="1476" y="2227"/>
                  </a:lnTo>
                  <a:lnTo>
                    <a:pt x="1474" y="2187"/>
                  </a:lnTo>
                  <a:lnTo>
                    <a:pt x="1437" y="2172"/>
                  </a:lnTo>
                  <a:lnTo>
                    <a:pt x="1403" y="2141"/>
                  </a:lnTo>
                  <a:lnTo>
                    <a:pt x="1376" y="2144"/>
                  </a:lnTo>
                  <a:lnTo>
                    <a:pt x="1351" y="2134"/>
                  </a:lnTo>
                  <a:lnTo>
                    <a:pt x="1357" y="2109"/>
                  </a:lnTo>
                  <a:lnTo>
                    <a:pt x="1335" y="2091"/>
                  </a:lnTo>
                  <a:lnTo>
                    <a:pt x="1338" y="2040"/>
                  </a:lnTo>
                  <a:lnTo>
                    <a:pt x="1283" y="2004"/>
                  </a:lnTo>
                  <a:lnTo>
                    <a:pt x="1300" y="2000"/>
                  </a:lnTo>
                  <a:lnTo>
                    <a:pt x="1297" y="1976"/>
                  </a:lnTo>
                  <a:lnTo>
                    <a:pt x="1328" y="1973"/>
                  </a:lnTo>
                  <a:lnTo>
                    <a:pt x="1366" y="1936"/>
                  </a:lnTo>
                  <a:lnTo>
                    <a:pt x="1358" y="1916"/>
                  </a:lnTo>
                  <a:lnTo>
                    <a:pt x="1354" y="1870"/>
                  </a:lnTo>
                  <a:lnTo>
                    <a:pt x="1341" y="1855"/>
                  </a:lnTo>
                  <a:lnTo>
                    <a:pt x="1320" y="1829"/>
                  </a:lnTo>
                  <a:lnTo>
                    <a:pt x="1337" y="1775"/>
                  </a:lnTo>
                  <a:lnTo>
                    <a:pt x="1345" y="1761"/>
                  </a:lnTo>
                  <a:lnTo>
                    <a:pt x="1346" y="1761"/>
                  </a:lnTo>
                  <a:lnTo>
                    <a:pt x="1412" y="1727"/>
                  </a:lnTo>
                  <a:lnTo>
                    <a:pt x="1462" y="1721"/>
                  </a:lnTo>
                  <a:lnTo>
                    <a:pt x="1468" y="1706"/>
                  </a:lnTo>
                  <a:lnTo>
                    <a:pt x="1471" y="1680"/>
                  </a:lnTo>
                  <a:lnTo>
                    <a:pt x="1489" y="1657"/>
                  </a:lnTo>
                  <a:lnTo>
                    <a:pt x="1469" y="1596"/>
                  </a:lnTo>
                  <a:lnTo>
                    <a:pt x="1451" y="1556"/>
                  </a:lnTo>
                  <a:lnTo>
                    <a:pt x="1466" y="1544"/>
                  </a:lnTo>
                  <a:lnTo>
                    <a:pt x="1557" y="1490"/>
                  </a:lnTo>
                  <a:lnTo>
                    <a:pt x="1589" y="1440"/>
                  </a:lnTo>
                  <a:lnTo>
                    <a:pt x="1628" y="1416"/>
                  </a:lnTo>
                  <a:lnTo>
                    <a:pt x="1632" y="1398"/>
                  </a:lnTo>
                  <a:lnTo>
                    <a:pt x="1590" y="1372"/>
                  </a:lnTo>
                  <a:lnTo>
                    <a:pt x="1547" y="1307"/>
                  </a:lnTo>
                  <a:lnTo>
                    <a:pt x="1482" y="1271"/>
                  </a:lnTo>
                  <a:lnTo>
                    <a:pt x="1479" y="1268"/>
                  </a:lnTo>
                  <a:lnTo>
                    <a:pt x="1444" y="1200"/>
                  </a:lnTo>
                  <a:lnTo>
                    <a:pt x="1444" y="1199"/>
                  </a:lnTo>
                  <a:lnTo>
                    <a:pt x="1453" y="1119"/>
                  </a:lnTo>
                  <a:lnTo>
                    <a:pt x="1422" y="1078"/>
                  </a:lnTo>
                  <a:lnTo>
                    <a:pt x="1403" y="1025"/>
                  </a:lnTo>
                  <a:lnTo>
                    <a:pt x="1424" y="993"/>
                  </a:lnTo>
                  <a:lnTo>
                    <a:pt x="1445" y="959"/>
                  </a:lnTo>
                  <a:lnTo>
                    <a:pt x="1425" y="932"/>
                  </a:lnTo>
                  <a:lnTo>
                    <a:pt x="1424" y="905"/>
                  </a:lnTo>
                  <a:lnTo>
                    <a:pt x="1432" y="868"/>
                  </a:lnTo>
                  <a:lnTo>
                    <a:pt x="1439" y="868"/>
                  </a:lnTo>
                  <a:lnTo>
                    <a:pt x="1477" y="848"/>
                  </a:lnTo>
                  <a:lnTo>
                    <a:pt x="1484" y="779"/>
                  </a:lnTo>
                  <a:lnTo>
                    <a:pt x="1466" y="733"/>
                  </a:lnTo>
                  <a:lnTo>
                    <a:pt x="1498" y="659"/>
                  </a:lnTo>
                  <a:lnTo>
                    <a:pt x="1460" y="587"/>
                  </a:lnTo>
                  <a:lnTo>
                    <a:pt x="1478" y="516"/>
                  </a:lnTo>
                  <a:lnTo>
                    <a:pt x="1444" y="466"/>
                  </a:lnTo>
                  <a:lnTo>
                    <a:pt x="1394" y="471"/>
                  </a:lnTo>
                  <a:lnTo>
                    <a:pt x="1367" y="453"/>
                  </a:lnTo>
                  <a:lnTo>
                    <a:pt x="1358" y="423"/>
                  </a:lnTo>
                  <a:lnTo>
                    <a:pt x="1360" y="417"/>
                  </a:lnTo>
                  <a:lnTo>
                    <a:pt x="1324" y="371"/>
                  </a:lnTo>
                  <a:lnTo>
                    <a:pt x="1317" y="314"/>
                  </a:lnTo>
                  <a:lnTo>
                    <a:pt x="1316" y="295"/>
                  </a:lnTo>
                  <a:lnTo>
                    <a:pt x="1328" y="196"/>
                  </a:lnTo>
                  <a:lnTo>
                    <a:pt x="1363" y="143"/>
                  </a:lnTo>
                  <a:lnTo>
                    <a:pt x="1343" y="96"/>
                  </a:lnTo>
                  <a:lnTo>
                    <a:pt x="1285" y="65"/>
                  </a:lnTo>
                  <a:lnTo>
                    <a:pt x="1228" y="92"/>
                  </a:lnTo>
                  <a:lnTo>
                    <a:pt x="1190" y="92"/>
                  </a:lnTo>
                  <a:lnTo>
                    <a:pt x="1194" y="42"/>
                  </a:lnTo>
                  <a:lnTo>
                    <a:pt x="1182" y="12"/>
                  </a:lnTo>
                  <a:lnTo>
                    <a:pt x="1153" y="43"/>
                  </a:lnTo>
                  <a:lnTo>
                    <a:pt x="1111" y="32"/>
                  </a:lnTo>
                  <a:lnTo>
                    <a:pt x="1081" y="49"/>
                  </a:lnTo>
                  <a:lnTo>
                    <a:pt x="1104" y="118"/>
                  </a:lnTo>
                  <a:lnTo>
                    <a:pt x="1074" y="150"/>
                  </a:lnTo>
                  <a:lnTo>
                    <a:pt x="923" y="215"/>
                  </a:lnTo>
                  <a:lnTo>
                    <a:pt x="825" y="204"/>
                  </a:lnTo>
                  <a:lnTo>
                    <a:pt x="752" y="180"/>
                  </a:lnTo>
                  <a:lnTo>
                    <a:pt x="645" y="191"/>
                  </a:lnTo>
                  <a:lnTo>
                    <a:pt x="600" y="171"/>
                  </a:lnTo>
                  <a:lnTo>
                    <a:pt x="573" y="181"/>
                  </a:lnTo>
                  <a:lnTo>
                    <a:pt x="522" y="222"/>
                  </a:lnTo>
                  <a:lnTo>
                    <a:pt x="469" y="181"/>
                  </a:lnTo>
                  <a:lnTo>
                    <a:pt x="418" y="198"/>
                  </a:lnTo>
                  <a:lnTo>
                    <a:pt x="379" y="163"/>
                  </a:lnTo>
                  <a:lnTo>
                    <a:pt x="303" y="150"/>
                  </a:lnTo>
                  <a:lnTo>
                    <a:pt x="274" y="182"/>
                  </a:lnTo>
                  <a:lnTo>
                    <a:pt x="264" y="256"/>
                  </a:lnTo>
                  <a:lnTo>
                    <a:pt x="273" y="300"/>
                  </a:lnTo>
                  <a:lnTo>
                    <a:pt x="199" y="317"/>
                  </a:lnTo>
                  <a:lnTo>
                    <a:pt x="184" y="335"/>
                  </a:lnTo>
                  <a:lnTo>
                    <a:pt x="155" y="391"/>
                  </a:lnTo>
                  <a:lnTo>
                    <a:pt x="154" y="392"/>
                  </a:lnTo>
                  <a:lnTo>
                    <a:pt x="9" y="448"/>
                  </a:lnTo>
                  <a:lnTo>
                    <a:pt x="7" y="556"/>
                  </a:lnTo>
                  <a:lnTo>
                    <a:pt x="98" y="520"/>
                  </a:lnTo>
                  <a:lnTo>
                    <a:pt x="155" y="567"/>
                  </a:lnTo>
                  <a:lnTo>
                    <a:pt x="141" y="620"/>
                  </a:lnTo>
                  <a:lnTo>
                    <a:pt x="147" y="649"/>
                  </a:lnTo>
                  <a:lnTo>
                    <a:pt x="170" y="685"/>
                  </a:lnTo>
                  <a:lnTo>
                    <a:pt x="160" y="703"/>
                  </a:lnTo>
                  <a:lnTo>
                    <a:pt x="167" y="782"/>
                  </a:lnTo>
                  <a:lnTo>
                    <a:pt x="162" y="894"/>
                  </a:lnTo>
                  <a:lnTo>
                    <a:pt x="157" y="937"/>
                  </a:lnTo>
                  <a:lnTo>
                    <a:pt x="126" y="973"/>
                  </a:lnTo>
                  <a:lnTo>
                    <a:pt x="115" y="1016"/>
                  </a:lnTo>
                  <a:lnTo>
                    <a:pt x="84" y="1026"/>
                  </a:lnTo>
                  <a:lnTo>
                    <a:pt x="150" y="1136"/>
                  </a:lnTo>
                  <a:lnTo>
                    <a:pt x="123" y="1180"/>
                  </a:lnTo>
                  <a:lnTo>
                    <a:pt x="166" y="1191"/>
                  </a:lnTo>
                  <a:lnTo>
                    <a:pt x="178" y="1227"/>
                  </a:lnTo>
                  <a:lnTo>
                    <a:pt x="312" y="1269"/>
                  </a:lnTo>
                  <a:lnTo>
                    <a:pt x="331" y="1334"/>
                  </a:lnTo>
                  <a:lnTo>
                    <a:pt x="395" y="1404"/>
                  </a:lnTo>
                  <a:lnTo>
                    <a:pt x="401" y="1432"/>
                  </a:lnTo>
                  <a:lnTo>
                    <a:pt x="468" y="1465"/>
                  </a:lnTo>
                  <a:lnTo>
                    <a:pt x="445" y="1499"/>
                  </a:lnTo>
                  <a:lnTo>
                    <a:pt x="479" y="1528"/>
                  </a:lnTo>
                  <a:lnTo>
                    <a:pt x="484" y="1566"/>
                  </a:lnTo>
                  <a:lnTo>
                    <a:pt x="559" y="1553"/>
                  </a:lnTo>
                  <a:lnTo>
                    <a:pt x="581" y="1586"/>
                  </a:lnTo>
                  <a:lnTo>
                    <a:pt x="698" y="1631"/>
                  </a:lnTo>
                  <a:lnTo>
                    <a:pt x="773" y="1578"/>
                  </a:lnTo>
                  <a:lnTo>
                    <a:pt x="789" y="1607"/>
                  </a:lnTo>
                  <a:lnTo>
                    <a:pt x="845" y="1637"/>
                  </a:lnTo>
                  <a:lnTo>
                    <a:pt x="882" y="1628"/>
                  </a:lnTo>
                  <a:lnTo>
                    <a:pt x="892" y="1614"/>
                  </a:lnTo>
                  <a:lnTo>
                    <a:pt x="997" y="1696"/>
                  </a:lnTo>
                  <a:lnTo>
                    <a:pt x="1006" y="1742"/>
                  </a:lnTo>
                  <a:lnTo>
                    <a:pt x="978" y="1780"/>
                  </a:lnTo>
                  <a:lnTo>
                    <a:pt x="961" y="1795"/>
                  </a:lnTo>
                  <a:lnTo>
                    <a:pt x="946" y="1823"/>
                  </a:lnTo>
                  <a:lnTo>
                    <a:pt x="928" y="1851"/>
                  </a:lnTo>
                  <a:lnTo>
                    <a:pt x="899" y="1863"/>
                  </a:lnTo>
                  <a:lnTo>
                    <a:pt x="882" y="1892"/>
                  </a:lnTo>
                  <a:lnTo>
                    <a:pt x="874" y="1904"/>
                  </a:lnTo>
                  <a:lnTo>
                    <a:pt x="863" y="1945"/>
                  </a:lnTo>
                  <a:lnTo>
                    <a:pt x="938" y="1961"/>
                  </a:lnTo>
                  <a:lnTo>
                    <a:pt x="1018" y="2023"/>
                  </a:lnTo>
                  <a:lnTo>
                    <a:pt x="1042" y="2045"/>
                  </a:lnTo>
                  <a:lnTo>
                    <a:pt x="1061" y="2050"/>
                  </a:lnTo>
                  <a:lnTo>
                    <a:pt x="1091" y="2046"/>
                  </a:lnTo>
                  <a:lnTo>
                    <a:pt x="1101" y="2083"/>
                  </a:lnTo>
                  <a:lnTo>
                    <a:pt x="1089" y="2122"/>
                  </a:lnTo>
                  <a:lnTo>
                    <a:pt x="1095" y="2141"/>
                  </a:lnTo>
                  <a:lnTo>
                    <a:pt x="1124" y="2164"/>
                  </a:lnTo>
                  <a:lnTo>
                    <a:pt x="1142" y="2185"/>
                  </a:lnTo>
                  <a:lnTo>
                    <a:pt x="1149" y="2199"/>
                  </a:lnTo>
                  <a:lnTo>
                    <a:pt x="1163" y="2250"/>
                  </a:lnTo>
                  <a:lnTo>
                    <a:pt x="1179" y="2313"/>
                  </a:lnTo>
                  <a:lnTo>
                    <a:pt x="1198" y="2316"/>
                  </a:lnTo>
                  <a:lnTo>
                    <a:pt x="1206" y="2326"/>
                  </a:lnTo>
                  <a:lnTo>
                    <a:pt x="1191" y="2338"/>
                  </a:lnTo>
                  <a:lnTo>
                    <a:pt x="1140" y="2403"/>
                  </a:lnTo>
                  <a:lnTo>
                    <a:pt x="1137" y="2433"/>
                  </a:lnTo>
                  <a:lnTo>
                    <a:pt x="1166" y="2425"/>
                  </a:lnTo>
                  <a:lnTo>
                    <a:pt x="1205" y="2396"/>
                  </a:lnTo>
                  <a:lnTo>
                    <a:pt x="1227" y="2399"/>
                  </a:lnTo>
                  <a:lnTo>
                    <a:pt x="1256" y="2426"/>
                  </a:lnTo>
                  <a:lnTo>
                    <a:pt x="1291" y="2406"/>
                  </a:lnTo>
                  <a:lnTo>
                    <a:pt x="1317" y="2419"/>
                  </a:lnTo>
                  <a:lnTo>
                    <a:pt x="1311" y="2458"/>
                  </a:lnTo>
                  <a:close/>
                  <a:moveTo>
                    <a:pt x="1263" y="2041"/>
                  </a:moveTo>
                  <a:lnTo>
                    <a:pt x="1263" y="2041"/>
                  </a:lnTo>
                  <a:lnTo>
                    <a:pt x="1237" y="2034"/>
                  </a:lnTo>
                  <a:lnTo>
                    <a:pt x="1263" y="1958"/>
                  </a:lnTo>
                  <a:lnTo>
                    <a:pt x="1271" y="2008"/>
                  </a:lnTo>
                  <a:lnTo>
                    <a:pt x="1263" y="2041"/>
                  </a:lnTo>
                  <a:close/>
                  <a:moveTo>
                    <a:pt x="1245" y="2030"/>
                  </a:moveTo>
                  <a:lnTo>
                    <a:pt x="1245" y="2030"/>
                  </a:lnTo>
                  <a:lnTo>
                    <a:pt x="1258" y="2033"/>
                  </a:lnTo>
                  <a:lnTo>
                    <a:pt x="1264" y="2007"/>
                  </a:lnTo>
                  <a:lnTo>
                    <a:pt x="1261" y="1985"/>
                  </a:lnTo>
                  <a:lnTo>
                    <a:pt x="1245" y="203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2"/>
            <p:cNvSpPr>
              <a:spLocks/>
            </p:cNvSpPr>
            <p:nvPr/>
          </p:nvSpPr>
          <p:spPr bwMode="auto">
            <a:xfrm>
              <a:off x="4849" y="2284"/>
              <a:ext cx="475" cy="690"/>
            </a:xfrm>
            <a:custGeom>
              <a:avLst/>
              <a:gdLst>
                <a:gd name="T0" fmla="*/ 265 w 790"/>
                <a:gd name="T1" fmla="*/ 4 h 1149"/>
                <a:gd name="T2" fmla="*/ 429 w 790"/>
                <a:gd name="T3" fmla="*/ 127 h 1149"/>
                <a:gd name="T4" fmla="*/ 477 w 790"/>
                <a:gd name="T5" fmla="*/ 121 h 1149"/>
                <a:gd name="T6" fmla="*/ 643 w 790"/>
                <a:gd name="T7" fmla="*/ 140 h 1149"/>
                <a:gd name="T8" fmla="*/ 651 w 790"/>
                <a:gd name="T9" fmla="*/ 261 h 1149"/>
                <a:gd name="T10" fmla="*/ 631 w 790"/>
                <a:gd name="T11" fmla="*/ 332 h 1149"/>
                <a:gd name="T12" fmla="*/ 582 w 790"/>
                <a:gd name="T13" fmla="*/ 428 h 1149"/>
                <a:gd name="T14" fmla="*/ 668 w 790"/>
                <a:gd name="T15" fmla="*/ 405 h 1149"/>
                <a:gd name="T16" fmla="*/ 746 w 790"/>
                <a:gd name="T17" fmla="*/ 426 h 1149"/>
                <a:gd name="T18" fmla="*/ 760 w 790"/>
                <a:gd name="T19" fmla="*/ 638 h 1149"/>
                <a:gd name="T20" fmla="*/ 790 w 790"/>
                <a:gd name="T21" fmla="*/ 737 h 1149"/>
                <a:gd name="T22" fmla="*/ 739 w 790"/>
                <a:gd name="T23" fmla="*/ 798 h 1149"/>
                <a:gd name="T24" fmla="*/ 675 w 790"/>
                <a:gd name="T25" fmla="*/ 879 h 1149"/>
                <a:gd name="T26" fmla="*/ 577 w 790"/>
                <a:gd name="T27" fmla="*/ 897 h 1149"/>
                <a:gd name="T28" fmla="*/ 548 w 790"/>
                <a:gd name="T29" fmla="*/ 946 h 1149"/>
                <a:gd name="T30" fmla="*/ 465 w 790"/>
                <a:gd name="T31" fmla="*/ 916 h 1149"/>
                <a:gd name="T32" fmla="*/ 378 w 790"/>
                <a:gd name="T33" fmla="*/ 915 h 1149"/>
                <a:gd name="T34" fmla="*/ 341 w 790"/>
                <a:gd name="T35" fmla="*/ 1027 h 1149"/>
                <a:gd name="T36" fmla="*/ 181 w 790"/>
                <a:gd name="T37" fmla="*/ 1119 h 1149"/>
                <a:gd name="T38" fmla="*/ 93 w 790"/>
                <a:gd name="T39" fmla="*/ 1104 h 1149"/>
                <a:gd name="T40" fmla="*/ 16 w 790"/>
                <a:gd name="T41" fmla="*/ 1096 h 1149"/>
                <a:gd name="T42" fmla="*/ 0 w 790"/>
                <a:gd name="T43" fmla="*/ 1012 h 1149"/>
                <a:gd name="T44" fmla="*/ 169 w 790"/>
                <a:gd name="T45" fmla="*/ 836 h 1149"/>
                <a:gd name="T46" fmla="*/ 155 w 790"/>
                <a:gd name="T47" fmla="*/ 811 h 1149"/>
                <a:gd name="T48" fmla="*/ 187 w 790"/>
                <a:gd name="T49" fmla="*/ 746 h 1149"/>
                <a:gd name="T50" fmla="*/ 203 w 790"/>
                <a:gd name="T51" fmla="*/ 650 h 1149"/>
                <a:gd name="T52" fmla="*/ 88 w 790"/>
                <a:gd name="T53" fmla="*/ 506 h 1149"/>
                <a:gd name="T54" fmla="*/ 39 w 790"/>
                <a:gd name="T55" fmla="*/ 467 h 1149"/>
                <a:gd name="T56" fmla="*/ 100 w 790"/>
                <a:gd name="T57" fmla="*/ 410 h 1149"/>
                <a:gd name="T58" fmla="*/ 173 w 790"/>
                <a:gd name="T59" fmla="*/ 297 h 1149"/>
                <a:gd name="T60" fmla="*/ 192 w 790"/>
                <a:gd name="T61" fmla="*/ 213 h 1149"/>
                <a:gd name="T62" fmla="*/ 194 w 790"/>
                <a:gd name="T63" fmla="*/ 169 h 1149"/>
                <a:gd name="T64" fmla="*/ 183 w 790"/>
                <a:gd name="T65" fmla="*/ 113 h 1149"/>
                <a:gd name="T66" fmla="*/ 259 w 790"/>
                <a:gd name="T67"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90" h="1149">
                  <a:moveTo>
                    <a:pt x="265" y="4"/>
                  </a:moveTo>
                  <a:lnTo>
                    <a:pt x="265" y="4"/>
                  </a:lnTo>
                  <a:lnTo>
                    <a:pt x="355" y="94"/>
                  </a:lnTo>
                  <a:lnTo>
                    <a:pt x="429" y="127"/>
                  </a:lnTo>
                  <a:lnTo>
                    <a:pt x="456" y="118"/>
                  </a:lnTo>
                  <a:lnTo>
                    <a:pt x="477" y="121"/>
                  </a:lnTo>
                  <a:lnTo>
                    <a:pt x="549" y="123"/>
                  </a:lnTo>
                  <a:lnTo>
                    <a:pt x="643" y="140"/>
                  </a:lnTo>
                  <a:lnTo>
                    <a:pt x="644" y="165"/>
                  </a:lnTo>
                  <a:lnTo>
                    <a:pt x="651" y="261"/>
                  </a:lnTo>
                  <a:lnTo>
                    <a:pt x="656" y="315"/>
                  </a:lnTo>
                  <a:lnTo>
                    <a:pt x="631" y="332"/>
                  </a:lnTo>
                  <a:lnTo>
                    <a:pt x="544" y="402"/>
                  </a:lnTo>
                  <a:lnTo>
                    <a:pt x="582" y="428"/>
                  </a:lnTo>
                  <a:lnTo>
                    <a:pt x="633" y="440"/>
                  </a:lnTo>
                  <a:lnTo>
                    <a:pt x="668" y="405"/>
                  </a:lnTo>
                  <a:lnTo>
                    <a:pt x="715" y="416"/>
                  </a:lnTo>
                  <a:lnTo>
                    <a:pt x="746" y="426"/>
                  </a:lnTo>
                  <a:lnTo>
                    <a:pt x="782" y="520"/>
                  </a:lnTo>
                  <a:lnTo>
                    <a:pt x="760" y="638"/>
                  </a:lnTo>
                  <a:lnTo>
                    <a:pt x="753" y="671"/>
                  </a:lnTo>
                  <a:lnTo>
                    <a:pt x="790" y="737"/>
                  </a:lnTo>
                  <a:lnTo>
                    <a:pt x="783" y="770"/>
                  </a:lnTo>
                  <a:lnTo>
                    <a:pt x="739" y="798"/>
                  </a:lnTo>
                  <a:lnTo>
                    <a:pt x="710" y="846"/>
                  </a:lnTo>
                  <a:lnTo>
                    <a:pt x="675" y="879"/>
                  </a:lnTo>
                  <a:lnTo>
                    <a:pt x="592" y="879"/>
                  </a:lnTo>
                  <a:lnTo>
                    <a:pt x="577" y="897"/>
                  </a:lnTo>
                  <a:lnTo>
                    <a:pt x="557" y="933"/>
                  </a:lnTo>
                  <a:lnTo>
                    <a:pt x="548" y="946"/>
                  </a:lnTo>
                  <a:lnTo>
                    <a:pt x="500" y="977"/>
                  </a:lnTo>
                  <a:lnTo>
                    <a:pt x="465" y="916"/>
                  </a:lnTo>
                  <a:lnTo>
                    <a:pt x="402" y="904"/>
                  </a:lnTo>
                  <a:lnTo>
                    <a:pt x="378" y="915"/>
                  </a:lnTo>
                  <a:lnTo>
                    <a:pt x="362" y="935"/>
                  </a:lnTo>
                  <a:lnTo>
                    <a:pt x="341" y="1027"/>
                  </a:lnTo>
                  <a:lnTo>
                    <a:pt x="289" y="1101"/>
                  </a:lnTo>
                  <a:lnTo>
                    <a:pt x="181" y="1119"/>
                  </a:lnTo>
                  <a:lnTo>
                    <a:pt x="122" y="1149"/>
                  </a:lnTo>
                  <a:lnTo>
                    <a:pt x="93" y="1104"/>
                  </a:lnTo>
                  <a:lnTo>
                    <a:pt x="58" y="1096"/>
                  </a:lnTo>
                  <a:lnTo>
                    <a:pt x="16" y="1096"/>
                  </a:lnTo>
                  <a:lnTo>
                    <a:pt x="22" y="1051"/>
                  </a:lnTo>
                  <a:lnTo>
                    <a:pt x="0" y="1012"/>
                  </a:lnTo>
                  <a:lnTo>
                    <a:pt x="175" y="908"/>
                  </a:lnTo>
                  <a:lnTo>
                    <a:pt x="169" y="836"/>
                  </a:lnTo>
                  <a:lnTo>
                    <a:pt x="168" y="831"/>
                  </a:lnTo>
                  <a:lnTo>
                    <a:pt x="155" y="811"/>
                  </a:lnTo>
                  <a:lnTo>
                    <a:pt x="129" y="773"/>
                  </a:lnTo>
                  <a:lnTo>
                    <a:pt x="187" y="746"/>
                  </a:lnTo>
                  <a:lnTo>
                    <a:pt x="170" y="714"/>
                  </a:lnTo>
                  <a:lnTo>
                    <a:pt x="203" y="650"/>
                  </a:lnTo>
                  <a:lnTo>
                    <a:pt x="157" y="622"/>
                  </a:lnTo>
                  <a:lnTo>
                    <a:pt x="88" y="506"/>
                  </a:lnTo>
                  <a:lnTo>
                    <a:pt x="72" y="479"/>
                  </a:lnTo>
                  <a:lnTo>
                    <a:pt x="39" y="467"/>
                  </a:lnTo>
                  <a:lnTo>
                    <a:pt x="51" y="428"/>
                  </a:lnTo>
                  <a:lnTo>
                    <a:pt x="100" y="410"/>
                  </a:lnTo>
                  <a:lnTo>
                    <a:pt x="148" y="379"/>
                  </a:lnTo>
                  <a:lnTo>
                    <a:pt x="173" y="297"/>
                  </a:lnTo>
                  <a:lnTo>
                    <a:pt x="158" y="251"/>
                  </a:lnTo>
                  <a:lnTo>
                    <a:pt x="192" y="213"/>
                  </a:lnTo>
                  <a:lnTo>
                    <a:pt x="194" y="178"/>
                  </a:lnTo>
                  <a:lnTo>
                    <a:pt x="194" y="169"/>
                  </a:lnTo>
                  <a:lnTo>
                    <a:pt x="187" y="119"/>
                  </a:lnTo>
                  <a:lnTo>
                    <a:pt x="183" y="113"/>
                  </a:lnTo>
                  <a:lnTo>
                    <a:pt x="189" y="105"/>
                  </a:lnTo>
                  <a:lnTo>
                    <a:pt x="259" y="0"/>
                  </a:lnTo>
                  <a:lnTo>
                    <a:pt x="265" y="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3"/>
            <p:cNvSpPr>
              <a:spLocks noEditPoints="1"/>
            </p:cNvSpPr>
            <p:nvPr/>
          </p:nvSpPr>
          <p:spPr bwMode="auto">
            <a:xfrm>
              <a:off x="4846" y="2281"/>
              <a:ext cx="480" cy="696"/>
            </a:xfrm>
            <a:custGeom>
              <a:avLst/>
              <a:gdLst>
                <a:gd name="T0" fmla="*/ 96 w 799"/>
                <a:gd name="T1" fmla="*/ 1111 h 1157"/>
                <a:gd name="T2" fmla="*/ 24 w 799"/>
                <a:gd name="T3" fmla="*/ 1055 h 1157"/>
                <a:gd name="T4" fmla="*/ 170 w 799"/>
                <a:gd name="T5" fmla="*/ 836 h 1157"/>
                <a:gd name="T6" fmla="*/ 171 w 799"/>
                <a:gd name="T7" fmla="*/ 718 h 1157"/>
                <a:gd name="T8" fmla="*/ 75 w 799"/>
                <a:gd name="T9" fmla="*/ 485 h 1157"/>
                <a:gd name="T10" fmla="*/ 104 w 799"/>
                <a:gd name="T11" fmla="*/ 411 h 1157"/>
                <a:gd name="T12" fmla="*/ 159 w 799"/>
                <a:gd name="T13" fmla="*/ 254 h 1157"/>
                <a:gd name="T14" fmla="*/ 196 w 799"/>
                <a:gd name="T15" fmla="*/ 173 h 1157"/>
                <a:gd name="T16" fmla="*/ 191 w 799"/>
                <a:gd name="T17" fmla="*/ 107 h 1157"/>
                <a:gd name="T18" fmla="*/ 361 w 799"/>
                <a:gd name="T19" fmla="*/ 95 h 1157"/>
                <a:gd name="T20" fmla="*/ 482 w 799"/>
                <a:gd name="T21" fmla="*/ 121 h 1157"/>
                <a:gd name="T22" fmla="*/ 652 w 799"/>
                <a:gd name="T23" fmla="*/ 168 h 1157"/>
                <a:gd name="T24" fmla="*/ 555 w 799"/>
                <a:gd name="T25" fmla="*/ 406 h 1157"/>
                <a:gd name="T26" fmla="*/ 672 w 799"/>
                <a:gd name="T27" fmla="*/ 405 h 1157"/>
                <a:gd name="T28" fmla="*/ 790 w 799"/>
                <a:gd name="T29" fmla="*/ 524 h 1157"/>
                <a:gd name="T30" fmla="*/ 799 w 799"/>
                <a:gd name="T31" fmla="*/ 741 h 1157"/>
                <a:gd name="T32" fmla="*/ 717 w 799"/>
                <a:gd name="T33" fmla="*/ 852 h 1157"/>
                <a:gd name="T34" fmla="*/ 585 w 799"/>
                <a:gd name="T35" fmla="*/ 903 h 1157"/>
                <a:gd name="T36" fmla="*/ 504 w 799"/>
                <a:gd name="T37" fmla="*/ 986 h 1157"/>
                <a:gd name="T38" fmla="*/ 385 w 799"/>
                <a:gd name="T39" fmla="*/ 921 h 1157"/>
                <a:gd name="T40" fmla="*/ 296 w 799"/>
                <a:gd name="T41" fmla="*/ 1108 h 1157"/>
                <a:gd name="T42" fmla="*/ 126 w 799"/>
                <a:gd name="T43" fmla="*/ 1157 h 1157"/>
                <a:gd name="T44" fmla="*/ 100 w 799"/>
                <a:gd name="T45" fmla="*/ 1106 h 1157"/>
                <a:gd name="T46" fmla="*/ 292 w 799"/>
                <a:gd name="T47" fmla="*/ 1102 h 1157"/>
                <a:gd name="T48" fmla="*/ 381 w 799"/>
                <a:gd name="T49" fmla="*/ 916 h 1157"/>
                <a:gd name="T50" fmla="*/ 507 w 799"/>
                <a:gd name="T51" fmla="*/ 976 h 1157"/>
                <a:gd name="T52" fmla="*/ 579 w 799"/>
                <a:gd name="T53" fmla="*/ 899 h 1157"/>
                <a:gd name="T54" fmla="*/ 712 w 799"/>
                <a:gd name="T55" fmla="*/ 848 h 1157"/>
                <a:gd name="T56" fmla="*/ 792 w 799"/>
                <a:gd name="T57" fmla="*/ 742 h 1157"/>
                <a:gd name="T58" fmla="*/ 784 w 799"/>
                <a:gd name="T59" fmla="*/ 525 h 1157"/>
                <a:gd name="T60" fmla="*/ 674 w 799"/>
                <a:gd name="T61" fmla="*/ 412 h 1157"/>
                <a:gd name="T62" fmla="*/ 543 w 799"/>
                <a:gd name="T63" fmla="*/ 406 h 1157"/>
                <a:gd name="T64" fmla="*/ 646 w 799"/>
                <a:gd name="T65" fmla="*/ 169 h 1157"/>
                <a:gd name="T66" fmla="*/ 482 w 799"/>
                <a:gd name="T67" fmla="*/ 128 h 1157"/>
                <a:gd name="T68" fmla="*/ 357 w 799"/>
                <a:gd name="T69" fmla="*/ 100 h 1157"/>
                <a:gd name="T70" fmla="*/ 192 w 799"/>
                <a:gd name="T71" fmla="*/ 117 h 1157"/>
                <a:gd name="T72" fmla="*/ 203 w 799"/>
                <a:gd name="T73" fmla="*/ 182 h 1157"/>
                <a:gd name="T74" fmla="*/ 166 w 799"/>
                <a:gd name="T75" fmla="*/ 256 h 1157"/>
                <a:gd name="T76" fmla="*/ 156 w 799"/>
                <a:gd name="T77" fmla="*/ 385 h 1157"/>
                <a:gd name="T78" fmla="*/ 49 w 799"/>
                <a:gd name="T79" fmla="*/ 469 h 1157"/>
                <a:gd name="T80" fmla="*/ 164 w 799"/>
                <a:gd name="T81" fmla="*/ 623 h 1157"/>
                <a:gd name="T82" fmla="*/ 197 w 799"/>
                <a:gd name="T83" fmla="*/ 752 h 1157"/>
                <a:gd name="T84" fmla="*/ 177 w 799"/>
                <a:gd name="T85" fmla="*/ 840 h 1157"/>
                <a:gd name="T86" fmla="*/ 10 w 799"/>
                <a:gd name="T87" fmla="*/ 1017 h 1157"/>
                <a:gd name="T88" fmla="*/ 64 w 799"/>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9" h="1157">
                  <a:moveTo>
                    <a:pt x="126" y="1157"/>
                  </a:moveTo>
                  <a:lnTo>
                    <a:pt x="126" y="1157"/>
                  </a:lnTo>
                  <a:lnTo>
                    <a:pt x="96" y="1111"/>
                  </a:lnTo>
                  <a:lnTo>
                    <a:pt x="63" y="1103"/>
                  </a:lnTo>
                  <a:lnTo>
                    <a:pt x="18" y="1103"/>
                  </a:lnTo>
                  <a:lnTo>
                    <a:pt x="24" y="1055"/>
                  </a:lnTo>
                  <a:lnTo>
                    <a:pt x="0" y="1015"/>
                  </a:lnTo>
                  <a:lnTo>
                    <a:pt x="177" y="910"/>
                  </a:lnTo>
                  <a:lnTo>
                    <a:pt x="170" y="836"/>
                  </a:lnTo>
                  <a:lnTo>
                    <a:pt x="129" y="776"/>
                  </a:lnTo>
                  <a:lnTo>
                    <a:pt x="188" y="749"/>
                  </a:lnTo>
                  <a:lnTo>
                    <a:pt x="171" y="718"/>
                  </a:lnTo>
                  <a:lnTo>
                    <a:pt x="203" y="655"/>
                  </a:lnTo>
                  <a:lnTo>
                    <a:pt x="159" y="628"/>
                  </a:lnTo>
                  <a:lnTo>
                    <a:pt x="75" y="485"/>
                  </a:lnTo>
                  <a:lnTo>
                    <a:pt x="40" y="474"/>
                  </a:lnTo>
                  <a:lnTo>
                    <a:pt x="53" y="429"/>
                  </a:lnTo>
                  <a:lnTo>
                    <a:pt x="104" y="411"/>
                  </a:lnTo>
                  <a:lnTo>
                    <a:pt x="151" y="381"/>
                  </a:lnTo>
                  <a:lnTo>
                    <a:pt x="175" y="301"/>
                  </a:lnTo>
                  <a:lnTo>
                    <a:pt x="159" y="254"/>
                  </a:lnTo>
                  <a:lnTo>
                    <a:pt x="194" y="215"/>
                  </a:lnTo>
                  <a:lnTo>
                    <a:pt x="196" y="182"/>
                  </a:lnTo>
                  <a:lnTo>
                    <a:pt x="196" y="173"/>
                  </a:lnTo>
                  <a:lnTo>
                    <a:pt x="189" y="125"/>
                  </a:lnTo>
                  <a:lnTo>
                    <a:pt x="184" y="117"/>
                  </a:lnTo>
                  <a:lnTo>
                    <a:pt x="191" y="107"/>
                  </a:lnTo>
                  <a:lnTo>
                    <a:pt x="263" y="0"/>
                  </a:lnTo>
                  <a:lnTo>
                    <a:pt x="273" y="5"/>
                  </a:lnTo>
                  <a:lnTo>
                    <a:pt x="361" y="95"/>
                  </a:lnTo>
                  <a:lnTo>
                    <a:pt x="434" y="128"/>
                  </a:lnTo>
                  <a:lnTo>
                    <a:pt x="461" y="118"/>
                  </a:lnTo>
                  <a:lnTo>
                    <a:pt x="482" y="121"/>
                  </a:lnTo>
                  <a:lnTo>
                    <a:pt x="554" y="124"/>
                  </a:lnTo>
                  <a:lnTo>
                    <a:pt x="651" y="142"/>
                  </a:lnTo>
                  <a:lnTo>
                    <a:pt x="652" y="168"/>
                  </a:lnTo>
                  <a:lnTo>
                    <a:pt x="664" y="320"/>
                  </a:lnTo>
                  <a:lnTo>
                    <a:pt x="638" y="339"/>
                  </a:lnTo>
                  <a:lnTo>
                    <a:pt x="555" y="406"/>
                  </a:lnTo>
                  <a:lnTo>
                    <a:pt x="589" y="429"/>
                  </a:lnTo>
                  <a:lnTo>
                    <a:pt x="637" y="440"/>
                  </a:lnTo>
                  <a:lnTo>
                    <a:pt x="672" y="405"/>
                  </a:lnTo>
                  <a:lnTo>
                    <a:pt x="720" y="417"/>
                  </a:lnTo>
                  <a:lnTo>
                    <a:pt x="753" y="428"/>
                  </a:lnTo>
                  <a:lnTo>
                    <a:pt x="790" y="524"/>
                  </a:lnTo>
                  <a:lnTo>
                    <a:pt x="769" y="643"/>
                  </a:lnTo>
                  <a:lnTo>
                    <a:pt x="761" y="674"/>
                  </a:lnTo>
                  <a:lnTo>
                    <a:pt x="799" y="741"/>
                  </a:lnTo>
                  <a:lnTo>
                    <a:pt x="791" y="776"/>
                  </a:lnTo>
                  <a:lnTo>
                    <a:pt x="747" y="805"/>
                  </a:lnTo>
                  <a:lnTo>
                    <a:pt x="717" y="852"/>
                  </a:lnTo>
                  <a:lnTo>
                    <a:pt x="681" y="886"/>
                  </a:lnTo>
                  <a:lnTo>
                    <a:pt x="599" y="886"/>
                  </a:lnTo>
                  <a:lnTo>
                    <a:pt x="585" y="903"/>
                  </a:lnTo>
                  <a:lnTo>
                    <a:pt x="565" y="938"/>
                  </a:lnTo>
                  <a:lnTo>
                    <a:pt x="554" y="952"/>
                  </a:lnTo>
                  <a:lnTo>
                    <a:pt x="504" y="986"/>
                  </a:lnTo>
                  <a:lnTo>
                    <a:pt x="468" y="923"/>
                  </a:lnTo>
                  <a:lnTo>
                    <a:pt x="407" y="911"/>
                  </a:lnTo>
                  <a:lnTo>
                    <a:pt x="385" y="921"/>
                  </a:lnTo>
                  <a:lnTo>
                    <a:pt x="370" y="940"/>
                  </a:lnTo>
                  <a:lnTo>
                    <a:pt x="349" y="1033"/>
                  </a:lnTo>
                  <a:lnTo>
                    <a:pt x="296" y="1108"/>
                  </a:lnTo>
                  <a:lnTo>
                    <a:pt x="295" y="1108"/>
                  </a:lnTo>
                  <a:lnTo>
                    <a:pt x="187" y="1126"/>
                  </a:lnTo>
                  <a:lnTo>
                    <a:pt x="126" y="1157"/>
                  </a:lnTo>
                  <a:close/>
                  <a:moveTo>
                    <a:pt x="64" y="1096"/>
                  </a:moveTo>
                  <a:lnTo>
                    <a:pt x="64" y="1096"/>
                  </a:lnTo>
                  <a:lnTo>
                    <a:pt x="100" y="1106"/>
                  </a:lnTo>
                  <a:lnTo>
                    <a:pt x="128" y="1148"/>
                  </a:lnTo>
                  <a:lnTo>
                    <a:pt x="185" y="1119"/>
                  </a:lnTo>
                  <a:lnTo>
                    <a:pt x="292" y="1102"/>
                  </a:lnTo>
                  <a:lnTo>
                    <a:pt x="343" y="1030"/>
                  </a:lnTo>
                  <a:lnTo>
                    <a:pt x="364" y="937"/>
                  </a:lnTo>
                  <a:lnTo>
                    <a:pt x="381" y="916"/>
                  </a:lnTo>
                  <a:lnTo>
                    <a:pt x="406" y="904"/>
                  </a:lnTo>
                  <a:lnTo>
                    <a:pt x="472" y="917"/>
                  </a:lnTo>
                  <a:lnTo>
                    <a:pt x="507" y="976"/>
                  </a:lnTo>
                  <a:lnTo>
                    <a:pt x="550" y="947"/>
                  </a:lnTo>
                  <a:lnTo>
                    <a:pt x="559" y="935"/>
                  </a:lnTo>
                  <a:lnTo>
                    <a:pt x="579" y="899"/>
                  </a:lnTo>
                  <a:lnTo>
                    <a:pt x="596" y="880"/>
                  </a:lnTo>
                  <a:lnTo>
                    <a:pt x="679" y="879"/>
                  </a:lnTo>
                  <a:lnTo>
                    <a:pt x="712" y="848"/>
                  </a:lnTo>
                  <a:lnTo>
                    <a:pt x="742" y="800"/>
                  </a:lnTo>
                  <a:lnTo>
                    <a:pt x="785" y="772"/>
                  </a:lnTo>
                  <a:lnTo>
                    <a:pt x="792" y="742"/>
                  </a:lnTo>
                  <a:lnTo>
                    <a:pt x="754" y="675"/>
                  </a:lnTo>
                  <a:lnTo>
                    <a:pt x="762" y="641"/>
                  </a:lnTo>
                  <a:lnTo>
                    <a:pt x="784" y="525"/>
                  </a:lnTo>
                  <a:lnTo>
                    <a:pt x="748" y="433"/>
                  </a:lnTo>
                  <a:lnTo>
                    <a:pt x="719" y="424"/>
                  </a:lnTo>
                  <a:lnTo>
                    <a:pt x="674" y="412"/>
                  </a:lnTo>
                  <a:lnTo>
                    <a:pt x="639" y="448"/>
                  </a:lnTo>
                  <a:lnTo>
                    <a:pt x="585" y="435"/>
                  </a:lnTo>
                  <a:lnTo>
                    <a:pt x="543" y="406"/>
                  </a:lnTo>
                  <a:lnTo>
                    <a:pt x="634" y="333"/>
                  </a:lnTo>
                  <a:lnTo>
                    <a:pt x="657" y="317"/>
                  </a:lnTo>
                  <a:lnTo>
                    <a:pt x="646" y="169"/>
                  </a:lnTo>
                  <a:lnTo>
                    <a:pt x="645" y="147"/>
                  </a:lnTo>
                  <a:lnTo>
                    <a:pt x="553" y="130"/>
                  </a:lnTo>
                  <a:lnTo>
                    <a:pt x="482" y="128"/>
                  </a:lnTo>
                  <a:lnTo>
                    <a:pt x="461" y="125"/>
                  </a:lnTo>
                  <a:lnTo>
                    <a:pt x="434" y="135"/>
                  </a:lnTo>
                  <a:lnTo>
                    <a:pt x="357" y="100"/>
                  </a:lnTo>
                  <a:lnTo>
                    <a:pt x="268" y="10"/>
                  </a:lnTo>
                  <a:lnTo>
                    <a:pt x="265" y="8"/>
                  </a:lnTo>
                  <a:lnTo>
                    <a:pt x="192" y="117"/>
                  </a:lnTo>
                  <a:lnTo>
                    <a:pt x="196" y="123"/>
                  </a:lnTo>
                  <a:lnTo>
                    <a:pt x="202" y="173"/>
                  </a:lnTo>
                  <a:lnTo>
                    <a:pt x="203" y="182"/>
                  </a:lnTo>
                  <a:lnTo>
                    <a:pt x="200" y="218"/>
                  </a:lnTo>
                  <a:lnTo>
                    <a:pt x="199" y="219"/>
                  </a:lnTo>
                  <a:lnTo>
                    <a:pt x="166" y="256"/>
                  </a:lnTo>
                  <a:lnTo>
                    <a:pt x="182" y="301"/>
                  </a:lnTo>
                  <a:lnTo>
                    <a:pt x="181" y="302"/>
                  </a:lnTo>
                  <a:lnTo>
                    <a:pt x="156" y="385"/>
                  </a:lnTo>
                  <a:lnTo>
                    <a:pt x="107" y="417"/>
                  </a:lnTo>
                  <a:lnTo>
                    <a:pt x="59" y="435"/>
                  </a:lnTo>
                  <a:lnTo>
                    <a:pt x="49" y="469"/>
                  </a:lnTo>
                  <a:lnTo>
                    <a:pt x="79" y="480"/>
                  </a:lnTo>
                  <a:lnTo>
                    <a:pt x="96" y="508"/>
                  </a:lnTo>
                  <a:lnTo>
                    <a:pt x="164" y="623"/>
                  </a:lnTo>
                  <a:lnTo>
                    <a:pt x="212" y="653"/>
                  </a:lnTo>
                  <a:lnTo>
                    <a:pt x="178" y="718"/>
                  </a:lnTo>
                  <a:lnTo>
                    <a:pt x="197" y="752"/>
                  </a:lnTo>
                  <a:lnTo>
                    <a:pt x="139" y="779"/>
                  </a:lnTo>
                  <a:lnTo>
                    <a:pt x="177" y="833"/>
                  </a:lnTo>
                  <a:lnTo>
                    <a:pt x="177" y="840"/>
                  </a:lnTo>
                  <a:lnTo>
                    <a:pt x="184" y="913"/>
                  </a:lnTo>
                  <a:lnTo>
                    <a:pt x="182" y="915"/>
                  </a:lnTo>
                  <a:lnTo>
                    <a:pt x="10" y="1017"/>
                  </a:lnTo>
                  <a:lnTo>
                    <a:pt x="31" y="1054"/>
                  </a:lnTo>
                  <a:lnTo>
                    <a:pt x="25" y="1097"/>
                  </a:lnTo>
                  <a:lnTo>
                    <a:pt x="64" y="109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4"/>
            <p:cNvSpPr>
              <a:spLocks/>
            </p:cNvSpPr>
            <p:nvPr/>
          </p:nvSpPr>
          <p:spPr bwMode="auto">
            <a:xfrm>
              <a:off x="4260" y="2617"/>
              <a:ext cx="694" cy="857"/>
            </a:xfrm>
            <a:custGeom>
              <a:avLst/>
              <a:gdLst>
                <a:gd name="T0" fmla="*/ 347 w 1155"/>
                <a:gd name="T1" fmla="*/ 7 h 1426"/>
                <a:gd name="T2" fmla="*/ 410 w 1155"/>
                <a:gd name="T3" fmla="*/ 30 h 1426"/>
                <a:gd name="T4" fmla="*/ 451 w 1155"/>
                <a:gd name="T5" fmla="*/ 131 h 1426"/>
                <a:gd name="T6" fmla="*/ 556 w 1155"/>
                <a:gd name="T7" fmla="*/ 155 h 1426"/>
                <a:gd name="T8" fmla="*/ 610 w 1155"/>
                <a:gd name="T9" fmla="*/ 163 h 1426"/>
                <a:gd name="T10" fmla="*/ 679 w 1155"/>
                <a:gd name="T11" fmla="*/ 203 h 1426"/>
                <a:gd name="T12" fmla="*/ 810 w 1155"/>
                <a:gd name="T13" fmla="*/ 190 h 1426"/>
                <a:gd name="T14" fmla="*/ 876 w 1155"/>
                <a:gd name="T15" fmla="*/ 171 h 1426"/>
                <a:gd name="T16" fmla="*/ 885 w 1155"/>
                <a:gd name="T17" fmla="*/ 214 h 1426"/>
                <a:gd name="T18" fmla="*/ 928 w 1155"/>
                <a:gd name="T19" fmla="*/ 308 h 1426"/>
                <a:gd name="T20" fmla="*/ 1008 w 1155"/>
                <a:gd name="T21" fmla="*/ 271 h 1426"/>
                <a:gd name="T22" fmla="*/ 1135 w 1155"/>
                <a:gd name="T23" fmla="*/ 256 h 1426"/>
                <a:gd name="T24" fmla="*/ 1149 w 1155"/>
                <a:gd name="T25" fmla="*/ 281 h 1426"/>
                <a:gd name="T26" fmla="*/ 980 w 1155"/>
                <a:gd name="T27" fmla="*/ 457 h 1426"/>
                <a:gd name="T28" fmla="*/ 996 w 1155"/>
                <a:gd name="T29" fmla="*/ 541 h 1426"/>
                <a:gd name="T30" fmla="*/ 894 w 1155"/>
                <a:gd name="T31" fmla="*/ 606 h 1426"/>
                <a:gd name="T32" fmla="*/ 906 w 1155"/>
                <a:gd name="T33" fmla="*/ 685 h 1426"/>
                <a:gd name="T34" fmla="*/ 851 w 1155"/>
                <a:gd name="T35" fmla="*/ 783 h 1426"/>
                <a:gd name="T36" fmla="*/ 758 w 1155"/>
                <a:gd name="T37" fmla="*/ 763 h 1426"/>
                <a:gd name="T38" fmla="*/ 719 w 1155"/>
                <a:gd name="T39" fmla="*/ 847 h 1426"/>
                <a:gd name="T40" fmla="*/ 611 w 1155"/>
                <a:gd name="T41" fmla="*/ 884 h 1426"/>
                <a:gd name="T42" fmla="*/ 576 w 1155"/>
                <a:gd name="T43" fmla="*/ 967 h 1426"/>
                <a:gd name="T44" fmla="*/ 538 w 1155"/>
                <a:gd name="T45" fmla="*/ 1049 h 1426"/>
                <a:gd name="T46" fmla="*/ 590 w 1155"/>
                <a:gd name="T47" fmla="*/ 1151 h 1426"/>
                <a:gd name="T48" fmla="*/ 561 w 1155"/>
                <a:gd name="T49" fmla="*/ 1271 h 1426"/>
                <a:gd name="T50" fmla="*/ 459 w 1155"/>
                <a:gd name="T51" fmla="*/ 1271 h 1426"/>
                <a:gd name="T52" fmla="*/ 371 w 1155"/>
                <a:gd name="T53" fmla="*/ 1253 h 1426"/>
                <a:gd name="T54" fmla="*/ 261 w 1155"/>
                <a:gd name="T55" fmla="*/ 1274 h 1426"/>
                <a:gd name="T56" fmla="*/ 259 w 1155"/>
                <a:gd name="T57" fmla="*/ 1391 h 1426"/>
                <a:gd name="T58" fmla="*/ 172 w 1155"/>
                <a:gd name="T59" fmla="*/ 1426 h 1426"/>
                <a:gd name="T60" fmla="*/ 18 w 1155"/>
                <a:gd name="T61" fmla="*/ 1220 h 1426"/>
                <a:gd name="T62" fmla="*/ 50 w 1155"/>
                <a:gd name="T63" fmla="*/ 1062 h 1426"/>
                <a:gd name="T64" fmla="*/ 2 w 1155"/>
                <a:gd name="T65" fmla="*/ 981 h 1426"/>
                <a:gd name="T66" fmla="*/ 26 w 1155"/>
                <a:gd name="T67" fmla="*/ 912 h 1426"/>
                <a:gd name="T68" fmla="*/ 111 w 1155"/>
                <a:gd name="T69" fmla="*/ 938 h 1426"/>
                <a:gd name="T70" fmla="*/ 82 w 1155"/>
                <a:gd name="T71" fmla="*/ 744 h 1426"/>
                <a:gd name="T72" fmla="*/ 191 w 1155"/>
                <a:gd name="T73" fmla="*/ 681 h 1426"/>
                <a:gd name="T74" fmla="*/ 170 w 1155"/>
                <a:gd name="T75" fmla="*/ 607 h 1426"/>
                <a:gd name="T76" fmla="*/ 177 w 1155"/>
                <a:gd name="T77" fmla="*/ 500 h 1426"/>
                <a:gd name="T78" fmla="*/ 201 w 1155"/>
                <a:gd name="T79" fmla="*/ 434 h 1426"/>
                <a:gd name="T80" fmla="*/ 136 w 1155"/>
                <a:gd name="T81" fmla="*/ 366 h 1426"/>
                <a:gd name="T82" fmla="*/ 149 w 1155"/>
                <a:gd name="T83" fmla="*/ 314 h 1426"/>
                <a:gd name="T84" fmla="*/ 129 w 1155"/>
                <a:gd name="T85" fmla="*/ 276 h 1426"/>
                <a:gd name="T86" fmla="*/ 184 w 1155"/>
                <a:gd name="T87" fmla="*/ 237 h 1426"/>
                <a:gd name="T88" fmla="*/ 294 w 1155"/>
                <a:gd name="T89" fmla="*/ 207 h 1426"/>
                <a:gd name="T90" fmla="*/ 321 w 1155"/>
                <a:gd name="T91" fmla="*/ 160 h 1426"/>
                <a:gd name="T92" fmla="*/ 315 w 1155"/>
                <a:gd name="T93" fmla="*/ 100 h 1426"/>
                <a:gd name="T94" fmla="*/ 354 w 1155"/>
                <a:gd name="T95" fmla="*/ 36 h 1426"/>
                <a:gd name="T96" fmla="*/ 347 w 1155"/>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5" h="1426">
                  <a:moveTo>
                    <a:pt x="347" y="7"/>
                  </a:moveTo>
                  <a:lnTo>
                    <a:pt x="347" y="7"/>
                  </a:lnTo>
                  <a:lnTo>
                    <a:pt x="369" y="0"/>
                  </a:lnTo>
                  <a:lnTo>
                    <a:pt x="410" y="30"/>
                  </a:lnTo>
                  <a:lnTo>
                    <a:pt x="421" y="128"/>
                  </a:lnTo>
                  <a:lnTo>
                    <a:pt x="451" y="131"/>
                  </a:lnTo>
                  <a:lnTo>
                    <a:pt x="486" y="138"/>
                  </a:lnTo>
                  <a:lnTo>
                    <a:pt x="556" y="155"/>
                  </a:lnTo>
                  <a:lnTo>
                    <a:pt x="603" y="145"/>
                  </a:lnTo>
                  <a:lnTo>
                    <a:pt x="610" y="163"/>
                  </a:lnTo>
                  <a:lnTo>
                    <a:pt x="638" y="239"/>
                  </a:lnTo>
                  <a:lnTo>
                    <a:pt x="679" y="203"/>
                  </a:lnTo>
                  <a:lnTo>
                    <a:pt x="766" y="159"/>
                  </a:lnTo>
                  <a:lnTo>
                    <a:pt x="810" y="190"/>
                  </a:lnTo>
                  <a:lnTo>
                    <a:pt x="849" y="157"/>
                  </a:lnTo>
                  <a:lnTo>
                    <a:pt x="876" y="171"/>
                  </a:lnTo>
                  <a:lnTo>
                    <a:pt x="883" y="174"/>
                  </a:lnTo>
                  <a:lnTo>
                    <a:pt x="885" y="214"/>
                  </a:lnTo>
                  <a:lnTo>
                    <a:pt x="929" y="243"/>
                  </a:lnTo>
                  <a:lnTo>
                    <a:pt x="928" y="308"/>
                  </a:lnTo>
                  <a:lnTo>
                    <a:pt x="933" y="324"/>
                  </a:lnTo>
                  <a:lnTo>
                    <a:pt x="1008" y="271"/>
                  </a:lnTo>
                  <a:lnTo>
                    <a:pt x="1109" y="218"/>
                  </a:lnTo>
                  <a:lnTo>
                    <a:pt x="1135" y="256"/>
                  </a:lnTo>
                  <a:lnTo>
                    <a:pt x="1148" y="276"/>
                  </a:lnTo>
                  <a:lnTo>
                    <a:pt x="1149" y="281"/>
                  </a:lnTo>
                  <a:lnTo>
                    <a:pt x="1155" y="353"/>
                  </a:lnTo>
                  <a:lnTo>
                    <a:pt x="980" y="457"/>
                  </a:lnTo>
                  <a:lnTo>
                    <a:pt x="1002" y="496"/>
                  </a:lnTo>
                  <a:lnTo>
                    <a:pt x="996" y="541"/>
                  </a:lnTo>
                  <a:lnTo>
                    <a:pt x="931" y="599"/>
                  </a:lnTo>
                  <a:lnTo>
                    <a:pt x="894" y="606"/>
                  </a:lnTo>
                  <a:lnTo>
                    <a:pt x="891" y="629"/>
                  </a:lnTo>
                  <a:lnTo>
                    <a:pt x="906" y="685"/>
                  </a:lnTo>
                  <a:lnTo>
                    <a:pt x="876" y="696"/>
                  </a:lnTo>
                  <a:lnTo>
                    <a:pt x="851" y="783"/>
                  </a:lnTo>
                  <a:lnTo>
                    <a:pt x="800" y="806"/>
                  </a:lnTo>
                  <a:lnTo>
                    <a:pt x="758" y="763"/>
                  </a:lnTo>
                  <a:lnTo>
                    <a:pt x="728" y="785"/>
                  </a:lnTo>
                  <a:lnTo>
                    <a:pt x="719" y="847"/>
                  </a:lnTo>
                  <a:lnTo>
                    <a:pt x="647" y="889"/>
                  </a:lnTo>
                  <a:lnTo>
                    <a:pt x="611" y="884"/>
                  </a:lnTo>
                  <a:lnTo>
                    <a:pt x="573" y="920"/>
                  </a:lnTo>
                  <a:lnTo>
                    <a:pt x="576" y="967"/>
                  </a:lnTo>
                  <a:lnTo>
                    <a:pt x="587" y="1005"/>
                  </a:lnTo>
                  <a:lnTo>
                    <a:pt x="538" y="1049"/>
                  </a:lnTo>
                  <a:lnTo>
                    <a:pt x="532" y="1093"/>
                  </a:lnTo>
                  <a:lnTo>
                    <a:pt x="590" y="1151"/>
                  </a:lnTo>
                  <a:lnTo>
                    <a:pt x="591" y="1260"/>
                  </a:lnTo>
                  <a:lnTo>
                    <a:pt x="561" y="1271"/>
                  </a:lnTo>
                  <a:lnTo>
                    <a:pt x="512" y="1310"/>
                  </a:lnTo>
                  <a:lnTo>
                    <a:pt x="459" y="1271"/>
                  </a:lnTo>
                  <a:lnTo>
                    <a:pt x="409" y="1287"/>
                  </a:lnTo>
                  <a:lnTo>
                    <a:pt x="371" y="1253"/>
                  </a:lnTo>
                  <a:lnTo>
                    <a:pt x="292" y="1239"/>
                  </a:lnTo>
                  <a:lnTo>
                    <a:pt x="261" y="1274"/>
                  </a:lnTo>
                  <a:lnTo>
                    <a:pt x="251" y="1349"/>
                  </a:lnTo>
                  <a:lnTo>
                    <a:pt x="259" y="1391"/>
                  </a:lnTo>
                  <a:lnTo>
                    <a:pt x="187" y="1407"/>
                  </a:lnTo>
                  <a:lnTo>
                    <a:pt x="172" y="1426"/>
                  </a:lnTo>
                  <a:lnTo>
                    <a:pt x="61" y="1367"/>
                  </a:lnTo>
                  <a:lnTo>
                    <a:pt x="18" y="1220"/>
                  </a:lnTo>
                  <a:lnTo>
                    <a:pt x="52" y="1125"/>
                  </a:lnTo>
                  <a:lnTo>
                    <a:pt x="50" y="1062"/>
                  </a:lnTo>
                  <a:lnTo>
                    <a:pt x="36" y="1036"/>
                  </a:lnTo>
                  <a:lnTo>
                    <a:pt x="2" y="981"/>
                  </a:lnTo>
                  <a:lnTo>
                    <a:pt x="0" y="940"/>
                  </a:lnTo>
                  <a:lnTo>
                    <a:pt x="26" y="912"/>
                  </a:lnTo>
                  <a:lnTo>
                    <a:pt x="62" y="946"/>
                  </a:lnTo>
                  <a:lnTo>
                    <a:pt x="111" y="938"/>
                  </a:lnTo>
                  <a:lnTo>
                    <a:pt x="117" y="861"/>
                  </a:lnTo>
                  <a:lnTo>
                    <a:pt x="82" y="744"/>
                  </a:lnTo>
                  <a:lnTo>
                    <a:pt x="101" y="710"/>
                  </a:lnTo>
                  <a:lnTo>
                    <a:pt x="191" y="681"/>
                  </a:lnTo>
                  <a:lnTo>
                    <a:pt x="173" y="618"/>
                  </a:lnTo>
                  <a:lnTo>
                    <a:pt x="170" y="607"/>
                  </a:lnTo>
                  <a:lnTo>
                    <a:pt x="168" y="602"/>
                  </a:lnTo>
                  <a:lnTo>
                    <a:pt x="177" y="500"/>
                  </a:lnTo>
                  <a:lnTo>
                    <a:pt x="220" y="459"/>
                  </a:lnTo>
                  <a:lnTo>
                    <a:pt x="201" y="434"/>
                  </a:lnTo>
                  <a:lnTo>
                    <a:pt x="144" y="431"/>
                  </a:lnTo>
                  <a:lnTo>
                    <a:pt x="136" y="366"/>
                  </a:lnTo>
                  <a:lnTo>
                    <a:pt x="160" y="347"/>
                  </a:lnTo>
                  <a:lnTo>
                    <a:pt x="149" y="314"/>
                  </a:lnTo>
                  <a:lnTo>
                    <a:pt x="117" y="300"/>
                  </a:lnTo>
                  <a:lnTo>
                    <a:pt x="129" y="276"/>
                  </a:lnTo>
                  <a:lnTo>
                    <a:pt x="157" y="249"/>
                  </a:lnTo>
                  <a:lnTo>
                    <a:pt x="184" y="237"/>
                  </a:lnTo>
                  <a:lnTo>
                    <a:pt x="217" y="240"/>
                  </a:lnTo>
                  <a:lnTo>
                    <a:pt x="294" y="207"/>
                  </a:lnTo>
                  <a:lnTo>
                    <a:pt x="293" y="172"/>
                  </a:lnTo>
                  <a:lnTo>
                    <a:pt x="321" y="160"/>
                  </a:lnTo>
                  <a:lnTo>
                    <a:pt x="318" y="134"/>
                  </a:lnTo>
                  <a:lnTo>
                    <a:pt x="315" y="100"/>
                  </a:lnTo>
                  <a:lnTo>
                    <a:pt x="355" y="50"/>
                  </a:lnTo>
                  <a:lnTo>
                    <a:pt x="354" y="36"/>
                  </a:lnTo>
                  <a:lnTo>
                    <a:pt x="347" y="7"/>
                  </a:lnTo>
                  <a:lnTo>
                    <a:pt x="347"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5"/>
            <p:cNvSpPr>
              <a:spLocks noEditPoints="1"/>
            </p:cNvSpPr>
            <p:nvPr/>
          </p:nvSpPr>
          <p:spPr bwMode="auto">
            <a:xfrm>
              <a:off x="4258" y="2615"/>
              <a:ext cx="698" cy="862"/>
            </a:xfrm>
            <a:custGeom>
              <a:avLst/>
              <a:gdLst>
                <a:gd name="T0" fmla="*/ 62 w 1163"/>
                <a:gd name="T1" fmla="*/ 1373 h 1434"/>
                <a:gd name="T2" fmla="*/ 53 w 1163"/>
                <a:gd name="T3" fmla="*/ 1128 h 1434"/>
                <a:gd name="T4" fmla="*/ 3 w 1163"/>
                <a:gd name="T5" fmla="*/ 985 h 1434"/>
                <a:gd name="T6" fmla="*/ 67 w 1163"/>
                <a:gd name="T7" fmla="*/ 946 h 1434"/>
                <a:gd name="T8" fmla="*/ 83 w 1163"/>
                <a:gd name="T9" fmla="*/ 748 h 1434"/>
                <a:gd name="T10" fmla="*/ 169 w 1163"/>
                <a:gd name="T11" fmla="*/ 607 h 1434"/>
                <a:gd name="T12" fmla="*/ 220 w 1163"/>
                <a:gd name="T13" fmla="*/ 463 h 1434"/>
                <a:gd name="T14" fmla="*/ 136 w 1163"/>
                <a:gd name="T15" fmla="*/ 368 h 1434"/>
                <a:gd name="T16" fmla="*/ 117 w 1163"/>
                <a:gd name="T17" fmla="*/ 305 h 1434"/>
                <a:gd name="T18" fmla="*/ 187 w 1163"/>
                <a:gd name="T19" fmla="*/ 238 h 1434"/>
                <a:gd name="T20" fmla="*/ 293 w 1163"/>
                <a:gd name="T21" fmla="*/ 174 h 1434"/>
                <a:gd name="T22" fmla="*/ 355 w 1163"/>
                <a:gd name="T23" fmla="*/ 52 h 1434"/>
                <a:gd name="T24" fmla="*/ 373 w 1163"/>
                <a:gd name="T25" fmla="*/ 0 h 1434"/>
                <a:gd name="T26" fmla="*/ 455 w 1163"/>
                <a:gd name="T27" fmla="*/ 132 h 1434"/>
                <a:gd name="T28" fmla="*/ 609 w 1163"/>
                <a:gd name="T29" fmla="*/ 145 h 1434"/>
                <a:gd name="T30" fmla="*/ 770 w 1163"/>
                <a:gd name="T31" fmla="*/ 159 h 1434"/>
                <a:gd name="T32" fmla="*/ 890 w 1163"/>
                <a:gd name="T33" fmla="*/ 176 h 1434"/>
                <a:gd name="T34" fmla="*/ 935 w 1163"/>
                <a:gd name="T35" fmla="*/ 312 h 1434"/>
                <a:gd name="T36" fmla="*/ 1115 w 1163"/>
                <a:gd name="T37" fmla="*/ 218 h 1434"/>
                <a:gd name="T38" fmla="*/ 1163 w 1163"/>
                <a:gd name="T39" fmla="*/ 358 h 1434"/>
                <a:gd name="T40" fmla="*/ 1010 w 1163"/>
                <a:gd name="T41" fmla="*/ 499 h 1434"/>
                <a:gd name="T42" fmla="*/ 901 w 1163"/>
                <a:gd name="T43" fmla="*/ 613 h 1434"/>
                <a:gd name="T44" fmla="*/ 883 w 1163"/>
                <a:gd name="T45" fmla="*/ 703 h 1434"/>
                <a:gd name="T46" fmla="*/ 761 w 1163"/>
                <a:gd name="T47" fmla="*/ 772 h 1434"/>
                <a:gd name="T48" fmla="*/ 652 w 1163"/>
                <a:gd name="T49" fmla="*/ 896 h 1434"/>
                <a:gd name="T50" fmla="*/ 583 w 1163"/>
                <a:gd name="T51" fmla="*/ 970 h 1434"/>
                <a:gd name="T52" fmla="*/ 539 w 1163"/>
                <a:gd name="T53" fmla="*/ 1096 h 1434"/>
                <a:gd name="T54" fmla="*/ 567 w 1163"/>
                <a:gd name="T55" fmla="*/ 1278 h 1434"/>
                <a:gd name="T56" fmla="*/ 412 w 1163"/>
                <a:gd name="T57" fmla="*/ 1295 h 1434"/>
                <a:gd name="T58" fmla="*/ 268 w 1163"/>
                <a:gd name="T59" fmla="*/ 1279 h 1434"/>
                <a:gd name="T60" fmla="*/ 193 w 1163"/>
                <a:gd name="T61" fmla="*/ 1414 h 1434"/>
                <a:gd name="T62" fmla="*/ 68 w 1163"/>
                <a:gd name="T63" fmla="*/ 1369 h 1434"/>
                <a:gd name="T64" fmla="*/ 190 w 1163"/>
                <a:gd name="T65" fmla="*/ 1408 h 1434"/>
                <a:gd name="T66" fmla="*/ 252 w 1163"/>
                <a:gd name="T67" fmla="*/ 1352 h 1434"/>
                <a:gd name="T68" fmla="*/ 376 w 1163"/>
                <a:gd name="T69" fmla="*/ 1254 h 1434"/>
                <a:gd name="T70" fmla="*/ 516 w 1163"/>
                <a:gd name="T71" fmla="*/ 1310 h 1434"/>
                <a:gd name="T72" fmla="*/ 590 w 1163"/>
                <a:gd name="T73" fmla="*/ 1157 h 1434"/>
                <a:gd name="T74" fmla="*/ 587 w 1163"/>
                <a:gd name="T75" fmla="*/ 1008 h 1434"/>
                <a:gd name="T76" fmla="*/ 614 w 1163"/>
                <a:gd name="T77" fmla="*/ 884 h 1434"/>
                <a:gd name="T78" fmla="*/ 729 w 1163"/>
                <a:gd name="T79" fmla="*/ 787 h 1434"/>
                <a:gd name="T80" fmla="*/ 853 w 1163"/>
                <a:gd name="T81" fmla="*/ 785 h 1434"/>
                <a:gd name="T82" fmla="*/ 892 w 1163"/>
                <a:gd name="T83" fmla="*/ 633 h 1434"/>
                <a:gd name="T84" fmla="*/ 997 w 1163"/>
                <a:gd name="T85" fmla="*/ 543 h 1434"/>
                <a:gd name="T86" fmla="*/ 1156 w 1163"/>
                <a:gd name="T87" fmla="*/ 355 h 1434"/>
                <a:gd name="T88" fmla="*/ 1013 w 1163"/>
                <a:gd name="T89" fmla="*/ 278 h 1434"/>
                <a:gd name="T90" fmla="*/ 930 w 1163"/>
                <a:gd name="T91" fmla="*/ 249 h 1434"/>
                <a:gd name="T92" fmla="*/ 878 w 1163"/>
                <a:gd name="T93" fmla="*/ 178 h 1434"/>
                <a:gd name="T94" fmla="*/ 770 w 1163"/>
                <a:gd name="T95" fmla="*/ 167 h 1434"/>
                <a:gd name="T96" fmla="*/ 605 w 1163"/>
                <a:gd name="T97" fmla="*/ 153 h 1434"/>
                <a:gd name="T98" fmla="*/ 489 w 1163"/>
                <a:gd name="T99" fmla="*/ 145 h 1434"/>
                <a:gd name="T100" fmla="*/ 411 w 1163"/>
                <a:gd name="T101" fmla="*/ 36 h 1434"/>
                <a:gd name="T102" fmla="*/ 362 w 1163"/>
                <a:gd name="T103" fmla="*/ 40 h 1434"/>
                <a:gd name="T104" fmla="*/ 328 w 1163"/>
                <a:gd name="T105" fmla="*/ 166 h 1434"/>
                <a:gd name="T106" fmla="*/ 221 w 1163"/>
                <a:gd name="T107" fmla="*/ 248 h 1434"/>
                <a:gd name="T108" fmla="*/ 136 w 1163"/>
                <a:gd name="T109" fmla="*/ 282 h 1434"/>
                <a:gd name="T110" fmla="*/ 168 w 1163"/>
                <a:gd name="T111" fmla="*/ 352 h 1434"/>
                <a:gd name="T112" fmla="*/ 206 w 1163"/>
                <a:gd name="T113" fmla="*/ 435 h 1434"/>
                <a:gd name="T114" fmla="*/ 176 w 1163"/>
                <a:gd name="T115" fmla="*/ 606 h 1434"/>
                <a:gd name="T116" fmla="*/ 90 w 1163"/>
                <a:gd name="T117" fmla="*/ 749 h 1434"/>
                <a:gd name="T118" fmla="*/ 118 w 1163"/>
                <a:gd name="T119" fmla="*/ 945 h 1434"/>
                <a:gd name="T120" fmla="*/ 7 w 1163"/>
                <a:gd name="T121" fmla="*/ 946 h 1434"/>
                <a:gd name="T122" fmla="*/ 58 w 1163"/>
                <a:gd name="T123" fmla="*/ 1066 h 1434"/>
                <a:gd name="T124" fmla="*/ 68 w 1163"/>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3" h="1434">
                  <a:moveTo>
                    <a:pt x="177" y="1434"/>
                  </a:moveTo>
                  <a:lnTo>
                    <a:pt x="177" y="1434"/>
                  </a:lnTo>
                  <a:lnTo>
                    <a:pt x="62" y="1373"/>
                  </a:lnTo>
                  <a:lnTo>
                    <a:pt x="18" y="1224"/>
                  </a:lnTo>
                  <a:lnTo>
                    <a:pt x="18" y="1223"/>
                  </a:lnTo>
                  <a:lnTo>
                    <a:pt x="53" y="1128"/>
                  </a:lnTo>
                  <a:lnTo>
                    <a:pt x="51" y="1067"/>
                  </a:lnTo>
                  <a:lnTo>
                    <a:pt x="37" y="1042"/>
                  </a:lnTo>
                  <a:lnTo>
                    <a:pt x="3" y="985"/>
                  </a:lnTo>
                  <a:lnTo>
                    <a:pt x="0" y="943"/>
                  </a:lnTo>
                  <a:lnTo>
                    <a:pt x="30" y="911"/>
                  </a:lnTo>
                  <a:lnTo>
                    <a:pt x="67" y="946"/>
                  </a:lnTo>
                  <a:lnTo>
                    <a:pt x="112" y="939"/>
                  </a:lnTo>
                  <a:lnTo>
                    <a:pt x="117" y="865"/>
                  </a:lnTo>
                  <a:lnTo>
                    <a:pt x="83" y="748"/>
                  </a:lnTo>
                  <a:lnTo>
                    <a:pt x="103" y="711"/>
                  </a:lnTo>
                  <a:lnTo>
                    <a:pt x="191" y="683"/>
                  </a:lnTo>
                  <a:lnTo>
                    <a:pt x="169" y="607"/>
                  </a:lnTo>
                  <a:lnTo>
                    <a:pt x="169" y="606"/>
                  </a:lnTo>
                  <a:lnTo>
                    <a:pt x="178" y="503"/>
                  </a:lnTo>
                  <a:lnTo>
                    <a:pt x="220" y="463"/>
                  </a:lnTo>
                  <a:lnTo>
                    <a:pt x="203" y="441"/>
                  </a:lnTo>
                  <a:lnTo>
                    <a:pt x="145" y="439"/>
                  </a:lnTo>
                  <a:lnTo>
                    <a:pt x="136" y="368"/>
                  </a:lnTo>
                  <a:lnTo>
                    <a:pt x="160" y="350"/>
                  </a:lnTo>
                  <a:lnTo>
                    <a:pt x="151" y="321"/>
                  </a:lnTo>
                  <a:lnTo>
                    <a:pt x="117" y="305"/>
                  </a:lnTo>
                  <a:lnTo>
                    <a:pt x="131" y="278"/>
                  </a:lnTo>
                  <a:lnTo>
                    <a:pt x="160" y="250"/>
                  </a:lnTo>
                  <a:lnTo>
                    <a:pt x="187" y="238"/>
                  </a:lnTo>
                  <a:lnTo>
                    <a:pt x="220" y="241"/>
                  </a:lnTo>
                  <a:lnTo>
                    <a:pt x="295" y="209"/>
                  </a:lnTo>
                  <a:lnTo>
                    <a:pt x="293" y="174"/>
                  </a:lnTo>
                  <a:lnTo>
                    <a:pt x="321" y="162"/>
                  </a:lnTo>
                  <a:lnTo>
                    <a:pt x="316" y="103"/>
                  </a:lnTo>
                  <a:lnTo>
                    <a:pt x="355" y="52"/>
                  </a:lnTo>
                  <a:lnTo>
                    <a:pt x="355" y="40"/>
                  </a:lnTo>
                  <a:lnTo>
                    <a:pt x="347" y="9"/>
                  </a:lnTo>
                  <a:lnTo>
                    <a:pt x="373" y="0"/>
                  </a:lnTo>
                  <a:lnTo>
                    <a:pt x="417" y="33"/>
                  </a:lnTo>
                  <a:lnTo>
                    <a:pt x="428" y="129"/>
                  </a:lnTo>
                  <a:lnTo>
                    <a:pt x="455" y="132"/>
                  </a:lnTo>
                  <a:lnTo>
                    <a:pt x="490" y="139"/>
                  </a:lnTo>
                  <a:lnTo>
                    <a:pt x="560" y="155"/>
                  </a:lnTo>
                  <a:lnTo>
                    <a:pt x="609" y="145"/>
                  </a:lnTo>
                  <a:lnTo>
                    <a:pt x="643" y="238"/>
                  </a:lnTo>
                  <a:lnTo>
                    <a:pt x="682" y="204"/>
                  </a:lnTo>
                  <a:lnTo>
                    <a:pt x="770" y="159"/>
                  </a:lnTo>
                  <a:lnTo>
                    <a:pt x="814" y="190"/>
                  </a:lnTo>
                  <a:lnTo>
                    <a:pt x="852" y="157"/>
                  </a:lnTo>
                  <a:lnTo>
                    <a:pt x="890" y="176"/>
                  </a:lnTo>
                  <a:lnTo>
                    <a:pt x="892" y="217"/>
                  </a:lnTo>
                  <a:lnTo>
                    <a:pt x="937" y="245"/>
                  </a:lnTo>
                  <a:lnTo>
                    <a:pt x="935" y="312"/>
                  </a:lnTo>
                  <a:lnTo>
                    <a:pt x="939" y="322"/>
                  </a:lnTo>
                  <a:lnTo>
                    <a:pt x="1010" y="272"/>
                  </a:lnTo>
                  <a:lnTo>
                    <a:pt x="1115" y="218"/>
                  </a:lnTo>
                  <a:lnTo>
                    <a:pt x="1156" y="278"/>
                  </a:lnTo>
                  <a:lnTo>
                    <a:pt x="1156" y="285"/>
                  </a:lnTo>
                  <a:lnTo>
                    <a:pt x="1163" y="358"/>
                  </a:lnTo>
                  <a:lnTo>
                    <a:pt x="1161" y="360"/>
                  </a:lnTo>
                  <a:lnTo>
                    <a:pt x="989" y="462"/>
                  </a:lnTo>
                  <a:lnTo>
                    <a:pt x="1010" y="499"/>
                  </a:lnTo>
                  <a:lnTo>
                    <a:pt x="1003" y="547"/>
                  </a:lnTo>
                  <a:lnTo>
                    <a:pt x="937" y="607"/>
                  </a:lnTo>
                  <a:lnTo>
                    <a:pt x="901" y="613"/>
                  </a:lnTo>
                  <a:lnTo>
                    <a:pt x="898" y="633"/>
                  </a:lnTo>
                  <a:lnTo>
                    <a:pt x="914" y="691"/>
                  </a:lnTo>
                  <a:lnTo>
                    <a:pt x="883" y="703"/>
                  </a:lnTo>
                  <a:lnTo>
                    <a:pt x="858" y="789"/>
                  </a:lnTo>
                  <a:lnTo>
                    <a:pt x="803" y="814"/>
                  </a:lnTo>
                  <a:lnTo>
                    <a:pt x="761" y="772"/>
                  </a:lnTo>
                  <a:lnTo>
                    <a:pt x="735" y="791"/>
                  </a:lnTo>
                  <a:lnTo>
                    <a:pt x="726" y="853"/>
                  </a:lnTo>
                  <a:lnTo>
                    <a:pt x="652" y="896"/>
                  </a:lnTo>
                  <a:lnTo>
                    <a:pt x="616" y="891"/>
                  </a:lnTo>
                  <a:lnTo>
                    <a:pt x="580" y="926"/>
                  </a:lnTo>
                  <a:lnTo>
                    <a:pt x="583" y="970"/>
                  </a:lnTo>
                  <a:lnTo>
                    <a:pt x="595" y="1010"/>
                  </a:lnTo>
                  <a:lnTo>
                    <a:pt x="545" y="1055"/>
                  </a:lnTo>
                  <a:lnTo>
                    <a:pt x="539" y="1096"/>
                  </a:lnTo>
                  <a:lnTo>
                    <a:pt x="597" y="1154"/>
                  </a:lnTo>
                  <a:lnTo>
                    <a:pt x="598" y="1266"/>
                  </a:lnTo>
                  <a:lnTo>
                    <a:pt x="567" y="1278"/>
                  </a:lnTo>
                  <a:lnTo>
                    <a:pt x="516" y="1319"/>
                  </a:lnTo>
                  <a:lnTo>
                    <a:pt x="463" y="1278"/>
                  </a:lnTo>
                  <a:lnTo>
                    <a:pt x="412" y="1295"/>
                  </a:lnTo>
                  <a:lnTo>
                    <a:pt x="373" y="1260"/>
                  </a:lnTo>
                  <a:lnTo>
                    <a:pt x="297" y="1247"/>
                  </a:lnTo>
                  <a:lnTo>
                    <a:pt x="268" y="1279"/>
                  </a:lnTo>
                  <a:lnTo>
                    <a:pt x="258" y="1353"/>
                  </a:lnTo>
                  <a:lnTo>
                    <a:pt x="267" y="1397"/>
                  </a:lnTo>
                  <a:lnTo>
                    <a:pt x="193" y="1414"/>
                  </a:lnTo>
                  <a:lnTo>
                    <a:pt x="177" y="1434"/>
                  </a:lnTo>
                  <a:close/>
                  <a:moveTo>
                    <a:pt x="68" y="1369"/>
                  </a:moveTo>
                  <a:lnTo>
                    <a:pt x="68" y="1369"/>
                  </a:lnTo>
                  <a:lnTo>
                    <a:pt x="175" y="1426"/>
                  </a:lnTo>
                  <a:lnTo>
                    <a:pt x="189" y="1408"/>
                  </a:lnTo>
                  <a:lnTo>
                    <a:pt x="190" y="1408"/>
                  </a:lnTo>
                  <a:lnTo>
                    <a:pt x="259" y="1392"/>
                  </a:lnTo>
                  <a:lnTo>
                    <a:pt x="252" y="1353"/>
                  </a:lnTo>
                  <a:lnTo>
                    <a:pt x="252" y="1352"/>
                  </a:lnTo>
                  <a:lnTo>
                    <a:pt x="262" y="1276"/>
                  </a:lnTo>
                  <a:lnTo>
                    <a:pt x="295" y="1240"/>
                  </a:lnTo>
                  <a:lnTo>
                    <a:pt x="376" y="1254"/>
                  </a:lnTo>
                  <a:lnTo>
                    <a:pt x="413" y="1287"/>
                  </a:lnTo>
                  <a:lnTo>
                    <a:pt x="464" y="1271"/>
                  </a:lnTo>
                  <a:lnTo>
                    <a:pt x="516" y="1310"/>
                  </a:lnTo>
                  <a:lnTo>
                    <a:pt x="564" y="1272"/>
                  </a:lnTo>
                  <a:lnTo>
                    <a:pt x="592" y="1262"/>
                  </a:lnTo>
                  <a:lnTo>
                    <a:pt x="590" y="1157"/>
                  </a:lnTo>
                  <a:lnTo>
                    <a:pt x="532" y="1098"/>
                  </a:lnTo>
                  <a:lnTo>
                    <a:pt x="539" y="1051"/>
                  </a:lnTo>
                  <a:lnTo>
                    <a:pt x="587" y="1008"/>
                  </a:lnTo>
                  <a:lnTo>
                    <a:pt x="577" y="972"/>
                  </a:lnTo>
                  <a:lnTo>
                    <a:pt x="573" y="923"/>
                  </a:lnTo>
                  <a:lnTo>
                    <a:pt x="614" y="884"/>
                  </a:lnTo>
                  <a:lnTo>
                    <a:pt x="650" y="889"/>
                  </a:lnTo>
                  <a:lnTo>
                    <a:pt x="720" y="849"/>
                  </a:lnTo>
                  <a:lnTo>
                    <a:pt x="729" y="787"/>
                  </a:lnTo>
                  <a:lnTo>
                    <a:pt x="762" y="763"/>
                  </a:lnTo>
                  <a:lnTo>
                    <a:pt x="805" y="806"/>
                  </a:lnTo>
                  <a:lnTo>
                    <a:pt x="853" y="785"/>
                  </a:lnTo>
                  <a:lnTo>
                    <a:pt x="877" y="698"/>
                  </a:lnTo>
                  <a:lnTo>
                    <a:pt x="906" y="686"/>
                  </a:lnTo>
                  <a:lnTo>
                    <a:pt x="892" y="633"/>
                  </a:lnTo>
                  <a:lnTo>
                    <a:pt x="895" y="608"/>
                  </a:lnTo>
                  <a:lnTo>
                    <a:pt x="934" y="600"/>
                  </a:lnTo>
                  <a:lnTo>
                    <a:pt x="997" y="543"/>
                  </a:lnTo>
                  <a:lnTo>
                    <a:pt x="1003" y="500"/>
                  </a:lnTo>
                  <a:lnTo>
                    <a:pt x="979" y="460"/>
                  </a:lnTo>
                  <a:lnTo>
                    <a:pt x="1156" y="355"/>
                  </a:lnTo>
                  <a:lnTo>
                    <a:pt x="1149" y="281"/>
                  </a:lnTo>
                  <a:lnTo>
                    <a:pt x="1112" y="226"/>
                  </a:lnTo>
                  <a:lnTo>
                    <a:pt x="1013" y="278"/>
                  </a:lnTo>
                  <a:lnTo>
                    <a:pt x="936" y="333"/>
                  </a:lnTo>
                  <a:lnTo>
                    <a:pt x="928" y="313"/>
                  </a:lnTo>
                  <a:lnTo>
                    <a:pt x="930" y="249"/>
                  </a:lnTo>
                  <a:lnTo>
                    <a:pt x="886" y="220"/>
                  </a:lnTo>
                  <a:lnTo>
                    <a:pt x="883" y="180"/>
                  </a:lnTo>
                  <a:lnTo>
                    <a:pt x="878" y="178"/>
                  </a:lnTo>
                  <a:lnTo>
                    <a:pt x="853" y="165"/>
                  </a:lnTo>
                  <a:lnTo>
                    <a:pt x="814" y="199"/>
                  </a:lnTo>
                  <a:lnTo>
                    <a:pt x="770" y="167"/>
                  </a:lnTo>
                  <a:lnTo>
                    <a:pt x="685" y="209"/>
                  </a:lnTo>
                  <a:lnTo>
                    <a:pt x="640" y="249"/>
                  </a:lnTo>
                  <a:lnTo>
                    <a:pt x="605" y="153"/>
                  </a:lnTo>
                  <a:lnTo>
                    <a:pt x="560" y="162"/>
                  </a:lnTo>
                  <a:lnTo>
                    <a:pt x="559" y="162"/>
                  </a:lnTo>
                  <a:lnTo>
                    <a:pt x="489" y="145"/>
                  </a:lnTo>
                  <a:lnTo>
                    <a:pt x="454" y="138"/>
                  </a:lnTo>
                  <a:lnTo>
                    <a:pt x="422" y="135"/>
                  </a:lnTo>
                  <a:lnTo>
                    <a:pt x="411" y="36"/>
                  </a:lnTo>
                  <a:lnTo>
                    <a:pt x="372" y="8"/>
                  </a:lnTo>
                  <a:lnTo>
                    <a:pt x="355" y="13"/>
                  </a:lnTo>
                  <a:lnTo>
                    <a:pt x="362" y="40"/>
                  </a:lnTo>
                  <a:lnTo>
                    <a:pt x="362" y="55"/>
                  </a:lnTo>
                  <a:lnTo>
                    <a:pt x="323" y="105"/>
                  </a:lnTo>
                  <a:lnTo>
                    <a:pt x="328" y="166"/>
                  </a:lnTo>
                  <a:lnTo>
                    <a:pt x="300" y="179"/>
                  </a:lnTo>
                  <a:lnTo>
                    <a:pt x="301" y="213"/>
                  </a:lnTo>
                  <a:lnTo>
                    <a:pt x="221" y="248"/>
                  </a:lnTo>
                  <a:lnTo>
                    <a:pt x="189" y="245"/>
                  </a:lnTo>
                  <a:lnTo>
                    <a:pt x="163" y="256"/>
                  </a:lnTo>
                  <a:lnTo>
                    <a:pt x="136" y="282"/>
                  </a:lnTo>
                  <a:lnTo>
                    <a:pt x="126" y="302"/>
                  </a:lnTo>
                  <a:lnTo>
                    <a:pt x="156" y="316"/>
                  </a:lnTo>
                  <a:lnTo>
                    <a:pt x="168" y="352"/>
                  </a:lnTo>
                  <a:lnTo>
                    <a:pt x="143" y="371"/>
                  </a:lnTo>
                  <a:lnTo>
                    <a:pt x="151" y="432"/>
                  </a:lnTo>
                  <a:lnTo>
                    <a:pt x="206" y="435"/>
                  </a:lnTo>
                  <a:lnTo>
                    <a:pt x="229" y="463"/>
                  </a:lnTo>
                  <a:lnTo>
                    <a:pt x="185" y="506"/>
                  </a:lnTo>
                  <a:lnTo>
                    <a:pt x="176" y="606"/>
                  </a:lnTo>
                  <a:lnTo>
                    <a:pt x="199" y="687"/>
                  </a:lnTo>
                  <a:lnTo>
                    <a:pt x="107" y="717"/>
                  </a:lnTo>
                  <a:lnTo>
                    <a:pt x="90" y="749"/>
                  </a:lnTo>
                  <a:lnTo>
                    <a:pt x="124" y="865"/>
                  </a:lnTo>
                  <a:lnTo>
                    <a:pt x="124" y="865"/>
                  </a:lnTo>
                  <a:lnTo>
                    <a:pt x="118" y="945"/>
                  </a:lnTo>
                  <a:lnTo>
                    <a:pt x="65" y="953"/>
                  </a:lnTo>
                  <a:lnTo>
                    <a:pt x="30" y="920"/>
                  </a:lnTo>
                  <a:lnTo>
                    <a:pt x="7" y="946"/>
                  </a:lnTo>
                  <a:lnTo>
                    <a:pt x="10" y="984"/>
                  </a:lnTo>
                  <a:lnTo>
                    <a:pt x="43" y="1038"/>
                  </a:lnTo>
                  <a:lnTo>
                    <a:pt x="58" y="1066"/>
                  </a:lnTo>
                  <a:lnTo>
                    <a:pt x="59" y="1129"/>
                  </a:lnTo>
                  <a:lnTo>
                    <a:pt x="25" y="1224"/>
                  </a:lnTo>
                  <a:lnTo>
                    <a:pt x="68" y="13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6"/>
            <p:cNvSpPr>
              <a:spLocks/>
            </p:cNvSpPr>
            <p:nvPr/>
          </p:nvSpPr>
          <p:spPr bwMode="auto">
            <a:xfrm>
              <a:off x="4211" y="2842"/>
              <a:ext cx="181" cy="202"/>
            </a:xfrm>
            <a:custGeom>
              <a:avLst/>
              <a:gdLst>
                <a:gd name="T0" fmla="*/ 58 w 302"/>
                <a:gd name="T1" fmla="*/ 296 h 336"/>
                <a:gd name="T2" fmla="*/ 58 w 302"/>
                <a:gd name="T3" fmla="*/ 296 h 336"/>
                <a:gd name="T4" fmla="*/ 74 w 302"/>
                <a:gd name="T5" fmla="*/ 331 h 336"/>
                <a:gd name="T6" fmla="*/ 117 w 302"/>
                <a:gd name="T7" fmla="*/ 307 h 336"/>
                <a:gd name="T8" fmla="*/ 179 w 302"/>
                <a:gd name="T9" fmla="*/ 315 h 336"/>
                <a:gd name="T10" fmla="*/ 183 w 302"/>
                <a:gd name="T11" fmla="*/ 336 h 336"/>
                <a:gd name="T12" fmla="*/ 273 w 302"/>
                <a:gd name="T13" fmla="*/ 307 h 336"/>
                <a:gd name="T14" fmla="*/ 255 w 302"/>
                <a:gd name="T15" fmla="*/ 244 h 336"/>
                <a:gd name="T16" fmla="*/ 252 w 302"/>
                <a:gd name="T17" fmla="*/ 233 h 336"/>
                <a:gd name="T18" fmla="*/ 250 w 302"/>
                <a:gd name="T19" fmla="*/ 228 h 336"/>
                <a:gd name="T20" fmla="*/ 259 w 302"/>
                <a:gd name="T21" fmla="*/ 126 h 336"/>
                <a:gd name="T22" fmla="*/ 302 w 302"/>
                <a:gd name="T23" fmla="*/ 85 h 336"/>
                <a:gd name="T24" fmla="*/ 283 w 302"/>
                <a:gd name="T25" fmla="*/ 60 h 336"/>
                <a:gd name="T26" fmla="*/ 226 w 302"/>
                <a:gd name="T27" fmla="*/ 57 h 336"/>
                <a:gd name="T28" fmla="*/ 121 w 302"/>
                <a:gd name="T29" fmla="*/ 68 h 336"/>
                <a:gd name="T30" fmla="*/ 115 w 302"/>
                <a:gd name="T31" fmla="*/ 15 h 336"/>
                <a:gd name="T32" fmla="*/ 89 w 302"/>
                <a:gd name="T33" fmla="*/ 15 h 336"/>
                <a:gd name="T34" fmla="*/ 61 w 302"/>
                <a:gd name="T35" fmla="*/ 47 h 336"/>
                <a:gd name="T36" fmla="*/ 48 w 302"/>
                <a:gd name="T37" fmla="*/ 62 h 336"/>
                <a:gd name="T38" fmla="*/ 30 w 302"/>
                <a:gd name="T39" fmla="*/ 62 h 336"/>
                <a:gd name="T40" fmla="*/ 41 w 302"/>
                <a:gd name="T41" fmla="*/ 8 h 336"/>
                <a:gd name="T42" fmla="*/ 21 w 302"/>
                <a:gd name="T43" fmla="*/ 0 h 336"/>
                <a:gd name="T44" fmla="*/ 0 w 302"/>
                <a:gd name="T45" fmla="*/ 32 h 336"/>
                <a:gd name="T46" fmla="*/ 4 w 302"/>
                <a:gd name="T47" fmla="*/ 51 h 336"/>
                <a:gd name="T48" fmla="*/ 16 w 302"/>
                <a:gd name="T49" fmla="*/ 94 h 336"/>
                <a:gd name="T50" fmla="*/ 30 w 302"/>
                <a:gd name="T51" fmla="*/ 144 h 336"/>
                <a:gd name="T52" fmla="*/ 41 w 302"/>
                <a:gd name="T53" fmla="*/ 187 h 336"/>
                <a:gd name="T54" fmla="*/ 49 w 302"/>
                <a:gd name="T55" fmla="*/ 216 h 336"/>
                <a:gd name="T56" fmla="*/ 122 w 302"/>
                <a:gd name="T57" fmla="*/ 259 h 336"/>
                <a:gd name="T58" fmla="*/ 58 w 302"/>
                <a:gd name="T59" fmla="*/ 29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2" h="336">
                  <a:moveTo>
                    <a:pt x="58" y="296"/>
                  </a:moveTo>
                  <a:lnTo>
                    <a:pt x="58" y="296"/>
                  </a:lnTo>
                  <a:lnTo>
                    <a:pt x="74" y="331"/>
                  </a:lnTo>
                  <a:lnTo>
                    <a:pt x="117" y="307"/>
                  </a:lnTo>
                  <a:lnTo>
                    <a:pt x="179" y="315"/>
                  </a:lnTo>
                  <a:lnTo>
                    <a:pt x="183" y="336"/>
                  </a:lnTo>
                  <a:lnTo>
                    <a:pt x="273" y="307"/>
                  </a:lnTo>
                  <a:lnTo>
                    <a:pt x="255" y="244"/>
                  </a:lnTo>
                  <a:lnTo>
                    <a:pt x="252" y="233"/>
                  </a:lnTo>
                  <a:lnTo>
                    <a:pt x="250" y="228"/>
                  </a:lnTo>
                  <a:lnTo>
                    <a:pt x="259" y="126"/>
                  </a:lnTo>
                  <a:lnTo>
                    <a:pt x="302" y="85"/>
                  </a:lnTo>
                  <a:lnTo>
                    <a:pt x="283" y="60"/>
                  </a:lnTo>
                  <a:lnTo>
                    <a:pt x="226" y="57"/>
                  </a:lnTo>
                  <a:lnTo>
                    <a:pt x="121" y="68"/>
                  </a:lnTo>
                  <a:lnTo>
                    <a:pt x="115" y="15"/>
                  </a:lnTo>
                  <a:lnTo>
                    <a:pt x="89" y="15"/>
                  </a:lnTo>
                  <a:lnTo>
                    <a:pt x="61" y="47"/>
                  </a:lnTo>
                  <a:lnTo>
                    <a:pt x="48" y="62"/>
                  </a:lnTo>
                  <a:lnTo>
                    <a:pt x="30" y="62"/>
                  </a:lnTo>
                  <a:lnTo>
                    <a:pt x="41" y="8"/>
                  </a:lnTo>
                  <a:lnTo>
                    <a:pt x="21" y="0"/>
                  </a:lnTo>
                  <a:lnTo>
                    <a:pt x="0" y="32"/>
                  </a:lnTo>
                  <a:lnTo>
                    <a:pt x="4" y="51"/>
                  </a:lnTo>
                  <a:lnTo>
                    <a:pt x="16" y="94"/>
                  </a:lnTo>
                  <a:lnTo>
                    <a:pt x="30" y="144"/>
                  </a:lnTo>
                  <a:lnTo>
                    <a:pt x="41" y="187"/>
                  </a:lnTo>
                  <a:lnTo>
                    <a:pt x="49" y="216"/>
                  </a:lnTo>
                  <a:lnTo>
                    <a:pt x="122" y="259"/>
                  </a:lnTo>
                  <a:lnTo>
                    <a:pt x="58" y="29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7"/>
            <p:cNvSpPr>
              <a:spLocks noEditPoints="1"/>
            </p:cNvSpPr>
            <p:nvPr/>
          </p:nvSpPr>
          <p:spPr bwMode="auto">
            <a:xfrm>
              <a:off x="4208" y="2840"/>
              <a:ext cx="187" cy="206"/>
            </a:xfrm>
            <a:custGeom>
              <a:avLst/>
              <a:gdLst>
                <a:gd name="T0" fmla="*/ 184 w 311"/>
                <a:gd name="T1" fmla="*/ 344 h 344"/>
                <a:gd name="T2" fmla="*/ 184 w 311"/>
                <a:gd name="T3" fmla="*/ 344 h 344"/>
                <a:gd name="T4" fmla="*/ 180 w 311"/>
                <a:gd name="T5" fmla="*/ 322 h 344"/>
                <a:gd name="T6" fmla="*/ 122 w 311"/>
                <a:gd name="T7" fmla="*/ 314 h 344"/>
                <a:gd name="T8" fmla="*/ 77 w 311"/>
                <a:gd name="T9" fmla="*/ 340 h 344"/>
                <a:gd name="T10" fmla="*/ 58 w 311"/>
                <a:gd name="T11" fmla="*/ 298 h 344"/>
                <a:gd name="T12" fmla="*/ 119 w 311"/>
                <a:gd name="T13" fmla="*/ 263 h 344"/>
                <a:gd name="T14" fmla="*/ 50 w 311"/>
                <a:gd name="T15" fmla="*/ 222 h 344"/>
                <a:gd name="T16" fmla="*/ 31 w 311"/>
                <a:gd name="T17" fmla="*/ 149 h 344"/>
                <a:gd name="T18" fmla="*/ 17 w 311"/>
                <a:gd name="T19" fmla="*/ 99 h 344"/>
                <a:gd name="T20" fmla="*/ 0 w 311"/>
                <a:gd name="T21" fmla="*/ 35 h 344"/>
                <a:gd name="T22" fmla="*/ 24 w 311"/>
                <a:gd name="T23" fmla="*/ 0 h 344"/>
                <a:gd name="T24" fmla="*/ 49 w 311"/>
                <a:gd name="T25" fmla="*/ 9 h 344"/>
                <a:gd name="T26" fmla="*/ 38 w 311"/>
                <a:gd name="T27" fmla="*/ 63 h 344"/>
                <a:gd name="T28" fmla="*/ 51 w 311"/>
                <a:gd name="T29" fmla="*/ 63 h 344"/>
                <a:gd name="T30" fmla="*/ 91 w 311"/>
                <a:gd name="T31" fmla="*/ 16 h 344"/>
                <a:gd name="T32" fmla="*/ 122 w 311"/>
                <a:gd name="T33" fmla="*/ 16 h 344"/>
                <a:gd name="T34" fmla="*/ 128 w 311"/>
                <a:gd name="T35" fmla="*/ 68 h 344"/>
                <a:gd name="T36" fmla="*/ 230 w 311"/>
                <a:gd name="T37" fmla="*/ 58 h 344"/>
                <a:gd name="T38" fmla="*/ 288 w 311"/>
                <a:gd name="T39" fmla="*/ 61 h 344"/>
                <a:gd name="T40" fmla="*/ 311 w 311"/>
                <a:gd name="T41" fmla="*/ 89 h 344"/>
                <a:gd name="T42" fmla="*/ 267 w 311"/>
                <a:gd name="T43" fmla="*/ 132 h 344"/>
                <a:gd name="T44" fmla="*/ 258 w 311"/>
                <a:gd name="T45" fmla="*/ 232 h 344"/>
                <a:gd name="T46" fmla="*/ 281 w 311"/>
                <a:gd name="T47" fmla="*/ 313 h 344"/>
                <a:gd name="T48" fmla="*/ 184 w 311"/>
                <a:gd name="T49" fmla="*/ 344 h 344"/>
                <a:gd name="T50" fmla="*/ 121 w 311"/>
                <a:gd name="T51" fmla="*/ 307 h 344"/>
                <a:gd name="T52" fmla="*/ 121 w 311"/>
                <a:gd name="T53" fmla="*/ 307 h 344"/>
                <a:gd name="T54" fmla="*/ 186 w 311"/>
                <a:gd name="T55" fmla="*/ 316 h 344"/>
                <a:gd name="T56" fmla="*/ 189 w 311"/>
                <a:gd name="T57" fmla="*/ 336 h 344"/>
                <a:gd name="T58" fmla="*/ 273 w 311"/>
                <a:gd name="T59" fmla="*/ 309 h 344"/>
                <a:gd name="T60" fmla="*/ 251 w 311"/>
                <a:gd name="T61" fmla="*/ 233 h 344"/>
                <a:gd name="T62" fmla="*/ 251 w 311"/>
                <a:gd name="T63" fmla="*/ 232 h 344"/>
                <a:gd name="T64" fmla="*/ 260 w 311"/>
                <a:gd name="T65" fmla="*/ 129 h 344"/>
                <a:gd name="T66" fmla="*/ 302 w 311"/>
                <a:gd name="T67" fmla="*/ 89 h 344"/>
                <a:gd name="T68" fmla="*/ 285 w 311"/>
                <a:gd name="T69" fmla="*/ 67 h 344"/>
                <a:gd name="T70" fmla="*/ 230 w 311"/>
                <a:gd name="T71" fmla="*/ 65 h 344"/>
                <a:gd name="T72" fmla="*/ 122 w 311"/>
                <a:gd name="T73" fmla="*/ 75 h 344"/>
                <a:gd name="T74" fmla="*/ 116 w 311"/>
                <a:gd name="T75" fmla="*/ 23 h 344"/>
                <a:gd name="T76" fmla="*/ 94 w 311"/>
                <a:gd name="T77" fmla="*/ 23 h 344"/>
                <a:gd name="T78" fmla="*/ 54 w 311"/>
                <a:gd name="T79" fmla="*/ 70 h 344"/>
                <a:gd name="T80" fmla="*/ 30 w 311"/>
                <a:gd name="T81" fmla="*/ 70 h 344"/>
                <a:gd name="T82" fmla="*/ 41 w 311"/>
                <a:gd name="T83" fmla="*/ 14 h 344"/>
                <a:gd name="T84" fmla="*/ 27 w 311"/>
                <a:gd name="T85" fmla="*/ 8 h 344"/>
                <a:gd name="T86" fmla="*/ 7 w 311"/>
                <a:gd name="T87" fmla="*/ 36 h 344"/>
                <a:gd name="T88" fmla="*/ 12 w 311"/>
                <a:gd name="T89" fmla="*/ 55 h 344"/>
                <a:gd name="T90" fmla="*/ 23 w 311"/>
                <a:gd name="T91" fmla="*/ 98 h 344"/>
                <a:gd name="T92" fmla="*/ 37 w 311"/>
                <a:gd name="T93" fmla="*/ 147 h 344"/>
                <a:gd name="T94" fmla="*/ 56 w 311"/>
                <a:gd name="T95" fmla="*/ 217 h 344"/>
                <a:gd name="T96" fmla="*/ 133 w 311"/>
                <a:gd name="T97" fmla="*/ 263 h 344"/>
                <a:gd name="T98" fmla="*/ 66 w 311"/>
                <a:gd name="T99" fmla="*/ 301 h 344"/>
                <a:gd name="T100" fmla="*/ 80 w 311"/>
                <a:gd name="T101" fmla="*/ 330 h 344"/>
                <a:gd name="T102" fmla="*/ 121 w 311"/>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 h="344">
                  <a:moveTo>
                    <a:pt x="184" y="344"/>
                  </a:moveTo>
                  <a:lnTo>
                    <a:pt x="184" y="344"/>
                  </a:lnTo>
                  <a:lnTo>
                    <a:pt x="180" y="322"/>
                  </a:lnTo>
                  <a:lnTo>
                    <a:pt x="122" y="314"/>
                  </a:lnTo>
                  <a:lnTo>
                    <a:pt x="77" y="340"/>
                  </a:lnTo>
                  <a:lnTo>
                    <a:pt x="58" y="298"/>
                  </a:lnTo>
                  <a:lnTo>
                    <a:pt x="119" y="263"/>
                  </a:lnTo>
                  <a:lnTo>
                    <a:pt x="50" y="222"/>
                  </a:lnTo>
                  <a:lnTo>
                    <a:pt x="31" y="149"/>
                  </a:lnTo>
                  <a:lnTo>
                    <a:pt x="17" y="99"/>
                  </a:lnTo>
                  <a:lnTo>
                    <a:pt x="0" y="35"/>
                  </a:lnTo>
                  <a:lnTo>
                    <a:pt x="24" y="0"/>
                  </a:lnTo>
                  <a:lnTo>
                    <a:pt x="49" y="9"/>
                  </a:lnTo>
                  <a:lnTo>
                    <a:pt x="38" y="63"/>
                  </a:lnTo>
                  <a:lnTo>
                    <a:pt x="51" y="63"/>
                  </a:lnTo>
                  <a:lnTo>
                    <a:pt x="91" y="16"/>
                  </a:lnTo>
                  <a:lnTo>
                    <a:pt x="122" y="16"/>
                  </a:lnTo>
                  <a:lnTo>
                    <a:pt x="128" y="68"/>
                  </a:lnTo>
                  <a:lnTo>
                    <a:pt x="230" y="58"/>
                  </a:lnTo>
                  <a:lnTo>
                    <a:pt x="288" y="61"/>
                  </a:lnTo>
                  <a:lnTo>
                    <a:pt x="311" y="89"/>
                  </a:lnTo>
                  <a:lnTo>
                    <a:pt x="267" y="132"/>
                  </a:lnTo>
                  <a:lnTo>
                    <a:pt x="258" y="232"/>
                  </a:lnTo>
                  <a:lnTo>
                    <a:pt x="281" y="313"/>
                  </a:lnTo>
                  <a:lnTo>
                    <a:pt x="184" y="344"/>
                  </a:lnTo>
                  <a:close/>
                  <a:moveTo>
                    <a:pt x="121" y="307"/>
                  </a:moveTo>
                  <a:lnTo>
                    <a:pt x="121" y="307"/>
                  </a:lnTo>
                  <a:lnTo>
                    <a:pt x="186" y="316"/>
                  </a:lnTo>
                  <a:lnTo>
                    <a:pt x="189" y="336"/>
                  </a:lnTo>
                  <a:lnTo>
                    <a:pt x="273" y="309"/>
                  </a:lnTo>
                  <a:lnTo>
                    <a:pt x="251" y="233"/>
                  </a:lnTo>
                  <a:lnTo>
                    <a:pt x="251" y="232"/>
                  </a:lnTo>
                  <a:lnTo>
                    <a:pt x="260" y="129"/>
                  </a:lnTo>
                  <a:lnTo>
                    <a:pt x="302" y="89"/>
                  </a:lnTo>
                  <a:lnTo>
                    <a:pt x="285" y="67"/>
                  </a:lnTo>
                  <a:lnTo>
                    <a:pt x="230" y="65"/>
                  </a:lnTo>
                  <a:lnTo>
                    <a:pt x="122" y="75"/>
                  </a:lnTo>
                  <a:lnTo>
                    <a:pt x="116" y="23"/>
                  </a:lnTo>
                  <a:lnTo>
                    <a:pt x="94" y="23"/>
                  </a:lnTo>
                  <a:lnTo>
                    <a:pt x="54" y="70"/>
                  </a:lnTo>
                  <a:lnTo>
                    <a:pt x="30" y="70"/>
                  </a:lnTo>
                  <a:lnTo>
                    <a:pt x="41" y="14"/>
                  </a:lnTo>
                  <a:lnTo>
                    <a:pt x="27" y="8"/>
                  </a:lnTo>
                  <a:lnTo>
                    <a:pt x="7" y="36"/>
                  </a:lnTo>
                  <a:lnTo>
                    <a:pt x="12" y="55"/>
                  </a:lnTo>
                  <a:lnTo>
                    <a:pt x="23" y="98"/>
                  </a:lnTo>
                  <a:lnTo>
                    <a:pt x="37" y="147"/>
                  </a:lnTo>
                  <a:lnTo>
                    <a:pt x="56" y="217"/>
                  </a:lnTo>
                  <a:lnTo>
                    <a:pt x="133" y="263"/>
                  </a:lnTo>
                  <a:lnTo>
                    <a:pt x="66" y="301"/>
                  </a:lnTo>
                  <a:lnTo>
                    <a:pt x="80" y="330"/>
                  </a:lnTo>
                  <a:lnTo>
                    <a:pt x="121" y="30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8"/>
            <p:cNvSpPr>
              <a:spLocks/>
            </p:cNvSpPr>
            <p:nvPr/>
          </p:nvSpPr>
          <p:spPr bwMode="auto">
            <a:xfrm>
              <a:off x="2242" y="2611"/>
              <a:ext cx="738" cy="1034"/>
            </a:xfrm>
            <a:custGeom>
              <a:avLst/>
              <a:gdLst>
                <a:gd name="T0" fmla="*/ 743 w 1228"/>
                <a:gd name="T1" fmla="*/ 59 h 1720"/>
                <a:gd name="T2" fmla="*/ 809 w 1228"/>
                <a:gd name="T3" fmla="*/ 31 h 1720"/>
                <a:gd name="T4" fmla="*/ 901 w 1228"/>
                <a:gd name="T5" fmla="*/ 32 h 1720"/>
                <a:gd name="T6" fmla="*/ 841 w 1228"/>
                <a:gd name="T7" fmla="*/ 123 h 1720"/>
                <a:gd name="T8" fmla="*/ 862 w 1228"/>
                <a:gd name="T9" fmla="*/ 201 h 1720"/>
                <a:gd name="T10" fmla="*/ 827 w 1228"/>
                <a:gd name="T11" fmla="*/ 316 h 1720"/>
                <a:gd name="T12" fmla="*/ 936 w 1228"/>
                <a:gd name="T13" fmla="*/ 324 h 1720"/>
                <a:gd name="T14" fmla="*/ 1149 w 1228"/>
                <a:gd name="T15" fmla="*/ 355 h 1720"/>
                <a:gd name="T16" fmla="*/ 1095 w 1228"/>
                <a:gd name="T17" fmla="*/ 432 h 1720"/>
                <a:gd name="T18" fmla="*/ 1102 w 1228"/>
                <a:gd name="T19" fmla="*/ 576 h 1720"/>
                <a:gd name="T20" fmla="*/ 1052 w 1228"/>
                <a:gd name="T21" fmla="*/ 727 h 1720"/>
                <a:gd name="T22" fmla="*/ 1156 w 1228"/>
                <a:gd name="T23" fmla="*/ 930 h 1720"/>
                <a:gd name="T24" fmla="*/ 1222 w 1228"/>
                <a:gd name="T25" fmla="*/ 1060 h 1720"/>
                <a:gd name="T26" fmla="*/ 1122 w 1228"/>
                <a:gd name="T27" fmla="*/ 1103 h 1720"/>
                <a:gd name="T28" fmla="*/ 1087 w 1228"/>
                <a:gd name="T29" fmla="*/ 1269 h 1720"/>
                <a:gd name="T30" fmla="*/ 928 w 1228"/>
                <a:gd name="T31" fmla="*/ 1375 h 1720"/>
                <a:gd name="T32" fmla="*/ 833 w 1228"/>
                <a:gd name="T33" fmla="*/ 1392 h 1720"/>
                <a:gd name="T34" fmla="*/ 661 w 1228"/>
                <a:gd name="T35" fmla="*/ 1549 h 1720"/>
                <a:gd name="T36" fmla="*/ 512 w 1228"/>
                <a:gd name="T37" fmla="*/ 1609 h 1720"/>
                <a:gd name="T38" fmla="*/ 395 w 1228"/>
                <a:gd name="T39" fmla="*/ 1720 h 1720"/>
                <a:gd name="T40" fmla="*/ 349 w 1228"/>
                <a:gd name="T41" fmla="*/ 1544 h 1720"/>
                <a:gd name="T42" fmla="*/ 298 w 1228"/>
                <a:gd name="T43" fmla="*/ 1510 h 1720"/>
                <a:gd name="T44" fmla="*/ 215 w 1228"/>
                <a:gd name="T45" fmla="*/ 1470 h 1720"/>
                <a:gd name="T46" fmla="*/ 111 w 1228"/>
                <a:gd name="T47" fmla="*/ 1549 h 1720"/>
                <a:gd name="T48" fmla="*/ 61 w 1228"/>
                <a:gd name="T49" fmla="*/ 1493 h 1720"/>
                <a:gd name="T50" fmla="*/ 117 w 1228"/>
                <a:gd name="T51" fmla="*/ 1405 h 1720"/>
                <a:gd name="T52" fmla="*/ 186 w 1228"/>
                <a:gd name="T53" fmla="*/ 1372 h 1720"/>
                <a:gd name="T54" fmla="*/ 217 w 1228"/>
                <a:gd name="T55" fmla="*/ 1316 h 1720"/>
                <a:gd name="T56" fmla="*/ 145 w 1228"/>
                <a:gd name="T57" fmla="*/ 1292 h 1720"/>
                <a:gd name="T58" fmla="*/ 84 w 1228"/>
                <a:gd name="T59" fmla="*/ 1301 h 1720"/>
                <a:gd name="T60" fmla="*/ 41 w 1228"/>
                <a:gd name="T61" fmla="*/ 1269 h 1720"/>
                <a:gd name="T62" fmla="*/ 10 w 1228"/>
                <a:gd name="T63" fmla="*/ 1275 h 1720"/>
                <a:gd name="T64" fmla="*/ 7 w 1228"/>
                <a:gd name="T65" fmla="*/ 1109 h 1720"/>
                <a:gd name="T66" fmla="*/ 87 w 1228"/>
                <a:gd name="T67" fmla="*/ 1038 h 1720"/>
                <a:gd name="T68" fmla="*/ 156 w 1228"/>
                <a:gd name="T69" fmla="*/ 1041 h 1720"/>
                <a:gd name="T70" fmla="*/ 191 w 1228"/>
                <a:gd name="T71" fmla="*/ 949 h 1720"/>
                <a:gd name="T72" fmla="*/ 265 w 1228"/>
                <a:gd name="T73" fmla="*/ 850 h 1720"/>
                <a:gd name="T74" fmla="*/ 311 w 1228"/>
                <a:gd name="T75" fmla="*/ 785 h 1720"/>
                <a:gd name="T76" fmla="*/ 255 w 1228"/>
                <a:gd name="T77" fmla="*/ 732 h 1720"/>
                <a:gd name="T78" fmla="*/ 361 w 1228"/>
                <a:gd name="T79" fmla="*/ 603 h 1720"/>
                <a:gd name="T80" fmla="*/ 419 w 1228"/>
                <a:gd name="T81" fmla="*/ 527 h 1720"/>
                <a:gd name="T82" fmla="*/ 413 w 1228"/>
                <a:gd name="T83" fmla="*/ 396 h 1720"/>
                <a:gd name="T84" fmla="*/ 370 w 1228"/>
                <a:gd name="T85" fmla="*/ 413 h 1720"/>
                <a:gd name="T86" fmla="*/ 276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6 w 1228"/>
                <a:gd name="T101" fmla="*/ 246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5" y="63"/>
                  </a:lnTo>
                  <a:lnTo>
                    <a:pt x="743" y="59"/>
                  </a:lnTo>
                  <a:lnTo>
                    <a:pt x="758" y="55"/>
                  </a:lnTo>
                  <a:lnTo>
                    <a:pt x="770" y="52"/>
                  </a:lnTo>
                  <a:lnTo>
                    <a:pt x="794" y="39"/>
                  </a:lnTo>
                  <a:lnTo>
                    <a:pt x="809" y="31"/>
                  </a:lnTo>
                  <a:lnTo>
                    <a:pt x="827" y="22"/>
                  </a:lnTo>
                  <a:lnTo>
                    <a:pt x="853" y="8"/>
                  </a:lnTo>
                  <a:lnTo>
                    <a:pt x="886" y="0"/>
                  </a:lnTo>
                  <a:lnTo>
                    <a:pt x="901" y="32"/>
                  </a:lnTo>
                  <a:lnTo>
                    <a:pt x="915" y="42"/>
                  </a:lnTo>
                  <a:lnTo>
                    <a:pt x="917" y="73"/>
                  </a:lnTo>
                  <a:lnTo>
                    <a:pt x="901" y="91"/>
                  </a:lnTo>
                  <a:lnTo>
                    <a:pt x="841" y="123"/>
                  </a:lnTo>
                  <a:lnTo>
                    <a:pt x="841" y="132"/>
                  </a:lnTo>
                  <a:lnTo>
                    <a:pt x="858" y="131"/>
                  </a:lnTo>
                  <a:lnTo>
                    <a:pt x="870" y="169"/>
                  </a:lnTo>
                  <a:lnTo>
                    <a:pt x="862" y="201"/>
                  </a:lnTo>
                  <a:lnTo>
                    <a:pt x="876" y="235"/>
                  </a:lnTo>
                  <a:lnTo>
                    <a:pt x="864" y="252"/>
                  </a:lnTo>
                  <a:lnTo>
                    <a:pt x="860" y="279"/>
                  </a:lnTo>
                  <a:lnTo>
                    <a:pt x="827" y="316"/>
                  </a:lnTo>
                  <a:lnTo>
                    <a:pt x="842" y="323"/>
                  </a:lnTo>
                  <a:lnTo>
                    <a:pt x="890" y="326"/>
                  </a:lnTo>
                  <a:lnTo>
                    <a:pt x="916" y="306"/>
                  </a:lnTo>
                  <a:lnTo>
                    <a:pt x="936" y="324"/>
                  </a:lnTo>
                  <a:lnTo>
                    <a:pt x="972" y="323"/>
                  </a:lnTo>
                  <a:lnTo>
                    <a:pt x="1022" y="350"/>
                  </a:lnTo>
                  <a:lnTo>
                    <a:pt x="1134" y="334"/>
                  </a:lnTo>
                  <a:lnTo>
                    <a:pt x="1149" y="355"/>
                  </a:lnTo>
                  <a:lnTo>
                    <a:pt x="1173" y="351"/>
                  </a:lnTo>
                  <a:lnTo>
                    <a:pt x="1185" y="430"/>
                  </a:lnTo>
                  <a:lnTo>
                    <a:pt x="1141" y="472"/>
                  </a:lnTo>
                  <a:lnTo>
                    <a:pt x="1095" y="432"/>
                  </a:lnTo>
                  <a:lnTo>
                    <a:pt x="1066" y="464"/>
                  </a:lnTo>
                  <a:lnTo>
                    <a:pt x="1123" y="516"/>
                  </a:lnTo>
                  <a:lnTo>
                    <a:pt x="1103" y="546"/>
                  </a:lnTo>
                  <a:lnTo>
                    <a:pt x="1102" y="576"/>
                  </a:lnTo>
                  <a:lnTo>
                    <a:pt x="1066" y="641"/>
                  </a:lnTo>
                  <a:lnTo>
                    <a:pt x="1068" y="656"/>
                  </a:lnTo>
                  <a:lnTo>
                    <a:pt x="1041" y="707"/>
                  </a:lnTo>
                  <a:lnTo>
                    <a:pt x="1052" y="727"/>
                  </a:lnTo>
                  <a:lnTo>
                    <a:pt x="1069" y="777"/>
                  </a:lnTo>
                  <a:lnTo>
                    <a:pt x="1061" y="858"/>
                  </a:lnTo>
                  <a:lnTo>
                    <a:pt x="1164" y="889"/>
                  </a:lnTo>
                  <a:lnTo>
                    <a:pt x="1156" y="930"/>
                  </a:lnTo>
                  <a:lnTo>
                    <a:pt x="1166" y="933"/>
                  </a:lnTo>
                  <a:lnTo>
                    <a:pt x="1228" y="956"/>
                  </a:lnTo>
                  <a:lnTo>
                    <a:pt x="1220" y="1002"/>
                  </a:lnTo>
                  <a:lnTo>
                    <a:pt x="1222" y="1060"/>
                  </a:lnTo>
                  <a:lnTo>
                    <a:pt x="1171" y="1088"/>
                  </a:lnTo>
                  <a:lnTo>
                    <a:pt x="1155" y="1062"/>
                  </a:lnTo>
                  <a:lnTo>
                    <a:pt x="1123" y="1062"/>
                  </a:lnTo>
                  <a:lnTo>
                    <a:pt x="1122" y="1103"/>
                  </a:lnTo>
                  <a:lnTo>
                    <a:pt x="1088" y="1119"/>
                  </a:lnTo>
                  <a:lnTo>
                    <a:pt x="1102" y="1245"/>
                  </a:lnTo>
                  <a:lnTo>
                    <a:pt x="1103" y="1255"/>
                  </a:lnTo>
                  <a:lnTo>
                    <a:pt x="1087" y="1269"/>
                  </a:lnTo>
                  <a:lnTo>
                    <a:pt x="1058" y="1293"/>
                  </a:lnTo>
                  <a:lnTo>
                    <a:pt x="1021" y="1278"/>
                  </a:lnTo>
                  <a:lnTo>
                    <a:pt x="978" y="1346"/>
                  </a:lnTo>
                  <a:lnTo>
                    <a:pt x="928" y="1375"/>
                  </a:lnTo>
                  <a:lnTo>
                    <a:pt x="893" y="1397"/>
                  </a:lnTo>
                  <a:lnTo>
                    <a:pt x="875" y="1428"/>
                  </a:lnTo>
                  <a:lnTo>
                    <a:pt x="840" y="1441"/>
                  </a:lnTo>
                  <a:lnTo>
                    <a:pt x="833" y="1392"/>
                  </a:lnTo>
                  <a:lnTo>
                    <a:pt x="789" y="1434"/>
                  </a:lnTo>
                  <a:lnTo>
                    <a:pt x="733" y="1471"/>
                  </a:lnTo>
                  <a:lnTo>
                    <a:pt x="719" y="1516"/>
                  </a:lnTo>
                  <a:lnTo>
                    <a:pt x="661" y="1549"/>
                  </a:lnTo>
                  <a:lnTo>
                    <a:pt x="648" y="1574"/>
                  </a:lnTo>
                  <a:lnTo>
                    <a:pt x="586" y="1574"/>
                  </a:lnTo>
                  <a:lnTo>
                    <a:pt x="561" y="1574"/>
                  </a:lnTo>
                  <a:lnTo>
                    <a:pt x="512" y="1609"/>
                  </a:lnTo>
                  <a:lnTo>
                    <a:pt x="494" y="1641"/>
                  </a:lnTo>
                  <a:lnTo>
                    <a:pt x="476" y="1673"/>
                  </a:lnTo>
                  <a:lnTo>
                    <a:pt x="466" y="1692"/>
                  </a:lnTo>
                  <a:lnTo>
                    <a:pt x="395" y="1720"/>
                  </a:lnTo>
                  <a:lnTo>
                    <a:pt x="386" y="1641"/>
                  </a:lnTo>
                  <a:lnTo>
                    <a:pt x="397" y="1609"/>
                  </a:lnTo>
                  <a:lnTo>
                    <a:pt x="357" y="1555"/>
                  </a:lnTo>
                  <a:lnTo>
                    <a:pt x="349" y="1544"/>
                  </a:lnTo>
                  <a:lnTo>
                    <a:pt x="355" y="1531"/>
                  </a:lnTo>
                  <a:lnTo>
                    <a:pt x="344" y="1527"/>
                  </a:lnTo>
                  <a:lnTo>
                    <a:pt x="330" y="1522"/>
                  </a:lnTo>
                  <a:lnTo>
                    <a:pt x="298" y="1510"/>
                  </a:lnTo>
                  <a:lnTo>
                    <a:pt x="244" y="1491"/>
                  </a:lnTo>
                  <a:lnTo>
                    <a:pt x="228" y="1512"/>
                  </a:lnTo>
                  <a:lnTo>
                    <a:pt x="211" y="1507"/>
                  </a:lnTo>
                  <a:lnTo>
                    <a:pt x="215" y="1470"/>
                  </a:lnTo>
                  <a:lnTo>
                    <a:pt x="196" y="1462"/>
                  </a:lnTo>
                  <a:lnTo>
                    <a:pt x="181" y="1492"/>
                  </a:lnTo>
                  <a:lnTo>
                    <a:pt x="131" y="1551"/>
                  </a:lnTo>
                  <a:lnTo>
                    <a:pt x="111" y="1549"/>
                  </a:lnTo>
                  <a:lnTo>
                    <a:pt x="93" y="1512"/>
                  </a:lnTo>
                  <a:lnTo>
                    <a:pt x="78" y="1514"/>
                  </a:lnTo>
                  <a:lnTo>
                    <a:pt x="73" y="1492"/>
                  </a:lnTo>
                  <a:lnTo>
                    <a:pt x="61" y="1493"/>
                  </a:lnTo>
                  <a:lnTo>
                    <a:pt x="36" y="1450"/>
                  </a:lnTo>
                  <a:lnTo>
                    <a:pt x="61" y="1404"/>
                  </a:lnTo>
                  <a:lnTo>
                    <a:pt x="78" y="1415"/>
                  </a:lnTo>
                  <a:lnTo>
                    <a:pt x="117" y="1405"/>
                  </a:lnTo>
                  <a:lnTo>
                    <a:pt x="138" y="1437"/>
                  </a:lnTo>
                  <a:lnTo>
                    <a:pt x="151" y="1407"/>
                  </a:lnTo>
                  <a:lnTo>
                    <a:pt x="153" y="1404"/>
                  </a:lnTo>
                  <a:lnTo>
                    <a:pt x="186" y="1372"/>
                  </a:lnTo>
                  <a:lnTo>
                    <a:pt x="203" y="1356"/>
                  </a:lnTo>
                  <a:lnTo>
                    <a:pt x="208" y="1352"/>
                  </a:lnTo>
                  <a:lnTo>
                    <a:pt x="226" y="1344"/>
                  </a:lnTo>
                  <a:lnTo>
                    <a:pt x="217" y="1316"/>
                  </a:lnTo>
                  <a:lnTo>
                    <a:pt x="192" y="1339"/>
                  </a:lnTo>
                  <a:lnTo>
                    <a:pt x="162" y="1319"/>
                  </a:lnTo>
                  <a:lnTo>
                    <a:pt x="148" y="1298"/>
                  </a:lnTo>
                  <a:lnTo>
                    <a:pt x="145" y="1292"/>
                  </a:lnTo>
                  <a:lnTo>
                    <a:pt x="122" y="1281"/>
                  </a:lnTo>
                  <a:lnTo>
                    <a:pt x="100" y="1280"/>
                  </a:lnTo>
                  <a:lnTo>
                    <a:pt x="97" y="1286"/>
                  </a:lnTo>
                  <a:lnTo>
                    <a:pt x="84" y="1301"/>
                  </a:lnTo>
                  <a:lnTo>
                    <a:pt x="75" y="1298"/>
                  </a:lnTo>
                  <a:lnTo>
                    <a:pt x="65" y="1295"/>
                  </a:lnTo>
                  <a:lnTo>
                    <a:pt x="55" y="1274"/>
                  </a:lnTo>
                  <a:lnTo>
                    <a:pt x="41" y="1269"/>
                  </a:lnTo>
                  <a:lnTo>
                    <a:pt x="39" y="1291"/>
                  </a:lnTo>
                  <a:lnTo>
                    <a:pt x="10" y="1304"/>
                  </a:lnTo>
                  <a:lnTo>
                    <a:pt x="0" y="1300"/>
                  </a:lnTo>
                  <a:lnTo>
                    <a:pt x="10" y="1275"/>
                  </a:lnTo>
                  <a:lnTo>
                    <a:pt x="14" y="1247"/>
                  </a:lnTo>
                  <a:lnTo>
                    <a:pt x="8" y="1226"/>
                  </a:lnTo>
                  <a:lnTo>
                    <a:pt x="19" y="1202"/>
                  </a:lnTo>
                  <a:lnTo>
                    <a:pt x="7" y="1109"/>
                  </a:lnTo>
                  <a:lnTo>
                    <a:pt x="20" y="1090"/>
                  </a:lnTo>
                  <a:lnTo>
                    <a:pt x="11" y="1076"/>
                  </a:lnTo>
                  <a:lnTo>
                    <a:pt x="52" y="1078"/>
                  </a:lnTo>
                  <a:lnTo>
                    <a:pt x="87" y="1038"/>
                  </a:lnTo>
                  <a:lnTo>
                    <a:pt x="106" y="1041"/>
                  </a:lnTo>
                  <a:lnTo>
                    <a:pt x="118" y="1053"/>
                  </a:lnTo>
                  <a:lnTo>
                    <a:pt x="125" y="1057"/>
                  </a:lnTo>
                  <a:lnTo>
                    <a:pt x="156" y="1041"/>
                  </a:lnTo>
                  <a:lnTo>
                    <a:pt x="164" y="1003"/>
                  </a:lnTo>
                  <a:lnTo>
                    <a:pt x="149" y="993"/>
                  </a:lnTo>
                  <a:lnTo>
                    <a:pt x="176" y="962"/>
                  </a:lnTo>
                  <a:lnTo>
                    <a:pt x="191" y="949"/>
                  </a:lnTo>
                  <a:lnTo>
                    <a:pt x="210" y="923"/>
                  </a:lnTo>
                  <a:lnTo>
                    <a:pt x="208" y="915"/>
                  </a:lnTo>
                  <a:lnTo>
                    <a:pt x="220" y="897"/>
                  </a:lnTo>
                  <a:lnTo>
                    <a:pt x="265" y="850"/>
                  </a:lnTo>
                  <a:lnTo>
                    <a:pt x="273" y="857"/>
                  </a:lnTo>
                  <a:lnTo>
                    <a:pt x="298" y="829"/>
                  </a:lnTo>
                  <a:lnTo>
                    <a:pt x="300" y="818"/>
                  </a:lnTo>
                  <a:lnTo>
                    <a:pt x="311" y="785"/>
                  </a:lnTo>
                  <a:lnTo>
                    <a:pt x="289" y="759"/>
                  </a:lnTo>
                  <a:lnTo>
                    <a:pt x="270" y="766"/>
                  </a:lnTo>
                  <a:lnTo>
                    <a:pt x="247" y="761"/>
                  </a:lnTo>
                  <a:lnTo>
                    <a:pt x="255" y="732"/>
                  </a:lnTo>
                  <a:lnTo>
                    <a:pt x="285" y="718"/>
                  </a:lnTo>
                  <a:lnTo>
                    <a:pt x="306" y="675"/>
                  </a:lnTo>
                  <a:lnTo>
                    <a:pt x="347" y="649"/>
                  </a:lnTo>
                  <a:lnTo>
                    <a:pt x="361" y="603"/>
                  </a:lnTo>
                  <a:lnTo>
                    <a:pt x="348" y="561"/>
                  </a:lnTo>
                  <a:lnTo>
                    <a:pt x="362" y="534"/>
                  </a:lnTo>
                  <a:lnTo>
                    <a:pt x="391" y="550"/>
                  </a:lnTo>
                  <a:lnTo>
                    <a:pt x="419" y="527"/>
                  </a:lnTo>
                  <a:lnTo>
                    <a:pt x="404" y="496"/>
                  </a:lnTo>
                  <a:lnTo>
                    <a:pt x="378" y="461"/>
                  </a:lnTo>
                  <a:lnTo>
                    <a:pt x="397" y="415"/>
                  </a:lnTo>
                  <a:lnTo>
                    <a:pt x="413" y="396"/>
                  </a:lnTo>
                  <a:lnTo>
                    <a:pt x="409" y="391"/>
                  </a:lnTo>
                  <a:lnTo>
                    <a:pt x="381" y="354"/>
                  </a:lnTo>
                  <a:lnTo>
                    <a:pt x="357" y="363"/>
                  </a:lnTo>
                  <a:lnTo>
                    <a:pt x="370" y="413"/>
                  </a:lnTo>
                  <a:lnTo>
                    <a:pt x="350" y="418"/>
                  </a:lnTo>
                  <a:lnTo>
                    <a:pt x="308" y="347"/>
                  </a:lnTo>
                  <a:lnTo>
                    <a:pt x="282" y="337"/>
                  </a:lnTo>
                  <a:lnTo>
                    <a:pt x="276" y="297"/>
                  </a:lnTo>
                  <a:lnTo>
                    <a:pt x="301" y="277"/>
                  </a:lnTo>
                  <a:lnTo>
                    <a:pt x="332" y="253"/>
                  </a:lnTo>
                  <a:lnTo>
                    <a:pt x="357" y="232"/>
                  </a:lnTo>
                  <a:lnTo>
                    <a:pt x="410" y="260"/>
                  </a:lnTo>
                  <a:lnTo>
                    <a:pt x="403" y="292"/>
                  </a:lnTo>
                  <a:lnTo>
                    <a:pt x="456" y="349"/>
                  </a:lnTo>
                  <a:lnTo>
                    <a:pt x="451" y="355"/>
                  </a:lnTo>
                  <a:lnTo>
                    <a:pt x="423" y="379"/>
                  </a:lnTo>
                  <a:lnTo>
                    <a:pt x="450" y="398"/>
                  </a:lnTo>
                  <a:lnTo>
                    <a:pt x="470" y="375"/>
                  </a:lnTo>
                  <a:lnTo>
                    <a:pt x="503" y="389"/>
                  </a:lnTo>
                  <a:lnTo>
                    <a:pt x="517" y="440"/>
                  </a:lnTo>
                  <a:lnTo>
                    <a:pt x="497" y="460"/>
                  </a:lnTo>
                  <a:lnTo>
                    <a:pt x="509" y="478"/>
                  </a:lnTo>
                  <a:lnTo>
                    <a:pt x="540" y="454"/>
                  </a:lnTo>
                  <a:lnTo>
                    <a:pt x="555" y="435"/>
                  </a:lnTo>
                  <a:lnTo>
                    <a:pt x="557" y="431"/>
                  </a:lnTo>
                  <a:lnTo>
                    <a:pt x="561" y="427"/>
                  </a:lnTo>
                  <a:lnTo>
                    <a:pt x="575" y="412"/>
                  </a:lnTo>
                  <a:lnTo>
                    <a:pt x="565" y="378"/>
                  </a:lnTo>
                  <a:lnTo>
                    <a:pt x="591" y="331"/>
                  </a:lnTo>
                  <a:lnTo>
                    <a:pt x="610" y="328"/>
                  </a:lnTo>
                  <a:lnTo>
                    <a:pt x="623" y="340"/>
                  </a:lnTo>
                  <a:lnTo>
                    <a:pt x="647" y="316"/>
                  </a:lnTo>
                  <a:lnTo>
                    <a:pt x="627" y="305"/>
                  </a:lnTo>
                  <a:lnTo>
                    <a:pt x="624" y="293"/>
                  </a:lnTo>
                  <a:lnTo>
                    <a:pt x="612" y="277"/>
                  </a:lnTo>
                  <a:lnTo>
                    <a:pt x="596" y="246"/>
                  </a:lnTo>
                  <a:lnTo>
                    <a:pt x="574" y="199"/>
                  </a:lnTo>
                  <a:lnTo>
                    <a:pt x="570" y="191"/>
                  </a:lnTo>
                  <a:lnTo>
                    <a:pt x="561" y="159"/>
                  </a:lnTo>
                  <a:lnTo>
                    <a:pt x="564" y="106"/>
                  </a:lnTo>
                  <a:lnTo>
                    <a:pt x="519" y="86"/>
                  </a:lnTo>
                  <a:lnTo>
                    <a:pt x="522" y="74"/>
                  </a:lnTo>
                  <a:lnTo>
                    <a:pt x="606" y="83"/>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9"/>
            <p:cNvSpPr>
              <a:spLocks noEditPoints="1"/>
            </p:cNvSpPr>
            <p:nvPr/>
          </p:nvSpPr>
          <p:spPr bwMode="auto">
            <a:xfrm>
              <a:off x="2240" y="2609"/>
              <a:ext cx="742" cy="1039"/>
            </a:xfrm>
            <a:custGeom>
              <a:avLst/>
              <a:gdLst>
                <a:gd name="T0" fmla="*/ 249 w 1236"/>
                <a:gd name="T1" fmla="*/ 1499 h 1729"/>
                <a:gd name="T2" fmla="*/ 112 w 1236"/>
                <a:gd name="T3" fmla="*/ 1556 h 1729"/>
                <a:gd name="T4" fmla="*/ 83 w 1236"/>
                <a:gd name="T5" fmla="*/ 1416 h 1729"/>
                <a:gd name="T6" fmla="*/ 226 w 1236"/>
                <a:gd name="T7" fmla="*/ 1346 h 1729"/>
                <a:gd name="T8" fmla="*/ 106 w 1236"/>
                <a:gd name="T9" fmla="*/ 1288 h 1729"/>
                <a:gd name="T10" fmla="*/ 14 w 1236"/>
                <a:gd name="T11" fmla="*/ 1311 h 1729"/>
                <a:gd name="T12" fmla="*/ 20 w 1236"/>
                <a:gd name="T13" fmla="*/ 1094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300 h 1729"/>
                <a:gd name="T26" fmla="*/ 458 w 1236"/>
                <a:gd name="T27" fmla="*/ 361 h 1729"/>
                <a:gd name="T28" fmla="*/ 513 w 1236"/>
                <a:gd name="T29" fmla="*/ 477 h 1729"/>
                <a:gd name="T30" fmla="*/ 593 w 1236"/>
                <a:gd name="T31" fmla="*/ 332 h 1729"/>
                <a:gd name="T32" fmla="*/ 597 w 1236"/>
                <a:gd name="T33" fmla="*/ 251 h 1729"/>
                <a:gd name="T34" fmla="*/ 610 w 1236"/>
                <a:gd name="T35" fmla="*/ 84 h 1729"/>
                <a:gd name="T36" fmla="*/ 925 w 1236"/>
                <a:gd name="T37" fmla="*/ 78 h 1729"/>
                <a:gd name="T38" fmla="*/ 884 w 1236"/>
                <a:gd name="T39" fmla="*/ 240 h 1729"/>
                <a:gd name="T40" fmla="*/ 921 w 1236"/>
                <a:gd name="T41" fmla="*/ 306 h 1729"/>
                <a:gd name="T42" fmla="*/ 1192 w 1236"/>
                <a:gd name="T43" fmla="*/ 436 h 1729"/>
                <a:gd name="T44" fmla="*/ 1073 w 1236"/>
                <a:gd name="T45" fmla="*/ 646 h 1729"/>
                <a:gd name="T46" fmla="*/ 1172 w 1236"/>
                <a:gd name="T47" fmla="*/ 891 h 1729"/>
                <a:gd name="T48" fmla="*/ 1131 w 1236"/>
                <a:gd name="T49" fmla="*/ 1070 h 1729"/>
                <a:gd name="T50" fmla="*/ 934 w 1236"/>
                <a:gd name="T51" fmla="*/ 1381 h 1729"/>
                <a:gd name="T52" fmla="*/ 725 w 1236"/>
                <a:gd name="T53" fmla="*/ 1523 h 1729"/>
                <a:gd name="T54" fmla="*/ 394 w 1236"/>
                <a:gd name="T55" fmla="*/ 1645 h 1729"/>
                <a:gd name="T56" fmla="*/ 662 w 1236"/>
                <a:gd name="T57" fmla="*/ 1551 h 1729"/>
                <a:gd name="T58" fmla="*/ 895 w 1236"/>
                <a:gd name="T59" fmla="*/ 1398 h 1729"/>
                <a:gd name="T60" fmla="*/ 1088 w 1236"/>
                <a:gd name="T61" fmla="*/ 1121 h 1729"/>
                <a:gd name="T62" fmla="*/ 1228 w 1236"/>
                <a:gd name="T63" fmla="*/ 962 h 1729"/>
                <a:gd name="T64" fmla="*/ 1069 w 1236"/>
                <a:gd name="T65" fmla="*/ 660 h 1729"/>
                <a:gd name="T66" fmla="*/ 1145 w 1236"/>
                <a:gd name="T67" fmla="*/ 471 h 1729"/>
                <a:gd name="T68" fmla="*/ 939 w 1236"/>
                <a:gd name="T69" fmla="*/ 331 h 1729"/>
                <a:gd name="T70" fmla="*/ 877 w 1236"/>
                <a:gd name="T71" fmla="*/ 239 h 1729"/>
                <a:gd name="T72" fmla="*/ 918 w 1236"/>
                <a:gd name="T73" fmla="*/ 76 h 1729"/>
                <a:gd name="T74" fmla="*/ 729 w 1236"/>
                <a:gd name="T75" fmla="*/ 71 h 1729"/>
                <a:gd name="T76" fmla="*/ 577 w 1236"/>
                <a:gd name="T77" fmla="*/ 194 h 1729"/>
                <a:gd name="T78" fmla="*/ 628 w 1236"/>
                <a:gd name="T79" fmla="*/ 348 h 1729"/>
                <a:gd name="T80" fmla="*/ 546 w 1236"/>
                <a:gd name="T81" fmla="*/ 461 h 1729"/>
                <a:gd name="T82" fmla="*/ 422 w 1236"/>
                <a:gd name="T83" fmla="*/ 384 h 1729"/>
                <a:gd name="T84" fmla="*/ 307 w 1236"/>
                <a:gd name="T85" fmla="*/ 284 h 1729"/>
                <a:gd name="T86" fmla="*/ 357 w 1236"/>
                <a:gd name="T87" fmla="*/ 365 h 1729"/>
                <a:gd name="T88" fmla="*/ 395 w 1236"/>
                <a:gd name="T89" fmla="*/ 558 h 1729"/>
                <a:gd name="T90" fmla="*/ 262 w 1236"/>
                <a:gd name="T91" fmla="*/ 738 h 1729"/>
                <a:gd name="T92" fmla="*/ 278 w 1236"/>
                <a:gd name="T93" fmla="*/ 865 h 1729"/>
                <a:gd name="T94" fmla="*/ 158 w 1236"/>
                <a:gd name="T95" fmla="*/ 996 h 1729"/>
                <a:gd name="T96" fmla="*/ 57 w 1236"/>
                <a:gd name="T97" fmla="*/ 1086 h 1729"/>
                <a:gd name="T98" fmla="*/ 17 w 1236"/>
                <a:gd name="T99" fmla="*/ 1280 h 1729"/>
                <a:gd name="T100" fmla="*/ 87 w 1236"/>
                <a:gd name="T101" fmla="*/ 1301 h 1729"/>
                <a:gd name="T102" fmla="*/ 196 w 1236"/>
                <a:gd name="T103" fmla="*/ 1339 h 1729"/>
                <a:gd name="T104" fmla="*/ 142 w 1236"/>
                <a:gd name="T105" fmla="*/ 1448 h 1729"/>
                <a:gd name="T106" fmla="*/ 85 w 1236"/>
                <a:gd name="T107" fmla="*/ 1514 h 1729"/>
                <a:gd name="T108" fmla="*/ 218 w 1236"/>
                <a:gd name="T109" fmla="*/ 1509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6" y="1729"/>
                  </a:moveTo>
                  <a:lnTo>
                    <a:pt x="396" y="1729"/>
                  </a:lnTo>
                  <a:lnTo>
                    <a:pt x="387" y="1645"/>
                  </a:lnTo>
                  <a:lnTo>
                    <a:pt x="398" y="1614"/>
                  </a:lnTo>
                  <a:lnTo>
                    <a:pt x="349" y="1548"/>
                  </a:lnTo>
                  <a:lnTo>
                    <a:pt x="355" y="1537"/>
                  </a:lnTo>
                  <a:lnTo>
                    <a:pt x="249" y="1499"/>
                  </a:lnTo>
                  <a:lnTo>
                    <a:pt x="233" y="1520"/>
                  </a:lnTo>
                  <a:lnTo>
                    <a:pt x="211" y="1514"/>
                  </a:lnTo>
                  <a:lnTo>
                    <a:pt x="216" y="1476"/>
                  </a:lnTo>
                  <a:lnTo>
                    <a:pt x="201" y="1470"/>
                  </a:lnTo>
                  <a:lnTo>
                    <a:pt x="188" y="1498"/>
                  </a:lnTo>
                  <a:lnTo>
                    <a:pt x="137" y="1558"/>
                  </a:lnTo>
                  <a:lnTo>
                    <a:pt x="112" y="1556"/>
                  </a:lnTo>
                  <a:lnTo>
                    <a:pt x="95" y="1519"/>
                  </a:lnTo>
                  <a:lnTo>
                    <a:pt x="80" y="1522"/>
                  </a:lnTo>
                  <a:lnTo>
                    <a:pt x="74" y="1499"/>
                  </a:lnTo>
                  <a:lnTo>
                    <a:pt x="63" y="1500"/>
                  </a:lnTo>
                  <a:lnTo>
                    <a:pt x="36" y="1454"/>
                  </a:lnTo>
                  <a:lnTo>
                    <a:pt x="63" y="1404"/>
                  </a:lnTo>
                  <a:lnTo>
                    <a:pt x="83" y="1416"/>
                  </a:lnTo>
                  <a:lnTo>
                    <a:pt x="123" y="1405"/>
                  </a:lnTo>
                  <a:lnTo>
                    <a:pt x="141" y="1434"/>
                  </a:lnTo>
                  <a:lnTo>
                    <a:pt x="152" y="1409"/>
                  </a:lnTo>
                  <a:lnTo>
                    <a:pt x="155" y="1405"/>
                  </a:lnTo>
                  <a:lnTo>
                    <a:pt x="205" y="1357"/>
                  </a:lnTo>
                  <a:lnTo>
                    <a:pt x="210" y="1354"/>
                  </a:lnTo>
                  <a:lnTo>
                    <a:pt x="226" y="1346"/>
                  </a:lnTo>
                  <a:lnTo>
                    <a:pt x="219" y="1326"/>
                  </a:lnTo>
                  <a:lnTo>
                    <a:pt x="196" y="1348"/>
                  </a:lnTo>
                  <a:lnTo>
                    <a:pt x="163" y="1325"/>
                  </a:lnTo>
                  <a:lnTo>
                    <a:pt x="149" y="1304"/>
                  </a:lnTo>
                  <a:lnTo>
                    <a:pt x="147" y="1299"/>
                  </a:lnTo>
                  <a:lnTo>
                    <a:pt x="125" y="1288"/>
                  </a:lnTo>
                  <a:lnTo>
                    <a:pt x="106" y="1288"/>
                  </a:lnTo>
                  <a:lnTo>
                    <a:pt x="104" y="1292"/>
                  </a:lnTo>
                  <a:lnTo>
                    <a:pt x="89" y="1308"/>
                  </a:lnTo>
                  <a:lnTo>
                    <a:pt x="66" y="1302"/>
                  </a:lnTo>
                  <a:lnTo>
                    <a:pt x="57" y="1281"/>
                  </a:lnTo>
                  <a:lnTo>
                    <a:pt x="48" y="1278"/>
                  </a:lnTo>
                  <a:lnTo>
                    <a:pt x="47" y="1298"/>
                  </a:lnTo>
                  <a:lnTo>
                    <a:pt x="14" y="1311"/>
                  </a:lnTo>
                  <a:lnTo>
                    <a:pt x="0" y="1306"/>
                  </a:lnTo>
                  <a:lnTo>
                    <a:pt x="11" y="1278"/>
                  </a:lnTo>
                  <a:lnTo>
                    <a:pt x="15" y="1251"/>
                  </a:lnTo>
                  <a:lnTo>
                    <a:pt x="9" y="1229"/>
                  </a:lnTo>
                  <a:lnTo>
                    <a:pt x="20" y="1205"/>
                  </a:lnTo>
                  <a:lnTo>
                    <a:pt x="8" y="1112"/>
                  </a:lnTo>
                  <a:lnTo>
                    <a:pt x="20" y="1094"/>
                  </a:lnTo>
                  <a:lnTo>
                    <a:pt x="9" y="1076"/>
                  </a:lnTo>
                  <a:lnTo>
                    <a:pt x="54" y="1079"/>
                  </a:lnTo>
                  <a:lnTo>
                    <a:pt x="90" y="1038"/>
                  </a:lnTo>
                  <a:lnTo>
                    <a:pt x="111" y="1042"/>
                  </a:lnTo>
                  <a:lnTo>
                    <a:pt x="124" y="1054"/>
                  </a:lnTo>
                  <a:lnTo>
                    <a:pt x="130" y="1057"/>
                  </a:lnTo>
                  <a:lnTo>
                    <a:pt x="157" y="1043"/>
                  </a:lnTo>
                  <a:lnTo>
                    <a:pt x="164" y="1009"/>
                  </a:lnTo>
                  <a:lnTo>
                    <a:pt x="148" y="998"/>
                  </a:lnTo>
                  <a:lnTo>
                    <a:pt x="177" y="964"/>
                  </a:lnTo>
                  <a:lnTo>
                    <a:pt x="193" y="951"/>
                  </a:lnTo>
                  <a:lnTo>
                    <a:pt x="210" y="926"/>
                  </a:lnTo>
                  <a:lnTo>
                    <a:pt x="208" y="918"/>
                  </a:lnTo>
                  <a:lnTo>
                    <a:pt x="221" y="899"/>
                  </a:lnTo>
                  <a:lnTo>
                    <a:pt x="268" y="850"/>
                  </a:lnTo>
                  <a:lnTo>
                    <a:pt x="277" y="856"/>
                  </a:lnTo>
                  <a:lnTo>
                    <a:pt x="299" y="831"/>
                  </a:lnTo>
                  <a:lnTo>
                    <a:pt x="301" y="822"/>
                  </a:lnTo>
                  <a:lnTo>
                    <a:pt x="311" y="790"/>
                  </a:lnTo>
                  <a:lnTo>
                    <a:pt x="292" y="767"/>
                  </a:lnTo>
                  <a:lnTo>
                    <a:pt x="274" y="773"/>
                  </a:lnTo>
                  <a:lnTo>
                    <a:pt x="247" y="767"/>
                  </a:lnTo>
                  <a:lnTo>
                    <a:pt x="256" y="733"/>
                  </a:lnTo>
                  <a:lnTo>
                    <a:pt x="287" y="719"/>
                  </a:lnTo>
                  <a:lnTo>
                    <a:pt x="308" y="677"/>
                  </a:lnTo>
                  <a:lnTo>
                    <a:pt x="349" y="651"/>
                  </a:lnTo>
                  <a:lnTo>
                    <a:pt x="361" y="607"/>
                  </a:lnTo>
                  <a:lnTo>
                    <a:pt x="348" y="564"/>
                  </a:lnTo>
                  <a:lnTo>
                    <a:pt x="365" y="533"/>
                  </a:lnTo>
                  <a:lnTo>
                    <a:pt x="395" y="550"/>
                  </a:lnTo>
                  <a:lnTo>
                    <a:pt x="419" y="530"/>
                  </a:lnTo>
                  <a:lnTo>
                    <a:pt x="405" y="501"/>
                  </a:lnTo>
                  <a:lnTo>
                    <a:pt x="379" y="466"/>
                  </a:lnTo>
                  <a:lnTo>
                    <a:pt x="399" y="417"/>
                  </a:lnTo>
                  <a:lnTo>
                    <a:pt x="412" y="400"/>
                  </a:lnTo>
                  <a:lnTo>
                    <a:pt x="384" y="362"/>
                  </a:lnTo>
                  <a:lnTo>
                    <a:pt x="365" y="370"/>
                  </a:lnTo>
                  <a:lnTo>
                    <a:pt x="379" y="419"/>
                  </a:lnTo>
                  <a:lnTo>
                    <a:pt x="353" y="426"/>
                  </a:lnTo>
                  <a:lnTo>
                    <a:pt x="310" y="353"/>
                  </a:lnTo>
                  <a:lnTo>
                    <a:pt x="283" y="344"/>
                  </a:lnTo>
                  <a:lnTo>
                    <a:pt x="276" y="300"/>
                  </a:lnTo>
                  <a:lnTo>
                    <a:pt x="303" y="278"/>
                  </a:lnTo>
                  <a:lnTo>
                    <a:pt x="334" y="254"/>
                  </a:lnTo>
                  <a:lnTo>
                    <a:pt x="361" y="232"/>
                  </a:lnTo>
                  <a:lnTo>
                    <a:pt x="418" y="262"/>
                  </a:lnTo>
                  <a:lnTo>
                    <a:pt x="411" y="295"/>
                  </a:lnTo>
                  <a:lnTo>
                    <a:pt x="464" y="353"/>
                  </a:lnTo>
                  <a:lnTo>
                    <a:pt x="458" y="361"/>
                  </a:lnTo>
                  <a:lnTo>
                    <a:pt x="433" y="383"/>
                  </a:lnTo>
                  <a:lnTo>
                    <a:pt x="454" y="397"/>
                  </a:lnTo>
                  <a:lnTo>
                    <a:pt x="473" y="375"/>
                  </a:lnTo>
                  <a:lnTo>
                    <a:pt x="510" y="391"/>
                  </a:lnTo>
                  <a:lnTo>
                    <a:pt x="525" y="445"/>
                  </a:lnTo>
                  <a:lnTo>
                    <a:pt x="506" y="464"/>
                  </a:lnTo>
                  <a:lnTo>
                    <a:pt x="513" y="477"/>
                  </a:lnTo>
                  <a:lnTo>
                    <a:pt x="542" y="456"/>
                  </a:lnTo>
                  <a:lnTo>
                    <a:pt x="556" y="437"/>
                  </a:lnTo>
                  <a:lnTo>
                    <a:pt x="559" y="432"/>
                  </a:lnTo>
                  <a:lnTo>
                    <a:pt x="563" y="429"/>
                  </a:lnTo>
                  <a:lnTo>
                    <a:pt x="575" y="415"/>
                  </a:lnTo>
                  <a:lnTo>
                    <a:pt x="565" y="382"/>
                  </a:lnTo>
                  <a:lnTo>
                    <a:pt x="593" y="332"/>
                  </a:lnTo>
                  <a:lnTo>
                    <a:pt x="615" y="329"/>
                  </a:lnTo>
                  <a:lnTo>
                    <a:pt x="627" y="339"/>
                  </a:lnTo>
                  <a:lnTo>
                    <a:pt x="645" y="321"/>
                  </a:lnTo>
                  <a:lnTo>
                    <a:pt x="628" y="311"/>
                  </a:lnTo>
                  <a:lnTo>
                    <a:pt x="625" y="299"/>
                  </a:lnTo>
                  <a:lnTo>
                    <a:pt x="614" y="283"/>
                  </a:lnTo>
                  <a:lnTo>
                    <a:pt x="597" y="251"/>
                  </a:lnTo>
                  <a:lnTo>
                    <a:pt x="575" y="205"/>
                  </a:lnTo>
                  <a:lnTo>
                    <a:pt x="570" y="196"/>
                  </a:lnTo>
                  <a:lnTo>
                    <a:pt x="562" y="163"/>
                  </a:lnTo>
                  <a:lnTo>
                    <a:pt x="565" y="112"/>
                  </a:lnTo>
                  <a:lnTo>
                    <a:pt x="519" y="92"/>
                  </a:lnTo>
                  <a:lnTo>
                    <a:pt x="523" y="74"/>
                  </a:lnTo>
                  <a:lnTo>
                    <a:pt x="610" y="84"/>
                  </a:lnTo>
                  <a:lnTo>
                    <a:pt x="728" y="64"/>
                  </a:lnTo>
                  <a:lnTo>
                    <a:pt x="773" y="52"/>
                  </a:lnTo>
                  <a:lnTo>
                    <a:pt x="856" y="9"/>
                  </a:lnTo>
                  <a:lnTo>
                    <a:pt x="892" y="0"/>
                  </a:lnTo>
                  <a:lnTo>
                    <a:pt x="908" y="34"/>
                  </a:lnTo>
                  <a:lnTo>
                    <a:pt x="922" y="44"/>
                  </a:lnTo>
                  <a:lnTo>
                    <a:pt x="925" y="78"/>
                  </a:lnTo>
                  <a:lnTo>
                    <a:pt x="906" y="98"/>
                  </a:lnTo>
                  <a:lnTo>
                    <a:pt x="849" y="130"/>
                  </a:lnTo>
                  <a:lnTo>
                    <a:pt x="848" y="132"/>
                  </a:lnTo>
                  <a:lnTo>
                    <a:pt x="865" y="132"/>
                  </a:lnTo>
                  <a:lnTo>
                    <a:pt x="877" y="172"/>
                  </a:lnTo>
                  <a:lnTo>
                    <a:pt x="869" y="204"/>
                  </a:lnTo>
                  <a:lnTo>
                    <a:pt x="884" y="240"/>
                  </a:lnTo>
                  <a:lnTo>
                    <a:pt x="871" y="257"/>
                  </a:lnTo>
                  <a:lnTo>
                    <a:pt x="867" y="285"/>
                  </a:lnTo>
                  <a:lnTo>
                    <a:pt x="866" y="285"/>
                  </a:lnTo>
                  <a:lnTo>
                    <a:pt x="837" y="319"/>
                  </a:lnTo>
                  <a:lnTo>
                    <a:pt x="847" y="324"/>
                  </a:lnTo>
                  <a:lnTo>
                    <a:pt x="893" y="326"/>
                  </a:lnTo>
                  <a:lnTo>
                    <a:pt x="921" y="306"/>
                  </a:lnTo>
                  <a:lnTo>
                    <a:pt x="941" y="324"/>
                  </a:lnTo>
                  <a:lnTo>
                    <a:pt x="976" y="324"/>
                  </a:lnTo>
                  <a:lnTo>
                    <a:pt x="1027" y="350"/>
                  </a:lnTo>
                  <a:lnTo>
                    <a:pt x="1140" y="335"/>
                  </a:lnTo>
                  <a:lnTo>
                    <a:pt x="1154" y="356"/>
                  </a:lnTo>
                  <a:lnTo>
                    <a:pt x="1180" y="351"/>
                  </a:lnTo>
                  <a:lnTo>
                    <a:pt x="1192" y="436"/>
                  </a:lnTo>
                  <a:lnTo>
                    <a:pt x="1145" y="480"/>
                  </a:lnTo>
                  <a:lnTo>
                    <a:pt x="1100" y="441"/>
                  </a:lnTo>
                  <a:lnTo>
                    <a:pt x="1074" y="468"/>
                  </a:lnTo>
                  <a:lnTo>
                    <a:pt x="1132" y="519"/>
                  </a:lnTo>
                  <a:lnTo>
                    <a:pt x="1110" y="551"/>
                  </a:lnTo>
                  <a:lnTo>
                    <a:pt x="1110" y="581"/>
                  </a:lnTo>
                  <a:lnTo>
                    <a:pt x="1073" y="646"/>
                  </a:lnTo>
                  <a:lnTo>
                    <a:pt x="1075" y="661"/>
                  </a:lnTo>
                  <a:lnTo>
                    <a:pt x="1075" y="662"/>
                  </a:lnTo>
                  <a:lnTo>
                    <a:pt x="1049" y="711"/>
                  </a:lnTo>
                  <a:lnTo>
                    <a:pt x="1059" y="729"/>
                  </a:lnTo>
                  <a:lnTo>
                    <a:pt x="1077" y="781"/>
                  </a:lnTo>
                  <a:lnTo>
                    <a:pt x="1068" y="859"/>
                  </a:lnTo>
                  <a:lnTo>
                    <a:pt x="1172" y="891"/>
                  </a:lnTo>
                  <a:lnTo>
                    <a:pt x="1164" y="931"/>
                  </a:lnTo>
                  <a:lnTo>
                    <a:pt x="1236" y="958"/>
                  </a:lnTo>
                  <a:lnTo>
                    <a:pt x="1228" y="1007"/>
                  </a:lnTo>
                  <a:lnTo>
                    <a:pt x="1230" y="1066"/>
                  </a:lnTo>
                  <a:lnTo>
                    <a:pt x="1174" y="1096"/>
                  </a:lnTo>
                  <a:lnTo>
                    <a:pt x="1157" y="1070"/>
                  </a:lnTo>
                  <a:lnTo>
                    <a:pt x="1131" y="1070"/>
                  </a:lnTo>
                  <a:lnTo>
                    <a:pt x="1130" y="1110"/>
                  </a:lnTo>
                  <a:lnTo>
                    <a:pt x="1095" y="1125"/>
                  </a:lnTo>
                  <a:lnTo>
                    <a:pt x="1111" y="1260"/>
                  </a:lnTo>
                  <a:lnTo>
                    <a:pt x="1063" y="1301"/>
                  </a:lnTo>
                  <a:lnTo>
                    <a:pt x="1026" y="1286"/>
                  </a:lnTo>
                  <a:lnTo>
                    <a:pt x="983" y="1353"/>
                  </a:lnTo>
                  <a:lnTo>
                    <a:pt x="934" y="1381"/>
                  </a:lnTo>
                  <a:lnTo>
                    <a:pt x="899" y="1403"/>
                  </a:lnTo>
                  <a:lnTo>
                    <a:pt x="881" y="1435"/>
                  </a:lnTo>
                  <a:lnTo>
                    <a:pt x="841" y="1450"/>
                  </a:lnTo>
                  <a:lnTo>
                    <a:pt x="835" y="1403"/>
                  </a:lnTo>
                  <a:lnTo>
                    <a:pt x="795" y="1440"/>
                  </a:lnTo>
                  <a:lnTo>
                    <a:pt x="740" y="1477"/>
                  </a:lnTo>
                  <a:lnTo>
                    <a:pt x="725" y="1523"/>
                  </a:lnTo>
                  <a:lnTo>
                    <a:pt x="667" y="1555"/>
                  </a:lnTo>
                  <a:lnTo>
                    <a:pt x="654" y="1582"/>
                  </a:lnTo>
                  <a:lnTo>
                    <a:pt x="566" y="1582"/>
                  </a:lnTo>
                  <a:lnTo>
                    <a:pt x="518" y="1615"/>
                  </a:lnTo>
                  <a:lnTo>
                    <a:pt x="472" y="1699"/>
                  </a:lnTo>
                  <a:lnTo>
                    <a:pt x="396" y="1729"/>
                  </a:lnTo>
                  <a:close/>
                  <a:moveTo>
                    <a:pt x="394" y="1645"/>
                  </a:moveTo>
                  <a:lnTo>
                    <a:pt x="394" y="1645"/>
                  </a:lnTo>
                  <a:lnTo>
                    <a:pt x="401" y="1720"/>
                  </a:lnTo>
                  <a:lnTo>
                    <a:pt x="467" y="1694"/>
                  </a:lnTo>
                  <a:lnTo>
                    <a:pt x="514" y="1610"/>
                  </a:lnTo>
                  <a:lnTo>
                    <a:pt x="564" y="1575"/>
                  </a:lnTo>
                  <a:lnTo>
                    <a:pt x="650" y="1575"/>
                  </a:lnTo>
                  <a:lnTo>
                    <a:pt x="662" y="1551"/>
                  </a:lnTo>
                  <a:lnTo>
                    <a:pt x="720" y="1518"/>
                  </a:lnTo>
                  <a:lnTo>
                    <a:pt x="734" y="1473"/>
                  </a:lnTo>
                  <a:lnTo>
                    <a:pt x="791" y="1435"/>
                  </a:lnTo>
                  <a:lnTo>
                    <a:pt x="839" y="1389"/>
                  </a:lnTo>
                  <a:lnTo>
                    <a:pt x="847" y="1441"/>
                  </a:lnTo>
                  <a:lnTo>
                    <a:pt x="876" y="1429"/>
                  </a:lnTo>
                  <a:lnTo>
                    <a:pt x="895" y="1398"/>
                  </a:lnTo>
                  <a:lnTo>
                    <a:pt x="930" y="1376"/>
                  </a:lnTo>
                  <a:lnTo>
                    <a:pt x="979" y="1347"/>
                  </a:lnTo>
                  <a:lnTo>
                    <a:pt x="1023" y="1278"/>
                  </a:lnTo>
                  <a:lnTo>
                    <a:pt x="1062" y="1293"/>
                  </a:lnTo>
                  <a:lnTo>
                    <a:pt x="1104" y="1258"/>
                  </a:lnTo>
                  <a:lnTo>
                    <a:pt x="1103" y="1249"/>
                  </a:lnTo>
                  <a:lnTo>
                    <a:pt x="1088" y="1121"/>
                  </a:lnTo>
                  <a:lnTo>
                    <a:pt x="1123" y="1105"/>
                  </a:lnTo>
                  <a:lnTo>
                    <a:pt x="1124" y="1063"/>
                  </a:lnTo>
                  <a:lnTo>
                    <a:pt x="1161" y="1063"/>
                  </a:lnTo>
                  <a:lnTo>
                    <a:pt x="1176" y="1087"/>
                  </a:lnTo>
                  <a:lnTo>
                    <a:pt x="1223" y="1062"/>
                  </a:lnTo>
                  <a:lnTo>
                    <a:pt x="1221" y="1006"/>
                  </a:lnTo>
                  <a:lnTo>
                    <a:pt x="1228" y="962"/>
                  </a:lnTo>
                  <a:lnTo>
                    <a:pt x="1157" y="936"/>
                  </a:lnTo>
                  <a:lnTo>
                    <a:pt x="1164" y="896"/>
                  </a:lnTo>
                  <a:lnTo>
                    <a:pt x="1061" y="864"/>
                  </a:lnTo>
                  <a:lnTo>
                    <a:pt x="1070" y="781"/>
                  </a:lnTo>
                  <a:lnTo>
                    <a:pt x="1053" y="732"/>
                  </a:lnTo>
                  <a:lnTo>
                    <a:pt x="1041" y="712"/>
                  </a:lnTo>
                  <a:lnTo>
                    <a:pt x="1069" y="660"/>
                  </a:lnTo>
                  <a:lnTo>
                    <a:pt x="1066" y="645"/>
                  </a:lnTo>
                  <a:lnTo>
                    <a:pt x="1103" y="580"/>
                  </a:lnTo>
                  <a:lnTo>
                    <a:pt x="1103" y="549"/>
                  </a:lnTo>
                  <a:lnTo>
                    <a:pt x="1123" y="520"/>
                  </a:lnTo>
                  <a:lnTo>
                    <a:pt x="1065" y="468"/>
                  </a:lnTo>
                  <a:lnTo>
                    <a:pt x="1099" y="431"/>
                  </a:lnTo>
                  <a:lnTo>
                    <a:pt x="1145" y="471"/>
                  </a:lnTo>
                  <a:lnTo>
                    <a:pt x="1185" y="433"/>
                  </a:lnTo>
                  <a:lnTo>
                    <a:pt x="1174" y="359"/>
                  </a:lnTo>
                  <a:lnTo>
                    <a:pt x="1151" y="363"/>
                  </a:lnTo>
                  <a:lnTo>
                    <a:pt x="1137" y="342"/>
                  </a:lnTo>
                  <a:lnTo>
                    <a:pt x="1026" y="357"/>
                  </a:lnTo>
                  <a:lnTo>
                    <a:pt x="975" y="330"/>
                  </a:lnTo>
                  <a:lnTo>
                    <a:pt x="939" y="331"/>
                  </a:lnTo>
                  <a:lnTo>
                    <a:pt x="920" y="314"/>
                  </a:lnTo>
                  <a:lnTo>
                    <a:pt x="895" y="333"/>
                  </a:lnTo>
                  <a:lnTo>
                    <a:pt x="844" y="330"/>
                  </a:lnTo>
                  <a:lnTo>
                    <a:pt x="826" y="321"/>
                  </a:lnTo>
                  <a:lnTo>
                    <a:pt x="861" y="282"/>
                  </a:lnTo>
                  <a:lnTo>
                    <a:pt x="865" y="254"/>
                  </a:lnTo>
                  <a:lnTo>
                    <a:pt x="877" y="239"/>
                  </a:lnTo>
                  <a:lnTo>
                    <a:pt x="862" y="205"/>
                  </a:lnTo>
                  <a:lnTo>
                    <a:pt x="870" y="173"/>
                  </a:lnTo>
                  <a:lnTo>
                    <a:pt x="860" y="138"/>
                  </a:lnTo>
                  <a:lnTo>
                    <a:pt x="841" y="139"/>
                  </a:lnTo>
                  <a:lnTo>
                    <a:pt x="842" y="125"/>
                  </a:lnTo>
                  <a:lnTo>
                    <a:pt x="903" y="92"/>
                  </a:lnTo>
                  <a:lnTo>
                    <a:pt x="918" y="76"/>
                  </a:lnTo>
                  <a:lnTo>
                    <a:pt x="915" y="48"/>
                  </a:lnTo>
                  <a:lnTo>
                    <a:pt x="902" y="38"/>
                  </a:lnTo>
                  <a:lnTo>
                    <a:pt x="888" y="8"/>
                  </a:lnTo>
                  <a:lnTo>
                    <a:pt x="858" y="16"/>
                  </a:lnTo>
                  <a:lnTo>
                    <a:pt x="776" y="59"/>
                  </a:lnTo>
                  <a:lnTo>
                    <a:pt x="747" y="66"/>
                  </a:lnTo>
                  <a:lnTo>
                    <a:pt x="729" y="71"/>
                  </a:lnTo>
                  <a:lnTo>
                    <a:pt x="611" y="91"/>
                  </a:lnTo>
                  <a:lnTo>
                    <a:pt x="610" y="91"/>
                  </a:lnTo>
                  <a:lnTo>
                    <a:pt x="528" y="81"/>
                  </a:lnTo>
                  <a:lnTo>
                    <a:pt x="526" y="88"/>
                  </a:lnTo>
                  <a:lnTo>
                    <a:pt x="571" y="108"/>
                  </a:lnTo>
                  <a:lnTo>
                    <a:pt x="569" y="163"/>
                  </a:lnTo>
                  <a:lnTo>
                    <a:pt x="577" y="194"/>
                  </a:lnTo>
                  <a:lnTo>
                    <a:pt x="581" y="202"/>
                  </a:lnTo>
                  <a:lnTo>
                    <a:pt x="603" y="248"/>
                  </a:lnTo>
                  <a:lnTo>
                    <a:pt x="619" y="280"/>
                  </a:lnTo>
                  <a:lnTo>
                    <a:pt x="631" y="296"/>
                  </a:lnTo>
                  <a:lnTo>
                    <a:pt x="634" y="307"/>
                  </a:lnTo>
                  <a:lnTo>
                    <a:pt x="656" y="320"/>
                  </a:lnTo>
                  <a:lnTo>
                    <a:pt x="628" y="348"/>
                  </a:lnTo>
                  <a:lnTo>
                    <a:pt x="613" y="336"/>
                  </a:lnTo>
                  <a:lnTo>
                    <a:pt x="597" y="338"/>
                  </a:lnTo>
                  <a:lnTo>
                    <a:pt x="572" y="383"/>
                  </a:lnTo>
                  <a:lnTo>
                    <a:pt x="583" y="417"/>
                  </a:lnTo>
                  <a:lnTo>
                    <a:pt x="564" y="437"/>
                  </a:lnTo>
                  <a:lnTo>
                    <a:pt x="562" y="441"/>
                  </a:lnTo>
                  <a:lnTo>
                    <a:pt x="546" y="461"/>
                  </a:lnTo>
                  <a:lnTo>
                    <a:pt x="512" y="487"/>
                  </a:lnTo>
                  <a:lnTo>
                    <a:pt x="497" y="464"/>
                  </a:lnTo>
                  <a:lnTo>
                    <a:pt x="517" y="443"/>
                  </a:lnTo>
                  <a:lnTo>
                    <a:pt x="504" y="396"/>
                  </a:lnTo>
                  <a:lnTo>
                    <a:pt x="475" y="383"/>
                  </a:lnTo>
                  <a:lnTo>
                    <a:pt x="455" y="406"/>
                  </a:lnTo>
                  <a:lnTo>
                    <a:pt x="422" y="384"/>
                  </a:lnTo>
                  <a:lnTo>
                    <a:pt x="453" y="357"/>
                  </a:lnTo>
                  <a:lnTo>
                    <a:pt x="455" y="353"/>
                  </a:lnTo>
                  <a:lnTo>
                    <a:pt x="404" y="297"/>
                  </a:lnTo>
                  <a:lnTo>
                    <a:pt x="410" y="266"/>
                  </a:lnTo>
                  <a:lnTo>
                    <a:pt x="362" y="240"/>
                  </a:lnTo>
                  <a:lnTo>
                    <a:pt x="339" y="259"/>
                  </a:lnTo>
                  <a:lnTo>
                    <a:pt x="307" y="284"/>
                  </a:lnTo>
                  <a:lnTo>
                    <a:pt x="283" y="303"/>
                  </a:lnTo>
                  <a:lnTo>
                    <a:pt x="289" y="339"/>
                  </a:lnTo>
                  <a:lnTo>
                    <a:pt x="314" y="348"/>
                  </a:lnTo>
                  <a:lnTo>
                    <a:pt x="315" y="349"/>
                  </a:lnTo>
                  <a:lnTo>
                    <a:pt x="356" y="418"/>
                  </a:lnTo>
                  <a:lnTo>
                    <a:pt x="370" y="414"/>
                  </a:lnTo>
                  <a:lnTo>
                    <a:pt x="357" y="365"/>
                  </a:lnTo>
                  <a:lnTo>
                    <a:pt x="386" y="354"/>
                  </a:lnTo>
                  <a:lnTo>
                    <a:pt x="421" y="401"/>
                  </a:lnTo>
                  <a:lnTo>
                    <a:pt x="404" y="421"/>
                  </a:lnTo>
                  <a:lnTo>
                    <a:pt x="386" y="465"/>
                  </a:lnTo>
                  <a:lnTo>
                    <a:pt x="411" y="498"/>
                  </a:lnTo>
                  <a:lnTo>
                    <a:pt x="427" y="532"/>
                  </a:lnTo>
                  <a:lnTo>
                    <a:pt x="395" y="558"/>
                  </a:lnTo>
                  <a:lnTo>
                    <a:pt x="368" y="542"/>
                  </a:lnTo>
                  <a:lnTo>
                    <a:pt x="355" y="565"/>
                  </a:lnTo>
                  <a:lnTo>
                    <a:pt x="368" y="607"/>
                  </a:lnTo>
                  <a:lnTo>
                    <a:pt x="354" y="655"/>
                  </a:lnTo>
                  <a:lnTo>
                    <a:pt x="313" y="681"/>
                  </a:lnTo>
                  <a:lnTo>
                    <a:pt x="292" y="724"/>
                  </a:lnTo>
                  <a:lnTo>
                    <a:pt x="262" y="738"/>
                  </a:lnTo>
                  <a:lnTo>
                    <a:pt x="255" y="762"/>
                  </a:lnTo>
                  <a:lnTo>
                    <a:pt x="274" y="766"/>
                  </a:lnTo>
                  <a:lnTo>
                    <a:pt x="294" y="759"/>
                  </a:lnTo>
                  <a:lnTo>
                    <a:pt x="319" y="789"/>
                  </a:lnTo>
                  <a:lnTo>
                    <a:pt x="307" y="823"/>
                  </a:lnTo>
                  <a:lnTo>
                    <a:pt x="305" y="835"/>
                  </a:lnTo>
                  <a:lnTo>
                    <a:pt x="278" y="865"/>
                  </a:lnTo>
                  <a:lnTo>
                    <a:pt x="269" y="859"/>
                  </a:lnTo>
                  <a:lnTo>
                    <a:pt x="226" y="904"/>
                  </a:lnTo>
                  <a:lnTo>
                    <a:pt x="215" y="919"/>
                  </a:lnTo>
                  <a:lnTo>
                    <a:pt x="218" y="927"/>
                  </a:lnTo>
                  <a:lnTo>
                    <a:pt x="197" y="956"/>
                  </a:lnTo>
                  <a:lnTo>
                    <a:pt x="182" y="968"/>
                  </a:lnTo>
                  <a:lnTo>
                    <a:pt x="158" y="996"/>
                  </a:lnTo>
                  <a:lnTo>
                    <a:pt x="172" y="1006"/>
                  </a:lnTo>
                  <a:lnTo>
                    <a:pt x="163" y="1048"/>
                  </a:lnTo>
                  <a:lnTo>
                    <a:pt x="129" y="1065"/>
                  </a:lnTo>
                  <a:lnTo>
                    <a:pt x="119" y="1059"/>
                  </a:lnTo>
                  <a:lnTo>
                    <a:pt x="108" y="1048"/>
                  </a:lnTo>
                  <a:lnTo>
                    <a:pt x="92" y="1045"/>
                  </a:lnTo>
                  <a:lnTo>
                    <a:pt x="57" y="1086"/>
                  </a:lnTo>
                  <a:lnTo>
                    <a:pt x="22" y="1083"/>
                  </a:lnTo>
                  <a:lnTo>
                    <a:pt x="28" y="1094"/>
                  </a:lnTo>
                  <a:lnTo>
                    <a:pt x="15" y="1114"/>
                  </a:lnTo>
                  <a:lnTo>
                    <a:pt x="27" y="1206"/>
                  </a:lnTo>
                  <a:lnTo>
                    <a:pt x="16" y="1230"/>
                  </a:lnTo>
                  <a:lnTo>
                    <a:pt x="21" y="1251"/>
                  </a:lnTo>
                  <a:lnTo>
                    <a:pt x="17" y="1280"/>
                  </a:lnTo>
                  <a:lnTo>
                    <a:pt x="9" y="1302"/>
                  </a:lnTo>
                  <a:lnTo>
                    <a:pt x="14" y="1304"/>
                  </a:lnTo>
                  <a:lnTo>
                    <a:pt x="40" y="1293"/>
                  </a:lnTo>
                  <a:lnTo>
                    <a:pt x="42" y="1268"/>
                  </a:lnTo>
                  <a:lnTo>
                    <a:pt x="62" y="1276"/>
                  </a:lnTo>
                  <a:lnTo>
                    <a:pt x="71" y="1296"/>
                  </a:lnTo>
                  <a:lnTo>
                    <a:pt x="87" y="1301"/>
                  </a:lnTo>
                  <a:lnTo>
                    <a:pt x="98" y="1288"/>
                  </a:lnTo>
                  <a:lnTo>
                    <a:pt x="102" y="1281"/>
                  </a:lnTo>
                  <a:lnTo>
                    <a:pt x="127" y="1282"/>
                  </a:lnTo>
                  <a:lnTo>
                    <a:pt x="152" y="1294"/>
                  </a:lnTo>
                  <a:lnTo>
                    <a:pt x="155" y="1301"/>
                  </a:lnTo>
                  <a:lnTo>
                    <a:pt x="168" y="1320"/>
                  </a:lnTo>
                  <a:lnTo>
                    <a:pt x="196" y="1339"/>
                  </a:lnTo>
                  <a:lnTo>
                    <a:pt x="222" y="1314"/>
                  </a:lnTo>
                  <a:lnTo>
                    <a:pt x="234" y="1350"/>
                  </a:lnTo>
                  <a:lnTo>
                    <a:pt x="213" y="1359"/>
                  </a:lnTo>
                  <a:lnTo>
                    <a:pt x="209" y="1362"/>
                  </a:lnTo>
                  <a:lnTo>
                    <a:pt x="192" y="1379"/>
                  </a:lnTo>
                  <a:lnTo>
                    <a:pt x="157" y="1413"/>
                  </a:lnTo>
                  <a:lnTo>
                    <a:pt x="142" y="1448"/>
                  </a:lnTo>
                  <a:lnTo>
                    <a:pt x="120" y="1413"/>
                  </a:lnTo>
                  <a:lnTo>
                    <a:pt x="81" y="1423"/>
                  </a:lnTo>
                  <a:lnTo>
                    <a:pt x="66" y="1413"/>
                  </a:lnTo>
                  <a:lnTo>
                    <a:pt x="44" y="1454"/>
                  </a:lnTo>
                  <a:lnTo>
                    <a:pt x="67" y="1493"/>
                  </a:lnTo>
                  <a:lnTo>
                    <a:pt x="80" y="1492"/>
                  </a:lnTo>
                  <a:lnTo>
                    <a:pt x="85" y="1514"/>
                  </a:lnTo>
                  <a:lnTo>
                    <a:pt x="99" y="1512"/>
                  </a:lnTo>
                  <a:lnTo>
                    <a:pt x="117" y="1550"/>
                  </a:lnTo>
                  <a:lnTo>
                    <a:pt x="134" y="1551"/>
                  </a:lnTo>
                  <a:lnTo>
                    <a:pt x="182" y="1494"/>
                  </a:lnTo>
                  <a:lnTo>
                    <a:pt x="198" y="1461"/>
                  </a:lnTo>
                  <a:lnTo>
                    <a:pt x="223" y="1472"/>
                  </a:lnTo>
                  <a:lnTo>
                    <a:pt x="218" y="1509"/>
                  </a:lnTo>
                  <a:lnTo>
                    <a:pt x="231" y="1512"/>
                  </a:lnTo>
                  <a:lnTo>
                    <a:pt x="247" y="1491"/>
                  </a:lnTo>
                  <a:lnTo>
                    <a:pt x="364" y="1534"/>
                  </a:lnTo>
                  <a:lnTo>
                    <a:pt x="357" y="1548"/>
                  </a:lnTo>
                  <a:lnTo>
                    <a:pt x="405" y="1613"/>
                  </a:lnTo>
                  <a:lnTo>
                    <a:pt x="394" y="164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0"/>
            <p:cNvSpPr>
              <a:spLocks/>
            </p:cNvSpPr>
            <p:nvPr/>
          </p:nvSpPr>
          <p:spPr bwMode="auto">
            <a:xfrm>
              <a:off x="2648" y="2771"/>
              <a:ext cx="30" cy="28"/>
            </a:xfrm>
            <a:custGeom>
              <a:avLst/>
              <a:gdLst>
                <a:gd name="T0" fmla="*/ 45 w 50"/>
                <a:gd name="T1" fmla="*/ 0 h 48"/>
                <a:gd name="T2" fmla="*/ 45 w 50"/>
                <a:gd name="T3" fmla="*/ 0 h 48"/>
                <a:gd name="T4" fmla="*/ 50 w 50"/>
                <a:gd name="T5" fmla="*/ 27 h 48"/>
                <a:gd name="T6" fmla="*/ 19 w 50"/>
                <a:gd name="T7" fmla="*/ 48 h 48"/>
                <a:gd name="T8" fmla="*/ 9 w 50"/>
                <a:gd name="T9" fmla="*/ 44 h 48"/>
                <a:gd name="T10" fmla="*/ 0 w 50"/>
                <a:gd name="T11" fmla="*/ 9 h 48"/>
                <a:gd name="T12" fmla="*/ 45 w 50"/>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50" h="48">
                  <a:moveTo>
                    <a:pt x="45" y="0"/>
                  </a:moveTo>
                  <a:lnTo>
                    <a:pt x="45" y="0"/>
                  </a:lnTo>
                  <a:lnTo>
                    <a:pt x="50" y="27"/>
                  </a:lnTo>
                  <a:lnTo>
                    <a:pt x="19" y="48"/>
                  </a:lnTo>
                  <a:lnTo>
                    <a:pt x="9"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1"/>
            <p:cNvSpPr>
              <a:spLocks noEditPoints="1"/>
            </p:cNvSpPr>
            <p:nvPr/>
          </p:nvSpPr>
          <p:spPr bwMode="auto">
            <a:xfrm>
              <a:off x="2645" y="2768"/>
              <a:ext cx="35" cy="34"/>
            </a:xfrm>
            <a:custGeom>
              <a:avLst/>
              <a:gdLst>
                <a:gd name="T0" fmla="*/ 24 w 57"/>
                <a:gd name="T1" fmla="*/ 56 h 56"/>
                <a:gd name="T2" fmla="*/ 24 w 57"/>
                <a:gd name="T3" fmla="*/ 56 h 56"/>
                <a:gd name="T4" fmla="*/ 10 w 57"/>
                <a:gd name="T5" fmla="*/ 51 h 56"/>
                <a:gd name="T6" fmla="*/ 0 w 57"/>
                <a:gd name="T7" fmla="*/ 11 h 56"/>
                <a:gd name="T8" fmla="*/ 52 w 57"/>
                <a:gd name="T9" fmla="*/ 0 h 56"/>
                <a:gd name="T10" fmla="*/ 57 w 57"/>
                <a:gd name="T11" fmla="*/ 32 h 56"/>
                <a:gd name="T12" fmla="*/ 24 w 57"/>
                <a:gd name="T13" fmla="*/ 56 h 56"/>
                <a:gd name="T14" fmla="*/ 15 w 57"/>
                <a:gd name="T15" fmla="*/ 46 h 56"/>
                <a:gd name="T16" fmla="*/ 15 w 57"/>
                <a:gd name="T17" fmla="*/ 46 h 56"/>
                <a:gd name="T18" fmla="*/ 23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4" y="56"/>
                  </a:moveTo>
                  <a:lnTo>
                    <a:pt x="24" y="56"/>
                  </a:lnTo>
                  <a:lnTo>
                    <a:pt x="10" y="51"/>
                  </a:lnTo>
                  <a:lnTo>
                    <a:pt x="0" y="11"/>
                  </a:lnTo>
                  <a:lnTo>
                    <a:pt x="52" y="0"/>
                  </a:lnTo>
                  <a:lnTo>
                    <a:pt x="57" y="32"/>
                  </a:lnTo>
                  <a:lnTo>
                    <a:pt x="24" y="56"/>
                  </a:lnTo>
                  <a:close/>
                  <a:moveTo>
                    <a:pt x="15" y="46"/>
                  </a:moveTo>
                  <a:lnTo>
                    <a:pt x="15" y="46"/>
                  </a:lnTo>
                  <a:lnTo>
                    <a:pt x="23" y="48"/>
                  </a:lnTo>
                  <a:lnTo>
                    <a:pt x="50" y="29"/>
                  </a:lnTo>
                  <a:lnTo>
                    <a:pt x="46" y="8"/>
                  </a:lnTo>
                  <a:lnTo>
                    <a:pt x="8" y="16"/>
                  </a:lnTo>
                  <a:lnTo>
                    <a:pt x="15" y="4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2"/>
            <p:cNvSpPr>
              <a:spLocks/>
            </p:cNvSpPr>
            <p:nvPr/>
          </p:nvSpPr>
          <p:spPr bwMode="auto">
            <a:xfrm>
              <a:off x="2333" y="2031"/>
              <a:ext cx="1997" cy="1818"/>
            </a:xfrm>
            <a:custGeom>
              <a:avLst/>
              <a:gdLst>
                <a:gd name="T0" fmla="*/ 752 w 3325"/>
                <a:gd name="T1" fmla="*/ 2559 h 3026"/>
                <a:gd name="T2" fmla="*/ 714 w 3325"/>
                <a:gd name="T3" fmla="*/ 2903 h 3026"/>
                <a:gd name="T4" fmla="*/ 936 w 3325"/>
                <a:gd name="T5" fmla="*/ 2879 h 3026"/>
                <a:gd name="T6" fmla="*/ 1240 w 3325"/>
                <a:gd name="T7" fmla="*/ 2875 h 3026"/>
                <a:gd name="T8" fmla="*/ 1389 w 3325"/>
                <a:gd name="T9" fmla="*/ 2803 h 3026"/>
                <a:gd name="T10" fmla="*/ 1760 w 3325"/>
                <a:gd name="T11" fmla="*/ 2755 h 3026"/>
                <a:gd name="T12" fmla="*/ 2256 w 3325"/>
                <a:gd name="T13" fmla="*/ 2477 h 3026"/>
                <a:gd name="T14" fmla="*/ 2440 w 3325"/>
                <a:gd name="T15" fmla="*/ 2306 h 3026"/>
                <a:gd name="T16" fmla="*/ 2875 w 3325"/>
                <a:gd name="T17" fmla="*/ 2408 h 3026"/>
                <a:gd name="T18" fmla="*/ 3244 w 3325"/>
                <a:gd name="T19" fmla="*/ 2012 h 3026"/>
                <a:gd name="T20" fmla="*/ 3325 w 3325"/>
                <a:gd name="T21" fmla="*/ 1837 h 3026"/>
                <a:gd name="T22" fmla="*/ 3142 w 3325"/>
                <a:gd name="T23" fmla="*/ 1613 h 3026"/>
                <a:gd name="T24" fmla="*/ 2686 w 3325"/>
                <a:gd name="T25" fmla="*/ 1720 h 3026"/>
                <a:gd name="T26" fmla="*/ 2470 w 3325"/>
                <a:gd name="T27" fmla="*/ 1623 h 3026"/>
                <a:gd name="T28" fmla="*/ 2210 w 3325"/>
                <a:gd name="T29" fmla="*/ 1536 h 3026"/>
                <a:gd name="T30" fmla="*/ 2126 w 3325"/>
                <a:gd name="T31" fmla="*/ 1262 h 3026"/>
                <a:gd name="T32" fmla="*/ 2166 w 3325"/>
                <a:gd name="T33" fmla="*/ 958 h 3026"/>
                <a:gd name="T34" fmla="*/ 2106 w 3325"/>
                <a:gd name="T35" fmla="*/ 704 h 3026"/>
                <a:gd name="T36" fmla="*/ 2072 w 3325"/>
                <a:gd name="T37" fmla="*/ 372 h 3026"/>
                <a:gd name="T38" fmla="*/ 1977 w 3325"/>
                <a:gd name="T39" fmla="*/ 184 h 3026"/>
                <a:gd name="T40" fmla="*/ 1688 w 3325"/>
                <a:gd name="T41" fmla="*/ 95 h 3026"/>
                <a:gd name="T42" fmla="*/ 1492 w 3325"/>
                <a:gd name="T43" fmla="*/ 140 h 3026"/>
                <a:gd name="T44" fmla="*/ 1576 w 3325"/>
                <a:gd name="T45" fmla="*/ 283 h 3026"/>
                <a:gd name="T46" fmla="*/ 1688 w 3325"/>
                <a:gd name="T47" fmla="*/ 399 h 3026"/>
                <a:gd name="T48" fmla="*/ 1643 w 3325"/>
                <a:gd name="T49" fmla="*/ 519 h 3026"/>
                <a:gd name="T50" fmla="*/ 1505 w 3325"/>
                <a:gd name="T51" fmla="*/ 531 h 3026"/>
                <a:gd name="T52" fmla="*/ 1388 w 3325"/>
                <a:gd name="T53" fmla="*/ 522 h 3026"/>
                <a:gd name="T54" fmla="*/ 1258 w 3325"/>
                <a:gd name="T55" fmla="*/ 690 h 3026"/>
                <a:gd name="T56" fmla="*/ 1209 w 3325"/>
                <a:gd name="T57" fmla="*/ 754 h 3026"/>
                <a:gd name="T58" fmla="*/ 1092 w 3325"/>
                <a:gd name="T59" fmla="*/ 597 h 3026"/>
                <a:gd name="T60" fmla="*/ 1202 w 3325"/>
                <a:gd name="T61" fmla="*/ 523 h 3026"/>
                <a:gd name="T62" fmla="*/ 1222 w 3325"/>
                <a:gd name="T63" fmla="*/ 417 h 3026"/>
                <a:gd name="T64" fmla="*/ 1079 w 3325"/>
                <a:gd name="T65" fmla="*/ 422 h 3026"/>
                <a:gd name="T66" fmla="*/ 1144 w 3325"/>
                <a:gd name="T67" fmla="*/ 249 h 3026"/>
                <a:gd name="T68" fmla="*/ 1269 w 3325"/>
                <a:gd name="T69" fmla="*/ 154 h 3026"/>
                <a:gd name="T70" fmla="*/ 1447 w 3325"/>
                <a:gd name="T71" fmla="*/ 0 h 3026"/>
                <a:gd name="T72" fmla="*/ 1101 w 3325"/>
                <a:gd name="T73" fmla="*/ 28 h 3026"/>
                <a:gd name="T74" fmla="*/ 846 w 3325"/>
                <a:gd name="T75" fmla="*/ 112 h 3026"/>
                <a:gd name="T76" fmla="*/ 630 w 3325"/>
                <a:gd name="T77" fmla="*/ 88 h 3026"/>
                <a:gd name="T78" fmla="*/ 411 w 3325"/>
                <a:gd name="T79" fmla="*/ 243 h 3026"/>
                <a:gd name="T80" fmla="*/ 360 w 3325"/>
                <a:gd name="T81" fmla="*/ 346 h 3026"/>
                <a:gd name="T82" fmla="*/ 177 w 3325"/>
                <a:gd name="T83" fmla="*/ 413 h 3026"/>
                <a:gd name="T84" fmla="*/ 53 w 3325"/>
                <a:gd name="T85" fmla="*/ 600 h 3026"/>
                <a:gd name="T86" fmla="*/ 189 w 3325"/>
                <a:gd name="T87" fmla="*/ 634 h 3026"/>
                <a:gd name="T88" fmla="*/ 337 w 3325"/>
                <a:gd name="T89" fmla="*/ 637 h 3026"/>
                <a:gd name="T90" fmla="*/ 444 w 3325"/>
                <a:gd name="T91" fmla="*/ 823 h 3026"/>
                <a:gd name="T92" fmla="*/ 348 w 3325"/>
                <a:gd name="T93" fmla="*/ 979 h 3026"/>
                <a:gd name="T94" fmla="*/ 607 w 3325"/>
                <a:gd name="T95" fmla="*/ 1021 h 3026"/>
                <a:gd name="T96" fmla="*/ 750 w 3325"/>
                <a:gd name="T97" fmla="*/ 998 h 3026"/>
                <a:gd name="T98" fmla="*/ 719 w 3325"/>
                <a:gd name="T99" fmla="*/ 1135 h 3026"/>
                <a:gd name="T100" fmla="*/ 739 w 3325"/>
                <a:gd name="T101" fmla="*/ 1292 h 3026"/>
                <a:gd name="T102" fmla="*/ 1022 w 3325"/>
                <a:gd name="T103" fmla="*/ 1317 h 3026"/>
                <a:gd name="T104" fmla="*/ 951 w 3325"/>
                <a:gd name="T105" fmla="*/ 1542 h 3026"/>
                <a:gd name="T106" fmla="*/ 1013 w 3325"/>
                <a:gd name="T107" fmla="*/ 1855 h 3026"/>
                <a:gd name="T108" fmla="*/ 1004 w 3325"/>
                <a:gd name="T109" fmla="*/ 2028 h 3026"/>
                <a:gd name="T110" fmla="*/ 907 w 3325"/>
                <a:gd name="T111" fmla="*/ 2259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5" h="3026">
                  <a:moveTo>
                    <a:pt x="776" y="2341"/>
                  </a:moveTo>
                  <a:lnTo>
                    <a:pt x="776" y="2341"/>
                  </a:lnTo>
                  <a:lnTo>
                    <a:pt x="795" y="2413"/>
                  </a:lnTo>
                  <a:lnTo>
                    <a:pt x="802" y="2436"/>
                  </a:lnTo>
                  <a:lnTo>
                    <a:pt x="783" y="2474"/>
                  </a:lnTo>
                  <a:lnTo>
                    <a:pt x="749" y="2540"/>
                  </a:lnTo>
                  <a:lnTo>
                    <a:pt x="752" y="2559"/>
                  </a:lnTo>
                  <a:lnTo>
                    <a:pt x="766" y="2640"/>
                  </a:lnTo>
                  <a:lnTo>
                    <a:pt x="748" y="2671"/>
                  </a:lnTo>
                  <a:lnTo>
                    <a:pt x="745" y="2676"/>
                  </a:lnTo>
                  <a:lnTo>
                    <a:pt x="688" y="2684"/>
                  </a:lnTo>
                  <a:lnTo>
                    <a:pt x="721" y="2762"/>
                  </a:lnTo>
                  <a:lnTo>
                    <a:pt x="684" y="2868"/>
                  </a:lnTo>
                  <a:lnTo>
                    <a:pt x="714" y="2903"/>
                  </a:lnTo>
                  <a:lnTo>
                    <a:pt x="719" y="2928"/>
                  </a:lnTo>
                  <a:lnTo>
                    <a:pt x="725" y="2959"/>
                  </a:lnTo>
                  <a:lnTo>
                    <a:pt x="738" y="3026"/>
                  </a:lnTo>
                  <a:lnTo>
                    <a:pt x="809" y="3015"/>
                  </a:lnTo>
                  <a:lnTo>
                    <a:pt x="829" y="2991"/>
                  </a:lnTo>
                  <a:lnTo>
                    <a:pt x="828" y="2931"/>
                  </a:lnTo>
                  <a:lnTo>
                    <a:pt x="936" y="2879"/>
                  </a:lnTo>
                  <a:lnTo>
                    <a:pt x="927" y="2965"/>
                  </a:lnTo>
                  <a:lnTo>
                    <a:pt x="947" y="2977"/>
                  </a:lnTo>
                  <a:lnTo>
                    <a:pt x="1033" y="2948"/>
                  </a:lnTo>
                  <a:lnTo>
                    <a:pt x="1081" y="2910"/>
                  </a:lnTo>
                  <a:lnTo>
                    <a:pt x="1118" y="2884"/>
                  </a:lnTo>
                  <a:lnTo>
                    <a:pt x="1199" y="2847"/>
                  </a:lnTo>
                  <a:lnTo>
                    <a:pt x="1240" y="2875"/>
                  </a:lnTo>
                  <a:lnTo>
                    <a:pt x="1285" y="2849"/>
                  </a:lnTo>
                  <a:lnTo>
                    <a:pt x="1301" y="2894"/>
                  </a:lnTo>
                  <a:lnTo>
                    <a:pt x="1327" y="2896"/>
                  </a:lnTo>
                  <a:lnTo>
                    <a:pt x="1344" y="2878"/>
                  </a:lnTo>
                  <a:lnTo>
                    <a:pt x="1421" y="2873"/>
                  </a:lnTo>
                  <a:lnTo>
                    <a:pt x="1445" y="2838"/>
                  </a:lnTo>
                  <a:lnTo>
                    <a:pt x="1389" y="2803"/>
                  </a:lnTo>
                  <a:lnTo>
                    <a:pt x="1400" y="2775"/>
                  </a:lnTo>
                  <a:lnTo>
                    <a:pt x="1444" y="2763"/>
                  </a:lnTo>
                  <a:lnTo>
                    <a:pt x="1504" y="2762"/>
                  </a:lnTo>
                  <a:lnTo>
                    <a:pt x="1530" y="2770"/>
                  </a:lnTo>
                  <a:lnTo>
                    <a:pt x="1561" y="2695"/>
                  </a:lnTo>
                  <a:lnTo>
                    <a:pt x="1593" y="2667"/>
                  </a:lnTo>
                  <a:lnTo>
                    <a:pt x="1760" y="2755"/>
                  </a:lnTo>
                  <a:lnTo>
                    <a:pt x="1827" y="2733"/>
                  </a:lnTo>
                  <a:lnTo>
                    <a:pt x="1846" y="2720"/>
                  </a:lnTo>
                  <a:lnTo>
                    <a:pt x="1893" y="2683"/>
                  </a:lnTo>
                  <a:lnTo>
                    <a:pt x="2050" y="2566"/>
                  </a:lnTo>
                  <a:lnTo>
                    <a:pt x="2124" y="2565"/>
                  </a:lnTo>
                  <a:lnTo>
                    <a:pt x="2231" y="2513"/>
                  </a:lnTo>
                  <a:lnTo>
                    <a:pt x="2256" y="2477"/>
                  </a:lnTo>
                  <a:lnTo>
                    <a:pt x="2310" y="2458"/>
                  </a:lnTo>
                  <a:lnTo>
                    <a:pt x="2325" y="2426"/>
                  </a:lnTo>
                  <a:lnTo>
                    <a:pt x="2299" y="2378"/>
                  </a:lnTo>
                  <a:lnTo>
                    <a:pt x="2317" y="2358"/>
                  </a:lnTo>
                  <a:lnTo>
                    <a:pt x="2351" y="2346"/>
                  </a:lnTo>
                  <a:lnTo>
                    <a:pt x="2371" y="2319"/>
                  </a:lnTo>
                  <a:lnTo>
                    <a:pt x="2440" y="2306"/>
                  </a:lnTo>
                  <a:lnTo>
                    <a:pt x="2505" y="2337"/>
                  </a:lnTo>
                  <a:lnTo>
                    <a:pt x="2530" y="2328"/>
                  </a:lnTo>
                  <a:lnTo>
                    <a:pt x="2622" y="2353"/>
                  </a:lnTo>
                  <a:lnTo>
                    <a:pt x="2646" y="2384"/>
                  </a:lnTo>
                  <a:lnTo>
                    <a:pt x="2743" y="2398"/>
                  </a:lnTo>
                  <a:lnTo>
                    <a:pt x="2765" y="2426"/>
                  </a:lnTo>
                  <a:lnTo>
                    <a:pt x="2875" y="2408"/>
                  </a:lnTo>
                  <a:lnTo>
                    <a:pt x="2918" y="2399"/>
                  </a:lnTo>
                  <a:lnTo>
                    <a:pt x="2969" y="2371"/>
                  </a:lnTo>
                  <a:lnTo>
                    <a:pt x="3033" y="2331"/>
                  </a:lnTo>
                  <a:lnTo>
                    <a:pt x="3119" y="2239"/>
                  </a:lnTo>
                  <a:lnTo>
                    <a:pt x="3142" y="2160"/>
                  </a:lnTo>
                  <a:lnTo>
                    <a:pt x="3153" y="2082"/>
                  </a:lnTo>
                  <a:lnTo>
                    <a:pt x="3244" y="2012"/>
                  </a:lnTo>
                  <a:lnTo>
                    <a:pt x="3243" y="2011"/>
                  </a:lnTo>
                  <a:lnTo>
                    <a:pt x="3210" y="1957"/>
                  </a:lnTo>
                  <a:lnTo>
                    <a:pt x="3208" y="1916"/>
                  </a:lnTo>
                  <a:lnTo>
                    <a:pt x="3234" y="1888"/>
                  </a:lnTo>
                  <a:lnTo>
                    <a:pt x="3270" y="1922"/>
                  </a:lnTo>
                  <a:lnTo>
                    <a:pt x="3319" y="1914"/>
                  </a:lnTo>
                  <a:lnTo>
                    <a:pt x="3325" y="1837"/>
                  </a:lnTo>
                  <a:lnTo>
                    <a:pt x="3290" y="1720"/>
                  </a:lnTo>
                  <a:lnTo>
                    <a:pt x="3309" y="1686"/>
                  </a:lnTo>
                  <a:lnTo>
                    <a:pt x="3305" y="1665"/>
                  </a:lnTo>
                  <a:lnTo>
                    <a:pt x="3243" y="1657"/>
                  </a:lnTo>
                  <a:lnTo>
                    <a:pt x="3200" y="1681"/>
                  </a:lnTo>
                  <a:lnTo>
                    <a:pt x="3183" y="1646"/>
                  </a:lnTo>
                  <a:lnTo>
                    <a:pt x="3142" y="1613"/>
                  </a:lnTo>
                  <a:lnTo>
                    <a:pt x="3043" y="1653"/>
                  </a:lnTo>
                  <a:lnTo>
                    <a:pt x="2961" y="1716"/>
                  </a:lnTo>
                  <a:lnTo>
                    <a:pt x="2887" y="1677"/>
                  </a:lnTo>
                  <a:lnTo>
                    <a:pt x="2853" y="1699"/>
                  </a:lnTo>
                  <a:lnTo>
                    <a:pt x="2789" y="1666"/>
                  </a:lnTo>
                  <a:lnTo>
                    <a:pt x="2727" y="1699"/>
                  </a:lnTo>
                  <a:lnTo>
                    <a:pt x="2686" y="1720"/>
                  </a:lnTo>
                  <a:lnTo>
                    <a:pt x="2632" y="1677"/>
                  </a:lnTo>
                  <a:lnTo>
                    <a:pt x="2627" y="1672"/>
                  </a:lnTo>
                  <a:lnTo>
                    <a:pt x="2586" y="1662"/>
                  </a:lnTo>
                  <a:lnTo>
                    <a:pt x="2558" y="1624"/>
                  </a:lnTo>
                  <a:lnTo>
                    <a:pt x="2515" y="1624"/>
                  </a:lnTo>
                  <a:lnTo>
                    <a:pt x="2471" y="1622"/>
                  </a:lnTo>
                  <a:lnTo>
                    <a:pt x="2470" y="1623"/>
                  </a:lnTo>
                  <a:lnTo>
                    <a:pt x="2415" y="1617"/>
                  </a:lnTo>
                  <a:lnTo>
                    <a:pt x="2340" y="1661"/>
                  </a:lnTo>
                  <a:lnTo>
                    <a:pt x="2293" y="1623"/>
                  </a:lnTo>
                  <a:lnTo>
                    <a:pt x="2276" y="1610"/>
                  </a:lnTo>
                  <a:lnTo>
                    <a:pt x="2274" y="1602"/>
                  </a:lnTo>
                  <a:lnTo>
                    <a:pt x="2269" y="1586"/>
                  </a:lnTo>
                  <a:lnTo>
                    <a:pt x="2210" y="1536"/>
                  </a:lnTo>
                  <a:lnTo>
                    <a:pt x="2159" y="1493"/>
                  </a:lnTo>
                  <a:lnTo>
                    <a:pt x="2107" y="1449"/>
                  </a:lnTo>
                  <a:lnTo>
                    <a:pt x="2099" y="1442"/>
                  </a:lnTo>
                  <a:lnTo>
                    <a:pt x="2075" y="1327"/>
                  </a:lnTo>
                  <a:lnTo>
                    <a:pt x="2105" y="1313"/>
                  </a:lnTo>
                  <a:lnTo>
                    <a:pt x="2108" y="1306"/>
                  </a:lnTo>
                  <a:lnTo>
                    <a:pt x="2126" y="1262"/>
                  </a:lnTo>
                  <a:lnTo>
                    <a:pt x="2092" y="1237"/>
                  </a:lnTo>
                  <a:lnTo>
                    <a:pt x="2104" y="1208"/>
                  </a:lnTo>
                  <a:lnTo>
                    <a:pt x="2192" y="1176"/>
                  </a:lnTo>
                  <a:lnTo>
                    <a:pt x="2269" y="1034"/>
                  </a:lnTo>
                  <a:lnTo>
                    <a:pt x="2269" y="956"/>
                  </a:lnTo>
                  <a:lnTo>
                    <a:pt x="2236" y="960"/>
                  </a:lnTo>
                  <a:lnTo>
                    <a:pt x="2166" y="958"/>
                  </a:lnTo>
                  <a:lnTo>
                    <a:pt x="2163" y="958"/>
                  </a:lnTo>
                  <a:lnTo>
                    <a:pt x="2143" y="886"/>
                  </a:lnTo>
                  <a:lnTo>
                    <a:pt x="2092" y="826"/>
                  </a:lnTo>
                  <a:lnTo>
                    <a:pt x="2093" y="823"/>
                  </a:lnTo>
                  <a:lnTo>
                    <a:pt x="2115" y="738"/>
                  </a:lnTo>
                  <a:lnTo>
                    <a:pt x="2101" y="732"/>
                  </a:lnTo>
                  <a:lnTo>
                    <a:pt x="2106" y="704"/>
                  </a:lnTo>
                  <a:lnTo>
                    <a:pt x="2089" y="623"/>
                  </a:lnTo>
                  <a:lnTo>
                    <a:pt x="2102" y="600"/>
                  </a:lnTo>
                  <a:lnTo>
                    <a:pt x="2128" y="587"/>
                  </a:lnTo>
                  <a:lnTo>
                    <a:pt x="2120" y="529"/>
                  </a:lnTo>
                  <a:lnTo>
                    <a:pt x="2109" y="474"/>
                  </a:lnTo>
                  <a:lnTo>
                    <a:pt x="2117" y="442"/>
                  </a:lnTo>
                  <a:lnTo>
                    <a:pt x="2072" y="372"/>
                  </a:lnTo>
                  <a:lnTo>
                    <a:pt x="2067" y="375"/>
                  </a:lnTo>
                  <a:lnTo>
                    <a:pt x="2044" y="316"/>
                  </a:lnTo>
                  <a:lnTo>
                    <a:pt x="2028" y="300"/>
                  </a:lnTo>
                  <a:lnTo>
                    <a:pt x="2028" y="265"/>
                  </a:lnTo>
                  <a:lnTo>
                    <a:pt x="2005" y="207"/>
                  </a:lnTo>
                  <a:lnTo>
                    <a:pt x="2000" y="171"/>
                  </a:lnTo>
                  <a:lnTo>
                    <a:pt x="1977" y="184"/>
                  </a:lnTo>
                  <a:lnTo>
                    <a:pt x="1951" y="163"/>
                  </a:lnTo>
                  <a:lnTo>
                    <a:pt x="1919" y="200"/>
                  </a:lnTo>
                  <a:lnTo>
                    <a:pt x="1881" y="157"/>
                  </a:lnTo>
                  <a:lnTo>
                    <a:pt x="1858" y="194"/>
                  </a:lnTo>
                  <a:lnTo>
                    <a:pt x="1820" y="189"/>
                  </a:lnTo>
                  <a:lnTo>
                    <a:pt x="1709" y="86"/>
                  </a:lnTo>
                  <a:lnTo>
                    <a:pt x="1688" y="95"/>
                  </a:lnTo>
                  <a:lnTo>
                    <a:pt x="1659" y="108"/>
                  </a:lnTo>
                  <a:lnTo>
                    <a:pt x="1639" y="119"/>
                  </a:lnTo>
                  <a:lnTo>
                    <a:pt x="1636" y="121"/>
                  </a:lnTo>
                  <a:lnTo>
                    <a:pt x="1617" y="122"/>
                  </a:lnTo>
                  <a:lnTo>
                    <a:pt x="1560" y="125"/>
                  </a:lnTo>
                  <a:lnTo>
                    <a:pt x="1548" y="128"/>
                  </a:lnTo>
                  <a:lnTo>
                    <a:pt x="1492" y="140"/>
                  </a:lnTo>
                  <a:lnTo>
                    <a:pt x="1501" y="152"/>
                  </a:lnTo>
                  <a:lnTo>
                    <a:pt x="1515" y="168"/>
                  </a:lnTo>
                  <a:lnTo>
                    <a:pt x="1523" y="178"/>
                  </a:lnTo>
                  <a:lnTo>
                    <a:pt x="1527" y="217"/>
                  </a:lnTo>
                  <a:lnTo>
                    <a:pt x="1528" y="235"/>
                  </a:lnTo>
                  <a:lnTo>
                    <a:pt x="1569" y="268"/>
                  </a:lnTo>
                  <a:lnTo>
                    <a:pt x="1576" y="283"/>
                  </a:lnTo>
                  <a:lnTo>
                    <a:pt x="1618" y="281"/>
                  </a:lnTo>
                  <a:lnTo>
                    <a:pt x="1617" y="305"/>
                  </a:lnTo>
                  <a:lnTo>
                    <a:pt x="1635" y="338"/>
                  </a:lnTo>
                  <a:lnTo>
                    <a:pt x="1636" y="341"/>
                  </a:lnTo>
                  <a:lnTo>
                    <a:pt x="1632" y="366"/>
                  </a:lnTo>
                  <a:lnTo>
                    <a:pt x="1663" y="368"/>
                  </a:lnTo>
                  <a:lnTo>
                    <a:pt x="1688" y="399"/>
                  </a:lnTo>
                  <a:lnTo>
                    <a:pt x="1681" y="418"/>
                  </a:lnTo>
                  <a:lnTo>
                    <a:pt x="1693" y="439"/>
                  </a:lnTo>
                  <a:lnTo>
                    <a:pt x="1686" y="456"/>
                  </a:lnTo>
                  <a:lnTo>
                    <a:pt x="1682" y="468"/>
                  </a:lnTo>
                  <a:lnTo>
                    <a:pt x="1671" y="467"/>
                  </a:lnTo>
                  <a:lnTo>
                    <a:pt x="1644" y="486"/>
                  </a:lnTo>
                  <a:lnTo>
                    <a:pt x="1643" y="519"/>
                  </a:lnTo>
                  <a:lnTo>
                    <a:pt x="1627" y="526"/>
                  </a:lnTo>
                  <a:lnTo>
                    <a:pt x="1617" y="512"/>
                  </a:lnTo>
                  <a:lnTo>
                    <a:pt x="1580" y="514"/>
                  </a:lnTo>
                  <a:lnTo>
                    <a:pt x="1574" y="510"/>
                  </a:lnTo>
                  <a:lnTo>
                    <a:pt x="1544" y="515"/>
                  </a:lnTo>
                  <a:lnTo>
                    <a:pt x="1513" y="519"/>
                  </a:lnTo>
                  <a:lnTo>
                    <a:pt x="1505" y="531"/>
                  </a:lnTo>
                  <a:lnTo>
                    <a:pt x="1482" y="480"/>
                  </a:lnTo>
                  <a:lnTo>
                    <a:pt x="1450" y="465"/>
                  </a:lnTo>
                  <a:lnTo>
                    <a:pt x="1415" y="487"/>
                  </a:lnTo>
                  <a:lnTo>
                    <a:pt x="1402" y="479"/>
                  </a:lnTo>
                  <a:lnTo>
                    <a:pt x="1374" y="491"/>
                  </a:lnTo>
                  <a:lnTo>
                    <a:pt x="1372" y="498"/>
                  </a:lnTo>
                  <a:lnTo>
                    <a:pt x="1388" y="522"/>
                  </a:lnTo>
                  <a:lnTo>
                    <a:pt x="1358" y="569"/>
                  </a:lnTo>
                  <a:lnTo>
                    <a:pt x="1336" y="607"/>
                  </a:lnTo>
                  <a:lnTo>
                    <a:pt x="1310" y="624"/>
                  </a:lnTo>
                  <a:lnTo>
                    <a:pt x="1285" y="635"/>
                  </a:lnTo>
                  <a:lnTo>
                    <a:pt x="1275" y="639"/>
                  </a:lnTo>
                  <a:lnTo>
                    <a:pt x="1246" y="651"/>
                  </a:lnTo>
                  <a:lnTo>
                    <a:pt x="1258" y="690"/>
                  </a:lnTo>
                  <a:lnTo>
                    <a:pt x="1259" y="691"/>
                  </a:lnTo>
                  <a:lnTo>
                    <a:pt x="1272" y="708"/>
                  </a:lnTo>
                  <a:lnTo>
                    <a:pt x="1266" y="728"/>
                  </a:lnTo>
                  <a:lnTo>
                    <a:pt x="1257" y="741"/>
                  </a:lnTo>
                  <a:lnTo>
                    <a:pt x="1232" y="749"/>
                  </a:lnTo>
                  <a:lnTo>
                    <a:pt x="1231" y="749"/>
                  </a:lnTo>
                  <a:lnTo>
                    <a:pt x="1209" y="754"/>
                  </a:lnTo>
                  <a:lnTo>
                    <a:pt x="1192" y="733"/>
                  </a:lnTo>
                  <a:lnTo>
                    <a:pt x="1189" y="675"/>
                  </a:lnTo>
                  <a:lnTo>
                    <a:pt x="1151" y="687"/>
                  </a:lnTo>
                  <a:lnTo>
                    <a:pt x="1144" y="690"/>
                  </a:lnTo>
                  <a:lnTo>
                    <a:pt x="1082" y="689"/>
                  </a:lnTo>
                  <a:lnTo>
                    <a:pt x="1060" y="607"/>
                  </a:lnTo>
                  <a:lnTo>
                    <a:pt x="1092" y="597"/>
                  </a:lnTo>
                  <a:lnTo>
                    <a:pt x="1131" y="620"/>
                  </a:lnTo>
                  <a:lnTo>
                    <a:pt x="1176" y="605"/>
                  </a:lnTo>
                  <a:lnTo>
                    <a:pt x="1194" y="589"/>
                  </a:lnTo>
                  <a:lnTo>
                    <a:pt x="1164" y="567"/>
                  </a:lnTo>
                  <a:lnTo>
                    <a:pt x="1174" y="551"/>
                  </a:lnTo>
                  <a:lnTo>
                    <a:pt x="1205" y="536"/>
                  </a:lnTo>
                  <a:lnTo>
                    <a:pt x="1202" y="523"/>
                  </a:lnTo>
                  <a:lnTo>
                    <a:pt x="1232" y="505"/>
                  </a:lnTo>
                  <a:lnTo>
                    <a:pt x="1268" y="517"/>
                  </a:lnTo>
                  <a:lnTo>
                    <a:pt x="1285" y="508"/>
                  </a:lnTo>
                  <a:lnTo>
                    <a:pt x="1317" y="458"/>
                  </a:lnTo>
                  <a:lnTo>
                    <a:pt x="1284" y="452"/>
                  </a:lnTo>
                  <a:lnTo>
                    <a:pt x="1277" y="400"/>
                  </a:lnTo>
                  <a:lnTo>
                    <a:pt x="1222" y="417"/>
                  </a:lnTo>
                  <a:lnTo>
                    <a:pt x="1200" y="425"/>
                  </a:lnTo>
                  <a:lnTo>
                    <a:pt x="1183" y="429"/>
                  </a:lnTo>
                  <a:lnTo>
                    <a:pt x="1140" y="487"/>
                  </a:lnTo>
                  <a:lnTo>
                    <a:pt x="1104" y="492"/>
                  </a:lnTo>
                  <a:lnTo>
                    <a:pt x="1083" y="489"/>
                  </a:lnTo>
                  <a:lnTo>
                    <a:pt x="1099" y="467"/>
                  </a:lnTo>
                  <a:lnTo>
                    <a:pt x="1079" y="422"/>
                  </a:lnTo>
                  <a:lnTo>
                    <a:pt x="1048" y="389"/>
                  </a:lnTo>
                  <a:lnTo>
                    <a:pt x="1025" y="398"/>
                  </a:lnTo>
                  <a:lnTo>
                    <a:pt x="1005" y="350"/>
                  </a:lnTo>
                  <a:lnTo>
                    <a:pt x="1000" y="335"/>
                  </a:lnTo>
                  <a:lnTo>
                    <a:pt x="996" y="319"/>
                  </a:lnTo>
                  <a:lnTo>
                    <a:pt x="1117" y="261"/>
                  </a:lnTo>
                  <a:lnTo>
                    <a:pt x="1144" y="249"/>
                  </a:lnTo>
                  <a:lnTo>
                    <a:pt x="1147" y="248"/>
                  </a:lnTo>
                  <a:lnTo>
                    <a:pt x="1163" y="242"/>
                  </a:lnTo>
                  <a:lnTo>
                    <a:pt x="1153" y="213"/>
                  </a:lnTo>
                  <a:lnTo>
                    <a:pt x="1180" y="198"/>
                  </a:lnTo>
                  <a:lnTo>
                    <a:pt x="1214" y="180"/>
                  </a:lnTo>
                  <a:lnTo>
                    <a:pt x="1256" y="175"/>
                  </a:lnTo>
                  <a:lnTo>
                    <a:pt x="1269" y="154"/>
                  </a:lnTo>
                  <a:lnTo>
                    <a:pt x="1281" y="133"/>
                  </a:lnTo>
                  <a:lnTo>
                    <a:pt x="1291" y="114"/>
                  </a:lnTo>
                  <a:lnTo>
                    <a:pt x="1315" y="104"/>
                  </a:lnTo>
                  <a:lnTo>
                    <a:pt x="1357" y="91"/>
                  </a:lnTo>
                  <a:lnTo>
                    <a:pt x="1407" y="74"/>
                  </a:lnTo>
                  <a:lnTo>
                    <a:pt x="1457" y="12"/>
                  </a:lnTo>
                  <a:lnTo>
                    <a:pt x="1447" y="0"/>
                  </a:lnTo>
                  <a:lnTo>
                    <a:pt x="1359" y="39"/>
                  </a:lnTo>
                  <a:lnTo>
                    <a:pt x="1307" y="61"/>
                  </a:lnTo>
                  <a:lnTo>
                    <a:pt x="1273" y="47"/>
                  </a:lnTo>
                  <a:lnTo>
                    <a:pt x="1207" y="42"/>
                  </a:lnTo>
                  <a:lnTo>
                    <a:pt x="1203" y="42"/>
                  </a:lnTo>
                  <a:lnTo>
                    <a:pt x="1164" y="47"/>
                  </a:lnTo>
                  <a:lnTo>
                    <a:pt x="1101" y="28"/>
                  </a:lnTo>
                  <a:lnTo>
                    <a:pt x="1075" y="22"/>
                  </a:lnTo>
                  <a:lnTo>
                    <a:pt x="1015" y="50"/>
                  </a:lnTo>
                  <a:lnTo>
                    <a:pt x="1012" y="51"/>
                  </a:lnTo>
                  <a:lnTo>
                    <a:pt x="990" y="50"/>
                  </a:lnTo>
                  <a:lnTo>
                    <a:pt x="928" y="104"/>
                  </a:lnTo>
                  <a:lnTo>
                    <a:pt x="871" y="115"/>
                  </a:lnTo>
                  <a:lnTo>
                    <a:pt x="846" y="112"/>
                  </a:lnTo>
                  <a:lnTo>
                    <a:pt x="819" y="112"/>
                  </a:lnTo>
                  <a:lnTo>
                    <a:pt x="773" y="103"/>
                  </a:lnTo>
                  <a:lnTo>
                    <a:pt x="732" y="101"/>
                  </a:lnTo>
                  <a:lnTo>
                    <a:pt x="727" y="101"/>
                  </a:lnTo>
                  <a:lnTo>
                    <a:pt x="718" y="81"/>
                  </a:lnTo>
                  <a:lnTo>
                    <a:pt x="653" y="85"/>
                  </a:lnTo>
                  <a:lnTo>
                    <a:pt x="630" y="88"/>
                  </a:lnTo>
                  <a:lnTo>
                    <a:pt x="644" y="118"/>
                  </a:lnTo>
                  <a:lnTo>
                    <a:pt x="641" y="144"/>
                  </a:lnTo>
                  <a:lnTo>
                    <a:pt x="599" y="161"/>
                  </a:lnTo>
                  <a:lnTo>
                    <a:pt x="603" y="230"/>
                  </a:lnTo>
                  <a:lnTo>
                    <a:pt x="474" y="258"/>
                  </a:lnTo>
                  <a:lnTo>
                    <a:pt x="455" y="225"/>
                  </a:lnTo>
                  <a:lnTo>
                    <a:pt x="411" y="243"/>
                  </a:lnTo>
                  <a:lnTo>
                    <a:pt x="409" y="247"/>
                  </a:lnTo>
                  <a:lnTo>
                    <a:pt x="412" y="275"/>
                  </a:lnTo>
                  <a:lnTo>
                    <a:pt x="388" y="288"/>
                  </a:lnTo>
                  <a:lnTo>
                    <a:pt x="382" y="303"/>
                  </a:lnTo>
                  <a:lnTo>
                    <a:pt x="382" y="305"/>
                  </a:lnTo>
                  <a:lnTo>
                    <a:pt x="363" y="340"/>
                  </a:lnTo>
                  <a:lnTo>
                    <a:pt x="360" y="346"/>
                  </a:lnTo>
                  <a:lnTo>
                    <a:pt x="343" y="376"/>
                  </a:lnTo>
                  <a:lnTo>
                    <a:pt x="324" y="386"/>
                  </a:lnTo>
                  <a:lnTo>
                    <a:pt x="280" y="402"/>
                  </a:lnTo>
                  <a:lnTo>
                    <a:pt x="258" y="442"/>
                  </a:lnTo>
                  <a:lnTo>
                    <a:pt x="199" y="428"/>
                  </a:lnTo>
                  <a:lnTo>
                    <a:pt x="191" y="407"/>
                  </a:lnTo>
                  <a:lnTo>
                    <a:pt x="177" y="413"/>
                  </a:lnTo>
                  <a:lnTo>
                    <a:pt x="166" y="428"/>
                  </a:lnTo>
                  <a:lnTo>
                    <a:pt x="115" y="480"/>
                  </a:lnTo>
                  <a:lnTo>
                    <a:pt x="48" y="519"/>
                  </a:lnTo>
                  <a:lnTo>
                    <a:pt x="24" y="447"/>
                  </a:lnTo>
                  <a:lnTo>
                    <a:pt x="2" y="472"/>
                  </a:lnTo>
                  <a:lnTo>
                    <a:pt x="47" y="585"/>
                  </a:lnTo>
                  <a:lnTo>
                    <a:pt x="53" y="600"/>
                  </a:lnTo>
                  <a:lnTo>
                    <a:pt x="0" y="701"/>
                  </a:lnTo>
                  <a:lnTo>
                    <a:pt x="12" y="717"/>
                  </a:lnTo>
                  <a:lnTo>
                    <a:pt x="52" y="696"/>
                  </a:lnTo>
                  <a:lnTo>
                    <a:pt x="98" y="669"/>
                  </a:lnTo>
                  <a:lnTo>
                    <a:pt x="119" y="657"/>
                  </a:lnTo>
                  <a:lnTo>
                    <a:pt x="163" y="643"/>
                  </a:lnTo>
                  <a:lnTo>
                    <a:pt x="189" y="634"/>
                  </a:lnTo>
                  <a:lnTo>
                    <a:pt x="230" y="628"/>
                  </a:lnTo>
                  <a:lnTo>
                    <a:pt x="257" y="623"/>
                  </a:lnTo>
                  <a:lnTo>
                    <a:pt x="306" y="599"/>
                  </a:lnTo>
                  <a:lnTo>
                    <a:pt x="331" y="601"/>
                  </a:lnTo>
                  <a:lnTo>
                    <a:pt x="358" y="584"/>
                  </a:lnTo>
                  <a:lnTo>
                    <a:pt x="372" y="599"/>
                  </a:lnTo>
                  <a:lnTo>
                    <a:pt x="337" y="637"/>
                  </a:lnTo>
                  <a:lnTo>
                    <a:pt x="365" y="644"/>
                  </a:lnTo>
                  <a:lnTo>
                    <a:pt x="373" y="647"/>
                  </a:lnTo>
                  <a:lnTo>
                    <a:pt x="463" y="710"/>
                  </a:lnTo>
                  <a:lnTo>
                    <a:pt x="469" y="730"/>
                  </a:lnTo>
                  <a:lnTo>
                    <a:pt x="448" y="747"/>
                  </a:lnTo>
                  <a:lnTo>
                    <a:pt x="470" y="802"/>
                  </a:lnTo>
                  <a:lnTo>
                    <a:pt x="444" y="823"/>
                  </a:lnTo>
                  <a:lnTo>
                    <a:pt x="399" y="846"/>
                  </a:lnTo>
                  <a:lnTo>
                    <a:pt x="364" y="873"/>
                  </a:lnTo>
                  <a:lnTo>
                    <a:pt x="356" y="905"/>
                  </a:lnTo>
                  <a:lnTo>
                    <a:pt x="357" y="916"/>
                  </a:lnTo>
                  <a:lnTo>
                    <a:pt x="353" y="938"/>
                  </a:lnTo>
                  <a:lnTo>
                    <a:pt x="349" y="958"/>
                  </a:lnTo>
                  <a:lnTo>
                    <a:pt x="348" y="979"/>
                  </a:lnTo>
                  <a:cubicBezTo>
                    <a:pt x="348" y="979"/>
                    <a:pt x="350" y="1013"/>
                    <a:pt x="350" y="1018"/>
                  </a:cubicBezTo>
                  <a:cubicBezTo>
                    <a:pt x="350" y="1023"/>
                    <a:pt x="371" y="1040"/>
                    <a:pt x="371" y="1040"/>
                  </a:cubicBezTo>
                  <a:lnTo>
                    <a:pt x="455" y="1049"/>
                  </a:lnTo>
                  <a:lnTo>
                    <a:pt x="473" y="1046"/>
                  </a:lnTo>
                  <a:lnTo>
                    <a:pt x="574" y="1029"/>
                  </a:lnTo>
                  <a:lnTo>
                    <a:pt x="592" y="1025"/>
                  </a:lnTo>
                  <a:lnTo>
                    <a:pt x="607" y="1021"/>
                  </a:lnTo>
                  <a:lnTo>
                    <a:pt x="619" y="1018"/>
                  </a:lnTo>
                  <a:lnTo>
                    <a:pt x="643" y="1005"/>
                  </a:lnTo>
                  <a:lnTo>
                    <a:pt x="658" y="997"/>
                  </a:lnTo>
                  <a:lnTo>
                    <a:pt x="676" y="988"/>
                  </a:lnTo>
                  <a:lnTo>
                    <a:pt x="702" y="974"/>
                  </a:lnTo>
                  <a:lnTo>
                    <a:pt x="735" y="966"/>
                  </a:lnTo>
                  <a:lnTo>
                    <a:pt x="750" y="998"/>
                  </a:lnTo>
                  <a:lnTo>
                    <a:pt x="764" y="1008"/>
                  </a:lnTo>
                  <a:lnTo>
                    <a:pt x="766" y="1039"/>
                  </a:lnTo>
                  <a:lnTo>
                    <a:pt x="750" y="1057"/>
                  </a:lnTo>
                  <a:lnTo>
                    <a:pt x="690" y="1089"/>
                  </a:lnTo>
                  <a:lnTo>
                    <a:pt x="690" y="1098"/>
                  </a:lnTo>
                  <a:lnTo>
                    <a:pt x="707" y="1097"/>
                  </a:lnTo>
                  <a:lnTo>
                    <a:pt x="719" y="1135"/>
                  </a:lnTo>
                  <a:lnTo>
                    <a:pt x="710" y="1167"/>
                  </a:lnTo>
                  <a:lnTo>
                    <a:pt x="725" y="1201"/>
                  </a:lnTo>
                  <a:lnTo>
                    <a:pt x="713" y="1218"/>
                  </a:lnTo>
                  <a:lnTo>
                    <a:pt x="709" y="1245"/>
                  </a:lnTo>
                  <a:lnTo>
                    <a:pt x="676" y="1282"/>
                  </a:lnTo>
                  <a:lnTo>
                    <a:pt x="691" y="1289"/>
                  </a:lnTo>
                  <a:lnTo>
                    <a:pt x="739" y="1292"/>
                  </a:lnTo>
                  <a:lnTo>
                    <a:pt x="765" y="1272"/>
                  </a:lnTo>
                  <a:lnTo>
                    <a:pt x="785" y="1290"/>
                  </a:lnTo>
                  <a:lnTo>
                    <a:pt x="821" y="1289"/>
                  </a:lnTo>
                  <a:lnTo>
                    <a:pt x="871" y="1316"/>
                  </a:lnTo>
                  <a:lnTo>
                    <a:pt x="983" y="1300"/>
                  </a:lnTo>
                  <a:lnTo>
                    <a:pt x="998" y="1321"/>
                  </a:lnTo>
                  <a:lnTo>
                    <a:pt x="1022" y="1317"/>
                  </a:lnTo>
                  <a:lnTo>
                    <a:pt x="1034" y="1396"/>
                  </a:lnTo>
                  <a:lnTo>
                    <a:pt x="990" y="1438"/>
                  </a:lnTo>
                  <a:lnTo>
                    <a:pt x="944" y="1398"/>
                  </a:lnTo>
                  <a:lnTo>
                    <a:pt x="915" y="1430"/>
                  </a:lnTo>
                  <a:lnTo>
                    <a:pt x="972" y="1482"/>
                  </a:lnTo>
                  <a:lnTo>
                    <a:pt x="952" y="1512"/>
                  </a:lnTo>
                  <a:lnTo>
                    <a:pt x="951" y="1542"/>
                  </a:lnTo>
                  <a:lnTo>
                    <a:pt x="915" y="1607"/>
                  </a:lnTo>
                  <a:lnTo>
                    <a:pt x="917" y="1622"/>
                  </a:lnTo>
                  <a:lnTo>
                    <a:pt x="890" y="1674"/>
                  </a:lnTo>
                  <a:lnTo>
                    <a:pt x="901" y="1693"/>
                  </a:lnTo>
                  <a:lnTo>
                    <a:pt x="918" y="1743"/>
                  </a:lnTo>
                  <a:lnTo>
                    <a:pt x="910" y="1824"/>
                  </a:lnTo>
                  <a:lnTo>
                    <a:pt x="1013" y="1855"/>
                  </a:lnTo>
                  <a:lnTo>
                    <a:pt x="1005" y="1896"/>
                  </a:lnTo>
                  <a:lnTo>
                    <a:pt x="1015" y="1899"/>
                  </a:lnTo>
                  <a:lnTo>
                    <a:pt x="1077" y="1922"/>
                  </a:lnTo>
                  <a:lnTo>
                    <a:pt x="1069" y="1968"/>
                  </a:lnTo>
                  <a:lnTo>
                    <a:pt x="1071" y="2026"/>
                  </a:lnTo>
                  <a:lnTo>
                    <a:pt x="1020" y="2054"/>
                  </a:lnTo>
                  <a:lnTo>
                    <a:pt x="1004" y="2028"/>
                  </a:lnTo>
                  <a:lnTo>
                    <a:pt x="972" y="2028"/>
                  </a:lnTo>
                  <a:lnTo>
                    <a:pt x="971" y="2069"/>
                  </a:lnTo>
                  <a:lnTo>
                    <a:pt x="937" y="2085"/>
                  </a:lnTo>
                  <a:lnTo>
                    <a:pt x="951" y="2211"/>
                  </a:lnTo>
                  <a:lnTo>
                    <a:pt x="952" y="2221"/>
                  </a:lnTo>
                  <a:lnTo>
                    <a:pt x="936" y="2235"/>
                  </a:lnTo>
                  <a:lnTo>
                    <a:pt x="907" y="2259"/>
                  </a:lnTo>
                  <a:lnTo>
                    <a:pt x="870" y="2244"/>
                  </a:lnTo>
                  <a:lnTo>
                    <a:pt x="827" y="2312"/>
                  </a:lnTo>
                  <a:lnTo>
                    <a:pt x="776" y="2341"/>
                  </a:lnTo>
                  <a:lnTo>
                    <a:pt x="776"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
            <p:cNvSpPr>
              <a:spLocks noEditPoints="1"/>
            </p:cNvSpPr>
            <p:nvPr/>
          </p:nvSpPr>
          <p:spPr bwMode="auto">
            <a:xfrm>
              <a:off x="2330" y="2028"/>
              <a:ext cx="2002" cy="1823"/>
            </a:xfrm>
            <a:custGeom>
              <a:avLst/>
              <a:gdLst>
                <a:gd name="T0" fmla="*/ 828 w 3332"/>
                <a:gd name="T1" fmla="*/ 2313 h 3033"/>
                <a:gd name="T2" fmla="*/ 1077 w 3332"/>
                <a:gd name="T3" fmla="*/ 1928 h 3033"/>
                <a:gd name="T4" fmla="*/ 914 w 3332"/>
                <a:gd name="T5" fmla="*/ 1434 h 3033"/>
                <a:gd name="T6" fmla="*/ 693 w 3332"/>
                <a:gd name="T7" fmla="*/ 1296 h 3033"/>
                <a:gd name="T8" fmla="*/ 764 w 3332"/>
                <a:gd name="T9" fmla="*/ 1014 h 3033"/>
                <a:gd name="T10" fmla="*/ 349 w 3332"/>
                <a:gd name="T11" fmla="*/ 983 h 3033"/>
                <a:gd name="T12" fmla="*/ 376 w 3332"/>
                <a:gd name="T13" fmla="*/ 654 h 3033"/>
                <a:gd name="T14" fmla="*/ 15 w 3332"/>
                <a:gd name="T15" fmla="*/ 725 h 3033"/>
                <a:gd name="T16" fmla="*/ 282 w 3332"/>
                <a:gd name="T17" fmla="*/ 403 h 3033"/>
                <a:gd name="T18" fmla="*/ 600 w 3332"/>
                <a:gd name="T19" fmla="*/ 163 h 3033"/>
                <a:gd name="T20" fmla="*/ 930 w 3332"/>
                <a:gd name="T21" fmla="*/ 105 h 3033"/>
                <a:gd name="T22" fmla="*/ 1413 w 3332"/>
                <a:gd name="T23" fmla="*/ 81 h 3033"/>
                <a:gd name="T24" fmla="*/ 1012 w 3332"/>
                <a:gd name="T25" fmla="*/ 353 h 3033"/>
                <a:gd name="T26" fmla="*/ 1291 w 3332"/>
                <a:gd name="T27" fmla="*/ 453 h 3033"/>
                <a:gd name="T28" fmla="*/ 1095 w 3332"/>
                <a:gd name="T29" fmla="*/ 605 h 3033"/>
                <a:gd name="T30" fmla="*/ 1259 w 3332"/>
                <a:gd name="T31" fmla="*/ 695 h 3033"/>
                <a:gd name="T32" fmla="*/ 1510 w 3332"/>
                <a:gd name="T33" fmla="*/ 528 h 3033"/>
                <a:gd name="T34" fmla="*/ 1682 w 3332"/>
                <a:gd name="T35" fmla="*/ 422 h 3033"/>
                <a:gd name="T36" fmla="*/ 1503 w 3332"/>
                <a:gd name="T37" fmla="*/ 159 h 3033"/>
                <a:gd name="T38" fmla="*/ 1982 w 3332"/>
                <a:gd name="T39" fmla="*/ 184 h 3033"/>
                <a:gd name="T40" fmla="*/ 2109 w 3332"/>
                <a:gd name="T41" fmla="*/ 606 h 3033"/>
                <a:gd name="T42" fmla="*/ 2198 w 3332"/>
                <a:gd name="T43" fmla="*/ 1182 h 3033"/>
                <a:gd name="T44" fmla="*/ 2473 w 3332"/>
                <a:gd name="T45" fmla="*/ 1623 h 3033"/>
                <a:gd name="T46" fmla="*/ 3147 w 3332"/>
                <a:gd name="T47" fmla="*/ 1614 h 3033"/>
                <a:gd name="T48" fmla="*/ 3215 w 3332"/>
                <a:gd name="T49" fmla="*/ 1922 h 3033"/>
                <a:gd name="T50" fmla="*/ 2648 w 3332"/>
                <a:gd name="T51" fmla="*/ 2391 h 3033"/>
                <a:gd name="T52" fmla="*/ 2237 w 3332"/>
                <a:gd name="T53" fmla="*/ 2519 h 3033"/>
                <a:gd name="T54" fmla="*/ 1407 w 3332"/>
                <a:gd name="T55" fmla="*/ 2782 h 3033"/>
                <a:gd name="T56" fmla="*/ 1038 w 3332"/>
                <a:gd name="T57" fmla="*/ 2955 h 3033"/>
                <a:gd name="T58" fmla="*/ 745 w 3332"/>
                <a:gd name="T59" fmla="*/ 3026 h 3033"/>
                <a:gd name="T60" fmla="*/ 1291 w 3332"/>
                <a:gd name="T61" fmla="*/ 2848 h 3033"/>
                <a:gd name="T62" fmla="*/ 1597 w 3332"/>
                <a:gd name="T63" fmla="*/ 2667 h 3033"/>
                <a:gd name="T64" fmla="*/ 2320 w 3332"/>
                <a:gd name="T65" fmla="*/ 2359 h 3033"/>
                <a:gd name="T66" fmla="*/ 2921 w 3332"/>
                <a:gd name="T67" fmla="*/ 2399 h 3033"/>
                <a:gd name="T68" fmla="*/ 3320 w 3332"/>
                <a:gd name="T69" fmla="*/ 1915 h 3033"/>
                <a:gd name="T70" fmla="*/ 2857 w 3332"/>
                <a:gd name="T71" fmla="*/ 1706 h 3033"/>
                <a:gd name="T72" fmla="*/ 2344 w 3332"/>
                <a:gd name="T73" fmla="*/ 1669 h 3033"/>
                <a:gd name="T74" fmla="*/ 2269 w 3332"/>
                <a:gd name="T75" fmla="*/ 1037 h 3033"/>
                <a:gd name="T76" fmla="*/ 2129 w 3332"/>
                <a:gd name="T77" fmla="*/ 589 h 3033"/>
                <a:gd name="T78" fmla="*/ 1956 w 3332"/>
                <a:gd name="T79" fmla="*/ 172 h 3033"/>
                <a:gd name="T80" fmla="*/ 1530 w 3332"/>
                <a:gd name="T81" fmla="*/ 180 h 3033"/>
                <a:gd name="T82" fmla="*/ 1700 w 3332"/>
                <a:gd name="T83" fmla="*/ 443 h 3033"/>
                <a:gd name="T84" fmla="*/ 1483 w 3332"/>
                <a:gd name="T85" fmla="*/ 486 h 3033"/>
                <a:gd name="T86" fmla="*/ 1279 w 3332"/>
                <a:gd name="T87" fmla="*/ 711 h 3033"/>
                <a:gd name="T88" fmla="*/ 1179 w 3332"/>
                <a:gd name="T89" fmla="*/ 606 h 3033"/>
                <a:gd name="T90" fmla="*/ 1227 w 3332"/>
                <a:gd name="T91" fmla="*/ 425 h 3033"/>
                <a:gd name="T92" fmla="*/ 1149 w 3332"/>
                <a:gd name="T93" fmla="*/ 249 h 3033"/>
                <a:gd name="T94" fmla="*/ 1311 w 3332"/>
                <a:gd name="T95" fmla="*/ 69 h 3033"/>
                <a:gd name="T96" fmla="*/ 823 w 3332"/>
                <a:gd name="T97" fmla="*/ 119 h 3033"/>
                <a:gd name="T98" fmla="*/ 458 w 3332"/>
                <a:gd name="T99" fmla="*/ 233 h 3033"/>
                <a:gd name="T100" fmla="*/ 193 w 3332"/>
                <a:gd name="T101" fmla="*/ 416 h 3033"/>
                <a:gd name="T102" fmla="*/ 166 w 3332"/>
                <a:gd name="T103" fmla="*/ 644 h 3033"/>
                <a:gd name="T104" fmla="*/ 456 w 3332"/>
                <a:gd name="T105" fmla="*/ 752 h 3033"/>
                <a:gd name="T106" fmla="*/ 459 w 3332"/>
                <a:gd name="T107" fmla="*/ 1050 h 3033"/>
                <a:gd name="T108" fmla="*/ 726 w 3332"/>
                <a:gd name="T109" fmla="*/ 1138 h 3033"/>
                <a:gd name="T110" fmla="*/ 989 w 3332"/>
                <a:gd name="T111" fmla="*/ 1301 h 3033"/>
                <a:gd name="T112" fmla="*/ 924 w 3332"/>
                <a:gd name="T113" fmla="*/ 1628 h 3033"/>
                <a:gd name="T114" fmla="*/ 980 w 3332"/>
                <a:gd name="T115" fmla="*/ 2036 h 3033"/>
                <a:gd name="T116" fmla="*/ 696 w 3332"/>
                <a:gd name="T117" fmla="*/ 2690 h 3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2" h="3033">
                  <a:moveTo>
                    <a:pt x="740" y="3033"/>
                  </a:moveTo>
                  <a:lnTo>
                    <a:pt x="740" y="3033"/>
                  </a:lnTo>
                  <a:lnTo>
                    <a:pt x="715" y="2909"/>
                  </a:lnTo>
                  <a:lnTo>
                    <a:pt x="684" y="2873"/>
                  </a:lnTo>
                  <a:lnTo>
                    <a:pt x="721" y="2766"/>
                  </a:lnTo>
                  <a:lnTo>
                    <a:pt x="687" y="2685"/>
                  </a:lnTo>
                  <a:lnTo>
                    <a:pt x="747" y="2677"/>
                  </a:lnTo>
                  <a:lnTo>
                    <a:pt x="767" y="2643"/>
                  </a:lnTo>
                  <a:lnTo>
                    <a:pt x="749" y="2543"/>
                  </a:lnTo>
                  <a:lnTo>
                    <a:pt x="802" y="2440"/>
                  </a:lnTo>
                  <a:lnTo>
                    <a:pt x="776" y="2343"/>
                  </a:lnTo>
                  <a:lnTo>
                    <a:pt x="828" y="2313"/>
                  </a:lnTo>
                  <a:lnTo>
                    <a:pt x="872" y="2244"/>
                  </a:lnTo>
                  <a:lnTo>
                    <a:pt x="911" y="2259"/>
                  </a:lnTo>
                  <a:lnTo>
                    <a:pt x="953" y="2224"/>
                  </a:lnTo>
                  <a:lnTo>
                    <a:pt x="952" y="2215"/>
                  </a:lnTo>
                  <a:lnTo>
                    <a:pt x="937" y="2087"/>
                  </a:lnTo>
                  <a:lnTo>
                    <a:pt x="972" y="2071"/>
                  </a:lnTo>
                  <a:lnTo>
                    <a:pt x="973" y="2029"/>
                  </a:lnTo>
                  <a:lnTo>
                    <a:pt x="1010" y="2029"/>
                  </a:lnTo>
                  <a:lnTo>
                    <a:pt x="1025" y="2053"/>
                  </a:lnTo>
                  <a:lnTo>
                    <a:pt x="1072" y="2028"/>
                  </a:lnTo>
                  <a:lnTo>
                    <a:pt x="1070" y="1972"/>
                  </a:lnTo>
                  <a:lnTo>
                    <a:pt x="1077" y="1928"/>
                  </a:lnTo>
                  <a:lnTo>
                    <a:pt x="1006" y="1902"/>
                  </a:lnTo>
                  <a:lnTo>
                    <a:pt x="1013" y="1862"/>
                  </a:lnTo>
                  <a:lnTo>
                    <a:pt x="910" y="1830"/>
                  </a:lnTo>
                  <a:lnTo>
                    <a:pt x="919" y="1747"/>
                  </a:lnTo>
                  <a:lnTo>
                    <a:pt x="902" y="1698"/>
                  </a:lnTo>
                  <a:lnTo>
                    <a:pt x="890" y="1678"/>
                  </a:lnTo>
                  <a:lnTo>
                    <a:pt x="918" y="1626"/>
                  </a:lnTo>
                  <a:lnTo>
                    <a:pt x="915" y="1611"/>
                  </a:lnTo>
                  <a:lnTo>
                    <a:pt x="952" y="1546"/>
                  </a:lnTo>
                  <a:lnTo>
                    <a:pt x="952" y="1515"/>
                  </a:lnTo>
                  <a:lnTo>
                    <a:pt x="972" y="1486"/>
                  </a:lnTo>
                  <a:lnTo>
                    <a:pt x="914" y="1434"/>
                  </a:lnTo>
                  <a:lnTo>
                    <a:pt x="948" y="1397"/>
                  </a:lnTo>
                  <a:lnTo>
                    <a:pt x="994" y="1437"/>
                  </a:lnTo>
                  <a:lnTo>
                    <a:pt x="1034" y="1399"/>
                  </a:lnTo>
                  <a:lnTo>
                    <a:pt x="1023" y="1325"/>
                  </a:lnTo>
                  <a:lnTo>
                    <a:pt x="1000" y="1329"/>
                  </a:lnTo>
                  <a:lnTo>
                    <a:pt x="986" y="1308"/>
                  </a:lnTo>
                  <a:lnTo>
                    <a:pt x="875" y="1323"/>
                  </a:lnTo>
                  <a:lnTo>
                    <a:pt x="824" y="1296"/>
                  </a:lnTo>
                  <a:lnTo>
                    <a:pt x="788" y="1297"/>
                  </a:lnTo>
                  <a:lnTo>
                    <a:pt x="769" y="1280"/>
                  </a:lnTo>
                  <a:lnTo>
                    <a:pt x="744" y="1299"/>
                  </a:lnTo>
                  <a:lnTo>
                    <a:pt x="693" y="1296"/>
                  </a:lnTo>
                  <a:lnTo>
                    <a:pt x="675" y="1287"/>
                  </a:lnTo>
                  <a:lnTo>
                    <a:pt x="710" y="1248"/>
                  </a:lnTo>
                  <a:lnTo>
                    <a:pt x="714" y="1220"/>
                  </a:lnTo>
                  <a:lnTo>
                    <a:pt x="726" y="1205"/>
                  </a:lnTo>
                  <a:lnTo>
                    <a:pt x="711" y="1171"/>
                  </a:lnTo>
                  <a:lnTo>
                    <a:pt x="719" y="1139"/>
                  </a:lnTo>
                  <a:lnTo>
                    <a:pt x="709" y="1104"/>
                  </a:lnTo>
                  <a:lnTo>
                    <a:pt x="690" y="1105"/>
                  </a:lnTo>
                  <a:lnTo>
                    <a:pt x="691" y="1091"/>
                  </a:lnTo>
                  <a:lnTo>
                    <a:pt x="752" y="1058"/>
                  </a:lnTo>
                  <a:lnTo>
                    <a:pt x="767" y="1042"/>
                  </a:lnTo>
                  <a:lnTo>
                    <a:pt x="764" y="1014"/>
                  </a:lnTo>
                  <a:lnTo>
                    <a:pt x="751" y="1004"/>
                  </a:lnTo>
                  <a:lnTo>
                    <a:pt x="737" y="974"/>
                  </a:lnTo>
                  <a:lnTo>
                    <a:pt x="707" y="982"/>
                  </a:lnTo>
                  <a:lnTo>
                    <a:pt x="625" y="1025"/>
                  </a:lnTo>
                  <a:lnTo>
                    <a:pt x="596" y="1032"/>
                  </a:lnTo>
                  <a:lnTo>
                    <a:pt x="578" y="1037"/>
                  </a:lnTo>
                  <a:lnTo>
                    <a:pt x="460" y="1057"/>
                  </a:lnTo>
                  <a:lnTo>
                    <a:pt x="459" y="1057"/>
                  </a:lnTo>
                  <a:lnTo>
                    <a:pt x="373" y="1047"/>
                  </a:lnTo>
                  <a:lnTo>
                    <a:pt x="372" y="1046"/>
                  </a:lnTo>
                  <a:cubicBezTo>
                    <a:pt x="365" y="1040"/>
                    <a:pt x="351" y="1028"/>
                    <a:pt x="351" y="1022"/>
                  </a:cubicBezTo>
                  <a:cubicBezTo>
                    <a:pt x="351" y="1018"/>
                    <a:pt x="349" y="995"/>
                    <a:pt x="349" y="983"/>
                  </a:cubicBezTo>
                  <a:lnTo>
                    <a:pt x="350" y="962"/>
                  </a:lnTo>
                  <a:lnTo>
                    <a:pt x="354" y="942"/>
                  </a:lnTo>
                  <a:lnTo>
                    <a:pt x="358" y="920"/>
                  </a:lnTo>
                  <a:lnTo>
                    <a:pt x="357" y="909"/>
                  </a:lnTo>
                  <a:lnTo>
                    <a:pt x="365" y="875"/>
                  </a:lnTo>
                  <a:lnTo>
                    <a:pt x="401" y="848"/>
                  </a:lnTo>
                  <a:lnTo>
                    <a:pt x="447" y="824"/>
                  </a:lnTo>
                  <a:lnTo>
                    <a:pt x="470" y="805"/>
                  </a:lnTo>
                  <a:lnTo>
                    <a:pt x="448" y="750"/>
                  </a:lnTo>
                  <a:lnTo>
                    <a:pt x="469" y="733"/>
                  </a:lnTo>
                  <a:lnTo>
                    <a:pt x="464" y="716"/>
                  </a:lnTo>
                  <a:lnTo>
                    <a:pt x="376" y="654"/>
                  </a:lnTo>
                  <a:lnTo>
                    <a:pt x="335" y="642"/>
                  </a:lnTo>
                  <a:lnTo>
                    <a:pt x="371" y="603"/>
                  </a:lnTo>
                  <a:lnTo>
                    <a:pt x="361" y="592"/>
                  </a:lnTo>
                  <a:lnTo>
                    <a:pt x="336" y="609"/>
                  </a:lnTo>
                  <a:lnTo>
                    <a:pt x="310" y="607"/>
                  </a:lnTo>
                  <a:lnTo>
                    <a:pt x="261" y="630"/>
                  </a:lnTo>
                  <a:lnTo>
                    <a:pt x="235" y="635"/>
                  </a:lnTo>
                  <a:lnTo>
                    <a:pt x="194" y="642"/>
                  </a:lnTo>
                  <a:lnTo>
                    <a:pt x="168" y="650"/>
                  </a:lnTo>
                  <a:lnTo>
                    <a:pt x="124" y="664"/>
                  </a:lnTo>
                  <a:lnTo>
                    <a:pt x="58" y="703"/>
                  </a:lnTo>
                  <a:lnTo>
                    <a:pt x="15" y="725"/>
                  </a:lnTo>
                  <a:lnTo>
                    <a:pt x="0" y="706"/>
                  </a:lnTo>
                  <a:lnTo>
                    <a:pt x="53" y="603"/>
                  </a:lnTo>
                  <a:lnTo>
                    <a:pt x="3" y="475"/>
                  </a:lnTo>
                  <a:lnTo>
                    <a:pt x="30" y="444"/>
                  </a:lnTo>
                  <a:lnTo>
                    <a:pt x="54" y="518"/>
                  </a:lnTo>
                  <a:lnTo>
                    <a:pt x="117" y="481"/>
                  </a:lnTo>
                  <a:lnTo>
                    <a:pt x="168" y="430"/>
                  </a:lnTo>
                  <a:lnTo>
                    <a:pt x="179" y="415"/>
                  </a:lnTo>
                  <a:lnTo>
                    <a:pt x="197" y="407"/>
                  </a:lnTo>
                  <a:lnTo>
                    <a:pt x="205" y="429"/>
                  </a:lnTo>
                  <a:lnTo>
                    <a:pt x="260" y="442"/>
                  </a:lnTo>
                  <a:lnTo>
                    <a:pt x="282" y="403"/>
                  </a:lnTo>
                  <a:lnTo>
                    <a:pt x="326" y="386"/>
                  </a:lnTo>
                  <a:lnTo>
                    <a:pt x="345" y="378"/>
                  </a:lnTo>
                  <a:lnTo>
                    <a:pt x="364" y="343"/>
                  </a:lnTo>
                  <a:lnTo>
                    <a:pt x="383" y="306"/>
                  </a:lnTo>
                  <a:lnTo>
                    <a:pt x="389" y="290"/>
                  </a:lnTo>
                  <a:lnTo>
                    <a:pt x="413" y="277"/>
                  </a:lnTo>
                  <a:lnTo>
                    <a:pt x="409" y="250"/>
                  </a:lnTo>
                  <a:lnTo>
                    <a:pt x="413" y="244"/>
                  </a:lnTo>
                  <a:lnTo>
                    <a:pt x="461" y="225"/>
                  </a:lnTo>
                  <a:lnTo>
                    <a:pt x="480" y="258"/>
                  </a:lnTo>
                  <a:lnTo>
                    <a:pt x="603" y="231"/>
                  </a:lnTo>
                  <a:lnTo>
                    <a:pt x="600" y="163"/>
                  </a:lnTo>
                  <a:lnTo>
                    <a:pt x="642" y="146"/>
                  </a:lnTo>
                  <a:lnTo>
                    <a:pt x="644" y="123"/>
                  </a:lnTo>
                  <a:lnTo>
                    <a:pt x="629" y="89"/>
                  </a:lnTo>
                  <a:lnTo>
                    <a:pt x="656" y="85"/>
                  </a:lnTo>
                  <a:lnTo>
                    <a:pt x="724" y="81"/>
                  </a:lnTo>
                  <a:lnTo>
                    <a:pt x="733" y="102"/>
                  </a:lnTo>
                  <a:lnTo>
                    <a:pt x="735" y="102"/>
                  </a:lnTo>
                  <a:lnTo>
                    <a:pt x="777" y="104"/>
                  </a:lnTo>
                  <a:lnTo>
                    <a:pt x="823" y="112"/>
                  </a:lnTo>
                  <a:lnTo>
                    <a:pt x="850" y="113"/>
                  </a:lnTo>
                  <a:lnTo>
                    <a:pt x="875" y="115"/>
                  </a:lnTo>
                  <a:lnTo>
                    <a:pt x="930" y="105"/>
                  </a:lnTo>
                  <a:lnTo>
                    <a:pt x="993" y="51"/>
                  </a:lnTo>
                  <a:lnTo>
                    <a:pt x="1016" y="51"/>
                  </a:lnTo>
                  <a:lnTo>
                    <a:pt x="1018" y="51"/>
                  </a:lnTo>
                  <a:lnTo>
                    <a:pt x="1079" y="23"/>
                  </a:lnTo>
                  <a:lnTo>
                    <a:pt x="1105" y="29"/>
                  </a:lnTo>
                  <a:lnTo>
                    <a:pt x="1168" y="48"/>
                  </a:lnTo>
                  <a:lnTo>
                    <a:pt x="1211" y="42"/>
                  </a:lnTo>
                  <a:lnTo>
                    <a:pt x="1278" y="48"/>
                  </a:lnTo>
                  <a:lnTo>
                    <a:pt x="1311" y="62"/>
                  </a:lnTo>
                  <a:lnTo>
                    <a:pt x="1452" y="0"/>
                  </a:lnTo>
                  <a:lnTo>
                    <a:pt x="1465" y="16"/>
                  </a:lnTo>
                  <a:lnTo>
                    <a:pt x="1413" y="81"/>
                  </a:lnTo>
                  <a:lnTo>
                    <a:pt x="1320" y="111"/>
                  </a:lnTo>
                  <a:lnTo>
                    <a:pt x="1297" y="120"/>
                  </a:lnTo>
                  <a:lnTo>
                    <a:pt x="1288" y="139"/>
                  </a:lnTo>
                  <a:lnTo>
                    <a:pt x="1262" y="182"/>
                  </a:lnTo>
                  <a:lnTo>
                    <a:pt x="1219" y="187"/>
                  </a:lnTo>
                  <a:lnTo>
                    <a:pt x="1186" y="205"/>
                  </a:lnTo>
                  <a:lnTo>
                    <a:pt x="1161" y="219"/>
                  </a:lnTo>
                  <a:lnTo>
                    <a:pt x="1171" y="248"/>
                  </a:lnTo>
                  <a:lnTo>
                    <a:pt x="1149" y="256"/>
                  </a:lnTo>
                  <a:lnTo>
                    <a:pt x="1122" y="268"/>
                  </a:lnTo>
                  <a:lnTo>
                    <a:pt x="1004" y="324"/>
                  </a:lnTo>
                  <a:lnTo>
                    <a:pt x="1012" y="353"/>
                  </a:lnTo>
                  <a:lnTo>
                    <a:pt x="1031" y="397"/>
                  </a:lnTo>
                  <a:lnTo>
                    <a:pt x="1053" y="389"/>
                  </a:lnTo>
                  <a:lnTo>
                    <a:pt x="1086" y="424"/>
                  </a:lnTo>
                  <a:lnTo>
                    <a:pt x="1107" y="472"/>
                  </a:lnTo>
                  <a:lnTo>
                    <a:pt x="1093" y="491"/>
                  </a:lnTo>
                  <a:lnTo>
                    <a:pt x="1108" y="493"/>
                  </a:lnTo>
                  <a:lnTo>
                    <a:pt x="1142" y="488"/>
                  </a:lnTo>
                  <a:lnTo>
                    <a:pt x="1185" y="431"/>
                  </a:lnTo>
                  <a:lnTo>
                    <a:pt x="1203" y="426"/>
                  </a:lnTo>
                  <a:lnTo>
                    <a:pt x="1225" y="418"/>
                  </a:lnTo>
                  <a:lnTo>
                    <a:pt x="1283" y="400"/>
                  </a:lnTo>
                  <a:lnTo>
                    <a:pt x="1291" y="453"/>
                  </a:lnTo>
                  <a:lnTo>
                    <a:pt x="1327" y="460"/>
                  </a:lnTo>
                  <a:lnTo>
                    <a:pt x="1290" y="515"/>
                  </a:lnTo>
                  <a:lnTo>
                    <a:pt x="1272" y="525"/>
                  </a:lnTo>
                  <a:lnTo>
                    <a:pt x="1237" y="513"/>
                  </a:lnTo>
                  <a:lnTo>
                    <a:pt x="1210" y="528"/>
                  </a:lnTo>
                  <a:lnTo>
                    <a:pt x="1212" y="542"/>
                  </a:lnTo>
                  <a:lnTo>
                    <a:pt x="1181" y="558"/>
                  </a:lnTo>
                  <a:lnTo>
                    <a:pt x="1173" y="570"/>
                  </a:lnTo>
                  <a:lnTo>
                    <a:pt x="1203" y="592"/>
                  </a:lnTo>
                  <a:lnTo>
                    <a:pt x="1181" y="612"/>
                  </a:lnTo>
                  <a:lnTo>
                    <a:pt x="1134" y="628"/>
                  </a:lnTo>
                  <a:lnTo>
                    <a:pt x="1095" y="605"/>
                  </a:lnTo>
                  <a:lnTo>
                    <a:pt x="1068" y="614"/>
                  </a:lnTo>
                  <a:lnTo>
                    <a:pt x="1088" y="690"/>
                  </a:lnTo>
                  <a:lnTo>
                    <a:pt x="1148" y="690"/>
                  </a:lnTo>
                  <a:lnTo>
                    <a:pt x="1154" y="688"/>
                  </a:lnTo>
                  <a:lnTo>
                    <a:pt x="1197" y="674"/>
                  </a:lnTo>
                  <a:lnTo>
                    <a:pt x="1199" y="735"/>
                  </a:lnTo>
                  <a:lnTo>
                    <a:pt x="1214" y="754"/>
                  </a:lnTo>
                  <a:lnTo>
                    <a:pt x="1235" y="750"/>
                  </a:lnTo>
                  <a:lnTo>
                    <a:pt x="1259" y="742"/>
                  </a:lnTo>
                  <a:lnTo>
                    <a:pt x="1267" y="731"/>
                  </a:lnTo>
                  <a:lnTo>
                    <a:pt x="1272" y="713"/>
                  </a:lnTo>
                  <a:lnTo>
                    <a:pt x="1259" y="695"/>
                  </a:lnTo>
                  <a:lnTo>
                    <a:pt x="1246" y="653"/>
                  </a:lnTo>
                  <a:lnTo>
                    <a:pt x="1313" y="625"/>
                  </a:lnTo>
                  <a:lnTo>
                    <a:pt x="1338" y="609"/>
                  </a:lnTo>
                  <a:lnTo>
                    <a:pt x="1359" y="571"/>
                  </a:lnTo>
                  <a:lnTo>
                    <a:pt x="1388" y="526"/>
                  </a:lnTo>
                  <a:lnTo>
                    <a:pt x="1372" y="502"/>
                  </a:lnTo>
                  <a:lnTo>
                    <a:pt x="1376" y="493"/>
                  </a:lnTo>
                  <a:lnTo>
                    <a:pt x="1406" y="479"/>
                  </a:lnTo>
                  <a:lnTo>
                    <a:pt x="1419" y="487"/>
                  </a:lnTo>
                  <a:lnTo>
                    <a:pt x="1453" y="466"/>
                  </a:lnTo>
                  <a:lnTo>
                    <a:pt x="1488" y="481"/>
                  </a:lnTo>
                  <a:lnTo>
                    <a:pt x="1510" y="528"/>
                  </a:lnTo>
                  <a:lnTo>
                    <a:pt x="1516" y="520"/>
                  </a:lnTo>
                  <a:lnTo>
                    <a:pt x="1548" y="516"/>
                  </a:lnTo>
                  <a:lnTo>
                    <a:pt x="1579" y="510"/>
                  </a:lnTo>
                  <a:lnTo>
                    <a:pt x="1585" y="515"/>
                  </a:lnTo>
                  <a:lnTo>
                    <a:pt x="1623" y="513"/>
                  </a:lnTo>
                  <a:lnTo>
                    <a:pt x="1632" y="526"/>
                  </a:lnTo>
                  <a:lnTo>
                    <a:pt x="1644" y="521"/>
                  </a:lnTo>
                  <a:lnTo>
                    <a:pt x="1644" y="488"/>
                  </a:lnTo>
                  <a:lnTo>
                    <a:pt x="1674" y="468"/>
                  </a:lnTo>
                  <a:lnTo>
                    <a:pt x="1683" y="468"/>
                  </a:lnTo>
                  <a:lnTo>
                    <a:pt x="1693" y="443"/>
                  </a:lnTo>
                  <a:lnTo>
                    <a:pt x="1682" y="422"/>
                  </a:lnTo>
                  <a:lnTo>
                    <a:pt x="1689" y="404"/>
                  </a:lnTo>
                  <a:lnTo>
                    <a:pt x="1665" y="375"/>
                  </a:lnTo>
                  <a:lnTo>
                    <a:pt x="1632" y="373"/>
                  </a:lnTo>
                  <a:lnTo>
                    <a:pt x="1637" y="345"/>
                  </a:lnTo>
                  <a:lnTo>
                    <a:pt x="1618" y="310"/>
                  </a:lnTo>
                  <a:lnTo>
                    <a:pt x="1618" y="289"/>
                  </a:lnTo>
                  <a:lnTo>
                    <a:pt x="1578" y="291"/>
                  </a:lnTo>
                  <a:lnTo>
                    <a:pt x="1571" y="274"/>
                  </a:lnTo>
                  <a:lnTo>
                    <a:pt x="1528" y="240"/>
                  </a:lnTo>
                  <a:lnTo>
                    <a:pt x="1528" y="221"/>
                  </a:lnTo>
                  <a:lnTo>
                    <a:pt x="1524" y="183"/>
                  </a:lnTo>
                  <a:lnTo>
                    <a:pt x="1503" y="159"/>
                  </a:lnTo>
                  <a:lnTo>
                    <a:pt x="1490" y="141"/>
                  </a:lnTo>
                  <a:lnTo>
                    <a:pt x="1563" y="126"/>
                  </a:lnTo>
                  <a:lnTo>
                    <a:pt x="1639" y="122"/>
                  </a:lnTo>
                  <a:lnTo>
                    <a:pt x="1642" y="120"/>
                  </a:lnTo>
                  <a:lnTo>
                    <a:pt x="1661" y="109"/>
                  </a:lnTo>
                  <a:lnTo>
                    <a:pt x="1714" y="86"/>
                  </a:lnTo>
                  <a:lnTo>
                    <a:pt x="1825" y="189"/>
                  </a:lnTo>
                  <a:lnTo>
                    <a:pt x="1861" y="194"/>
                  </a:lnTo>
                  <a:lnTo>
                    <a:pt x="1884" y="156"/>
                  </a:lnTo>
                  <a:lnTo>
                    <a:pt x="1923" y="199"/>
                  </a:lnTo>
                  <a:lnTo>
                    <a:pt x="1955" y="162"/>
                  </a:lnTo>
                  <a:lnTo>
                    <a:pt x="1982" y="184"/>
                  </a:lnTo>
                  <a:lnTo>
                    <a:pt x="2007" y="169"/>
                  </a:lnTo>
                  <a:lnTo>
                    <a:pt x="2013" y="210"/>
                  </a:lnTo>
                  <a:lnTo>
                    <a:pt x="2035" y="268"/>
                  </a:lnTo>
                  <a:lnTo>
                    <a:pt x="2035" y="303"/>
                  </a:lnTo>
                  <a:lnTo>
                    <a:pt x="2051" y="319"/>
                  </a:lnTo>
                  <a:lnTo>
                    <a:pt x="2072" y="374"/>
                  </a:lnTo>
                  <a:lnTo>
                    <a:pt x="2077" y="371"/>
                  </a:lnTo>
                  <a:lnTo>
                    <a:pt x="2124" y="445"/>
                  </a:lnTo>
                  <a:lnTo>
                    <a:pt x="2116" y="478"/>
                  </a:lnTo>
                  <a:lnTo>
                    <a:pt x="2127" y="533"/>
                  </a:lnTo>
                  <a:lnTo>
                    <a:pt x="2136" y="593"/>
                  </a:lnTo>
                  <a:lnTo>
                    <a:pt x="2109" y="606"/>
                  </a:lnTo>
                  <a:lnTo>
                    <a:pt x="2097" y="627"/>
                  </a:lnTo>
                  <a:lnTo>
                    <a:pt x="2113" y="708"/>
                  </a:lnTo>
                  <a:lnTo>
                    <a:pt x="2108" y="734"/>
                  </a:lnTo>
                  <a:lnTo>
                    <a:pt x="2123" y="740"/>
                  </a:lnTo>
                  <a:lnTo>
                    <a:pt x="2100" y="829"/>
                  </a:lnTo>
                  <a:lnTo>
                    <a:pt x="2150" y="889"/>
                  </a:lnTo>
                  <a:lnTo>
                    <a:pt x="2169" y="959"/>
                  </a:lnTo>
                  <a:lnTo>
                    <a:pt x="2170" y="959"/>
                  </a:lnTo>
                  <a:lnTo>
                    <a:pt x="2240" y="960"/>
                  </a:lnTo>
                  <a:lnTo>
                    <a:pt x="2277" y="956"/>
                  </a:lnTo>
                  <a:lnTo>
                    <a:pt x="2276" y="1039"/>
                  </a:lnTo>
                  <a:lnTo>
                    <a:pt x="2198" y="1182"/>
                  </a:lnTo>
                  <a:lnTo>
                    <a:pt x="2110" y="1215"/>
                  </a:lnTo>
                  <a:lnTo>
                    <a:pt x="2100" y="1240"/>
                  </a:lnTo>
                  <a:lnTo>
                    <a:pt x="2134" y="1265"/>
                  </a:lnTo>
                  <a:lnTo>
                    <a:pt x="2112" y="1320"/>
                  </a:lnTo>
                  <a:lnTo>
                    <a:pt x="2083" y="1333"/>
                  </a:lnTo>
                  <a:lnTo>
                    <a:pt x="2106" y="1444"/>
                  </a:lnTo>
                  <a:lnTo>
                    <a:pt x="2276" y="1588"/>
                  </a:lnTo>
                  <a:lnTo>
                    <a:pt x="2282" y="1605"/>
                  </a:lnTo>
                  <a:lnTo>
                    <a:pt x="2283" y="1612"/>
                  </a:lnTo>
                  <a:lnTo>
                    <a:pt x="2344" y="1661"/>
                  </a:lnTo>
                  <a:lnTo>
                    <a:pt x="2418" y="1618"/>
                  </a:lnTo>
                  <a:lnTo>
                    <a:pt x="2473" y="1623"/>
                  </a:lnTo>
                  <a:lnTo>
                    <a:pt x="2474" y="1623"/>
                  </a:lnTo>
                  <a:lnTo>
                    <a:pt x="2519" y="1625"/>
                  </a:lnTo>
                  <a:lnTo>
                    <a:pt x="2564" y="1625"/>
                  </a:lnTo>
                  <a:lnTo>
                    <a:pt x="2592" y="1663"/>
                  </a:lnTo>
                  <a:lnTo>
                    <a:pt x="2633" y="1674"/>
                  </a:lnTo>
                  <a:lnTo>
                    <a:pt x="2691" y="1720"/>
                  </a:lnTo>
                  <a:lnTo>
                    <a:pt x="2793" y="1666"/>
                  </a:lnTo>
                  <a:lnTo>
                    <a:pt x="2857" y="1699"/>
                  </a:lnTo>
                  <a:lnTo>
                    <a:pt x="2891" y="1677"/>
                  </a:lnTo>
                  <a:lnTo>
                    <a:pt x="2964" y="1716"/>
                  </a:lnTo>
                  <a:lnTo>
                    <a:pt x="3046" y="1654"/>
                  </a:lnTo>
                  <a:lnTo>
                    <a:pt x="3147" y="1614"/>
                  </a:lnTo>
                  <a:lnTo>
                    <a:pt x="3190" y="1648"/>
                  </a:lnTo>
                  <a:lnTo>
                    <a:pt x="3206" y="1680"/>
                  </a:lnTo>
                  <a:lnTo>
                    <a:pt x="3247" y="1657"/>
                  </a:lnTo>
                  <a:lnTo>
                    <a:pt x="3312" y="1666"/>
                  </a:lnTo>
                  <a:lnTo>
                    <a:pt x="3316" y="1691"/>
                  </a:lnTo>
                  <a:lnTo>
                    <a:pt x="3298" y="1725"/>
                  </a:lnTo>
                  <a:lnTo>
                    <a:pt x="3332" y="1841"/>
                  </a:lnTo>
                  <a:lnTo>
                    <a:pt x="3332" y="1841"/>
                  </a:lnTo>
                  <a:lnTo>
                    <a:pt x="3326" y="1921"/>
                  </a:lnTo>
                  <a:lnTo>
                    <a:pt x="3273" y="1929"/>
                  </a:lnTo>
                  <a:lnTo>
                    <a:pt x="3238" y="1896"/>
                  </a:lnTo>
                  <a:lnTo>
                    <a:pt x="3215" y="1922"/>
                  </a:lnTo>
                  <a:lnTo>
                    <a:pt x="3218" y="1960"/>
                  </a:lnTo>
                  <a:lnTo>
                    <a:pt x="3252" y="2017"/>
                  </a:lnTo>
                  <a:lnTo>
                    <a:pt x="3161" y="2088"/>
                  </a:lnTo>
                  <a:lnTo>
                    <a:pt x="3150" y="2164"/>
                  </a:lnTo>
                  <a:lnTo>
                    <a:pt x="3125" y="2246"/>
                  </a:lnTo>
                  <a:lnTo>
                    <a:pt x="3039" y="2338"/>
                  </a:lnTo>
                  <a:lnTo>
                    <a:pt x="2975" y="2378"/>
                  </a:lnTo>
                  <a:lnTo>
                    <a:pt x="2922" y="2406"/>
                  </a:lnTo>
                  <a:lnTo>
                    <a:pt x="2880" y="2416"/>
                  </a:lnTo>
                  <a:lnTo>
                    <a:pt x="2767" y="2433"/>
                  </a:lnTo>
                  <a:lnTo>
                    <a:pt x="2745" y="2405"/>
                  </a:lnTo>
                  <a:lnTo>
                    <a:pt x="2648" y="2391"/>
                  </a:lnTo>
                  <a:lnTo>
                    <a:pt x="2624" y="2360"/>
                  </a:lnTo>
                  <a:lnTo>
                    <a:pt x="2534" y="2336"/>
                  </a:lnTo>
                  <a:lnTo>
                    <a:pt x="2509" y="2344"/>
                  </a:lnTo>
                  <a:lnTo>
                    <a:pt x="2444" y="2313"/>
                  </a:lnTo>
                  <a:lnTo>
                    <a:pt x="2377" y="2326"/>
                  </a:lnTo>
                  <a:lnTo>
                    <a:pt x="2357" y="2353"/>
                  </a:lnTo>
                  <a:lnTo>
                    <a:pt x="2323" y="2365"/>
                  </a:lnTo>
                  <a:lnTo>
                    <a:pt x="2307" y="2382"/>
                  </a:lnTo>
                  <a:lnTo>
                    <a:pt x="2333" y="2430"/>
                  </a:lnTo>
                  <a:lnTo>
                    <a:pt x="2316" y="2464"/>
                  </a:lnTo>
                  <a:lnTo>
                    <a:pt x="2262" y="2483"/>
                  </a:lnTo>
                  <a:lnTo>
                    <a:pt x="2237" y="2519"/>
                  </a:lnTo>
                  <a:lnTo>
                    <a:pt x="2128" y="2572"/>
                  </a:lnTo>
                  <a:lnTo>
                    <a:pt x="2055" y="2573"/>
                  </a:lnTo>
                  <a:lnTo>
                    <a:pt x="1899" y="2690"/>
                  </a:lnTo>
                  <a:lnTo>
                    <a:pt x="1852" y="2726"/>
                  </a:lnTo>
                  <a:lnTo>
                    <a:pt x="1832" y="2740"/>
                  </a:lnTo>
                  <a:lnTo>
                    <a:pt x="1763" y="2763"/>
                  </a:lnTo>
                  <a:lnTo>
                    <a:pt x="1598" y="2675"/>
                  </a:lnTo>
                  <a:lnTo>
                    <a:pt x="1568" y="2701"/>
                  </a:lnTo>
                  <a:lnTo>
                    <a:pt x="1536" y="2778"/>
                  </a:lnTo>
                  <a:lnTo>
                    <a:pt x="1508" y="2769"/>
                  </a:lnTo>
                  <a:lnTo>
                    <a:pt x="1448" y="2770"/>
                  </a:lnTo>
                  <a:lnTo>
                    <a:pt x="1407" y="2782"/>
                  </a:lnTo>
                  <a:lnTo>
                    <a:pt x="1397" y="2806"/>
                  </a:lnTo>
                  <a:lnTo>
                    <a:pt x="1454" y="2841"/>
                  </a:lnTo>
                  <a:lnTo>
                    <a:pt x="1426" y="2881"/>
                  </a:lnTo>
                  <a:lnTo>
                    <a:pt x="1350" y="2885"/>
                  </a:lnTo>
                  <a:lnTo>
                    <a:pt x="1332" y="2904"/>
                  </a:lnTo>
                  <a:lnTo>
                    <a:pt x="1302" y="2901"/>
                  </a:lnTo>
                  <a:lnTo>
                    <a:pt x="1287" y="2858"/>
                  </a:lnTo>
                  <a:lnTo>
                    <a:pt x="1244" y="2883"/>
                  </a:lnTo>
                  <a:lnTo>
                    <a:pt x="1203" y="2855"/>
                  </a:lnTo>
                  <a:lnTo>
                    <a:pt x="1123" y="2891"/>
                  </a:lnTo>
                  <a:lnTo>
                    <a:pt x="1087" y="2917"/>
                  </a:lnTo>
                  <a:lnTo>
                    <a:pt x="1038" y="2955"/>
                  </a:lnTo>
                  <a:lnTo>
                    <a:pt x="950" y="2985"/>
                  </a:lnTo>
                  <a:lnTo>
                    <a:pt x="928" y="2971"/>
                  </a:lnTo>
                  <a:lnTo>
                    <a:pt x="936" y="2889"/>
                  </a:lnTo>
                  <a:lnTo>
                    <a:pt x="836" y="2937"/>
                  </a:lnTo>
                  <a:lnTo>
                    <a:pt x="836" y="2996"/>
                  </a:lnTo>
                  <a:lnTo>
                    <a:pt x="815" y="3023"/>
                  </a:lnTo>
                  <a:lnTo>
                    <a:pt x="740" y="3033"/>
                  </a:lnTo>
                  <a:close/>
                  <a:moveTo>
                    <a:pt x="692" y="2871"/>
                  </a:moveTo>
                  <a:lnTo>
                    <a:pt x="692" y="2871"/>
                  </a:lnTo>
                  <a:lnTo>
                    <a:pt x="721" y="2905"/>
                  </a:lnTo>
                  <a:lnTo>
                    <a:pt x="732" y="2962"/>
                  </a:lnTo>
                  <a:lnTo>
                    <a:pt x="745" y="3026"/>
                  </a:lnTo>
                  <a:lnTo>
                    <a:pt x="811" y="3016"/>
                  </a:lnTo>
                  <a:lnTo>
                    <a:pt x="830" y="2994"/>
                  </a:lnTo>
                  <a:lnTo>
                    <a:pt x="829" y="2933"/>
                  </a:lnTo>
                  <a:lnTo>
                    <a:pt x="943" y="2878"/>
                  </a:lnTo>
                  <a:lnTo>
                    <a:pt x="935" y="2968"/>
                  </a:lnTo>
                  <a:lnTo>
                    <a:pt x="951" y="2978"/>
                  </a:lnTo>
                  <a:lnTo>
                    <a:pt x="1035" y="2949"/>
                  </a:lnTo>
                  <a:lnTo>
                    <a:pt x="1083" y="2912"/>
                  </a:lnTo>
                  <a:lnTo>
                    <a:pt x="1120" y="2885"/>
                  </a:lnTo>
                  <a:lnTo>
                    <a:pt x="1204" y="2847"/>
                  </a:lnTo>
                  <a:lnTo>
                    <a:pt x="1245" y="2876"/>
                  </a:lnTo>
                  <a:lnTo>
                    <a:pt x="1291" y="2848"/>
                  </a:lnTo>
                  <a:lnTo>
                    <a:pt x="1307" y="2895"/>
                  </a:lnTo>
                  <a:lnTo>
                    <a:pt x="1330" y="2897"/>
                  </a:lnTo>
                  <a:lnTo>
                    <a:pt x="1347" y="2878"/>
                  </a:lnTo>
                  <a:lnTo>
                    <a:pt x="1423" y="2874"/>
                  </a:lnTo>
                  <a:lnTo>
                    <a:pt x="1444" y="2843"/>
                  </a:lnTo>
                  <a:lnTo>
                    <a:pt x="1388" y="2808"/>
                  </a:lnTo>
                  <a:lnTo>
                    <a:pt x="1402" y="2776"/>
                  </a:lnTo>
                  <a:lnTo>
                    <a:pt x="1447" y="2764"/>
                  </a:lnTo>
                  <a:lnTo>
                    <a:pt x="1508" y="2763"/>
                  </a:lnTo>
                  <a:lnTo>
                    <a:pt x="1532" y="2770"/>
                  </a:lnTo>
                  <a:lnTo>
                    <a:pt x="1563" y="2696"/>
                  </a:lnTo>
                  <a:lnTo>
                    <a:pt x="1597" y="2667"/>
                  </a:lnTo>
                  <a:lnTo>
                    <a:pt x="1764" y="2755"/>
                  </a:lnTo>
                  <a:lnTo>
                    <a:pt x="1829" y="2734"/>
                  </a:lnTo>
                  <a:lnTo>
                    <a:pt x="1848" y="2721"/>
                  </a:lnTo>
                  <a:lnTo>
                    <a:pt x="1895" y="2685"/>
                  </a:lnTo>
                  <a:lnTo>
                    <a:pt x="2052" y="2566"/>
                  </a:lnTo>
                  <a:lnTo>
                    <a:pt x="2127" y="2565"/>
                  </a:lnTo>
                  <a:lnTo>
                    <a:pt x="2232" y="2514"/>
                  </a:lnTo>
                  <a:lnTo>
                    <a:pt x="2257" y="2478"/>
                  </a:lnTo>
                  <a:lnTo>
                    <a:pt x="2312" y="2459"/>
                  </a:lnTo>
                  <a:lnTo>
                    <a:pt x="2325" y="2430"/>
                  </a:lnTo>
                  <a:lnTo>
                    <a:pt x="2299" y="2381"/>
                  </a:lnTo>
                  <a:lnTo>
                    <a:pt x="2320" y="2359"/>
                  </a:lnTo>
                  <a:lnTo>
                    <a:pt x="2353" y="2348"/>
                  </a:lnTo>
                  <a:lnTo>
                    <a:pt x="2373" y="2320"/>
                  </a:lnTo>
                  <a:lnTo>
                    <a:pt x="2445" y="2307"/>
                  </a:lnTo>
                  <a:lnTo>
                    <a:pt x="2509" y="2337"/>
                  </a:lnTo>
                  <a:lnTo>
                    <a:pt x="2534" y="2329"/>
                  </a:lnTo>
                  <a:lnTo>
                    <a:pt x="2535" y="2329"/>
                  </a:lnTo>
                  <a:lnTo>
                    <a:pt x="2628" y="2354"/>
                  </a:lnTo>
                  <a:lnTo>
                    <a:pt x="2651" y="2385"/>
                  </a:lnTo>
                  <a:lnTo>
                    <a:pt x="2749" y="2399"/>
                  </a:lnTo>
                  <a:lnTo>
                    <a:pt x="2770" y="2426"/>
                  </a:lnTo>
                  <a:lnTo>
                    <a:pt x="2879" y="2409"/>
                  </a:lnTo>
                  <a:lnTo>
                    <a:pt x="2921" y="2399"/>
                  </a:lnTo>
                  <a:lnTo>
                    <a:pt x="2972" y="2372"/>
                  </a:lnTo>
                  <a:lnTo>
                    <a:pt x="3035" y="2332"/>
                  </a:lnTo>
                  <a:lnTo>
                    <a:pt x="3120" y="2242"/>
                  </a:lnTo>
                  <a:lnTo>
                    <a:pt x="3143" y="2163"/>
                  </a:lnTo>
                  <a:lnTo>
                    <a:pt x="3154" y="2084"/>
                  </a:lnTo>
                  <a:lnTo>
                    <a:pt x="3155" y="2083"/>
                  </a:lnTo>
                  <a:lnTo>
                    <a:pt x="3243" y="2015"/>
                  </a:lnTo>
                  <a:lnTo>
                    <a:pt x="3211" y="1961"/>
                  </a:lnTo>
                  <a:lnTo>
                    <a:pt x="3208" y="1919"/>
                  </a:lnTo>
                  <a:lnTo>
                    <a:pt x="3238" y="1887"/>
                  </a:lnTo>
                  <a:lnTo>
                    <a:pt x="3275" y="1922"/>
                  </a:lnTo>
                  <a:lnTo>
                    <a:pt x="3320" y="1915"/>
                  </a:lnTo>
                  <a:lnTo>
                    <a:pt x="3325" y="1841"/>
                  </a:lnTo>
                  <a:lnTo>
                    <a:pt x="3291" y="1724"/>
                  </a:lnTo>
                  <a:lnTo>
                    <a:pt x="3309" y="1690"/>
                  </a:lnTo>
                  <a:lnTo>
                    <a:pt x="3306" y="1672"/>
                  </a:lnTo>
                  <a:lnTo>
                    <a:pt x="3248" y="1664"/>
                  </a:lnTo>
                  <a:lnTo>
                    <a:pt x="3203" y="1690"/>
                  </a:lnTo>
                  <a:lnTo>
                    <a:pt x="3185" y="1652"/>
                  </a:lnTo>
                  <a:lnTo>
                    <a:pt x="3146" y="1621"/>
                  </a:lnTo>
                  <a:lnTo>
                    <a:pt x="3048" y="1660"/>
                  </a:lnTo>
                  <a:lnTo>
                    <a:pt x="2965" y="1724"/>
                  </a:lnTo>
                  <a:lnTo>
                    <a:pt x="2891" y="1685"/>
                  </a:lnTo>
                  <a:lnTo>
                    <a:pt x="2857" y="1706"/>
                  </a:lnTo>
                  <a:lnTo>
                    <a:pt x="2793" y="1674"/>
                  </a:lnTo>
                  <a:lnTo>
                    <a:pt x="2690" y="1728"/>
                  </a:lnTo>
                  <a:lnTo>
                    <a:pt x="2688" y="1727"/>
                  </a:lnTo>
                  <a:lnTo>
                    <a:pt x="2629" y="1679"/>
                  </a:lnTo>
                  <a:lnTo>
                    <a:pt x="2588" y="1669"/>
                  </a:lnTo>
                  <a:lnTo>
                    <a:pt x="2560" y="1632"/>
                  </a:lnTo>
                  <a:lnTo>
                    <a:pt x="2519" y="1632"/>
                  </a:lnTo>
                  <a:lnTo>
                    <a:pt x="2475" y="1630"/>
                  </a:lnTo>
                  <a:lnTo>
                    <a:pt x="2474" y="1630"/>
                  </a:lnTo>
                  <a:lnTo>
                    <a:pt x="2474" y="1630"/>
                  </a:lnTo>
                  <a:lnTo>
                    <a:pt x="2420" y="1625"/>
                  </a:lnTo>
                  <a:lnTo>
                    <a:pt x="2344" y="1669"/>
                  </a:lnTo>
                  <a:lnTo>
                    <a:pt x="2277" y="1616"/>
                  </a:lnTo>
                  <a:lnTo>
                    <a:pt x="2275" y="1607"/>
                  </a:lnTo>
                  <a:lnTo>
                    <a:pt x="2270" y="1592"/>
                  </a:lnTo>
                  <a:lnTo>
                    <a:pt x="2100" y="1448"/>
                  </a:lnTo>
                  <a:lnTo>
                    <a:pt x="2075" y="1329"/>
                  </a:lnTo>
                  <a:lnTo>
                    <a:pt x="2106" y="1315"/>
                  </a:lnTo>
                  <a:lnTo>
                    <a:pt x="2109" y="1309"/>
                  </a:lnTo>
                  <a:lnTo>
                    <a:pt x="2126" y="1267"/>
                  </a:lnTo>
                  <a:lnTo>
                    <a:pt x="2092" y="1242"/>
                  </a:lnTo>
                  <a:lnTo>
                    <a:pt x="2105" y="1210"/>
                  </a:lnTo>
                  <a:lnTo>
                    <a:pt x="2194" y="1177"/>
                  </a:lnTo>
                  <a:lnTo>
                    <a:pt x="2269" y="1037"/>
                  </a:lnTo>
                  <a:lnTo>
                    <a:pt x="2270" y="964"/>
                  </a:lnTo>
                  <a:lnTo>
                    <a:pt x="2241" y="967"/>
                  </a:lnTo>
                  <a:lnTo>
                    <a:pt x="2164" y="966"/>
                  </a:lnTo>
                  <a:lnTo>
                    <a:pt x="2144" y="891"/>
                  </a:lnTo>
                  <a:lnTo>
                    <a:pt x="2093" y="831"/>
                  </a:lnTo>
                  <a:lnTo>
                    <a:pt x="2093" y="827"/>
                  </a:lnTo>
                  <a:lnTo>
                    <a:pt x="2115" y="744"/>
                  </a:lnTo>
                  <a:lnTo>
                    <a:pt x="2101" y="738"/>
                  </a:lnTo>
                  <a:lnTo>
                    <a:pt x="2107" y="708"/>
                  </a:lnTo>
                  <a:lnTo>
                    <a:pt x="2089" y="626"/>
                  </a:lnTo>
                  <a:lnTo>
                    <a:pt x="2104" y="601"/>
                  </a:lnTo>
                  <a:lnTo>
                    <a:pt x="2129" y="589"/>
                  </a:lnTo>
                  <a:lnTo>
                    <a:pt x="2120" y="534"/>
                  </a:lnTo>
                  <a:lnTo>
                    <a:pt x="2109" y="478"/>
                  </a:lnTo>
                  <a:lnTo>
                    <a:pt x="2117" y="446"/>
                  </a:lnTo>
                  <a:lnTo>
                    <a:pt x="2075" y="381"/>
                  </a:lnTo>
                  <a:lnTo>
                    <a:pt x="2069" y="385"/>
                  </a:lnTo>
                  <a:lnTo>
                    <a:pt x="2046" y="322"/>
                  </a:lnTo>
                  <a:lnTo>
                    <a:pt x="2028" y="305"/>
                  </a:lnTo>
                  <a:lnTo>
                    <a:pt x="2029" y="269"/>
                  </a:lnTo>
                  <a:lnTo>
                    <a:pt x="2006" y="212"/>
                  </a:lnTo>
                  <a:lnTo>
                    <a:pt x="2001" y="180"/>
                  </a:lnTo>
                  <a:lnTo>
                    <a:pt x="1981" y="192"/>
                  </a:lnTo>
                  <a:lnTo>
                    <a:pt x="1956" y="172"/>
                  </a:lnTo>
                  <a:lnTo>
                    <a:pt x="1923" y="209"/>
                  </a:lnTo>
                  <a:lnTo>
                    <a:pt x="1885" y="167"/>
                  </a:lnTo>
                  <a:lnTo>
                    <a:pt x="1864" y="202"/>
                  </a:lnTo>
                  <a:lnTo>
                    <a:pt x="1822" y="196"/>
                  </a:lnTo>
                  <a:lnTo>
                    <a:pt x="1712" y="94"/>
                  </a:lnTo>
                  <a:lnTo>
                    <a:pt x="1693" y="102"/>
                  </a:lnTo>
                  <a:lnTo>
                    <a:pt x="1665" y="115"/>
                  </a:lnTo>
                  <a:lnTo>
                    <a:pt x="1640" y="128"/>
                  </a:lnTo>
                  <a:lnTo>
                    <a:pt x="1564" y="132"/>
                  </a:lnTo>
                  <a:lnTo>
                    <a:pt x="1502" y="146"/>
                  </a:lnTo>
                  <a:lnTo>
                    <a:pt x="1508" y="154"/>
                  </a:lnTo>
                  <a:lnTo>
                    <a:pt x="1530" y="180"/>
                  </a:lnTo>
                  <a:lnTo>
                    <a:pt x="1535" y="221"/>
                  </a:lnTo>
                  <a:lnTo>
                    <a:pt x="1535" y="237"/>
                  </a:lnTo>
                  <a:lnTo>
                    <a:pt x="1576" y="271"/>
                  </a:lnTo>
                  <a:lnTo>
                    <a:pt x="1582" y="284"/>
                  </a:lnTo>
                  <a:lnTo>
                    <a:pt x="1625" y="282"/>
                  </a:lnTo>
                  <a:lnTo>
                    <a:pt x="1624" y="308"/>
                  </a:lnTo>
                  <a:lnTo>
                    <a:pt x="1644" y="344"/>
                  </a:lnTo>
                  <a:lnTo>
                    <a:pt x="1640" y="367"/>
                  </a:lnTo>
                  <a:lnTo>
                    <a:pt x="1669" y="369"/>
                  </a:lnTo>
                  <a:lnTo>
                    <a:pt x="1696" y="402"/>
                  </a:lnTo>
                  <a:lnTo>
                    <a:pt x="1689" y="422"/>
                  </a:lnTo>
                  <a:lnTo>
                    <a:pt x="1700" y="443"/>
                  </a:lnTo>
                  <a:lnTo>
                    <a:pt x="1688" y="475"/>
                  </a:lnTo>
                  <a:lnTo>
                    <a:pt x="1676" y="475"/>
                  </a:lnTo>
                  <a:lnTo>
                    <a:pt x="1651" y="491"/>
                  </a:lnTo>
                  <a:lnTo>
                    <a:pt x="1651" y="525"/>
                  </a:lnTo>
                  <a:lnTo>
                    <a:pt x="1630" y="535"/>
                  </a:lnTo>
                  <a:lnTo>
                    <a:pt x="1620" y="520"/>
                  </a:lnTo>
                  <a:lnTo>
                    <a:pt x="1583" y="521"/>
                  </a:lnTo>
                  <a:lnTo>
                    <a:pt x="1577" y="518"/>
                  </a:lnTo>
                  <a:lnTo>
                    <a:pt x="1549" y="523"/>
                  </a:lnTo>
                  <a:lnTo>
                    <a:pt x="1519" y="526"/>
                  </a:lnTo>
                  <a:lnTo>
                    <a:pt x="1509" y="542"/>
                  </a:lnTo>
                  <a:lnTo>
                    <a:pt x="1483" y="486"/>
                  </a:lnTo>
                  <a:lnTo>
                    <a:pt x="1454" y="473"/>
                  </a:lnTo>
                  <a:lnTo>
                    <a:pt x="1419" y="495"/>
                  </a:lnTo>
                  <a:lnTo>
                    <a:pt x="1406" y="487"/>
                  </a:lnTo>
                  <a:lnTo>
                    <a:pt x="1381" y="498"/>
                  </a:lnTo>
                  <a:lnTo>
                    <a:pt x="1380" y="501"/>
                  </a:lnTo>
                  <a:lnTo>
                    <a:pt x="1396" y="526"/>
                  </a:lnTo>
                  <a:lnTo>
                    <a:pt x="1364" y="575"/>
                  </a:lnTo>
                  <a:lnTo>
                    <a:pt x="1342" y="614"/>
                  </a:lnTo>
                  <a:lnTo>
                    <a:pt x="1316" y="631"/>
                  </a:lnTo>
                  <a:lnTo>
                    <a:pt x="1254" y="657"/>
                  </a:lnTo>
                  <a:lnTo>
                    <a:pt x="1266" y="693"/>
                  </a:lnTo>
                  <a:lnTo>
                    <a:pt x="1279" y="711"/>
                  </a:lnTo>
                  <a:lnTo>
                    <a:pt x="1272" y="734"/>
                  </a:lnTo>
                  <a:lnTo>
                    <a:pt x="1263" y="748"/>
                  </a:lnTo>
                  <a:lnTo>
                    <a:pt x="1236" y="756"/>
                  </a:lnTo>
                  <a:lnTo>
                    <a:pt x="1211" y="761"/>
                  </a:lnTo>
                  <a:lnTo>
                    <a:pt x="1193" y="738"/>
                  </a:lnTo>
                  <a:lnTo>
                    <a:pt x="1190" y="683"/>
                  </a:lnTo>
                  <a:lnTo>
                    <a:pt x="1149" y="697"/>
                  </a:lnTo>
                  <a:lnTo>
                    <a:pt x="1083" y="696"/>
                  </a:lnTo>
                  <a:lnTo>
                    <a:pt x="1060" y="609"/>
                  </a:lnTo>
                  <a:lnTo>
                    <a:pt x="1096" y="598"/>
                  </a:lnTo>
                  <a:lnTo>
                    <a:pt x="1135" y="621"/>
                  </a:lnTo>
                  <a:lnTo>
                    <a:pt x="1179" y="606"/>
                  </a:lnTo>
                  <a:lnTo>
                    <a:pt x="1192" y="593"/>
                  </a:lnTo>
                  <a:lnTo>
                    <a:pt x="1164" y="572"/>
                  </a:lnTo>
                  <a:lnTo>
                    <a:pt x="1176" y="552"/>
                  </a:lnTo>
                  <a:lnTo>
                    <a:pt x="1205" y="539"/>
                  </a:lnTo>
                  <a:lnTo>
                    <a:pt x="1202" y="525"/>
                  </a:lnTo>
                  <a:lnTo>
                    <a:pt x="1236" y="505"/>
                  </a:lnTo>
                  <a:lnTo>
                    <a:pt x="1272" y="517"/>
                  </a:lnTo>
                  <a:lnTo>
                    <a:pt x="1287" y="509"/>
                  </a:lnTo>
                  <a:lnTo>
                    <a:pt x="1316" y="465"/>
                  </a:lnTo>
                  <a:lnTo>
                    <a:pt x="1285" y="459"/>
                  </a:lnTo>
                  <a:lnTo>
                    <a:pt x="1278" y="409"/>
                  </a:lnTo>
                  <a:lnTo>
                    <a:pt x="1227" y="425"/>
                  </a:lnTo>
                  <a:lnTo>
                    <a:pt x="1205" y="433"/>
                  </a:lnTo>
                  <a:lnTo>
                    <a:pt x="1189" y="436"/>
                  </a:lnTo>
                  <a:lnTo>
                    <a:pt x="1146" y="494"/>
                  </a:lnTo>
                  <a:lnTo>
                    <a:pt x="1108" y="500"/>
                  </a:lnTo>
                  <a:lnTo>
                    <a:pt x="1081" y="496"/>
                  </a:lnTo>
                  <a:lnTo>
                    <a:pt x="1099" y="471"/>
                  </a:lnTo>
                  <a:lnTo>
                    <a:pt x="1081" y="428"/>
                  </a:lnTo>
                  <a:lnTo>
                    <a:pt x="1051" y="397"/>
                  </a:lnTo>
                  <a:lnTo>
                    <a:pt x="1027" y="406"/>
                  </a:lnTo>
                  <a:lnTo>
                    <a:pt x="1006" y="355"/>
                  </a:lnTo>
                  <a:lnTo>
                    <a:pt x="996" y="321"/>
                  </a:lnTo>
                  <a:lnTo>
                    <a:pt x="1149" y="249"/>
                  </a:lnTo>
                  <a:lnTo>
                    <a:pt x="1163" y="244"/>
                  </a:lnTo>
                  <a:lnTo>
                    <a:pt x="1153" y="216"/>
                  </a:lnTo>
                  <a:lnTo>
                    <a:pt x="1183" y="199"/>
                  </a:lnTo>
                  <a:lnTo>
                    <a:pt x="1218" y="181"/>
                  </a:lnTo>
                  <a:lnTo>
                    <a:pt x="1258" y="176"/>
                  </a:lnTo>
                  <a:lnTo>
                    <a:pt x="1282" y="136"/>
                  </a:lnTo>
                  <a:lnTo>
                    <a:pt x="1292" y="115"/>
                  </a:lnTo>
                  <a:lnTo>
                    <a:pt x="1318" y="105"/>
                  </a:lnTo>
                  <a:lnTo>
                    <a:pt x="1409" y="75"/>
                  </a:lnTo>
                  <a:lnTo>
                    <a:pt x="1457" y="16"/>
                  </a:lnTo>
                  <a:lnTo>
                    <a:pt x="1450" y="8"/>
                  </a:lnTo>
                  <a:lnTo>
                    <a:pt x="1311" y="69"/>
                  </a:lnTo>
                  <a:lnTo>
                    <a:pt x="1276" y="54"/>
                  </a:lnTo>
                  <a:lnTo>
                    <a:pt x="1211" y="49"/>
                  </a:lnTo>
                  <a:lnTo>
                    <a:pt x="1208" y="49"/>
                  </a:lnTo>
                  <a:lnTo>
                    <a:pt x="1167" y="55"/>
                  </a:lnTo>
                  <a:lnTo>
                    <a:pt x="1104" y="35"/>
                  </a:lnTo>
                  <a:lnTo>
                    <a:pt x="1079" y="30"/>
                  </a:lnTo>
                  <a:lnTo>
                    <a:pt x="1017" y="58"/>
                  </a:lnTo>
                  <a:lnTo>
                    <a:pt x="995" y="57"/>
                  </a:lnTo>
                  <a:lnTo>
                    <a:pt x="933" y="111"/>
                  </a:lnTo>
                  <a:lnTo>
                    <a:pt x="875" y="122"/>
                  </a:lnTo>
                  <a:lnTo>
                    <a:pt x="850" y="120"/>
                  </a:lnTo>
                  <a:lnTo>
                    <a:pt x="823" y="119"/>
                  </a:lnTo>
                  <a:lnTo>
                    <a:pt x="776" y="111"/>
                  </a:lnTo>
                  <a:lnTo>
                    <a:pt x="735" y="108"/>
                  </a:lnTo>
                  <a:lnTo>
                    <a:pt x="729" y="109"/>
                  </a:lnTo>
                  <a:lnTo>
                    <a:pt x="720" y="88"/>
                  </a:lnTo>
                  <a:lnTo>
                    <a:pt x="657" y="92"/>
                  </a:lnTo>
                  <a:lnTo>
                    <a:pt x="639" y="95"/>
                  </a:lnTo>
                  <a:lnTo>
                    <a:pt x="651" y="122"/>
                  </a:lnTo>
                  <a:lnTo>
                    <a:pt x="648" y="150"/>
                  </a:lnTo>
                  <a:lnTo>
                    <a:pt x="607" y="167"/>
                  </a:lnTo>
                  <a:lnTo>
                    <a:pt x="610" y="237"/>
                  </a:lnTo>
                  <a:lnTo>
                    <a:pt x="476" y="266"/>
                  </a:lnTo>
                  <a:lnTo>
                    <a:pt x="458" y="233"/>
                  </a:lnTo>
                  <a:lnTo>
                    <a:pt x="418" y="250"/>
                  </a:lnTo>
                  <a:lnTo>
                    <a:pt x="416" y="252"/>
                  </a:lnTo>
                  <a:lnTo>
                    <a:pt x="420" y="281"/>
                  </a:lnTo>
                  <a:lnTo>
                    <a:pt x="395" y="295"/>
                  </a:lnTo>
                  <a:lnTo>
                    <a:pt x="389" y="310"/>
                  </a:lnTo>
                  <a:lnTo>
                    <a:pt x="367" y="352"/>
                  </a:lnTo>
                  <a:lnTo>
                    <a:pt x="350" y="383"/>
                  </a:lnTo>
                  <a:lnTo>
                    <a:pt x="329" y="393"/>
                  </a:lnTo>
                  <a:lnTo>
                    <a:pt x="286" y="409"/>
                  </a:lnTo>
                  <a:lnTo>
                    <a:pt x="264" y="450"/>
                  </a:lnTo>
                  <a:lnTo>
                    <a:pt x="201" y="434"/>
                  </a:lnTo>
                  <a:lnTo>
                    <a:pt x="193" y="416"/>
                  </a:lnTo>
                  <a:lnTo>
                    <a:pt x="183" y="420"/>
                  </a:lnTo>
                  <a:lnTo>
                    <a:pt x="173" y="434"/>
                  </a:lnTo>
                  <a:lnTo>
                    <a:pt x="121" y="486"/>
                  </a:lnTo>
                  <a:lnTo>
                    <a:pt x="51" y="528"/>
                  </a:lnTo>
                  <a:lnTo>
                    <a:pt x="27" y="457"/>
                  </a:lnTo>
                  <a:lnTo>
                    <a:pt x="10" y="477"/>
                  </a:lnTo>
                  <a:lnTo>
                    <a:pt x="61" y="604"/>
                  </a:lnTo>
                  <a:lnTo>
                    <a:pt x="8" y="705"/>
                  </a:lnTo>
                  <a:lnTo>
                    <a:pt x="17" y="717"/>
                  </a:lnTo>
                  <a:lnTo>
                    <a:pt x="54" y="697"/>
                  </a:lnTo>
                  <a:lnTo>
                    <a:pt x="121" y="658"/>
                  </a:lnTo>
                  <a:lnTo>
                    <a:pt x="166" y="644"/>
                  </a:lnTo>
                  <a:lnTo>
                    <a:pt x="192" y="635"/>
                  </a:lnTo>
                  <a:lnTo>
                    <a:pt x="234" y="628"/>
                  </a:lnTo>
                  <a:lnTo>
                    <a:pt x="260" y="623"/>
                  </a:lnTo>
                  <a:lnTo>
                    <a:pt x="309" y="600"/>
                  </a:lnTo>
                  <a:lnTo>
                    <a:pt x="334" y="602"/>
                  </a:lnTo>
                  <a:lnTo>
                    <a:pt x="362" y="583"/>
                  </a:lnTo>
                  <a:lnTo>
                    <a:pt x="381" y="603"/>
                  </a:lnTo>
                  <a:lnTo>
                    <a:pt x="348" y="639"/>
                  </a:lnTo>
                  <a:lnTo>
                    <a:pt x="379" y="648"/>
                  </a:lnTo>
                  <a:lnTo>
                    <a:pt x="470" y="712"/>
                  </a:lnTo>
                  <a:lnTo>
                    <a:pt x="477" y="736"/>
                  </a:lnTo>
                  <a:lnTo>
                    <a:pt x="456" y="752"/>
                  </a:lnTo>
                  <a:lnTo>
                    <a:pt x="479" y="807"/>
                  </a:lnTo>
                  <a:lnTo>
                    <a:pt x="450" y="829"/>
                  </a:lnTo>
                  <a:lnTo>
                    <a:pt x="404" y="853"/>
                  </a:lnTo>
                  <a:lnTo>
                    <a:pt x="371" y="879"/>
                  </a:lnTo>
                  <a:lnTo>
                    <a:pt x="363" y="910"/>
                  </a:lnTo>
                  <a:lnTo>
                    <a:pt x="364" y="920"/>
                  </a:lnTo>
                  <a:lnTo>
                    <a:pt x="361" y="943"/>
                  </a:lnTo>
                  <a:lnTo>
                    <a:pt x="356" y="963"/>
                  </a:lnTo>
                  <a:lnTo>
                    <a:pt x="355" y="983"/>
                  </a:lnTo>
                  <a:cubicBezTo>
                    <a:pt x="355" y="984"/>
                    <a:pt x="358" y="1017"/>
                    <a:pt x="358" y="1022"/>
                  </a:cubicBezTo>
                  <a:cubicBezTo>
                    <a:pt x="358" y="1024"/>
                    <a:pt x="368" y="1033"/>
                    <a:pt x="376" y="1040"/>
                  </a:cubicBezTo>
                  <a:lnTo>
                    <a:pt x="459" y="1050"/>
                  </a:lnTo>
                  <a:lnTo>
                    <a:pt x="577" y="1030"/>
                  </a:lnTo>
                  <a:lnTo>
                    <a:pt x="623" y="1018"/>
                  </a:lnTo>
                  <a:lnTo>
                    <a:pt x="705" y="975"/>
                  </a:lnTo>
                  <a:lnTo>
                    <a:pt x="741" y="966"/>
                  </a:lnTo>
                  <a:lnTo>
                    <a:pt x="757" y="1000"/>
                  </a:lnTo>
                  <a:lnTo>
                    <a:pt x="771" y="1010"/>
                  </a:lnTo>
                  <a:lnTo>
                    <a:pt x="774" y="1044"/>
                  </a:lnTo>
                  <a:lnTo>
                    <a:pt x="755" y="1064"/>
                  </a:lnTo>
                  <a:lnTo>
                    <a:pt x="698" y="1096"/>
                  </a:lnTo>
                  <a:lnTo>
                    <a:pt x="697" y="1098"/>
                  </a:lnTo>
                  <a:lnTo>
                    <a:pt x="714" y="1098"/>
                  </a:lnTo>
                  <a:lnTo>
                    <a:pt x="726" y="1138"/>
                  </a:lnTo>
                  <a:lnTo>
                    <a:pt x="718" y="1170"/>
                  </a:lnTo>
                  <a:lnTo>
                    <a:pt x="733" y="1206"/>
                  </a:lnTo>
                  <a:lnTo>
                    <a:pt x="720" y="1223"/>
                  </a:lnTo>
                  <a:lnTo>
                    <a:pt x="716" y="1251"/>
                  </a:lnTo>
                  <a:lnTo>
                    <a:pt x="686" y="1285"/>
                  </a:lnTo>
                  <a:lnTo>
                    <a:pt x="696" y="1290"/>
                  </a:lnTo>
                  <a:lnTo>
                    <a:pt x="742" y="1292"/>
                  </a:lnTo>
                  <a:lnTo>
                    <a:pt x="770" y="1272"/>
                  </a:lnTo>
                  <a:lnTo>
                    <a:pt x="790" y="1290"/>
                  </a:lnTo>
                  <a:lnTo>
                    <a:pt x="825" y="1290"/>
                  </a:lnTo>
                  <a:lnTo>
                    <a:pt x="876" y="1316"/>
                  </a:lnTo>
                  <a:lnTo>
                    <a:pt x="989" y="1301"/>
                  </a:lnTo>
                  <a:lnTo>
                    <a:pt x="1003" y="1322"/>
                  </a:lnTo>
                  <a:lnTo>
                    <a:pt x="1029" y="1317"/>
                  </a:lnTo>
                  <a:lnTo>
                    <a:pt x="1041" y="1402"/>
                  </a:lnTo>
                  <a:lnTo>
                    <a:pt x="994" y="1446"/>
                  </a:lnTo>
                  <a:lnTo>
                    <a:pt x="949" y="1407"/>
                  </a:lnTo>
                  <a:lnTo>
                    <a:pt x="923" y="1434"/>
                  </a:lnTo>
                  <a:lnTo>
                    <a:pt x="981" y="1485"/>
                  </a:lnTo>
                  <a:lnTo>
                    <a:pt x="959" y="1517"/>
                  </a:lnTo>
                  <a:lnTo>
                    <a:pt x="959" y="1547"/>
                  </a:lnTo>
                  <a:lnTo>
                    <a:pt x="922" y="1612"/>
                  </a:lnTo>
                  <a:lnTo>
                    <a:pt x="925" y="1627"/>
                  </a:lnTo>
                  <a:lnTo>
                    <a:pt x="924" y="1628"/>
                  </a:lnTo>
                  <a:lnTo>
                    <a:pt x="898" y="1677"/>
                  </a:lnTo>
                  <a:lnTo>
                    <a:pt x="908" y="1695"/>
                  </a:lnTo>
                  <a:lnTo>
                    <a:pt x="926" y="1747"/>
                  </a:lnTo>
                  <a:lnTo>
                    <a:pt x="917" y="1825"/>
                  </a:lnTo>
                  <a:lnTo>
                    <a:pt x="1021" y="1857"/>
                  </a:lnTo>
                  <a:lnTo>
                    <a:pt x="1013" y="1897"/>
                  </a:lnTo>
                  <a:lnTo>
                    <a:pt x="1085" y="1924"/>
                  </a:lnTo>
                  <a:lnTo>
                    <a:pt x="1077" y="1973"/>
                  </a:lnTo>
                  <a:lnTo>
                    <a:pt x="1079" y="2032"/>
                  </a:lnTo>
                  <a:lnTo>
                    <a:pt x="1023" y="2062"/>
                  </a:lnTo>
                  <a:lnTo>
                    <a:pt x="1006" y="2036"/>
                  </a:lnTo>
                  <a:lnTo>
                    <a:pt x="980" y="2036"/>
                  </a:lnTo>
                  <a:lnTo>
                    <a:pt x="979" y="2076"/>
                  </a:lnTo>
                  <a:lnTo>
                    <a:pt x="944" y="2091"/>
                  </a:lnTo>
                  <a:lnTo>
                    <a:pt x="960" y="2226"/>
                  </a:lnTo>
                  <a:lnTo>
                    <a:pt x="912" y="2267"/>
                  </a:lnTo>
                  <a:lnTo>
                    <a:pt x="875" y="2252"/>
                  </a:lnTo>
                  <a:lnTo>
                    <a:pt x="832" y="2319"/>
                  </a:lnTo>
                  <a:lnTo>
                    <a:pt x="784" y="2346"/>
                  </a:lnTo>
                  <a:lnTo>
                    <a:pt x="809" y="2441"/>
                  </a:lnTo>
                  <a:lnTo>
                    <a:pt x="756" y="2544"/>
                  </a:lnTo>
                  <a:lnTo>
                    <a:pt x="774" y="2645"/>
                  </a:lnTo>
                  <a:lnTo>
                    <a:pt x="751" y="2683"/>
                  </a:lnTo>
                  <a:lnTo>
                    <a:pt x="696" y="2690"/>
                  </a:lnTo>
                  <a:lnTo>
                    <a:pt x="729" y="2766"/>
                  </a:lnTo>
                  <a:lnTo>
                    <a:pt x="728" y="2767"/>
                  </a:lnTo>
                  <a:lnTo>
                    <a:pt x="692" y="287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4"/>
            <p:cNvSpPr>
              <a:spLocks/>
            </p:cNvSpPr>
            <p:nvPr/>
          </p:nvSpPr>
          <p:spPr bwMode="auto">
            <a:xfrm>
              <a:off x="2776" y="2729"/>
              <a:ext cx="22" cy="28"/>
            </a:xfrm>
            <a:custGeom>
              <a:avLst/>
              <a:gdLst>
                <a:gd name="T0" fmla="*/ 37 w 38"/>
                <a:gd name="T1" fmla="*/ 25 h 47"/>
                <a:gd name="T2" fmla="*/ 37 w 38"/>
                <a:gd name="T3" fmla="*/ 25 h 47"/>
                <a:gd name="T4" fmla="*/ 38 w 38"/>
                <a:gd name="T5" fmla="*/ 6 h 47"/>
                <a:gd name="T6" fmla="*/ 28 w 38"/>
                <a:gd name="T7" fmla="*/ 0 h 47"/>
                <a:gd name="T8" fmla="*/ 2 w 38"/>
                <a:gd name="T9" fmla="*/ 23 h 47"/>
                <a:gd name="T10" fmla="*/ 0 w 38"/>
                <a:gd name="T11" fmla="*/ 37 h 47"/>
                <a:gd name="T12" fmla="*/ 4 w 38"/>
                <a:gd name="T13" fmla="*/ 47 h 47"/>
                <a:gd name="T14" fmla="*/ 37 w 38"/>
                <a:gd name="T15" fmla="*/ 32 h 47"/>
                <a:gd name="T16" fmla="*/ 37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7" y="25"/>
                  </a:moveTo>
                  <a:lnTo>
                    <a:pt x="37" y="25"/>
                  </a:lnTo>
                  <a:lnTo>
                    <a:pt x="38" y="6"/>
                  </a:lnTo>
                  <a:lnTo>
                    <a:pt x="28" y="0"/>
                  </a:lnTo>
                  <a:lnTo>
                    <a:pt x="2" y="23"/>
                  </a:lnTo>
                  <a:lnTo>
                    <a:pt x="0" y="37"/>
                  </a:lnTo>
                  <a:lnTo>
                    <a:pt x="4" y="47"/>
                  </a:lnTo>
                  <a:lnTo>
                    <a:pt x="37" y="32"/>
                  </a:lnTo>
                  <a:lnTo>
                    <a:pt x="37"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5"/>
            <p:cNvSpPr>
              <a:spLocks noEditPoints="1"/>
            </p:cNvSpPr>
            <p:nvPr/>
          </p:nvSpPr>
          <p:spPr bwMode="auto">
            <a:xfrm>
              <a:off x="2774" y="2727"/>
              <a:ext cx="27" cy="33"/>
            </a:xfrm>
            <a:custGeom>
              <a:avLst/>
              <a:gdLst>
                <a:gd name="T0" fmla="*/ 5 w 45"/>
                <a:gd name="T1" fmla="*/ 56 h 56"/>
                <a:gd name="T2" fmla="*/ 5 w 45"/>
                <a:gd name="T3" fmla="*/ 56 h 56"/>
                <a:gd name="T4" fmla="*/ 0 w 45"/>
                <a:gd name="T5" fmla="*/ 42 h 56"/>
                <a:gd name="T6" fmla="*/ 2 w 45"/>
                <a:gd name="T7" fmla="*/ 25 h 56"/>
                <a:gd name="T8" fmla="*/ 31 w 45"/>
                <a:gd name="T9" fmla="*/ 0 h 56"/>
                <a:gd name="T10" fmla="*/ 45 w 45"/>
                <a:gd name="T11" fmla="*/ 9 h 56"/>
                <a:gd name="T12" fmla="*/ 43 w 45"/>
                <a:gd name="T13" fmla="*/ 38 h 56"/>
                <a:gd name="T14" fmla="*/ 5 w 45"/>
                <a:gd name="T15" fmla="*/ 56 h 56"/>
                <a:gd name="T16" fmla="*/ 6 w 45"/>
                <a:gd name="T17" fmla="*/ 41 h 56"/>
                <a:gd name="T18" fmla="*/ 6 w 45"/>
                <a:gd name="T19" fmla="*/ 41 h 56"/>
                <a:gd name="T20" fmla="*/ 9 w 45"/>
                <a:gd name="T21" fmla="*/ 47 h 56"/>
                <a:gd name="T22" fmla="*/ 36 w 45"/>
                <a:gd name="T23" fmla="*/ 34 h 56"/>
                <a:gd name="T24" fmla="*/ 36 w 45"/>
                <a:gd name="T25" fmla="*/ 29 h 56"/>
                <a:gd name="T26" fmla="*/ 38 w 45"/>
                <a:gd name="T27" fmla="*/ 12 h 56"/>
                <a:gd name="T28" fmla="*/ 32 w 45"/>
                <a:gd name="T29" fmla="*/ 8 h 56"/>
                <a:gd name="T30" fmla="*/ 8 w 45"/>
                <a:gd name="T31" fmla="*/ 29 h 56"/>
                <a:gd name="T32" fmla="*/ 6 w 45"/>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 h="56">
                  <a:moveTo>
                    <a:pt x="5" y="56"/>
                  </a:moveTo>
                  <a:lnTo>
                    <a:pt x="5" y="56"/>
                  </a:lnTo>
                  <a:lnTo>
                    <a:pt x="0" y="42"/>
                  </a:lnTo>
                  <a:lnTo>
                    <a:pt x="2" y="25"/>
                  </a:lnTo>
                  <a:lnTo>
                    <a:pt x="31" y="0"/>
                  </a:lnTo>
                  <a:lnTo>
                    <a:pt x="45" y="9"/>
                  </a:lnTo>
                  <a:lnTo>
                    <a:pt x="43" y="38"/>
                  </a:lnTo>
                  <a:lnTo>
                    <a:pt x="5" y="56"/>
                  </a:lnTo>
                  <a:close/>
                  <a:moveTo>
                    <a:pt x="6" y="41"/>
                  </a:moveTo>
                  <a:lnTo>
                    <a:pt x="6" y="41"/>
                  </a:lnTo>
                  <a:lnTo>
                    <a:pt x="9" y="47"/>
                  </a:lnTo>
                  <a:lnTo>
                    <a:pt x="36" y="34"/>
                  </a:lnTo>
                  <a:lnTo>
                    <a:pt x="36" y="29"/>
                  </a:lnTo>
                  <a:lnTo>
                    <a:pt x="38" y="12"/>
                  </a:lnTo>
                  <a:lnTo>
                    <a:pt x="32" y="8"/>
                  </a:lnTo>
                  <a:lnTo>
                    <a:pt x="8" y="29"/>
                  </a:lnTo>
                  <a:lnTo>
                    <a:pt x="6" y="4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6"/>
            <p:cNvSpPr>
              <a:spLocks/>
            </p:cNvSpPr>
            <p:nvPr/>
          </p:nvSpPr>
          <p:spPr bwMode="auto">
            <a:xfrm>
              <a:off x="1794" y="2314"/>
              <a:ext cx="822" cy="579"/>
            </a:xfrm>
            <a:custGeom>
              <a:avLst/>
              <a:gdLst>
                <a:gd name="T0" fmla="*/ 670 w 1368"/>
                <a:gd name="T1" fmla="*/ 896 h 963"/>
                <a:gd name="T2" fmla="*/ 704 w 1368"/>
                <a:gd name="T3" fmla="*/ 837 h 963"/>
                <a:gd name="T4" fmla="*/ 777 w 1368"/>
                <a:gd name="T5" fmla="*/ 761 h 963"/>
                <a:gd name="T6" fmla="*/ 843 w 1368"/>
                <a:gd name="T7" fmla="*/ 730 h 963"/>
                <a:gd name="T8" fmla="*/ 848 w 1368"/>
                <a:gd name="T9" fmla="*/ 709 h 963"/>
                <a:gd name="T10" fmla="*/ 892 w 1368"/>
                <a:gd name="T11" fmla="*/ 683 h 963"/>
                <a:gd name="T12" fmla="*/ 923 w 1368"/>
                <a:gd name="T13" fmla="*/ 637 h 963"/>
                <a:gd name="T14" fmla="*/ 964 w 1368"/>
                <a:gd name="T15" fmla="*/ 567 h 963"/>
                <a:gd name="T16" fmla="*/ 1119 w 1368"/>
                <a:gd name="T17" fmla="*/ 485 h 963"/>
                <a:gd name="T18" fmla="*/ 1170 w 1368"/>
                <a:gd name="T19" fmla="*/ 480 h 963"/>
                <a:gd name="T20" fmla="*/ 1206 w 1368"/>
                <a:gd name="T21" fmla="*/ 498 h 963"/>
                <a:gd name="T22" fmla="*/ 1246 w 1368"/>
                <a:gd name="T23" fmla="*/ 486 h 963"/>
                <a:gd name="T24" fmla="*/ 1254 w 1368"/>
                <a:gd name="T25" fmla="*/ 444 h 963"/>
                <a:gd name="T26" fmla="*/ 1261 w 1368"/>
                <a:gd name="T27" fmla="*/ 401 h 963"/>
                <a:gd name="T28" fmla="*/ 1341 w 1368"/>
                <a:gd name="T29" fmla="*/ 351 h 963"/>
                <a:gd name="T30" fmla="*/ 1345 w 1368"/>
                <a:gd name="T31" fmla="*/ 275 h 963"/>
                <a:gd name="T32" fmla="*/ 1360 w 1368"/>
                <a:gd name="T33" fmla="*/ 238 h 963"/>
                <a:gd name="T34" fmla="*/ 1262 w 1368"/>
                <a:gd name="T35" fmla="*/ 172 h 963"/>
                <a:gd name="T36" fmla="*/ 1269 w 1368"/>
                <a:gd name="T37" fmla="*/ 127 h 963"/>
                <a:gd name="T38" fmla="*/ 1228 w 1368"/>
                <a:gd name="T39" fmla="*/ 129 h 963"/>
                <a:gd name="T40" fmla="*/ 1154 w 1368"/>
                <a:gd name="T41" fmla="*/ 151 h 963"/>
                <a:gd name="T42" fmla="*/ 1086 w 1368"/>
                <a:gd name="T43" fmla="*/ 162 h 963"/>
                <a:gd name="T44" fmla="*/ 1016 w 1368"/>
                <a:gd name="T45" fmla="*/ 185 h 963"/>
                <a:gd name="T46" fmla="*/ 949 w 1368"/>
                <a:gd name="T47" fmla="*/ 224 h 963"/>
                <a:gd name="T48" fmla="*/ 897 w 1368"/>
                <a:gd name="T49" fmla="*/ 229 h 963"/>
                <a:gd name="T50" fmla="*/ 944 w 1368"/>
                <a:gd name="T51" fmla="*/ 113 h 963"/>
                <a:gd name="T52" fmla="*/ 892 w 1368"/>
                <a:gd name="T53" fmla="*/ 0 h 963"/>
                <a:gd name="T54" fmla="*/ 647 w 1368"/>
                <a:gd name="T55" fmla="*/ 169 h 963"/>
                <a:gd name="T56" fmla="*/ 593 w 1368"/>
                <a:gd name="T57" fmla="*/ 233 h 963"/>
                <a:gd name="T58" fmla="*/ 601 w 1368"/>
                <a:gd name="T59" fmla="*/ 343 h 963"/>
                <a:gd name="T60" fmla="*/ 476 w 1368"/>
                <a:gd name="T61" fmla="*/ 417 h 963"/>
                <a:gd name="T62" fmla="*/ 333 w 1368"/>
                <a:gd name="T63" fmla="*/ 527 h 963"/>
                <a:gd name="T64" fmla="*/ 152 w 1368"/>
                <a:gd name="T65" fmla="*/ 601 h 963"/>
                <a:gd name="T66" fmla="*/ 113 w 1368"/>
                <a:gd name="T67" fmla="*/ 595 h 963"/>
                <a:gd name="T68" fmla="*/ 0 w 1368"/>
                <a:gd name="T69" fmla="*/ 712 h 963"/>
                <a:gd name="T70" fmla="*/ 62 w 1368"/>
                <a:gd name="T71" fmla="*/ 874 h 963"/>
                <a:gd name="T72" fmla="*/ 101 w 1368"/>
                <a:gd name="T73" fmla="*/ 963 h 963"/>
                <a:gd name="T74" fmla="*/ 218 w 1368"/>
                <a:gd name="T75" fmla="*/ 912 h 963"/>
                <a:gd name="T76" fmla="*/ 286 w 1368"/>
                <a:gd name="T77" fmla="*/ 867 h 963"/>
                <a:gd name="T78" fmla="*/ 320 w 1368"/>
                <a:gd name="T79" fmla="*/ 851 h 963"/>
                <a:gd name="T80" fmla="*/ 393 w 1368"/>
                <a:gd name="T81" fmla="*/ 838 h 963"/>
                <a:gd name="T82" fmla="*/ 444 w 1368"/>
                <a:gd name="T83" fmla="*/ 785 h 963"/>
                <a:gd name="T84" fmla="*/ 492 w 1368"/>
                <a:gd name="T85" fmla="*/ 745 h 963"/>
                <a:gd name="T86" fmla="*/ 602 w 1368"/>
                <a:gd name="T87" fmla="*/ 696 h 963"/>
                <a:gd name="T88" fmla="*/ 596 w 1368"/>
                <a:gd name="T89" fmla="*/ 768 h 963"/>
                <a:gd name="T90" fmla="*/ 639 w 1368"/>
                <a:gd name="T91" fmla="*/ 829 h 963"/>
                <a:gd name="T92" fmla="*/ 640 w 1368"/>
                <a:gd name="T93" fmla="*/ 854 h 963"/>
                <a:gd name="T94" fmla="*/ 632 w 1368"/>
                <a:gd name="T95" fmla="*/ 893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8" h="963">
                  <a:moveTo>
                    <a:pt x="670" y="896"/>
                  </a:moveTo>
                  <a:lnTo>
                    <a:pt x="670" y="896"/>
                  </a:lnTo>
                  <a:lnTo>
                    <a:pt x="683" y="872"/>
                  </a:lnTo>
                  <a:lnTo>
                    <a:pt x="704" y="837"/>
                  </a:lnTo>
                  <a:lnTo>
                    <a:pt x="731" y="818"/>
                  </a:lnTo>
                  <a:lnTo>
                    <a:pt x="777" y="761"/>
                  </a:lnTo>
                  <a:lnTo>
                    <a:pt x="831" y="726"/>
                  </a:lnTo>
                  <a:lnTo>
                    <a:pt x="843" y="730"/>
                  </a:lnTo>
                  <a:lnTo>
                    <a:pt x="848" y="725"/>
                  </a:lnTo>
                  <a:lnTo>
                    <a:pt x="848" y="709"/>
                  </a:lnTo>
                  <a:lnTo>
                    <a:pt x="863" y="691"/>
                  </a:lnTo>
                  <a:lnTo>
                    <a:pt x="892" y="683"/>
                  </a:lnTo>
                  <a:lnTo>
                    <a:pt x="914" y="669"/>
                  </a:lnTo>
                  <a:lnTo>
                    <a:pt x="923" y="637"/>
                  </a:lnTo>
                  <a:lnTo>
                    <a:pt x="920" y="595"/>
                  </a:lnTo>
                  <a:lnTo>
                    <a:pt x="964" y="567"/>
                  </a:lnTo>
                  <a:lnTo>
                    <a:pt x="1091" y="517"/>
                  </a:lnTo>
                  <a:lnTo>
                    <a:pt x="1119" y="485"/>
                  </a:lnTo>
                  <a:lnTo>
                    <a:pt x="1143" y="469"/>
                  </a:lnTo>
                  <a:lnTo>
                    <a:pt x="1170" y="480"/>
                  </a:lnTo>
                  <a:lnTo>
                    <a:pt x="1177" y="491"/>
                  </a:lnTo>
                  <a:lnTo>
                    <a:pt x="1206" y="498"/>
                  </a:lnTo>
                  <a:lnTo>
                    <a:pt x="1216" y="492"/>
                  </a:lnTo>
                  <a:lnTo>
                    <a:pt x="1246" y="486"/>
                  </a:lnTo>
                  <a:lnTo>
                    <a:pt x="1250" y="466"/>
                  </a:lnTo>
                  <a:lnTo>
                    <a:pt x="1254" y="444"/>
                  </a:lnTo>
                  <a:lnTo>
                    <a:pt x="1253" y="433"/>
                  </a:lnTo>
                  <a:lnTo>
                    <a:pt x="1261" y="401"/>
                  </a:lnTo>
                  <a:lnTo>
                    <a:pt x="1296" y="374"/>
                  </a:lnTo>
                  <a:lnTo>
                    <a:pt x="1341" y="351"/>
                  </a:lnTo>
                  <a:lnTo>
                    <a:pt x="1368" y="330"/>
                  </a:lnTo>
                  <a:lnTo>
                    <a:pt x="1345" y="275"/>
                  </a:lnTo>
                  <a:lnTo>
                    <a:pt x="1366" y="258"/>
                  </a:lnTo>
                  <a:lnTo>
                    <a:pt x="1360" y="238"/>
                  </a:lnTo>
                  <a:lnTo>
                    <a:pt x="1270" y="175"/>
                  </a:lnTo>
                  <a:lnTo>
                    <a:pt x="1262" y="172"/>
                  </a:lnTo>
                  <a:lnTo>
                    <a:pt x="1234" y="165"/>
                  </a:lnTo>
                  <a:lnTo>
                    <a:pt x="1269" y="127"/>
                  </a:lnTo>
                  <a:lnTo>
                    <a:pt x="1255" y="112"/>
                  </a:lnTo>
                  <a:lnTo>
                    <a:pt x="1228" y="129"/>
                  </a:lnTo>
                  <a:lnTo>
                    <a:pt x="1203" y="127"/>
                  </a:lnTo>
                  <a:lnTo>
                    <a:pt x="1154" y="151"/>
                  </a:lnTo>
                  <a:lnTo>
                    <a:pt x="1127" y="156"/>
                  </a:lnTo>
                  <a:lnTo>
                    <a:pt x="1086" y="162"/>
                  </a:lnTo>
                  <a:lnTo>
                    <a:pt x="1060" y="171"/>
                  </a:lnTo>
                  <a:lnTo>
                    <a:pt x="1016" y="185"/>
                  </a:lnTo>
                  <a:lnTo>
                    <a:pt x="995" y="197"/>
                  </a:lnTo>
                  <a:lnTo>
                    <a:pt x="949" y="224"/>
                  </a:lnTo>
                  <a:lnTo>
                    <a:pt x="909" y="245"/>
                  </a:lnTo>
                  <a:lnTo>
                    <a:pt x="897" y="229"/>
                  </a:lnTo>
                  <a:lnTo>
                    <a:pt x="950" y="128"/>
                  </a:lnTo>
                  <a:lnTo>
                    <a:pt x="944" y="113"/>
                  </a:lnTo>
                  <a:lnTo>
                    <a:pt x="899" y="0"/>
                  </a:lnTo>
                  <a:lnTo>
                    <a:pt x="892" y="0"/>
                  </a:lnTo>
                  <a:lnTo>
                    <a:pt x="755" y="116"/>
                  </a:lnTo>
                  <a:lnTo>
                    <a:pt x="647" y="169"/>
                  </a:lnTo>
                  <a:lnTo>
                    <a:pt x="636" y="229"/>
                  </a:lnTo>
                  <a:lnTo>
                    <a:pt x="593" y="233"/>
                  </a:lnTo>
                  <a:lnTo>
                    <a:pt x="545" y="296"/>
                  </a:lnTo>
                  <a:lnTo>
                    <a:pt x="601" y="343"/>
                  </a:lnTo>
                  <a:lnTo>
                    <a:pt x="558" y="383"/>
                  </a:lnTo>
                  <a:lnTo>
                    <a:pt x="476" y="417"/>
                  </a:lnTo>
                  <a:lnTo>
                    <a:pt x="415" y="490"/>
                  </a:lnTo>
                  <a:lnTo>
                    <a:pt x="333" y="527"/>
                  </a:lnTo>
                  <a:lnTo>
                    <a:pt x="289" y="551"/>
                  </a:lnTo>
                  <a:lnTo>
                    <a:pt x="152" y="601"/>
                  </a:lnTo>
                  <a:lnTo>
                    <a:pt x="135" y="575"/>
                  </a:lnTo>
                  <a:lnTo>
                    <a:pt x="113" y="595"/>
                  </a:lnTo>
                  <a:lnTo>
                    <a:pt x="78" y="638"/>
                  </a:lnTo>
                  <a:lnTo>
                    <a:pt x="0" y="712"/>
                  </a:lnTo>
                  <a:lnTo>
                    <a:pt x="62" y="821"/>
                  </a:lnTo>
                  <a:lnTo>
                    <a:pt x="62" y="874"/>
                  </a:lnTo>
                  <a:lnTo>
                    <a:pt x="55" y="948"/>
                  </a:lnTo>
                  <a:lnTo>
                    <a:pt x="101" y="963"/>
                  </a:lnTo>
                  <a:lnTo>
                    <a:pt x="196" y="927"/>
                  </a:lnTo>
                  <a:lnTo>
                    <a:pt x="218" y="912"/>
                  </a:lnTo>
                  <a:lnTo>
                    <a:pt x="270" y="876"/>
                  </a:lnTo>
                  <a:lnTo>
                    <a:pt x="286" y="867"/>
                  </a:lnTo>
                  <a:lnTo>
                    <a:pt x="305" y="858"/>
                  </a:lnTo>
                  <a:lnTo>
                    <a:pt x="320" y="851"/>
                  </a:lnTo>
                  <a:lnTo>
                    <a:pt x="354" y="844"/>
                  </a:lnTo>
                  <a:lnTo>
                    <a:pt x="393" y="838"/>
                  </a:lnTo>
                  <a:lnTo>
                    <a:pt x="411" y="829"/>
                  </a:lnTo>
                  <a:lnTo>
                    <a:pt x="444" y="785"/>
                  </a:lnTo>
                  <a:lnTo>
                    <a:pt x="479" y="751"/>
                  </a:lnTo>
                  <a:lnTo>
                    <a:pt x="492" y="745"/>
                  </a:lnTo>
                  <a:lnTo>
                    <a:pt x="571" y="709"/>
                  </a:lnTo>
                  <a:lnTo>
                    <a:pt x="602" y="696"/>
                  </a:lnTo>
                  <a:lnTo>
                    <a:pt x="607" y="711"/>
                  </a:lnTo>
                  <a:lnTo>
                    <a:pt x="596" y="768"/>
                  </a:lnTo>
                  <a:lnTo>
                    <a:pt x="592" y="787"/>
                  </a:lnTo>
                  <a:lnTo>
                    <a:pt x="639" y="829"/>
                  </a:lnTo>
                  <a:lnTo>
                    <a:pt x="636" y="853"/>
                  </a:lnTo>
                  <a:lnTo>
                    <a:pt x="640" y="854"/>
                  </a:lnTo>
                  <a:lnTo>
                    <a:pt x="639" y="869"/>
                  </a:lnTo>
                  <a:lnTo>
                    <a:pt x="632" y="893"/>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7"/>
            <p:cNvSpPr>
              <a:spLocks noEditPoints="1"/>
            </p:cNvSpPr>
            <p:nvPr/>
          </p:nvSpPr>
          <p:spPr bwMode="auto">
            <a:xfrm>
              <a:off x="1792" y="2313"/>
              <a:ext cx="826" cy="582"/>
            </a:xfrm>
            <a:custGeom>
              <a:avLst/>
              <a:gdLst>
                <a:gd name="T0" fmla="*/ 55 w 1376"/>
                <a:gd name="T1" fmla="*/ 953 h 969"/>
                <a:gd name="T2" fmla="*/ 0 w 1376"/>
                <a:gd name="T3" fmla="*/ 714 h 969"/>
                <a:gd name="T4" fmla="*/ 140 w 1376"/>
                <a:gd name="T5" fmla="*/ 573 h 969"/>
                <a:gd name="T6" fmla="*/ 336 w 1376"/>
                <a:gd name="T7" fmla="*/ 527 h 969"/>
                <a:gd name="T8" fmla="*/ 560 w 1376"/>
                <a:gd name="T9" fmla="*/ 383 h 969"/>
                <a:gd name="T10" fmla="*/ 595 w 1376"/>
                <a:gd name="T11" fmla="*/ 233 h 969"/>
                <a:gd name="T12" fmla="*/ 758 w 1376"/>
                <a:gd name="T13" fmla="*/ 116 h 969"/>
                <a:gd name="T14" fmla="*/ 958 w 1376"/>
                <a:gd name="T15" fmla="*/ 131 h 969"/>
                <a:gd name="T16" fmla="*/ 951 w 1376"/>
                <a:gd name="T17" fmla="*/ 224 h 969"/>
                <a:gd name="T18" fmla="*/ 1089 w 1376"/>
                <a:gd name="T19" fmla="*/ 162 h 969"/>
                <a:gd name="T20" fmla="*/ 1206 w 1376"/>
                <a:gd name="T21" fmla="*/ 127 h 969"/>
                <a:gd name="T22" fmla="*/ 1278 w 1376"/>
                <a:gd name="T23" fmla="*/ 130 h 969"/>
                <a:gd name="T24" fmla="*/ 1367 w 1376"/>
                <a:gd name="T25" fmla="*/ 239 h 969"/>
                <a:gd name="T26" fmla="*/ 1376 w 1376"/>
                <a:gd name="T27" fmla="*/ 334 h 969"/>
                <a:gd name="T28" fmla="*/ 1268 w 1376"/>
                <a:gd name="T29" fmla="*/ 406 h 969"/>
                <a:gd name="T30" fmla="*/ 1258 w 1376"/>
                <a:gd name="T31" fmla="*/ 470 h 969"/>
                <a:gd name="T32" fmla="*/ 1211 w 1376"/>
                <a:gd name="T33" fmla="*/ 505 h 969"/>
                <a:gd name="T34" fmla="*/ 1147 w 1376"/>
                <a:gd name="T35" fmla="*/ 476 h 969"/>
                <a:gd name="T36" fmla="*/ 969 w 1376"/>
                <a:gd name="T37" fmla="*/ 573 h 969"/>
                <a:gd name="T38" fmla="*/ 921 w 1376"/>
                <a:gd name="T39" fmla="*/ 675 h 969"/>
                <a:gd name="T40" fmla="*/ 855 w 1376"/>
                <a:gd name="T41" fmla="*/ 713 h 969"/>
                <a:gd name="T42" fmla="*/ 835 w 1376"/>
                <a:gd name="T43" fmla="*/ 733 h 969"/>
                <a:gd name="T44" fmla="*/ 711 w 1376"/>
                <a:gd name="T45" fmla="*/ 842 h 969"/>
                <a:gd name="T46" fmla="*/ 632 w 1376"/>
                <a:gd name="T47" fmla="*/ 899 h 969"/>
                <a:gd name="T48" fmla="*/ 636 w 1376"/>
                <a:gd name="T49" fmla="*/ 858 h 969"/>
                <a:gd name="T50" fmla="*/ 607 w 1376"/>
                <a:gd name="T51" fmla="*/ 714 h 969"/>
                <a:gd name="T52" fmla="*/ 450 w 1376"/>
                <a:gd name="T53" fmla="*/ 790 h 969"/>
                <a:gd name="T54" fmla="*/ 359 w 1376"/>
                <a:gd name="T55" fmla="*/ 851 h 969"/>
                <a:gd name="T56" fmla="*/ 276 w 1376"/>
                <a:gd name="T57" fmla="*/ 882 h 969"/>
                <a:gd name="T58" fmla="*/ 62 w 1376"/>
                <a:gd name="T59" fmla="*/ 948 h 969"/>
                <a:gd name="T60" fmla="*/ 198 w 1376"/>
                <a:gd name="T61" fmla="*/ 927 h 969"/>
                <a:gd name="T62" fmla="*/ 323 w 1376"/>
                <a:gd name="T63" fmla="*/ 851 h 969"/>
                <a:gd name="T64" fmla="*/ 413 w 1376"/>
                <a:gd name="T65" fmla="*/ 829 h 969"/>
                <a:gd name="T66" fmla="*/ 607 w 1376"/>
                <a:gd name="T67" fmla="*/ 694 h 969"/>
                <a:gd name="T68" fmla="*/ 647 w 1376"/>
                <a:gd name="T69" fmla="*/ 831 h 969"/>
                <a:gd name="T70" fmla="*/ 646 w 1376"/>
                <a:gd name="T71" fmla="*/ 872 h 969"/>
                <a:gd name="T72" fmla="*/ 684 w 1376"/>
                <a:gd name="T73" fmla="*/ 873 h 969"/>
                <a:gd name="T74" fmla="*/ 779 w 1376"/>
                <a:gd name="T75" fmla="*/ 761 h 969"/>
                <a:gd name="T76" fmla="*/ 849 w 1376"/>
                <a:gd name="T77" fmla="*/ 726 h 969"/>
                <a:gd name="T78" fmla="*/ 895 w 1376"/>
                <a:gd name="T79" fmla="*/ 683 h 969"/>
                <a:gd name="T80" fmla="*/ 921 w 1376"/>
                <a:gd name="T81" fmla="*/ 596 h 969"/>
                <a:gd name="T82" fmla="*/ 1121 w 1376"/>
                <a:gd name="T83" fmla="*/ 485 h 969"/>
                <a:gd name="T84" fmla="*/ 1183 w 1376"/>
                <a:gd name="T85" fmla="*/ 492 h 969"/>
                <a:gd name="T86" fmla="*/ 1247 w 1376"/>
                <a:gd name="T87" fmla="*/ 486 h 969"/>
                <a:gd name="T88" fmla="*/ 1254 w 1376"/>
                <a:gd name="T89" fmla="*/ 436 h 969"/>
                <a:gd name="T90" fmla="*/ 1344 w 1376"/>
                <a:gd name="T91" fmla="*/ 351 h 969"/>
                <a:gd name="T92" fmla="*/ 1366 w 1376"/>
                <a:gd name="T93" fmla="*/ 260 h 969"/>
                <a:gd name="T94" fmla="*/ 1232 w 1376"/>
                <a:gd name="T95" fmla="*/ 169 h 969"/>
                <a:gd name="T96" fmla="*/ 1233 w 1376"/>
                <a:gd name="T97" fmla="*/ 136 h 969"/>
                <a:gd name="T98" fmla="*/ 1132 w 1376"/>
                <a:gd name="T99" fmla="*/ 162 h 969"/>
                <a:gd name="T100" fmla="*/ 1021 w 1376"/>
                <a:gd name="T101" fmla="*/ 191 h 969"/>
                <a:gd name="T102" fmla="*/ 897 w 1376"/>
                <a:gd name="T103" fmla="*/ 233 h 969"/>
                <a:gd name="T104" fmla="*/ 897 w 1376"/>
                <a:gd name="T105" fmla="*/ 6 h 969"/>
                <a:gd name="T106" fmla="*/ 643 w 1376"/>
                <a:gd name="T107" fmla="*/ 235 h 969"/>
                <a:gd name="T108" fmla="*/ 610 w 1376"/>
                <a:gd name="T109" fmla="*/ 346 h 969"/>
                <a:gd name="T110" fmla="*/ 420 w 1376"/>
                <a:gd name="T111" fmla="*/ 496 h 969"/>
                <a:gd name="T112" fmla="*/ 155 w 1376"/>
                <a:gd name="T113" fmla="*/ 608 h 969"/>
                <a:gd name="T114" fmla="*/ 85 w 1376"/>
                <a:gd name="T115" fmla="*/ 643 h 969"/>
                <a:gd name="T116" fmla="*/ 69 w 1376"/>
                <a:gd name="T117" fmla="*/ 877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6" h="969">
                  <a:moveTo>
                    <a:pt x="105" y="969"/>
                  </a:moveTo>
                  <a:lnTo>
                    <a:pt x="105" y="969"/>
                  </a:lnTo>
                  <a:lnTo>
                    <a:pt x="55" y="953"/>
                  </a:lnTo>
                  <a:lnTo>
                    <a:pt x="62" y="877"/>
                  </a:lnTo>
                  <a:lnTo>
                    <a:pt x="63" y="825"/>
                  </a:lnTo>
                  <a:lnTo>
                    <a:pt x="0" y="714"/>
                  </a:lnTo>
                  <a:lnTo>
                    <a:pt x="80" y="639"/>
                  </a:lnTo>
                  <a:lnTo>
                    <a:pt x="114" y="596"/>
                  </a:lnTo>
                  <a:lnTo>
                    <a:pt x="140" y="573"/>
                  </a:lnTo>
                  <a:lnTo>
                    <a:pt x="157" y="600"/>
                  </a:lnTo>
                  <a:lnTo>
                    <a:pt x="292" y="551"/>
                  </a:lnTo>
                  <a:lnTo>
                    <a:pt x="336" y="527"/>
                  </a:lnTo>
                  <a:lnTo>
                    <a:pt x="417" y="490"/>
                  </a:lnTo>
                  <a:lnTo>
                    <a:pt x="478" y="417"/>
                  </a:lnTo>
                  <a:lnTo>
                    <a:pt x="560" y="383"/>
                  </a:lnTo>
                  <a:lnTo>
                    <a:pt x="600" y="346"/>
                  </a:lnTo>
                  <a:lnTo>
                    <a:pt x="544" y="299"/>
                  </a:lnTo>
                  <a:lnTo>
                    <a:pt x="595" y="233"/>
                  </a:lnTo>
                  <a:lnTo>
                    <a:pt x="637" y="229"/>
                  </a:lnTo>
                  <a:lnTo>
                    <a:pt x="648" y="170"/>
                  </a:lnTo>
                  <a:lnTo>
                    <a:pt x="758" y="116"/>
                  </a:lnTo>
                  <a:lnTo>
                    <a:pt x="895" y="0"/>
                  </a:lnTo>
                  <a:lnTo>
                    <a:pt x="906" y="0"/>
                  </a:lnTo>
                  <a:lnTo>
                    <a:pt x="958" y="131"/>
                  </a:lnTo>
                  <a:lnTo>
                    <a:pt x="905" y="232"/>
                  </a:lnTo>
                  <a:lnTo>
                    <a:pt x="914" y="244"/>
                  </a:lnTo>
                  <a:lnTo>
                    <a:pt x="951" y="224"/>
                  </a:lnTo>
                  <a:lnTo>
                    <a:pt x="1018" y="185"/>
                  </a:lnTo>
                  <a:lnTo>
                    <a:pt x="1063" y="171"/>
                  </a:lnTo>
                  <a:lnTo>
                    <a:pt x="1089" y="162"/>
                  </a:lnTo>
                  <a:lnTo>
                    <a:pt x="1131" y="155"/>
                  </a:lnTo>
                  <a:lnTo>
                    <a:pt x="1157" y="150"/>
                  </a:lnTo>
                  <a:lnTo>
                    <a:pt x="1206" y="127"/>
                  </a:lnTo>
                  <a:lnTo>
                    <a:pt x="1231" y="129"/>
                  </a:lnTo>
                  <a:lnTo>
                    <a:pt x="1259" y="110"/>
                  </a:lnTo>
                  <a:lnTo>
                    <a:pt x="1278" y="130"/>
                  </a:lnTo>
                  <a:lnTo>
                    <a:pt x="1245" y="166"/>
                  </a:lnTo>
                  <a:lnTo>
                    <a:pt x="1276" y="175"/>
                  </a:lnTo>
                  <a:lnTo>
                    <a:pt x="1367" y="239"/>
                  </a:lnTo>
                  <a:lnTo>
                    <a:pt x="1374" y="263"/>
                  </a:lnTo>
                  <a:lnTo>
                    <a:pt x="1353" y="279"/>
                  </a:lnTo>
                  <a:lnTo>
                    <a:pt x="1376" y="334"/>
                  </a:lnTo>
                  <a:lnTo>
                    <a:pt x="1347" y="356"/>
                  </a:lnTo>
                  <a:lnTo>
                    <a:pt x="1301" y="380"/>
                  </a:lnTo>
                  <a:lnTo>
                    <a:pt x="1268" y="406"/>
                  </a:lnTo>
                  <a:lnTo>
                    <a:pt x="1260" y="437"/>
                  </a:lnTo>
                  <a:lnTo>
                    <a:pt x="1261" y="447"/>
                  </a:lnTo>
                  <a:lnTo>
                    <a:pt x="1258" y="470"/>
                  </a:lnTo>
                  <a:lnTo>
                    <a:pt x="1253" y="492"/>
                  </a:lnTo>
                  <a:lnTo>
                    <a:pt x="1221" y="498"/>
                  </a:lnTo>
                  <a:lnTo>
                    <a:pt x="1211" y="505"/>
                  </a:lnTo>
                  <a:lnTo>
                    <a:pt x="1179" y="497"/>
                  </a:lnTo>
                  <a:lnTo>
                    <a:pt x="1171" y="486"/>
                  </a:lnTo>
                  <a:lnTo>
                    <a:pt x="1147" y="476"/>
                  </a:lnTo>
                  <a:lnTo>
                    <a:pt x="1125" y="490"/>
                  </a:lnTo>
                  <a:lnTo>
                    <a:pt x="1097" y="523"/>
                  </a:lnTo>
                  <a:lnTo>
                    <a:pt x="969" y="573"/>
                  </a:lnTo>
                  <a:lnTo>
                    <a:pt x="928" y="600"/>
                  </a:lnTo>
                  <a:lnTo>
                    <a:pt x="930" y="640"/>
                  </a:lnTo>
                  <a:lnTo>
                    <a:pt x="921" y="675"/>
                  </a:lnTo>
                  <a:lnTo>
                    <a:pt x="897" y="689"/>
                  </a:lnTo>
                  <a:lnTo>
                    <a:pt x="869" y="697"/>
                  </a:lnTo>
                  <a:lnTo>
                    <a:pt x="855" y="713"/>
                  </a:lnTo>
                  <a:lnTo>
                    <a:pt x="856" y="729"/>
                  </a:lnTo>
                  <a:lnTo>
                    <a:pt x="848" y="736"/>
                  </a:lnTo>
                  <a:lnTo>
                    <a:pt x="835" y="733"/>
                  </a:lnTo>
                  <a:lnTo>
                    <a:pt x="783" y="766"/>
                  </a:lnTo>
                  <a:lnTo>
                    <a:pt x="737" y="823"/>
                  </a:lnTo>
                  <a:lnTo>
                    <a:pt x="711" y="842"/>
                  </a:lnTo>
                  <a:lnTo>
                    <a:pt x="690" y="877"/>
                  </a:lnTo>
                  <a:lnTo>
                    <a:pt x="676" y="902"/>
                  </a:lnTo>
                  <a:lnTo>
                    <a:pt x="632" y="899"/>
                  </a:lnTo>
                  <a:lnTo>
                    <a:pt x="639" y="871"/>
                  </a:lnTo>
                  <a:lnTo>
                    <a:pt x="641" y="860"/>
                  </a:lnTo>
                  <a:lnTo>
                    <a:pt x="636" y="858"/>
                  </a:lnTo>
                  <a:lnTo>
                    <a:pt x="640" y="833"/>
                  </a:lnTo>
                  <a:lnTo>
                    <a:pt x="592" y="791"/>
                  </a:lnTo>
                  <a:lnTo>
                    <a:pt x="607" y="714"/>
                  </a:lnTo>
                  <a:lnTo>
                    <a:pt x="604" y="703"/>
                  </a:lnTo>
                  <a:lnTo>
                    <a:pt x="485" y="756"/>
                  </a:lnTo>
                  <a:lnTo>
                    <a:pt x="450" y="790"/>
                  </a:lnTo>
                  <a:lnTo>
                    <a:pt x="417" y="835"/>
                  </a:lnTo>
                  <a:lnTo>
                    <a:pt x="397" y="844"/>
                  </a:lnTo>
                  <a:lnTo>
                    <a:pt x="359" y="851"/>
                  </a:lnTo>
                  <a:lnTo>
                    <a:pt x="325" y="857"/>
                  </a:lnTo>
                  <a:lnTo>
                    <a:pt x="292" y="873"/>
                  </a:lnTo>
                  <a:lnTo>
                    <a:pt x="276" y="882"/>
                  </a:lnTo>
                  <a:lnTo>
                    <a:pt x="201" y="932"/>
                  </a:lnTo>
                  <a:lnTo>
                    <a:pt x="105" y="969"/>
                  </a:lnTo>
                  <a:close/>
                  <a:moveTo>
                    <a:pt x="62" y="948"/>
                  </a:moveTo>
                  <a:lnTo>
                    <a:pt x="62" y="948"/>
                  </a:lnTo>
                  <a:lnTo>
                    <a:pt x="105" y="962"/>
                  </a:lnTo>
                  <a:lnTo>
                    <a:pt x="198" y="927"/>
                  </a:lnTo>
                  <a:lnTo>
                    <a:pt x="273" y="877"/>
                  </a:lnTo>
                  <a:lnTo>
                    <a:pt x="288" y="867"/>
                  </a:lnTo>
                  <a:lnTo>
                    <a:pt x="323" y="851"/>
                  </a:lnTo>
                  <a:lnTo>
                    <a:pt x="358" y="844"/>
                  </a:lnTo>
                  <a:lnTo>
                    <a:pt x="396" y="838"/>
                  </a:lnTo>
                  <a:lnTo>
                    <a:pt x="413" y="829"/>
                  </a:lnTo>
                  <a:lnTo>
                    <a:pt x="445" y="786"/>
                  </a:lnTo>
                  <a:lnTo>
                    <a:pt x="482" y="751"/>
                  </a:lnTo>
                  <a:lnTo>
                    <a:pt x="607" y="694"/>
                  </a:lnTo>
                  <a:lnTo>
                    <a:pt x="614" y="714"/>
                  </a:lnTo>
                  <a:lnTo>
                    <a:pt x="600" y="788"/>
                  </a:lnTo>
                  <a:lnTo>
                    <a:pt x="647" y="831"/>
                  </a:lnTo>
                  <a:lnTo>
                    <a:pt x="643" y="854"/>
                  </a:lnTo>
                  <a:lnTo>
                    <a:pt x="648" y="855"/>
                  </a:lnTo>
                  <a:lnTo>
                    <a:pt x="646" y="872"/>
                  </a:lnTo>
                  <a:lnTo>
                    <a:pt x="640" y="893"/>
                  </a:lnTo>
                  <a:lnTo>
                    <a:pt x="672" y="895"/>
                  </a:lnTo>
                  <a:lnTo>
                    <a:pt x="684" y="873"/>
                  </a:lnTo>
                  <a:lnTo>
                    <a:pt x="706" y="837"/>
                  </a:lnTo>
                  <a:lnTo>
                    <a:pt x="733" y="818"/>
                  </a:lnTo>
                  <a:lnTo>
                    <a:pt x="779" y="761"/>
                  </a:lnTo>
                  <a:lnTo>
                    <a:pt x="834" y="726"/>
                  </a:lnTo>
                  <a:lnTo>
                    <a:pt x="846" y="729"/>
                  </a:lnTo>
                  <a:lnTo>
                    <a:pt x="849" y="726"/>
                  </a:lnTo>
                  <a:lnTo>
                    <a:pt x="848" y="711"/>
                  </a:lnTo>
                  <a:lnTo>
                    <a:pt x="865" y="691"/>
                  </a:lnTo>
                  <a:lnTo>
                    <a:pt x="895" y="683"/>
                  </a:lnTo>
                  <a:lnTo>
                    <a:pt x="915" y="670"/>
                  </a:lnTo>
                  <a:lnTo>
                    <a:pt x="923" y="639"/>
                  </a:lnTo>
                  <a:lnTo>
                    <a:pt x="921" y="596"/>
                  </a:lnTo>
                  <a:lnTo>
                    <a:pt x="966" y="567"/>
                  </a:lnTo>
                  <a:lnTo>
                    <a:pt x="1093" y="517"/>
                  </a:lnTo>
                  <a:lnTo>
                    <a:pt x="1121" y="485"/>
                  </a:lnTo>
                  <a:lnTo>
                    <a:pt x="1146" y="468"/>
                  </a:lnTo>
                  <a:lnTo>
                    <a:pt x="1176" y="480"/>
                  </a:lnTo>
                  <a:lnTo>
                    <a:pt x="1183" y="492"/>
                  </a:lnTo>
                  <a:lnTo>
                    <a:pt x="1210" y="497"/>
                  </a:lnTo>
                  <a:lnTo>
                    <a:pt x="1219" y="491"/>
                  </a:lnTo>
                  <a:lnTo>
                    <a:pt x="1247" y="486"/>
                  </a:lnTo>
                  <a:lnTo>
                    <a:pt x="1251" y="469"/>
                  </a:lnTo>
                  <a:lnTo>
                    <a:pt x="1255" y="447"/>
                  </a:lnTo>
                  <a:lnTo>
                    <a:pt x="1254" y="436"/>
                  </a:lnTo>
                  <a:lnTo>
                    <a:pt x="1262" y="402"/>
                  </a:lnTo>
                  <a:lnTo>
                    <a:pt x="1298" y="375"/>
                  </a:lnTo>
                  <a:lnTo>
                    <a:pt x="1344" y="351"/>
                  </a:lnTo>
                  <a:lnTo>
                    <a:pt x="1367" y="332"/>
                  </a:lnTo>
                  <a:lnTo>
                    <a:pt x="1345" y="277"/>
                  </a:lnTo>
                  <a:lnTo>
                    <a:pt x="1366" y="260"/>
                  </a:lnTo>
                  <a:lnTo>
                    <a:pt x="1361" y="243"/>
                  </a:lnTo>
                  <a:lnTo>
                    <a:pt x="1273" y="181"/>
                  </a:lnTo>
                  <a:lnTo>
                    <a:pt x="1232" y="169"/>
                  </a:lnTo>
                  <a:lnTo>
                    <a:pt x="1268" y="130"/>
                  </a:lnTo>
                  <a:lnTo>
                    <a:pt x="1258" y="119"/>
                  </a:lnTo>
                  <a:lnTo>
                    <a:pt x="1233" y="136"/>
                  </a:lnTo>
                  <a:lnTo>
                    <a:pt x="1207" y="134"/>
                  </a:lnTo>
                  <a:lnTo>
                    <a:pt x="1158" y="157"/>
                  </a:lnTo>
                  <a:lnTo>
                    <a:pt x="1132" y="162"/>
                  </a:lnTo>
                  <a:lnTo>
                    <a:pt x="1091" y="169"/>
                  </a:lnTo>
                  <a:lnTo>
                    <a:pt x="1065" y="177"/>
                  </a:lnTo>
                  <a:lnTo>
                    <a:pt x="1021" y="191"/>
                  </a:lnTo>
                  <a:lnTo>
                    <a:pt x="955" y="230"/>
                  </a:lnTo>
                  <a:lnTo>
                    <a:pt x="912" y="252"/>
                  </a:lnTo>
                  <a:lnTo>
                    <a:pt x="897" y="233"/>
                  </a:lnTo>
                  <a:lnTo>
                    <a:pt x="950" y="130"/>
                  </a:lnTo>
                  <a:lnTo>
                    <a:pt x="901" y="6"/>
                  </a:lnTo>
                  <a:lnTo>
                    <a:pt x="897" y="6"/>
                  </a:lnTo>
                  <a:lnTo>
                    <a:pt x="761" y="122"/>
                  </a:lnTo>
                  <a:lnTo>
                    <a:pt x="654" y="174"/>
                  </a:lnTo>
                  <a:lnTo>
                    <a:pt x="643" y="235"/>
                  </a:lnTo>
                  <a:lnTo>
                    <a:pt x="599" y="239"/>
                  </a:lnTo>
                  <a:lnTo>
                    <a:pt x="553" y="298"/>
                  </a:lnTo>
                  <a:lnTo>
                    <a:pt x="610" y="346"/>
                  </a:lnTo>
                  <a:lnTo>
                    <a:pt x="564" y="389"/>
                  </a:lnTo>
                  <a:lnTo>
                    <a:pt x="482" y="423"/>
                  </a:lnTo>
                  <a:lnTo>
                    <a:pt x="420" y="496"/>
                  </a:lnTo>
                  <a:lnTo>
                    <a:pt x="339" y="533"/>
                  </a:lnTo>
                  <a:lnTo>
                    <a:pt x="295" y="557"/>
                  </a:lnTo>
                  <a:lnTo>
                    <a:pt x="155" y="608"/>
                  </a:lnTo>
                  <a:lnTo>
                    <a:pt x="138" y="583"/>
                  </a:lnTo>
                  <a:lnTo>
                    <a:pt x="119" y="601"/>
                  </a:lnTo>
                  <a:lnTo>
                    <a:pt x="85" y="643"/>
                  </a:lnTo>
                  <a:lnTo>
                    <a:pt x="9" y="715"/>
                  </a:lnTo>
                  <a:lnTo>
                    <a:pt x="70" y="823"/>
                  </a:lnTo>
                  <a:lnTo>
                    <a:pt x="69" y="877"/>
                  </a:lnTo>
                  <a:lnTo>
                    <a:pt x="62" y="9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8"/>
            <p:cNvSpPr>
              <a:spLocks/>
            </p:cNvSpPr>
            <p:nvPr/>
          </p:nvSpPr>
          <p:spPr bwMode="auto">
            <a:xfrm>
              <a:off x="2306" y="1697"/>
              <a:ext cx="896" cy="646"/>
            </a:xfrm>
            <a:custGeom>
              <a:avLst/>
              <a:gdLst>
                <a:gd name="T0" fmla="*/ 1479 w 1491"/>
                <a:gd name="T1" fmla="*/ 486 h 1075"/>
                <a:gd name="T2" fmla="*/ 1450 w 1491"/>
                <a:gd name="T3" fmla="*/ 453 h 1075"/>
                <a:gd name="T4" fmla="*/ 1409 w 1491"/>
                <a:gd name="T5" fmla="*/ 405 h 1075"/>
                <a:gd name="T6" fmla="*/ 1344 w 1491"/>
                <a:gd name="T7" fmla="*/ 412 h 1075"/>
                <a:gd name="T8" fmla="*/ 1274 w 1491"/>
                <a:gd name="T9" fmla="*/ 401 h 1075"/>
                <a:gd name="T10" fmla="*/ 1241 w 1491"/>
                <a:gd name="T11" fmla="*/ 378 h 1075"/>
                <a:gd name="T12" fmla="*/ 1192 w 1491"/>
                <a:gd name="T13" fmla="*/ 352 h 1075"/>
                <a:gd name="T14" fmla="*/ 1166 w 1491"/>
                <a:gd name="T15" fmla="*/ 320 h 1075"/>
                <a:gd name="T16" fmla="*/ 1114 w 1491"/>
                <a:gd name="T17" fmla="*/ 277 h 1075"/>
                <a:gd name="T18" fmla="*/ 1075 w 1491"/>
                <a:gd name="T19" fmla="*/ 274 h 1075"/>
                <a:gd name="T20" fmla="*/ 1011 w 1491"/>
                <a:gd name="T21" fmla="*/ 222 h 1075"/>
                <a:gd name="T22" fmla="*/ 934 w 1491"/>
                <a:gd name="T23" fmla="*/ 199 h 1075"/>
                <a:gd name="T24" fmla="*/ 820 w 1491"/>
                <a:gd name="T25" fmla="*/ 202 h 1075"/>
                <a:gd name="T26" fmla="*/ 689 w 1491"/>
                <a:gd name="T27" fmla="*/ 188 h 1075"/>
                <a:gd name="T28" fmla="*/ 754 w 1491"/>
                <a:gd name="T29" fmla="*/ 34 h 1075"/>
                <a:gd name="T30" fmla="*/ 603 w 1491"/>
                <a:gd name="T31" fmla="*/ 3 h 1075"/>
                <a:gd name="T32" fmla="*/ 493 w 1491"/>
                <a:gd name="T33" fmla="*/ 50 h 1075"/>
                <a:gd name="T34" fmla="*/ 416 w 1491"/>
                <a:gd name="T35" fmla="*/ 21 h 1075"/>
                <a:gd name="T36" fmla="*/ 303 w 1491"/>
                <a:gd name="T37" fmla="*/ 30 h 1075"/>
                <a:gd name="T38" fmla="*/ 339 w 1491"/>
                <a:gd name="T39" fmla="*/ 113 h 1075"/>
                <a:gd name="T40" fmla="*/ 330 w 1491"/>
                <a:gd name="T41" fmla="*/ 166 h 1075"/>
                <a:gd name="T42" fmla="*/ 263 w 1491"/>
                <a:gd name="T43" fmla="*/ 208 h 1075"/>
                <a:gd name="T44" fmla="*/ 210 w 1491"/>
                <a:gd name="T45" fmla="*/ 298 h 1075"/>
                <a:gd name="T46" fmla="*/ 141 w 1491"/>
                <a:gd name="T47" fmla="*/ 369 h 1075"/>
                <a:gd name="T48" fmla="*/ 87 w 1491"/>
                <a:gd name="T49" fmla="*/ 457 h 1075"/>
                <a:gd name="T50" fmla="*/ 200 w 1491"/>
                <a:gd name="T51" fmla="*/ 444 h 1075"/>
                <a:gd name="T52" fmla="*/ 362 w 1491"/>
                <a:gd name="T53" fmla="*/ 400 h 1075"/>
                <a:gd name="T54" fmla="*/ 465 w 1491"/>
                <a:gd name="T55" fmla="*/ 488 h 1075"/>
                <a:gd name="T56" fmla="*/ 407 w 1491"/>
                <a:gd name="T57" fmla="*/ 536 h 1075"/>
                <a:gd name="T58" fmla="*/ 369 w 1491"/>
                <a:gd name="T59" fmla="*/ 578 h 1075"/>
                <a:gd name="T60" fmla="*/ 227 w 1491"/>
                <a:gd name="T61" fmla="*/ 648 h 1075"/>
                <a:gd name="T62" fmla="*/ 225 w 1491"/>
                <a:gd name="T63" fmla="*/ 765 h 1075"/>
                <a:gd name="T64" fmla="*/ 105 w 1491"/>
                <a:gd name="T65" fmla="*/ 908 h 1075"/>
                <a:gd name="T66" fmla="*/ 0 w 1491"/>
                <a:gd name="T67" fmla="*/ 1006 h 1075"/>
                <a:gd name="T68" fmla="*/ 47 w 1491"/>
                <a:gd name="T69" fmla="*/ 1028 h 1075"/>
                <a:gd name="T70" fmla="*/ 92 w 1491"/>
                <a:gd name="T71" fmla="*/ 1075 h 1075"/>
                <a:gd name="T72" fmla="*/ 210 w 1491"/>
                <a:gd name="T73" fmla="*/ 984 h 1075"/>
                <a:gd name="T74" fmla="*/ 235 w 1491"/>
                <a:gd name="T75" fmla="*/ 963 h 1075"/>
                <a:gd name="T76" fmla="*/ 302 w 1491"/>
                <a:gd name="T77" fmla="*/ 998 h 1075"/>
                <a:gd name="T78" fmla="*/ 368 w 1491"/>
                <a:gd name="T79" fmla="*/ 942 h 1075"/>
                <a:gd name="T80" fmla="*/ 404 w 1491"/>
                <a:gd name="T81" fmla="*/ 902 h 1075"/>
                <a:gd name="T82" fmla="*/ 426 w 1491"/>
                <a:gd name="T83" fmla="*/ 861 h 1075"/>
                <a:gd name="T84" fmla="*/ 456 w 1491"/>
                <a:gd name="T85" fmla="*/ 831 h 1075"/>
                <a:gd name="T86" fmla="*/ 455 w 1491"/>
                <a:gd name="T87" fmla="*/ 799 h 1075"/>
                <a:gd name="T88" fmla="*/ 518 w 1491"/>
                <a:gd name="T89" fmla="*/ 814 h 1075"/>
                <a:gd name="T90" fmla="*/ 643 w 1491"/>
                <a:gd name="T91" fmla="*/ 717 h 1075"/>
                <a:gd name="T92" fmla="*/ 688 w 1491"/>
                <a:gd name="T93" fmla="*/ 674 h 1075"/>
                <a:gd name="T94" fmla="*/ 697 w 1491"/>
                <a:gd name="T95" fmla="*/ 641 h 1075"/>
                <a:gd name="T96" fmla="*/ 771 w 1491"/>
                <a:gd name="T97" fmla="*/ 657 h 1075"/>
                <a:gd name="T98" fmla="*/ 817 w 1491"/>
                <a:gd name="T99" fmla="*/ 659 h 1075"/>
                <a:gd name="T100" fmla="*/ 890 w 1491"/>
                <a:gd name="T101" fmla="*/ 668 h 1075"/>
                <a:gd name="T102" fmla="*/ 972 w 1491"/>
                <a:gd name="T103" fmla="*/ 660 h 1075"/>
                <a:gd name="T104" fmla="*/ 1056 w 1491"/>
                <a:gd name="T105" fmla="*/ 607 h 1075"/>
                <a:gd name="T106" fmla="*/ 1145 w 1491"/>
                <a:gd name="T107" fmla="*/ 584 h 1075"/>
                <a:gd name="T108" fmla="*/ 1247 w 1491"/>
                <a:gd name="T109" fmla="*/ 598 h 1075"/>
                <a:gd name="T110" fmla="*/ 1317 w 1491"/>
                <a:gd name="T111" fmla="*/ 603 h 1075"/>
                <a:gd name="T112" fmla="*/ 1403 w 1491"/>
                <a:gd name="T113" fmla="*/ 595 h 1075"/>
                <a:gd name="T114" fmla="*/ 1476 w 1491"/>
                <a:gd name="T115" fmla="*/ 538 h 1075"/>
                <a:gd name="T116" fmla="*/ 1413 w 1491"/>
                <a:gd name="T117" fmla="*/ 547 h 1075"/>
                <a:gd name="T118" fmla="*/ 1468 w 1491"/>
                <a:gd name="T119" fmla="*/ 496 h 10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91" h="1075">
                  <a:moveTo>
                    <a:pt x="1479" y="486"/>
                  </a:moveTo>
                  <a:lnTo>
                    <a:pt x="1479" y="486"/>
                  </a:lnTo>
                  <a:lnTo>
                    <a:pt x="1446" y="471"/>
                  </a:lnTo>
                  <a:lnTo>
                    <a:pt x="1450" y="453"/>
                  </a:lnTo>
                  <a:lnTo>
                    <a:pt x="1452" y="441"/>
                  </a:lnTo>
                  <a:lnTo>
                    <a:pt x="1409" y="405"/>
                  </a:lnTo>
                  <a:lnTo>
                    <a:pt x="1358" y="409"/>
                  </a:lnTo>
                  <a:lnTo>
                    <a:pt x="1344" y="412"/>
                  </a:lnTo>
                  <a:lnTo>
                    <a:pt x="1284" y="407"/>
                  </a:lnTo>
                  <a:lnTo>
                    <a:pt x="1274" y="401"/>
                  </a:lnTo>
                  <a:lnTo>
                    <a:pt x="1240" y="387"/>
                  </a:lnTo>
                  <a:lnTo>
                    <a:pt x="1241" y="378"/>
                  </a:lnTo>
                  <a:lnTo>
                    <a:pt x="1188" y="379"/>
                  </a:lnTo>
                  <a:lnTo>
                    <a:pt x="1192" y="352"/>
                  </a:lnTo>
                  <a:lnTo>
                    <a:pt x="1191" y="337"/>
                  </a:lnTo>
                  <a:lnTo>
                    <a:pt x="1166" y="320"/>
                  </a:lnTo>
                  <a:lnTo>
                    <a:pt x="1117" y="291"/>
                  </a:lnTo>
                  <a:lnTo>
                    <a:pt x="1114" y="277"/>
                  </a:lnTo>
                  <a:lnTo>
                    <a:pt x="1087" y="275"/>
                  </a:lnTo>
                  <a:lnTo>
                    <a:pt x="1075" y="274"/>
                  </a:lnTo>
                  <a:lnTo>
                    <a:pt x="1080" y="257"/>
                  </a:lnTo>
                  <a:lnTo>
                    <a:pt x="1011" y="222"/>
                  </a:lnTo>
                  <a:lnTo>
                    <a:pt x="1015" y="196"/>
                  </a:lnTo>
                  <a:lnTo>
                    <a:pt x="934" y="199"/>
                  </a:lnTo>
                  <a:lnTo>
                    <a:pt x="843" y="250"/>
                  </a:lnTo>
                  <a:lnTo>
                    <a:pt x="820" y="202"/>
                  </a:lnTo>
                  <a:lnTo>
                    <a:pt x="735" y="200"/>
                  </a:lnTo>
                  <a:lnTo>
                    <a:pt x="689" y="188"/>
                  </a:lnTo>
                  <a:lnTo>
                    <a:pt x="706" y="124"/>
                  </a:lnTo>
                  <a:lnTo>
                    <a:pt x="754" y="34"/>
                  </a:lnTo>
                  <a:lnTo>
                    <a:pt x="667" y="43"/>
                  </a:lnTo>
                  <a:lnTo>
                    <a:pt x="603" y="3"/>
                  </a:lnTo>
                  <a:lnTo>
                    <a:pt x="570" y="29"/>
                  </a:lnTo>
                  <a:lnTo>
                    <a:pt x="493" y="50"/>
                  </a:lnTo>
                  <a:lnTo>
                    <a:pt x="423" y="20"/>
                  </a:lnTo>
                  <a:lnTo>
                    <a:pt x="416" y="21"/>
                  </a:lnTo>
                  <a:lnTo>
                    <a:pt x="383" y="0"/>
                  </a:lnTo>
                  <a:lnTo>
                    <a:pt x="303" y="30"/>
                  </a:lnTo>
                  <a:lnTo>
                    <a:pt x="320" y="114"/>
                  </a:lnTo>
                  <a:lnTo>
                    <a:pt x="339" y="113"/>
                  </a:lnTo>
                  <a:lnTo>
                    <a:pt x="340" y="127"/>
                  </a:lnTo>
                  <a:lnTo>
                    <a:pt x="330" y="166"/>
                  </a:lnTo>
                  <a:lnTo>
                    <a:pt x="277" y="174"/>
                  </a:lnTo>
                  <a:lnTo>
                    <a:pt x="263" y="208"/>
                  </a:lnTo>
                  <a:lnTo>
                    <a:pt x="215" y="215"/>
                  </a:lnTo>
                  <a:lnTo>
                    <a:pt x="210" y="298"/>
                  </a:lnTo>
                  <a:lnTo>
                    <a:pt x="158" y="302"/>
                  </a:lnTo>
                  <a:lnTo>
                    <a:pt x="141" y="369"/>
                  </a:lnTo>
                  <a:lnTo>
                    <a:pt x="96" y="398"/>
                  </a:lnTo>
                  <a:lnTo>
                    <a:pt x="87" y="457"/>
                  </a:lnTo>
                  <a:lnTo>
                    <a:pt x="142" y="440"/>
                  </a:lnTo>
                  <a:lnTo>
                    <a:pt x="200" y="444"/>
                  </a:lnTo>
                  <a:lnTo>
                    <a:pt x="280" y="437"/>
                  </a:lnTo>
                  <a:lnTo>
                    <a:pt x="362" y="400"/>
                  </a:lnTo>
                  <a:lnTo>
                    <a:pt x="407" y="415"/>
                  </a:lnTo>
                  <a:lnTo>
                    <a:pt x="465" y="488"/>
                  </a:lnTo>
                  <a:lnTo>
                    <a:pt x="454" y="518"/>
                  </a:lnTo>
                  <a:lnTo>
                    <a:pt x="407" y="536"/>
                  </a:lnTo>
                  <a:lnTo>
                    <a:pt x="357" y="547"/>
                  </a:lnTo>
                  <a:lnTo>
                    <a:pt x="369" y="578"/>
                  </a:lnTo>
                  <a:lnTo>
                    <a:pt x="350" y="613"/>
                  </a:lnTo>
                  <a:lnTo>
                    <a:pt x="227" y="648"/>
                  </a:lnTo>
                  <a:lnTo>
                    <a:pt x="212" y="663"/>
                  </a:lnTo>
                  <a:lnTo>
                    <a:pt x="225" y="765"/>
                  </a:lnTo>
                  <a:lnTo>
                    <a:pt x="215" y="821"/>
                  </a:lnTo>
                  <a:lnTo>
                    <a:pt x="105" y="908"/>
                  </a:lnTo>
                  <a:lnTo>
                    <a:pt x="66" y="963"/>
                  </a:lnTo>
                  <a:lnTo>
                    <a:pt x="0" y="1006"/>
                  </a:lnTo>
                  <a:lnTo>
                    <a:pt x="39" y="1028"/>
                  </a:lnTo>
                  <a:lnTo>
                    <a:pt x="47" y="1028"/>
                  </a:lnTo>
                  <a:lnTo>
                    <a:pt x="68" y="1003"/>
                  </a:lnTo>
                  <a:lnTo>
                    <a:pt x="92" y="1075"/>
                  </a:lnTo>
                  <a:lnTo>
                    <a:pt x="159" y="1036"/>
                  </a:lnTo>
                  <a:lnTo>
                    <a:pt x="210" y="984"/>
                  </a:lnTo>
                  <a:lnTo>
                    <a:pt x="221" y="969"/>
                  </a:lnTo>
                  <a:lnTo>
                    <a:pt x="235" y="963"/>
                  </a:lnTo>
                  <a:lnTo>
                    <a:pt x="243" y="984"/>
                  </a:lnTo>
                  <a:lnTo>
                    <a:pt x="302" y="998"/>
                  </a:lnTo>
                  <a:lnTo>
                    <a:pt x="324" y="958"/>
                  </a:lnTo>
                  <a:lnTo>
                    <a:pt x="368" y="942"/>
                  </a:lnTo>
                  <a:lnTo>
                    <a:pt x="387" y="932"/>
                  </a:lnTo>
                  <a:lnTo>
                    <a:pt x="404" y="902"/>
                  </a:lnTo>
                  <a:lnTo>
                    <a:pt x="407" y="896"/>
                  </a:lnTo>
                  <a:lnTo>
                    <a:pt x="426" y="861"/>
                  </a:lnTo>
                  <a:lnTo>
                    <a:pt x="432" y="844"/>
                  </a:lnTo>
                  <a:lnTo>
                    <a:pt x="456" y="831"/>
                  </a:lnTo>
                  <a:lnTo>
                    <a:pt x="453" y="803"/>
                  </a:lnTo>
                  <a:lnTo>
                    <a:pt x="455" y="799"/>
                  </a:lnTo>
                  <a:lnTo>
                    <a:pt x="500" y="781"/>
                  </a:lnTo>
                  <a:lnTo>
                    <a:pt x="518" y="814"/>
                  </a:lnTo>
                  <a:lnTo>
                    <a:pt x="647" y="786"/>
                  </a:lnTo>
                  <a:lnTo>
                    <a:pt x="643" y="717"/>
                  </a:lnTo>
                  <a:lnTo>
                    <a:pt x="685" y="700"/>
                  </a:lnTo>
                  <a:lnTo>
                    <a:pt x="688" y="674"/>
                  </a:lnTo>
                  <a:lnTo>
                    <a:pt x="674" y="644"/>
                  </a:lnTo>
                  <a:lnTo>
                    <a:pt x="697" y="641"/>
                  </a:lnTo>
                  <a:lnTo>
                    <a:pt x="762" y="637"/>
                  </a:lnTo>
                  <a:lnTo>
                    <a:pt x="771" y="657"/>
                  </a:lnTo>
                  <a:lnTo>
                    <a:pt x="776" y="657"/>
                  </a:lnTo>
                  <a:lnTo>
                    <a:pt x="817" y="659"/>
                  </a:lnTo>
                  <a:lnTo>
                    <a:pt x="863" y="668"/>
                  </a:lnTo>
                  <a:lnTo>
                    <a:pt x="890" y="668"/>
                  </a:lnTo>
                  <a:lnTo>
                    <a:pt x="915" y="671"/>
                  </a:lnTo>
                  <a:lnTo>
                    <a:pt x="972" y="660"/>
                  </a:lnTo>
                  <a:lnTo>
                    <a:pt x="1034" y="606"/>
                  </a:lnTo>
                  <a:lnTo>
                    <a:pt x="1056" y="607"/>
                  </a:lnTo>
                  <a:lnTo>
                    <a:pt x="1119" y="578"/>
                  </a:lnTo>
                  <a:lnTo>
                    <a:pt x="1145" y="584"/>
                  </a:lnTo>
                  <a:lnTo>
                    <a:pt x="1208" y="603"/>
                  </a:lnTo>
                  <a:lnTo>
                    <a:pt x="1247" y="598"/>
                  </a:lnTo>
                  <a:lnTo>
                    <a:pt x="1251" y="598"/>
                  </a:lnTo>
                  <a:lnTo>
                    <a:pt x="1317" y="603"/>
                  </a:lnTo>
                  <a:lnTo>
                    <a:pt x="1351" y="617"/>
                  </a:lnTo>
                  <a:lnTo>
                    <a:pt x="1403" y="595"/>
                  </a:lnTo>
                  <a:lnTo>
                    <a:pt x="1491" y="556"/>
                  </a:lnTo>
                  <a:lnTo>
                    <a:pt x="1476" y="538"/>
                  </a:lnTo>
                  <a:lnTo>
                    <a:pt x="1433" y="556"/>
                  </a:lnTo>
                  <a:lnTo>
                    <a:pt x="1413" y="547"/>
                  </a:lnTo>
                  <a:lnTo>
                    <a:pt x="1420" y="541"/>
                  </a:lnTo>
                  <a:lnTo>
                    <a:pt x="1468" y="496"/>
                  </a:lnTo>
                  <a:lnTo>
                    <a:pt x="1479"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9"/>
            <p:cNvSpPr>
              <a:spLocks noEditPoints="1"/>
            </p:cNvSpPr>
            <p:nvPr/>
          </p:nvSpPr>
          <p:spPr bwMode="auto">
            <a:xfrm>
              <a:off x="2303" y="1694"/>
              <a:ext cx="902" cy="652"/>
            </a:xfrm>
            <a:custGeom>
              <a:avLst/>
              <a:gdLst>
                <a:gd name="T0" fmla="*/ 54 w 1502"/>
                <a:gd name="T1" fmla="*/ 1035 h 1084"/>
                <a:gd name="T2" fmla="*/ 109 w 1502"/>
                <a:gd name="T3" fmla="*/ 909 h 1084"/>
                <a:gd name="T4" fmla="*/ 232 w 1502"/>
                <a:gd name="T5" fmla="*/ 649 h 1084"/>
                <a:gd name="T6" fmla="*/ 413 w 1502"/>
                <a:gd name="T7" fmla="*/ 536 h 1084"/>
                <a:gd name="T8" fmla="*/ 368 w 1502"/>
                <a:gd name="T9" fmla="*/ 408 h 1084"/>
                <a:gd name="T10" fmla="*/ 88 w 1502"/>
                <a:gd name="T11" fmla="*/ 465 h 1084"/>
                <a:gd name="T12" fmla="*/ 213 w 1502"/>
                <a:gd name="T13" fmla="*/ 299 h 1084"/>
                <a:gd name="T14" fmla="*/ 333 w 1502"/>
                <a:gd name="T15" fmla="*/ 167 h 1084"/>
                <a:gd name="T16" fmla="*/ 306 w 1502"/>
                <a:gd name="T17" fmla="*/ 32 h 1084"/>
                <a:gd name="T18" fmla="*/ 499 w 1502"/>
                <a:gd name="T19" fmla="*/ 51 h 1084"/>
                <a:gd name="T20" fmla="*/ 766 w 1502"/>
                <a:gd name="T21" fmla="*/ 34 h 1084"/>
                <a:gd name="T22" fmla="*/ 828 w 1502"/>
                <a:gd name="T23" fmla="*/ 203 h 1084"/>
                <a:gd name="T24" fmla="*/ 1021 w 1502"/>
                <a:gd name="T25" fmla="*/ 224 h 1084"/>
                <a:gd name="T26" fmla="*/ 1126 w 1502"/>
                <a:gd name="T27" fmla="*/ 293 h 1084"/>
                <a:gd name="T28" fmla="*/ 1198 w 1502"/>
                <a:gd name="T29" fmla="*/ 379 h 1084"/>
                <a:gd name="T30" fmla="*/ 1292 w 1502"/>
                <a:gd name="T31" fmla="*/ 408 h 1084"/>
                <a:gd name="T32" fmla="*/ 1462 w 1502"/>
                <a:gd name="T33" fmla="*/ 444 h 1084"/>
                <a:gd name="T34" fmla="*/ 1425 w 1502"/>
                <a:gd name="T35" fmla="*/ 550 h 1084"/>
                <a:gd name="T36" fmla="*/ 1357 w 1502"/>
                <a:gd name="T37" fmla="*/ 625 h 1084"/>
                <a:gd name="T38" fmla="*/ 1213 w 1502"/>
                <a:gd name="T39" fmla="*/ 611 h 1084"/>
                <a:gd name="T40" fmla="*/ 1041 w 1502"/>
                <a:gd name="T41" fmla="*/ 613 h 1084"/>
                <a:gd name="T42" fmla="*/ 869 w 1502"/>
                <a:gd name="T43" fmla="*/ 675 h 1084"/>
                <a:gd name="T44" fmla="*/ 766 w 1502"/>
                <a:gd name="T45" fmla="*/ 644 h 1084"/>
                <a:gd name="T46" fmla="*/ 694 w 1502"/>
                <a:gd name="T47" fmla="*/ 706 h 1084"/>
                <a:gd name="T48" fmla="*/ 504 w 1502"/>
                <a:gd name="T49" fmla="*/ 789 h 1084"/>
                <a:gd name="T50" fmla="*/ 441 w 1502"/>
                <a:gd name="T51" fmla="*/ 851 h 1084"/>
                <a:gd name="T52" fmla="*/ 375 w 1502"/>
                <a:gd name="T53" fmla="*/ 949 h 1084"/>
                <a:gd name="T54" fmla="*/ 239 w 1502"/>
                <a:gd name="T55" fmla="*/ 972 h 1084"/>
                <a:gd name="T56" fmla="*/ 96 w 1502"/>
                <a:gd name="T57" fmla="*/ 1084 h 1084"/>
                <a:gd name="T58" fmla="*/ 163 w 1502"/>
                <a:gd name="T59" fmla="*/ 1037 h 1084"/>
                <a:gd name="T60" fmla="*/ 251 w 1502"/>
                <a:gd name="T61" fmla="*/ 985 h 1084"/>
                <a:gd name="T62" fmla="*/ 391 w 1502"/>
                <a:gd name="T63" fmla="*/ 934 h 1084"/>
                <a:gd name="T64" fmla="*/ 459 w 1502"/>
                <a:gd name="T65" fmla="*/ 833 h 1084"/>
                <a:gd name="T66" fmla="*/ 526 w 1502"/>
                <a:gd name="T67" fmla="*/ 814 h 1084"/>
                <a:gd name="T68" fmla="*/ 690 w 1502"/>
                <a:gd name="T69" fmla="*/ 679 h 1084"/>
                <a:gd name="T70" fmla="*/ 779 w 1502"/>
                <a:gd name="T71" fmla="*/ 658 h 1084"/>
                <a:gd name="T72" fmla="*/ 896 w 1502"/>
                <a:gd name="T73" fmla="*/ 669 h 1084"/>
                <a:gd name="T74" fmla="*/ 1062 w 1502"/>
                <a:gd name="T75" fmla="*/ 607 h 1084"/>
                <a:gd name="T76" fmla="*/ 1257 w 1502"/>
                <a:gd name="T77" fmla="*/ 598 h 1084"/>
                <a:gd name="T78" fmla="*/ 1481 w 1502"/>
                <a:gd name="T79" fmla="*/ 546 h 1084"/>
                <a:gd name="T80" fmla="*/ 1479 w 1502"/>
                <a:gd name="T81" fmla="*/ 491 h 1084"/>
                <a:gd name="T82" fmla="*/ 1365 w 1502"/>
                <a:gd name="T83" fmla="*/ 416 h 1084"/>
                <a:gd name="T84" fmla="*/ 1279 w 1502"/>
                <a:gd name="T85" fmla="*/ 407 h 1084"/>
                <a:gd name="T86" fmla="*/ 1195 w 1502"/>
                <a:gd name="T87" fmla="*/ 355 h 1084"/>
                <a:gd name="T88" fmla="*/ 1117 w 1502"/>
                <a:gd name="T89" fmla="*/ 284 h 1084"/>
                <a:gd name="T90" fmla="*/ 1017 w 1502"/>
                <a:gd name="T91" fmla="*/ 203 h 1084"/>
                <a:gd name="T92" fmla="*/ 741 w 1502"/>
                <a:gd name="T93" fmla="*/ 208 h 1084"/>
                <a:gd name="T94" fmla="*/ 673 w 1502"/>
                <a:gd name="T95" fmla="*/ 51 h 1084"/>
                <a:gd name="T96" fmla="*/ 428 w 1502"/>
                <a:gd name="T97" fmla="*/ 28 h 1084"/>
                <a:gd name="T98" fmla="*/ 329 w 1502"/>
                <a:gd name="T99" fmla="*/ 114 h 1084"/>
                <a:gd name="T100" fmla="*/ 285 w 1502"/>
                <a:gd name="T101" fmla="*/ 181 h 1084"/>
                <a:gd name="T102" fmla="*/ 167 w 1502"/>
                <a:gd name="T103" fmla="*/ 309 h 1084"/>
                <a:gd name="T104" fmla="*/ 148 w 1502"/>
                <a:gd name="T105" fmla="*/ 441 h 1084"/>
                <a:gd name="T106" fmla="*/ 415 w 1502"/>
                <a:gd name="T107" fmla="*/ 416 h 1084"/>
                <a:gd name="T108" fmla="*/ 367 w 1502"/>
                <a:gd name="T109" fmla="*/ 553 h 1084"/>
                <a:gd name="T110" fmla="*/ 222 w 1502"/>
                <a:gd name="T111" fmla="*/ 668 h 1084"/>
                <a:gd name="T112" fmla="*/ 113 w 1502"/>
                <a:gd name="T113" fmla="*/ 914 h 1084"/>
                <a:gd name="T114" fmla="*/ 51 w 1502"/>
                <a:gd name="T115" fmla="*/ 1029 h 10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4">
                  <a:moveTo>
                    <a:pt x="96" y="1084"/>
                  </a:moveTo>
                  <a:lnTo>
                    <a:pt x="96" y="1084"/>
                  </a:lnTo>
                  <a:lnTo>
                    <a:pt x="73" y="1013"/>
                  </a:lnTo>
                  <a:lnTo>
                    <a:pt x="54" y="1035"/>
                  </a:lnTo>
                  <a:lnTo>
                    <a:pt x="44" y="1035"/>
                  </a:lnTo>
                  <a:lnTo>
                    <a:pt x="0" y="1010"/>
                  </a:lnTo>
                  <a:lnTo>
                    <a:pt x="69" y="964"/>
                  </a:lnTo>
                  <a:lnTo>
                    <a:pt x="109" y="909"/>
                  </a:lnTo>
                  <a:lnTo>
                    <a:pt x="218" y="823"/>
                  </a:lnTo>
                  <a:lnTo>
                    <a:pt x="228" y="768"/>
                  </a:lnTo>
                  <a:lnTo>
                    <a:pt x="215" y="666"/>
                  </a:lnTo>
                  <a:lnTo>
                    <a:pt x="232" y="649"/>
                  </a:lnTo>
                  <a:lnTo>
                    <a:pt x="354" y="614"/>
                  </a:lnTo>
                  <a:lnTo>
                    <a:pt x="372" y="581"/>
                  </a:lnTo>
                  <a:lnTo>
                    <a:pt x="358" y="549"/>
                  </a:lnTo>
                  <a:lnTo>
                    <a:pt x="413" y="536"/>
                  </a:lnTo>
                  <a:lnTo>
                    <a:pt x="457" y="519"/>
                  </a:lnTo>
                  <a:lnTo>
                    <a:pt x="468" y="493"/>
                  </a:lnTo>
                  <a:lnTo>
                    <a:pt x="411" y="422"/>
                  </a:lnTo>
                  <a:lnTo>
                    <a:pt x="368" y="408"/>
                  </a:lnTo>
                  <a:lnTo>
                    <a:pt x="286" y="444"/>
                  </a:lnTo>
                  <a:lnTo>
                    <a:pt x="206" y="451"/>
                  </a:lnTo>
                  <a:lnTo>
                    <a:pt x="149" y="448"/>
                  </a:lnTo>
                  <a:lnTo>
                    <a:pt x="88" y="465"/>
                  </a:lnTo>
                  <a:lnTo>
                    <a:pt x="99" y="400"/>
                  </a:lnTo>
                  <a:lnTo>
                    <a:pt x="144" y="371"/>
                  </a:lnTo>
                  <a:lnTo>
                    <a:pt x="162" y="303"/>
                  </a:lnTo>
                  <a:lnTo>
                    <a:pt x="213" y="299"/>
                  </a:lnTo>
                  <a:lnTo>
                    <a:pt x="217" y="217"/>
                  </a:lnTo>
                  <a:lnTo>
                    <a:pt x="267" y="209"/>
                  </a:lnTo>
                  <a:lnTo>
                    <a:pt x="281" y="175"/>
                  </a:lnTo>
                  <a:lnTo>
                    <a:pt x="333" y="167"/>
                  </a:lnTo>
                  <a:lnTo>
                    <a:pt x="343" y="131"/>
                  </a:lnTo>
                  <a:lnTo>
                    <a:pt x="342" y="120"/>
                  </a:lnTo>
                  <a:lnTo>
                    <a:pt x="323" y="121"/>
                  </a:lnTo>
                  <a:lnTo>
                    <a:pt x="306" y="32"/>
                  </a:lnTo>
                  <a:lnTo>
                    <a:pt x="390" y="0"/>
                  </a:lnTo>
                  <a:lnTo>
                    <a:pt x="422" y="22"/>
                  </a:lnTo>
                  <a:lnTo>
                    <a:pt x="429" y="21"/>
                  </a:lnTo>
                  <a:lnTo>
                    <a:pt x="499" y="51"/>
                  </a:lnTo>
                  <a:lnTo>
                    <a:pt x="574" y="30"/>
                  </a:lnTo>
                  <a:lnTo>
                    <a:pt x="608" y="3"/>
                  </a:lnTo>
                  <a:lnTo>
                    <a:pt x="674" y="44"/>
                  </a:lnTo>
                  <a:lnTo>
                    <a:pt x="766" y="34"/>
                  </a:lnTo>
                  <a:lnTo>
                    <a:pt x="715" y="129"/>
                  </a:lnTo>
                  <a:lnTo>
                    <a:pt x="699" y="190"/>
                  </a:lnTo>
                  <a:lnTo>
                    <a:pt x="742" y="201"/>
                  </a:lnTo>
                  <a:lnTo>
                    <a:pt x="828" y="203"/>
                  </a:lnTo>
                  <a:lnTo>
                    <a:pt x="851" y="249"/>
                  </a:lnTo>
                  <a:lnTo>
                    <a:pt x="940" y="200"/>
                  </a:lnTo>
                  <a:lnTo>
                    <a:pt x="1025" y="196"/>
                  </a:lnTo>
                  <a:lnTo>
                    <a:pt x="1021" y="224"/>
                  </a:lnTo>
                  <a:lnTo>
                    <a:pt x="1090" y="260"/>
                  </a:lnTo>
                  <a:lnTo>
                    <a:pt x="1086" y="275"/>
                  </a:lnTo>
                  <a:lnTo>
                    <a:pt x="1123" y="278"/>
                  </a:lnTo>
                  <a:lnTo>
                    <a:pt x="1126" y="293"/>
                  </a:lnTo>
                  <a:lnTo>
                    <a:pt x="1173" y="322"/>
                  </a:lnTo>
                  <a:lnTo>
                    <a:pt x="1201" y="339"/>
                  </a:lnTo>
                  <a:lnTo>
                    <a:pt x="1201" y="356"/>
                  </a:lnTo>
                  <a:lnTo>
                    <a:pt x="1198" y="379"/>
                  </a:lnTo>
                  <a:lnTo>
                    <a:pt x="1250" y="379"/>
                  </a:lnTo>
                  <a:lnTo>
                    <a:pt x="1250" y="389"/>
                  </a:lnTo>
                  <a:lnTo>
                    <a:pt x="1282" y="402"/>
                  </a:lnTo>
                  <a:lnTo>
                    <a:pt x="1292" y="408"/>
                  </a:lnTo>
                  <a:lnTo>
                    <a:pt x="1350" y="413"/>
                  </a:lnTo>
                  <a:lnTo>
                    <a:pt x="1364" y="410"/>
                  </a:lnTo>
                  <a:lnTo>
                    <a:pt x="1416" y="405"/>
                  </a:lnTo>
                  <a:lnTo>
                    <a:pt x="1462" y="444"/>
                  </a:lnTo>
                  <a:lnTo>
                    <a:pt x="1456" y="473"/>
                  </a:lnTo>
                  <a:lnTo>
                    <a:pt x="1490" y="489"/>
                  </a:lnTo>
                  <a:lnTo>
                    <a:pt x="1476" y="503"/>
                  </a:lnTo>
                  <a:lnTo>
                    <a:pt x="1425" y="550"/>
                  </a:lnTo>
                  <a:lnTo>
                    <a:pt x="1439" y="556"/>
                  </a:lnTo>
                  <a:lnTo>
                    <a:pt x="1483" y="538"/>
                  </a:lnTo>
                  <a:lnTo>
                    <a:pt x="1502" y="561"/>
                  </a:lnTo>
                  <a:lnTo>
                    <a:pt x="1357" y="625"/>
                  </a:lnTo>
                  <a:lnTo>
                    <a:pt x="1322" y="610"/>
                  </a:lnTo>
                  <a:lnTo>
                    <a:pt x="1257" y="605"/>
                  </a:lnTo>
                  <a:lnTo>
                    <a:pt x="1254" y="606"/>
                  </a:lnTo>
                  <a:lnTo>
                    <a:pt x="1213" y="611"/>
                  </a:lnTo>
                  <a:lnTo>
                    <a:pt x="1150" y="591"/>
                  </a:lnTo>
                  <a:lnTo>
                    <a:pt x="1125" y="586"/>
                  </a:lnTo>
                  <a:lnTo>
                    <a:pt x="1063" y="614"/>
                  </a:lnTo>
                  <a:lnTo>
                    <a:pt x="1041" y="613"/>
                  </a:lnTo>
                  <a:lnTo>
                    <a:pt x="979" y="667"/>
                  </a:lnTo>
                  <a:lnTo>
                    <a:pt x="921" y="678"/>
                  </a:lnTo>
                  <a:lnTo>
                    <a:pt x="896" y="676"/>
                  </a:lnTo>
                  <a:lnTo>
                    <a:pt x="869" y="675"/>
                  </a:lnTo>
                  <a:lnTo>
                    <a:pt x="822" y="667"/>
                  </a:lnTo>
                  <a:lnTo>
                    <a:pt x="781" y="664"/>
                  </a:lnTo>
                  <a:lnTo>
                    <a:pt x="775" y="665"/>
                  </a:lnTo>
                  <a:lnTo>
                    <a:pt x="766" y="644"/>
                  </a:lnTo>
                  <a:lnTo>
                    <a:pt x="703" y="648"/>
                  </a:lnTo>
                  <a:lnTo>
                    <a:pt x="685" y="651"/>
                  </a:lnTo>
                  <a:lnTo>
                    <a:pt x="697" y="678"/>
                  </a:lnTo>
                  <a:lnTo>
                    <a:pt x="694" y="706"/>
                  </a:lnTo>
                  <a:lnTo>
                    <a:pt x="653" y="723"/>
                  </a:lnTo>
                  <a:lnTo>
                    <a:pt x="656" y="793"/>
                  </a:lnTo>
                  <a:lnTo>
                    <a:pt x="522" y="822"/>
                  </a:lnTo>
                  <a:lnTo>
                    <a:pt x="504" y="789"/>
                  </a:lnTo>
                  <a:lnTo>
                    <a:pt x="464" y="806"/>
                  </a:lnTo>
                  <a:lnTo>
                    <a:pt x="462" y="808"/>
                  </a:lnTo>
                  <a:lnTo>
                    <a:pt x="466" y="837"/>
                  </a:lnTo>
                  <a:lnTo>
                    <a:pt x="441" y="851"/>
                  </a:lnTo>
                  <a:lnTo>
                    <a:pt x="435" y="866"/>
                  </a:lnTo>
                  <a:lnTo>
                    <a:pt x="413" y="908"/>
                  </a:lnTo>
                  <a:lnTo>
                    <a:pt x="396" y="939"/>
                  </a:lnTo>
                  <a:lnTo>
                    <a:pt x="375" y="949"/>
                  </a:lnTo>
                  <a:lnTo>
                    <a:pt x="332" y="965"/>
                  </a:lnTo>
                  <a:lnTo>
                    <a:pt x="310" y="1006"/>
                  </a:lnTo>
                  <a:lnTo>
                    <a:pt x="247" y="990"/>
                  </a:lnTo>
                  <a:lnTo>
                    <a:pt x="239" y="972"/>
                  </a:lnTo>
                  <a:lnTo>
                    <a:pt x="229" y="976"/>
                  </a:lnTo>
                  <a:lnTo>
                    <a:pt x="219" y="990"/>
                  </a:lnTo>
                  <a:lnTo>
                    <a:pt x="167" y="1042"/>
                  </a:lnTo>
                  <a:lnTo>
                    <a:pt x="96" y="1084"/>
                  </a:lnTo>
                  <a:close/>
                  <a:moveTo>
                    <a:pt x="76" y="1000"/>
                  </a:moveTo>
                  <a:lnTo>
                    <a:pt x="76" y="1000"/>
                  </a:lnTo>
                  <a:lnTo>
                    <a:pt x="100" y="1074"/>
                  </a:lnTo>
                  <a:lnTo>
                    <a:pt x="163" y="1037"/>
                  </a:lnTo>
                  <a:lnTo>
                    <a:pt x="214" y="986"/>
                  </a:lnTo>
                  <a:lnTo>
                    <a:pt x="225" y="971"/>
                  </a:lnTo>
                  <a:lnTo>
                    <a:pt x="243" y="963"/>
                  </a:lnTo>
                  <a:lnTo>
                    <a:pt x="251" y="985"/>
                  </a:lnTo>
                  <a:lnTo>
                    <a:pt x="306" y="998"/>
                  </a:lnTo>
                  <a:lnTo>
                    <a:pt x="328" y="959"/>
                  </a:lnTo>
                  <a:lnTo>
                    <a:pt x="372" y="942"/>
                  </a:lnTo>
                  <a:lnTo>
                    <a:pt x="391" y="934"/>
                  </a:lnTo>
                  <a:lnTo>
                    <a:pt x="410" y="899"/>
                  </a:lnTo>
                  <a:lnTo>
                    <a:pt x="429" y="863"/>
                  </a:lnTo>
                  <a:lnTo>
                    <a:pt x="435" y="846"/>
                  </a:lnTo>
                  <a:lnTo>
                    <a:pt x="459" y="833"/>
                  </a:lnTo>
                  <a:lnTo>
                    <a:pt x="455" y="806"/>
                  </a:lnTo>
                  <a:lnTo>
                    <a:pt x="459" y="800"/>
                  </a:lnTo>
                  <a:lnTo>
                    <a:pt x="507" y="781"/>
                  </a:lnTo>
                  <a:lnTo>
                    <a:pt x="526" y="814"/>
                  </a:lnTo>
                  <a:lnTo>
                    <a:pt x="649" y="787"/>
                  </a:lnTo>
                  <a:lnTo>
                    <a:pt x="646" y="719"/>
                  </a:lnTo>
                  <a:lnTo>
                    <a:pt x="688" y="702"/>
                  </a:lnTo>
                  <a:lnTo>
                    <a:pt x="690" y="679"/>
                  </a:lnTo>
                  <a:lnTo>
                    <a:pt x="675" y="645"/>
                  </a:lnTo>
                  <a:lnTo>
                    <a:pt x="702" y="641"/>
                  </a:lnTo>
                  <a:lnTo>
                    <a:pt x="770" y="637"/>
                  </a:lnTo>
                  <a:lnTo>
                    <a:pt x="779" y="658"/>
                  </a:lnTo>
                  <a:lnTo>
                    <a:pt x="781" y="658"/>
                  </a:lnTo>
                  <a:lnTo>
                    <a:pt x="823" y="660"/>
                  </a:lnTo>
                  <a:lnTo>
                    <a:pt x="869" y="668"/>
                  </a:lnTo>
                  <a:lnTo>
                    <a:pt x="896" y="669"/>
                  </a:lnTo>
                  <a:lnTo>
                    <a:pt x="921" y="671"/>
                  </a:lnTo>
                  <a:lnTo>
                    <a:pt x="976" y="661"/>
                  </a:lnTo>
                  <a:lnTo>
                    <a:pt x="1039" y="607"/>
                  </a:lnTo>
                  <a:lnTo>
                    <a:pt x="1062" y="607"/>
                  </a:lnTo>
                  <a:lnTo>
                    <a:pt x="1125" y="579"/>
                  </a:lnTo>
                  <a:lnTo>
                    <a:pt x="1151" y="585"/>
                  </a:lnTo>
                  <a:lnTo>
                    <a:pt x="1214" y="604"/>
                  </a:lnTo>
                  <a:lnTo>
                    <a:pt x="1257" y="598"/>
                  </a:lnTo>
                  <a:lnTo>
                    <a:pt x="1324" y="604"/>
                  </a:lnTo>
                  <a:lnTo>
                    <a:pt x="1357" y="618"/>
                  </a:lnTo>
                  <a:lnTo>
                    <a:pt x="1492" y="558"/>
                  </a:lnTo>
                  <a:lnTo>
                    <a:pt x="1481" y="546"/>
                  </a:lnTo>
                  <a:lnTo>
                    <a:pt x="1439" y="563"/>
                  </a:lnTo>
                  <a:lnTo>
                    <a:pt x="1413" y="553"/>
                  </a:lnTo>
                  <a:lnTo>
                    <a:pt x="1424" y="542"/>
                  </a:lnTo>
                  <a:lnTo>
                    <a:pt x="1479" y="491"/>
                  </a:lnTo>
                  <a:lnTo>
                    <a:pt x="1449" y="477"/>
                  </a:lnTo>
                  <a:lnTo>
                    <a:pt x="1454" y="446"/>
                  </a:lnTo>
                  <a:lnTo>
                    <a:pt x="1414" y="412"/>
                  </a:lnTo>
                  <a:lnTo>
                    <a:pt x="1365" y="416"/>
                  </a:lnTo>
                  <a:lnTo>
                    <a:pt x="1351" y="419"/>
                  </a:lnTo>
                  <a:lnTo>
                    <a:pt x="1350" y="419"/>
                  </a:lnTo>
                  <a:lnTo>
                    <a:pt x="1289" y="415"/>
                  </a:lnTo>
                  <a:lnTo>
                    <a:pt x="1279" y="407"/>
                  </a:lnTo>
                  <a:lnTo>
                    <a:pt x="1243" y="393"/>
                  </a:lnTo>
                  <a:lnTo>
                    <a:pt x="1243" y="385"/>
                  </a:lnTo>
                  <a:lnTo>
                    <a:pt x="1190" y="386"/>
                  </a:lnTo>
                  <a:lnTo>
                    <a:pt x="1195" y="355"/>
                  </a:lnTo>
                  <a:lnTo>
                    <a:pt x="1194" y="343"/>
                  </a:lnTo>
                  <a:lnTo>
                    <a:pt x="1170" y="327"/>
                  </a:lnTo>
                  <a:lnTo>
                    <a:pt x="1121" y="297"/>
                  </a:lnTo>
                  <a:lnTo>
                    <a:pt x="1117" y="284"/>
                  </a:lnTo>
                  <a:lnTo>
                    <a:pt x="1077" y="281"/>
                  </a:lnTo>
                  <a:lnTo>
                    <a:pt x="1082" y="263"/>
                  </a:lnTo>
                  <a:lnTo>
                    <a:pt x="1014" y="228"/>
                  </a:lnTo>
                  <a:lnTo>
                    <a:pt x="1017" y="203"/>
                  </a:lnTo>
                  <a:lnTo>
                    <a:pt x="941" y="206"/>
                  </a:lnTo>
                  <a:lnTo>
                    <a:pt x="848" y="259"/>
                  </a:lnTo>
                  <a:lnTo>
                    <a:pt x="824" y="209"/>
                  </a:lnTo>
                  <a:lnTo>
                    <a:pt x="741" y="208"/>
                  </a:lnTo>
                  <a:lnTo>
                    <a:pt x="691" y="195"/>
                  </a:lnTo>
                  <a:lnTo>
                    <a:pt x="709" y="127"/>
                  </a:lnTo>
                  <a:lnTo>
                    <a:pt x="754" y="42"/>
                  </a:lnTo>
                  <a:lnTo>
                    <a:pt x="673" y="51"/>
                  </a:lnTo>
                  <a:lnTo>
                    <a:pt x="609" y="11"/>
                  </a:lnTo>
                  <a:lnTo>
                    <a:pt x="577" y="37"/>
                  </a:lnTo>
                  <a:lnTo>
                    <a:pt x="499" y="58"/>
                  </a:lnTo>
                  <a:lnTo>
                    <a:pt x="428" y="28"/>
                  </a:lnTo>
                  <a:lnTo>
                    <a:pt x="421" y="29"/>
                  </a:lnTo>
                  <a:lnTo>
                    <a:pt x="389" y="8"/>
                  </a:lnTo>
                  <a:lnTo>
                    <a:pt x="313" y="36"/>
                  </a:lnTo>
                  <a:lnTo>
                    <a:pt x="329" y="114"/>
                  </a:lnTo>
                  <a:lnTo>
                    <a:pt x="349" y="114"/>
                  </a:lnTo>
                  <a:lnTo>
                    <a:pt x="350" y="132"/>
                  </a:lnTo>
                  <a:lnTo>
                    <a:pt x="338" y="173"/>
                  </a:lnTo>
                  <a:lnTo>
                    <a:pt x="285" y="181"/>
                  </a:lnTo>
                  <a:lnTo>
                    <a:pt x="272" y="215"/>
                  </a:lnTo>
                  <a:lnTo>
                    <a:pt x="224" y="222"/>
                  </a:lnTo>
                  <a:lnTo>
                    <a:pt x="220" y="305"/>
                  </a:lnTo>
                  <a:lnTo>
                    <a:pt x="167" y="309"/>
                  </a:lnTo>
                  <a:lnTo>
                    <a:pt x="150" y="376"/>
                  </a:lnTo>
                  <a:lnTo>
                    <a:pt x="105" y="404"/>
                  </a:lnTo>
                  <a:lnTo>
                    <a:pt x="97" y="456"/>
                  </a:lnTo>
                  <a:lnTo>
                    <a:pt x="148" y="441"/>
                  </a:lnTo>
                  <a:lnTo>
                    <a:pt x="206" y="444"/>
                  </a:lnTo>
                  <a:lnTo>
                    <a:pt x="285" y="438"/>
                  </a:lnTo>
                  <a:lnTo>
                    <a:pt x="368" y="401"/>
                  </a:lnTo>
                  <a:lnTo>
                    <a:pt x="415" y="416"/>
                  </a:lnTo>
                  <a:lnTo>
                    <a:pt x="475" y="492"/>
                  </a:lnTo>
                  <a:lnTo>
                    <a:pt x="463" y="524"/>
                  </a:lnTo>
                  <a:lnTo>
                    <a:pt x="415" y="543"/>
                  </a:lnTo>
                  <a:lnTo>
                    <a:pt x="367" y="553"/>
                  </a:lnTo>
                  <a:lnTo>
                    <a:pt x="379" y="582"/>
                  </a:lnTo>
                  <a:lnTo>
                    <a:pt x="358" y="620"/>
                  </a:lnTo>
                  <a:lnTo>
                    <a:pt x="235" y="655"/>
                  </a:lnTo>
                  <a:lnTo>
                    <a:pt x="222" y="668"/>
                  </a:lnTo>
                  <a:lnTo>
                    <a:pt x="235" y="769"/>
                  </a:lnTo>
                  <a:lnTo>
                    <a:pt x="234" y="769"/>
                  </a:lnTo>
                  <a:lnTo>
                    <a:pt x="224" y="827"/>
                  </a:lnTo>
                  <a:lnTo>
                    <a:pt x="113" y="914"/>
                  </a:lnTo>
                  <a:lnTo>
                    <a:pt x="73" y="970"/>
                  </a:lnTo>
                  <a:lnTo>
                    <a:pt x="13" y="1009"/>
                  </a:lnTo>
                  <a:lnTo>
                    <a:pt x="46" y="1029"/>
                  </a:lnTo>
                  <a:lnTo>
                    <a:pt x="51" y="1029"/>
                  </a:lnTo>
                  <a:lnTo>
                    <a:pt x="76" y="100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0"/>
            <p:cNvSpPr>
              <a:spLocks/>
            </p:cNvSpPr>
            <p:nvPr/>
          </p:nvSpPr>
          <p:spPr bwMode="auto">
            <a:xfrm>
              <a:off x="2976" y="1804"/>
              <a:ext cx="98" cy="59"/>
            </a:xfrm>
            <a:custGeom>
              <a:avLst/>
              <a:gdLst>
                <a:gd name="T0" fmla="*/ 0 w 164"/>
                <a:gd name="T1" fmla="*/ 98 h 98"/>
                <a:gd name="T2" fmla="*/ 0 w 164"/>
                <a:gd name="T3" fmla="*/ 98 h 98"/>
                <a:gd name="T4" fmla="*/ 147 w 164"/>
                <a:gd name="T5" fmla="*/ 97 h 98"/>
                <a:gd name="T6" fmla="*/ 164 w 164"/>
                <a:gd name="T7" fmla="*/ 56 h 98"/>
                <a:gd name="T8" fmla="*/ 128 w 164"/>
                <a:gd name="T9" fmla="*/ 0 h 98"/>
                <a:gd name="T10" fmla="*/ 93 w 164"/>
                <a:gd name="T11" fmla="*/ 1 h 98"/>
                <a:gd name="T12" fmla="*/ 10 w 164"/>
                <a:gd name="T13" fmla="*/ 43 h 98"/>
                <a:gd name="T14" fmla="*/ 0 w 164"/>
                <a:gd name="T15" fmla="*/ 98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8">
                  <a:moveTo>
                    <a:pt x="0" y="98"/>
                  </a:moveTo>
                  <a:lnTo>
                    <a:pt x="0" y="98"/>
                  </a:lnTo>
                  <a:lnTo>
                    <a:pt x="147" y="97"/>
                  </a:lnTo>
                  <a:lnTo>
                    <a:pt x="164" y="56"/>
                  </a:lnTo>
                  <a:lnTo>
                    <a:pt x="128" y="0"/>
                  </a:lnTo>
                  <a:lnTo>
                    <a:pt x="93" y="1"/>
                  </a:lnTo>
                  <a:lnTo>
                    <a:pt x="10" y="43"/>
                  </a:lnTo>
                  <a:lnTo>
                    <a:pt x="0" y="9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p:cNvSpPr>
              <a:spLocks noEditPoints="1"/>
            </p:cNvSpPr>
            <p:nvPr/>
          </p:nvSpPr>
          <p:spPr bwMode="auto">
            <a:xfrm>
              <a:off x="2973" y="1802"/>
              <a:ext cx="104" cy="63"/>
            </a:xfrm>
            <a:custGeom>
              <a:avLst/>
              <a:gdLst>
                <a:gd name="T0" fmla="*/ 0 w 172"/>
                <a:gd name="T1" fmla="*/ 105 h 105"/>
                <a:gd name="T2" fmla="*/ 0 w 172"/>
                <a:gd name="T3" fmla="*/ 105 h 105"/>
                <a:gd name="T4" fmla="*/ 11 w 172"/>
                <a:gd name="T5" fmla="*/ 45 h 105"/>
                <a:gd name="T6" fmla="*/ 97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50 h 105"/>
                <a:gd name="T18" fmla="*/ 17 w 172"/>
                <a:gd name="T19" fmla="*/ 50 h 105"/>
                <a:gd name="T20" fmla="*/ 8 w 172"/>
                <a:gd name="T21" fmla="*/ 98 h 105"/>
                <a:gd name="T22" fmla="*/ 149 w 172"/>
                <a:gd name="T23" fmla="*/ 97 h 105"/>
                <a:gd name="T24" fmla="*/ 165 w 172"/>
                <a:gd name="T25" fmla="*/ 60 h 105"/>
                <a:gd name="T26" fmla="*/ 130 w 172"/>
                <a:gd name="T27" fmla="*/ 7 h 105"/>
                <a:gd name="T28" fmla="*/ 98 w 172"/>
                <a:gd name="T29" fmla="*/ 8 h 105"/>
                <a:gd name="T30" fmla="*/ 17 w 172"/>
                <a:gd name="T31" fmla="*/ 5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7" y="2"/>
                  </a:lnTo>
                  <a:lnTo>
                    <a:pt x="133" y="0"/>
                  </a:lnTo>
                  <a:lnTo>
                    <a:pt x="172" y="59"/>
                  </a:lnTo>
                  <a:lnTo>
                    <a:pt x="153" y="104"/>
                  </a:lnTo>
                  <a:lnTo>
                    <a:pt x="0" y="105"/>
                  </a:lnTo>
                  <a:close/>
                  <a:moveTo>
                    <a:pt x="17" y="50"/>
                  </a:moveTo>
                  <a:lnTo>
                    <a:pt x="17" y="50"/>
                  </a:lnTo>
                  <a:lnTo>
                    <a:pt x="8" y="98"/>
                  </a:lnTo>
                  <a:lnTo>
                    <a:pt x="149" y="97"/>
                  </a:lnTo>
                  <a:lnTo>
                    <a:pt x="165" y="60"/>
                  </a:lnTo>
                  <a:lnTo>
                    <a:pt x="130" y="7"/>
                  </a:lnTo>
                  <a:lnTo>
                    <a:pt x="98" y="8"/>
                  </a:lnTo>
                  <a:lnTo>
                    <a:pt x="17" y="5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2"/>
            <p:cNvSpPr>
              <a:spLocks/>
            </p:cNvSpPr>
            <p:nvPr/>
          </p:nvSpPr>
          <p:spPr bwMode="auto">
            <a:xfrm>
              <a:off x="3031" y="1702"/>
              <a:ext cx="144" cy="97"/>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6 w 239"/>
                <a:gd name="T11" fmla="*/ 17 h 162"/>
                <a:gd name="T12" fmla="*/ 0 w 239"/>
                <a:gd name="T13" fmla="*/ 68 h 162"/>
                <a:gd name="T14" fmla="*/ 72 w 239"/>
                <a:gd name="T15" fmla="*/ 97 h 162"/>
                <a:gd name="T16" fmla="*/ 52 w 239"/>
                <a:gd name="T17" fmla="*/ 123 h 162"/>
                <a:gd name="T18" fmla="*/ 71 w 239"/>
                <a:gd name="T19" fmla="*/ 162 h 162"/>
                <a:gd name="T20" fmla="*/ 87 w 239"/>
                <a:gd name="T21" fmla="*/ 155 h 162"/>
                <a:gd name="T22" fmla="*/ 132 w 239"/>
                <a:gd name="T23" fmla="*/ 138 h 162"/>
                <a:gd name="T24" fmla="*/ 154 w 239"/>
                <a:gd name="T25" fmla="*/ 131 h 162"/>
                <a:gd name="T26" fmla="*/ 227 w 239"/>
                <a:gd name="T27" fmla="*/ 126 h 162"/>
                <a:gd name="T28" fmla="*/ 224 w 239"/>
                <a:gd name="T29" fmla="*/ 75 h 162"/>
                <a:gd name="T30" fmla="*/ 239 w 239"/>
                <a:gd name="T31" fmla="*/ 53 h 162"/>
                <a:gd name="T32" fmla="*/ 229 w 239"/>
                <a:gd name="T33" fmla="*/ 16 h 162"/>
                <a:gd name="T34" fmla="*/ 204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6" y="17"/>
                  </a:lnTo>
                  <a:lnTo>
                    <a:pt x="0" y="68"/>
                  </a:lnTo>
                  <a:lnTo>
                    <a:pt x="72" y="97"/>
                  </a:lnTo>
                  <a:lnTo>
                    <a:pt x="52" y="123"/>
                  </a:lnTo>
                  <a:lnTo>
                    <a:pt x="71" y="162"/>
                  </a:lnTo>
                  <a:lnTo>
                    <a:pt x="87" y="155"/>
                  </a:lnTo>
                  <a:lnTo>
                    <a:pt x="132" y="138"/>
                  </a:lnTo>
                  <a:lnTo>
                    <a:pt x="154" y="131"/>
                  </a:lnTo>
                  <a:lnTo>
                    <a:pt x="227" y="126"/>
                  </a:lnTo>
                  <a:lnTo>
                    <a:pt x="224" y="75"/>
                  </a:lnTo>
                  <a:lnTo>
                    <a:pt x="239" y="53"/>
                  </a:lnTo>
                  <a:lnTo>
                    <a:pt x="229" y="16"/>
                  </a:lnTo>
                  <a:lnTo>
                    <a:pt x="204"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3"/>
            <p:cNvSpPr>
              <a:spLocks noEditPoints="1"/>
            </p:cNvSpPr>
            <p:nvPr/>
          </p:nvSpPr>
          <p:spPr bwMode="auto">
            <a:xfrm>
              <a:off x="3029" y="1699"/>
              <a:ext cx="148" cy="102"/>
            </a:xfrm>
            <a:custGeom>
              <a:avLst/>
              <a:gdLst>
                <a:gd name="T0" fmla="*/ 73 w 247"/>
                <a:gd name="T1" fmla="*/ 171 h 171"/>
                <a:gd name="T2" fmla="*/ 73 w 247"/>
                <a:gd name="T3" fmla="*/ 171 h 171"/>
                <a:gd name="T4" fmla="*/ 52 w 247"/>
                <a:gd name="T5" fmla="*/ 128 h 171"/>
                <a:gd name="T6" fmla="*/ 71 w 247"/>
                <a:gd name="T7" fmla="*/ 103 h 171"/>
                <a:gd name="T8" fmla="*/ 0 w 247"/>
                <a:gd name="T9" fmla="*/ 74 h 171"/>
                <a:gd name="T10" fmla="*/ 28 w 247"/>
                <a:gd name="T11" fmla="*/ 17 h 171"/>
                <a:gd name="T12" fmla="*/ 108 w 247"/>
                <a:gd name="T13" fmla="*/ 68 h 171"/>
                <a:gd name="T14" fmla="*/ 140 w 247"/>
                <a:gd name="T15" fmla="*/ 64 h 171"/>
                <a:gd name="T16" fmla="*/ 161 w 247"/>
                <a:gd name="T17" fmla="*/ 44 h 171"/>
                <a:gd name="T18" fmla="*/ 188 w 247"/>
                <a:gd name="T19" fmla="*/ 0 h 171"/>
                <a:gd name="T20" fmla="*/ 209 w 247"/>
                <a:gd name="T21" fmla="*/ 19 h 171"/>
                <a:gd name="T22" fmla="*/ 236 w 247"/>
                <a:gd name="T23" fmla="*/ 17 h 171"/>
                <a:gd name="T24" fmla="*/ 247 w 247"/>
                <a:gd name="T25" fmla="*/ 59 h 171"/>
                <a:gd name="T26" fmla="*/ 231 w 247"/>
                <a:gd name="T27" fmla="*/ 81 h 171"/>
                <a:gd name="T28" fmla="*/ 235 w 247"/>
                <a:gd name="T29" fmla="*/ 134 h 171"/>
                <a:gd name="T30" fmla="*/ 158 w 247"/>
                <a:gd name="T31" fmla="*/ 140 h 171"/>
                <a:gd name="T32" fmla="*/ 137 w 247"/>
                <a:gd name="T33" fmla="*/ 146 h 171"/>
                <a:gd name="T34" fmla="*/ 92 w 247"/>
                <a:gd name="T35" fmla="*/ 163 h 171"/>
                <a:gd name="T36" fmla="*/ 73 w 247"/>
                <a:gd name="T37" fmla="*/ 171 h 171"/>
                <a:gd name="T38" fmla="*/ 60 w 247"/>
                <a:gd name="T39" fmla="*/ 129 h 171"/>
                <a:gd name="T40" fmla="*/ 60 w 247"/>
                <a:gd name="T41" fmla="*/ 129 h 171"/>
                <a:gd name="T42" fmla="*/ 76 w 247"/>
                <a:gd name="T43" fmla="*/ 163 h 171"/>
                <a:gd name="T44" fmla="*/ 90 w 247"/>
                <a:gd name="T45" fmla="*/ 157 h 171"/>
                <a:gd name="T46" fmla="*/ 135 w 247"/>
                <a:gd name="T47" fmla="*/ 140 h 171"/>
                <a:gd name="T48" fmla="*/ 157 w 247"/>
                <a:gd name="T49" fmla="*/ 133 h 171"/>
                <a:gd name="T50" fmla="*/ 228 w 247"/>
                <a:gd name="T51" fmla="*/ 128 h 171"/>
                <a:gd name="T52" fmla="*/ 225 w 247"/>
                <a:gd name="T53" fmla="*/ 79 h 171"/>
                <a:gd name="T54" fmla="*/ 240 w 247"/>
                <a:gd name="T55" fmla="*/ 58 h 171"/>
                <a:gd name="T56" fmla="*/ 231 w 247"/>
                <a:gd name="T57" fmla="*/ 24 h 171"/>
                <a:gd name="T58" fmla="*/ 206 w 247"/>
                <a:gd name="T59" fmla="*/ 25 h 171"/>
                <a:gd name="T60" fmla="*/ 190 w 247"/>
                <a:gd name="T61" fmla="*/ 10 h 171"/>
                <a:gd name="T62" fmla="*/ 166 w 247"/>
                <a:gd name="T63" fmla="*/ 48 h 171"/>
                <a:gd name="T64" fmla="*/ 143 w 247"/>
                <a:gd name="T65" fmla="*/ 70 h 171"/>
                <a:gd name="T66" fmla="*/ 106 w 247"/>
                <a:gd name="T67" fmla="*/ 75 h 171"/>
                <a:gd name="T68" fmla="*/ 31 w 247"/>
                <a:gd name="T69" fmla="*/ 26 h 171"/>
                <a:gd name="T70" fmla="*/ 9 w 247"/>
                <a:gd name="T71" fmla="*/ 71 h 171"/>
                <a:gd name="T72" fmla="*/ 81 w 247"/>
                <a:gd name="T73" fmla="*/ 101 h 171"/>
                <a:gd name="T74" fmla="*/ 60 w 247"/>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7" h="171">
                  <a:moveTo>
                    <a:pt x="73" y="171"/>
                  </a:moveTo>
                  <a:lnTo>
                    <a:pt x="73" y="171"/>
                  </a:lnTo>
                  <a:lnTo>
                    <a:pt x="52" y="128"/>
                  </a:lnTo>
                  <a:lnTo>
                    <a:pt x="71" y="103"/>
                  </a:lnTo>
                  <a:lnTo>
                    <a:pt x="0" y="74"/>
                  </a:lnTo>
                  <a:lnTo>
                    <a:pt x="28" y="17"/>
                  </a:lnTo>
                  <a:lnTo>
                    <a:pt x="108" y="68"/>
                  </a:lnTo>
                  <a:lnTo>
                    <a:pt x="140" y="64"/>
                  </a:lnTo>
                  <a:lnTo>
                    <a:pt x="161" y="44"/>
                  </a:lnTo>
                  <a:lnTo>
                    <a:pt x="188" y="0"/>
                  </a:lnTo>
                  <a:lnTo>
                    <a:pt x="209" y="19"/>
                  </a:lnTo>
                  <a:lnTo>
                    <a:pt x="236" y="17"/>
                  </a:lnTo>
                  <a:lnTo>
                    <a:pt x="247" y="59"/>
                  </a:lnTo>
                  <a:lnTo>
                    <a:pt x="231" y="81"/>
                  </a:lnTo>
                  <a:lnTo>
                    <a:pt x="235" y="134"/>
                  </a:lnTo>
                  <a:lnTo>
                    <a:pt x="158" y="140"/>
                  </a:lnTo>
                  <a:lnTo>
                    <a:pt x="137" y="146"/>
                  </a:lnTo>
                  <a:lnTo>
                    <a:pt x="92" y="163"/>
                  </a:lnTo>
                  <a:lnTo>
                    <a:pt x="73" y="171"/>
                  </a:lnTo>
                  <a:close/>
                  <a:moveTo>
                    <a:pt x="60" y="129"/>
                  </a:moveTo>
                  <a:lnTo>
                    <a:pt x="60" y="129"/>
                  </a:lnTo>
                  <a:lnTo>
                    <a:pt x="76" y="163"/>
                  </a:lnTo>
                  <a:lnTo>
                    <a:pt x="90" y="157"/>
                  </a:lnTo>
                  <a:lnTo>
                    <a:pt x="135" y="140"/>
                  </a:lnTo>
                  <a:lnTo>
                    <a:pt x="157" y="133"/>
                  </a:lnTo>
                  <a:lnTo>
                    <a:pt x="228" y="128"/>
                  </a:lnTo>
                  <a:lnTo>
                    <a:pt x="225" y="79"/>
                  </a:lnTo>
                  <a:lnTo>
                    <a:pt x="240" y="58"/>
                  </a:lnTo>
                  <a:lnTo>
                    <a:pt x="231" y="24"/>
                  </a:lnTo>
                  <a:lnTo>
                    <a:pt x="206" y="25"/>
                  </a:lnTo>
                  <a:lnTo>
                    <a:pt x="190" y="10"/>
                  </a:lnTo>
                  <a:lnTo>
                    <a:pt x="166" y="48"/>
                  </a:lnTo>
                  <a:lnTo>
                    <a:pt x="143" y="70"/>
                  </a:lnTo>
                  <a:lnTo>
                    <a:pt x="106" y="75"/>
                  </a:lnTo>
                  <a:lnTo>
                    <a:pt x="31" y="26"/>
                  </a:lnTo>
                  <a:lnTo>
                    <a:pt x="9" y="71"/>
                  </a:lnTo>
                  <a:lnTo>
                    <a:pt x="81" y="101"/>
                  </a:lnTo>
                  <a:lnTo>
                    <a:pt x="60" y="12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4"/>
            <p:cNvSpPr>
              <a:spLocks/>
            </p:cNvSpPr>
            <p:nvPr/>
          </p:nvSpPr>
          <p:spPr bwMode="auto">
            <a:xfrm>
              <a:off x="3155" y="1989"/>
              <a:ext cx="63" cy="42"/>
            </a:xfrm>
            <a:custGeom>
              <a:avLst/>
              <a:gdLst>
                <a:gd name="T0" fmla="*/ 78 w 105"/>
                <a:gd name="T1" fmla="*/ 70 h 70"/>
                <a:gd name="T2" fmla="*/ 78 w 105"/>
                <a:gd name="T3" fmla="*/ 70 h 70"/>
                <a:gd name="T4" fmla="*/ 63 w 105"/>
                <a:gd name="T5" fmla="*/ 52 h 70"/>
                <a:gd name="T6" fmla="*/ 20 w 105"/>
                <a:gd name="T7" fmla="*/ 70 h 70"/>
                <a:gd name="T8" fmla="*/ 0 w 105"/>
                <a:gd name="T9" fmla="*/ 61 h 70"/>
                <a:gd name="T10" fmla="*/ 7 w 105"/>
                <a:gd name="T11" fmla="*/ 55 h 70"/>
                <a:gd name="T12" fmla="*/ 55 w 105"/>
                <a:gd name="T13" fmla="*/ 10 h 70"/>
                <a:gd name="T14" fmla="*/ 65 w 105"/>
                <a:gd name="T15" fmla="*/ 0 h 70"/>
                <a:gd name="T16" fmla="*/ 105 w 105"/>
                <a:gd name="T17" fmla="*/ 47 h 70"/>
                <a:gd name="T18" fmla="*/ 78 w 105"/>
                <a:gd name="T1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70">
                  <a:moveTo>
                    <a:pt x="78" y="70"/>
                  </a:moveTo>
                  <a:lnTo>
                    <a:pt x="78" y="70"/>
                  </a:lnTo>
                  <a:lnTo>
                    <a:pt x="63" y="52"/>
                  </a:lnTo>
                  <a:lnTo>
                    <a:pt x="20" y="70"/>
                  </a:lnTo>
                  <a:lnTo>
                    <a:pt x="0" y="61"/>
                  </a:lnTo>
                  <a:lnTo>
                    <a:pt x="7" y="55"/>
                  </a:lnTo>
                  <a:lnTo>
                    <a:pt x="55" y="10"/>
                  </a:lnTo>
                  <a:lnTo>
                    <a:pt x="65" y="0"/>
                  </a:lnTo>
                  <a:lnTo>
                    <a:pt x="105" y="47"/>
                  </a:lnTo>
                  <a:lnTo>
                    <a:pt x="78" y="7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5"/>
            <p:cNvSpPr>
              <a:spLocks noEditPoints="1"/>
            </p:cNvSpPr>
            <p:nvPr/>
          </p:nvSpPr>
          <p:spPr bwMode="auto">
            <a:xfrm>
              <a:off x="3152" y="1986"/>
              <a:ext cx="69" cy="47"/>
            </a:xfrm>
            <a:custGeom>
              <a:avLst/>
              <a:gdLst>
                <a:gd name="T0" fmla="*/ 84 w 115"/>
                <a:gd name="T1" fmla="*/ 79 h 79"/>
                <a:gd name="T2" fmla="*/ 84 w 115"/>
                <a:gd name="T3" fmla="*/ 79 h 79"/>
                <a:gd name="T4" fmla="*/ 68 w 115"/>
                <a:gd name="T5" fmla="*/ 61 h 79"/>
                <a:gd name="T6" fmla="*/ 26 w 115"/>
                <a:gd name="T7" fmla="*/ 78 h 79"/>
                <a:gd name="T8" fmla="*/ 0 w 115"/>
                <a:gd name="T9" fmla="*/ 68 h 79"/>
                <a:gd name="T10" fmla="*/ 11 w 115"/>
                <a:gd name="T11" fmla="*/ 57 h 79"/>
                <a:gd name="T12" fmla="*/ 71 w 115"/>
                <a:gd name="T13" fmla="*/ 0 h 79"/>
                <a:gd name="T14" fmla="*/ 115 w 115"/>
                <a:gd name="T15" fmla="*/ 53 h 79"/>
                <a:gd name="T16" fmla="*/ 84 w 115"/>
                <a:gd name="T17" fmla="*/ 79 h 79"/>
                <a:gd name="T18" fmla="*/ 12 w 115"/>
                <a:gd name="T19" fmla="*/ 65 h 79"/>
                <a:gd name="T20" fmla="*/ 12 w 115"/>
                <a:gd name="T21" fmla="*/ 65 h 79"/>
                <a:gd name="T22" fmla="*/ 26 w 115"/>
                <a:gd name="T23" fmla="*/ 71 h 79"/>
                <a:gd name="T24" fmla="*/ 70 w 115"/>
                <a:gd name="T25" fmla="*/ 53 h 79"/>
                <a:gd name="T26" fmla="*/ 85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4" y="79"/>
                  </a:moveTo>
                  <a:lnTo>
                    <a:pt x="84" y="79"/>
                  </a:lnTo>
                  <a:lnTo>
                    <a:pt x="68" y="61"/>
                  </a:lnTo>
                  <a:lnTo>
                    <a:pt x="26" y="78"/>
                  </a:lnTo>
                  <a:lnTo>
                    <a:pt x="0" y="68"/>
                  </a:lnTo>
                  <a:lnTo>
                    <a:pt x="11" y="57"/>
                  </a:lnTo>
                  <a:lnTo>
                    <a:pt x="71" y="0"/>
                  </a:lnTo>
                  <a:lnTo>
                    <a:pt x="115" y="53"/>
                  </a:lnTo>
                  <a:lnTo>
                    <a:pt x="84" y="79"/>
                  </a:lnTo>
                  <a:close/>
                  <a:moveTo>
                    <a:pt x="12" y="65"/>
                  </a:moveTo>
                  <a:lnTo>
                    <a:pt x="12" y="65"/>
                  </a:lnTo>
                  <a:lnTo>
                    <a:pt x="26" y="71"/>
                  </a:lnTo>
                  <a:lnTo>
                    <a:pt x="70" y="53"/>
                  </a:lnTo>
                  <a:lnTo>
                    <a:pt x="85" y="70"/>
                  </a:lnTo>
                  <a:lnTo>
                    <a:pt x="106" y="52"/>
                  </a:lnTo>
                  <a:lnTo>
                    <a:pt x="71" y="10"/>
                  </a:lnTo>
                  <a:lnTo>
                    <a:pt x="63" y="17"/>
                  </a:lnTo>
                  <a:lnTo>
                    <a:pt x="12" y="6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6"/>
            <p:cNvSpPr>
              <a:spLocks/>
            </p:cNvSpPr>
            <p:nvPr/>
          </p:nvSpPr>
          <p:spPr bwMode="auto">
            <a:xfrm>
              <a:off x="2931" y="1712"/>
              <a:ext cx="858" cy="772"/>
            </a:xfrm>
            <a:custGeom>
              <a:avLst/>
              <a:gdLst>
                <a:gd name="T0" fmla="*/ 1252 w 1427"/>
                <a:gd name="T1" fmla="*/ 160 h 1285"/>
                <a:gd name="T2" fmla="*/ 1324 w 1427"/>
                <a:gd name="T3" fmla="*/ 150 h 1285"/>
                <a:gd name="T4" fmla="*/ 1377 w 1427"/>
                <a:gd name="T5" fmla="*/ 266 h 1285"/>
                <a:gd name="T6" fmla="*/ 1419 w 1427"/>
                <a:gd name="T7" fmla="*/ 311 h 1285"/>
                <a:gd name="T8" fmla="*/ 1411 w 1427"/>
                <a:gd name="T9" fmla="*/ 397 h 1285"/>
                <a:gd name="T10" fmla="*/ 1347 w 1427"/>
                <a:gd name="T11" fmla="*/ 496 h 1285"/>
                <a:gd name="T12" fmla="*/ 1225 w 1427"/>
                <a:gd name="T13" fmla="*/ 495 h 1285"/>
                <a:gd name="T14" fmla="*/ 1144 w 1427"/>
                <a:gd name="T15" fmla="*/ 546 h 1285"/>
                <a:gd name="T16" fmla="*/ 1057 w 1427"/>
                <a:gd name="T17" fmla="*/ 627 h 1285"/>
                <a:gd name="T18" fmla="*/ 1003 w 1427"/>
                <a:gd name="T19" fmla="*/ 702 h 1285"/>
                <a:gd name="T20" fmla="*/ 955 w 1427"/>
                <a:gd name="T21" fmla="*/ 694 h 1285"/>
                <a:gd name="T22" fmla="*/ 824 w 1427"/>
                <a:gd name="T23" fmla="*/ 720 h 1285"/>
                <a:gd name="T24" fmla="*/ 643 w 1427"/>
                <a:gd name="T25" fmla="*/ 650 h 1285"/>
                <a:gd name="T26" fmla="*/ 496 w 1427"/>
                <a:gd name="T27" fmla="*/ 671 h 1285"/>
                <a:gd name="T28" fmla="*/ 531 w 1427"/>
                <a:gd name="T29" fmla="*/ 748 h 1285"/>
                <a:gd name="T30" fmla="*/ 622 w 1427"/>
                <a:gd name="T31" fmla="*/ 812 h 1285"/>
                <a:gd name="T32" fmla="*/ 667 w 1427"/>
                <a:gd name="T33" fmla="*/ 899 h 1285"/>
                <a:gd name="T34" fmla="*/ 690 w 1427"/>
                <a:gd name="T35" fmla="*/ 987 h 1285"/>
                <a:gd name="T36" fmla="*/ 647 w 1427"/>
                <a:gd name="T37" fmla="*/ 1050 h 1285"/>
                <a:gd name="T38" fmla="*/ 578 w 1427"/>
                <a:gd name="T39" fmla="*/ 1041 h 1285"/>
                <a:gd name="T40" fmla="*/ 486 w 1427"/>
                <a:gd name="T41" fmla="*/ 1011 h 1285"/>
                <a:gd name="T42" fmla="*/ 378 w 1427"/>
                <a:gd name="T43" fmla="*/ 1022 h 1285"/>
                <a:gd name="T44" fmla="*/ 340 w 1427"/>
                <a:gd name="T45" fmla="*/ 1138 h 1285"/>
                <a:gd name="T46" fmla="*/ 250 w 1427"/>
                <a:gd name="T47" fmla="*/ 1182 h 1285"/>
                <a:gd name="T48" fmla="*/ 261 w 1427"/>
                <a:gd name="T49" fmla="*/ 1272 h 1285"/>
                <a:gd name="T50" fmla="*/ 193 w 1427"/>
                <a:gd name="T51" fmla="*/ 1206 h 1285"/>
                <a:gd name="T52" fmla="*/ 64 w 1427"/>
                <a:gd name="T53" fmla="*/ 1138 h 1285"/>
                <a:gd name="T54" fmla="*/ 198 w 1427"/>
                <a:gd name="T55" fmla="*/ 1120 h 1285"/>
                <a:gd name="T56" fmla="*/ 206 w 1427"/>
                <a:gd name="T57" fmla="*/ 1054 h 1285"/>
                <a:gd name="T58" fmla="*/ 321 w 1427"/>
                <a:gd name="T59" fmla="*/ 989 h 1285"/>
                <a:gd name="T60" fmla="*/ 204 w 1427"/>
                <a:gd name="T61" fmla="*/ 956 h 1285"/>
                <a:gd name="T62" fmla="*/ 87 w 1427"/>
                <a:gd name="T63" fmla="*/ 1020 h 1285"/>
                <a:gd name="T64" fmla="*/ 29 w 1427"/>
                <a:gd name="T65" fmla="*/ 929 h 1285"/>
                <a:gd name="T66" fmla="*/ 121 w 1427"/>
                <a:gd name="T67" fmla="*/ 792 h 1285"/>
                <a:gd name="T68" fmla="*/ 184 w 1427"/>
                <a:gd name="T69" fmla="*/ 729 h 1285"/>
                <a:gd name="T70" fmla="*/ 285 w 1427"/>
                <a:gd name="T71" fmla="*/ 664 h 1285"/>
                <a:gd name="T72" fmla="*/ 411 w 1427"/>
                <a:gd name="T73" fmla="*/ 605 h 1285"/>
                <a:gd name="T74" fmla="*/ 439 w 1427"/>
                <a:gd name="T75" fmla="*/ 461 h 1285"/>
                <a:gd name="T76" fmla="*/ 369 w 1427"/>
                <a:gd name="T77" fmla="*/ 380 h 1285"/>
                <a:gd name="T78" fmla="*/ 234 w 1427"/>
                <a:gd name="T79" fmla="*/ 376 h 1285"/>
                <a:gd name="T80" fmla="*/ 247 w 1427"/>
                <a:gd name="T81" fmla="*/ 292 h 1285"/>
                <a:gd name="T82" fmla="*/ 366 w 1427"/>
                <a:gd name="T83" fmla="*/ 329 h 1285"/>
                <a:gd name="T84" fmla="*/ 471 w 1427"/>
                <a:gd name="T85" fmla="*/ 227 h 1285"/>
                <a:gd name="T86" fmla="*/ 547 w 1427"/>
                <a:gd name="T87" fmla="*/ 193 h 1285"/>
                <a:gd name="T88" fmla="*/ 546 w 1427"/>
                <a:gd name="T89" fmla="*/ 80 h 1285"/>
                <a:gd name="T90" fmla="*/ 640 w 1427"/>
                <a:gd name="T91" fmla="*/ 7 h 1285"/>
                <a:gd name="T92" fmla="*/ 763 w 1427"/>
                <a:gd name="T93" fmla="*/ 83 h 1285"/>
                <a:gd name="T94" fmla="*/ 706 w 1427"/>
                <a:gd name="T95" fmla="*/ 176 h 1285"/>
                <a:gd name="T96" fmla="*/ 604 w 1427"/>
                <a:gd name="T97" fmla="*/ 264 h 1285"/>
                <a:gd name="T98" fmla="*/ 628 w 1427"/>
                <a:gd name="T99" fmla="*/ 394 h 1285"/>
                <a:gd name="T100" fmla="*/ 850 w 1427"/>
                <a:gd name="T101" fmla="*/ 463 h 1285"/>
                <a:gd name="T102" fmla="*/ 1019 w 1427"/>
                <a:gd name="T103" fmla="*/ 392 h 1285"/>
                <a:gd name="T104" fmla="*/ 1114 w 1427"/>
                <a:gd name="T105" fmla="*/ 287 h 1285"/>
                <a:gd name="T106" fmla="*/ 1240 w 1427"/>
                <a:gd name="T107" fmla="*/ 249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27" h="1285">
                  <a:moveTo>
                    <a:pt x="1277" y="230"/>
                  </a:moveTo>
                  <a:lnTo>
                    <a:pt x="1277" y="230"/>
                  </a:lnTo>
                  <a:lnTo>
                    <a:pt x="1283" y="225"/>
                  </a:lnTo>
                  <a:lnTo>
                    <a:pt x="1252" y="160"/>
                  </a:lnTo>
                  <a:lnTo>
                    <a:pt x="1272" y="123"/>
                  </a:lnTo>
                  <a:lnTo>
                    <a:pt x="1294" y="101"/>
                  </a:lnTo>
                  <a:lnTo>
                    <a:pt x="1309" y="111"/>
                  </a:lnTo>
                  <a:lnTo>
                    <a:pt x="1324" y="150"/>
                  </a:lnTo>
                  <a:lnTo>
                    <a:pt x="1336" y="204"/>
                  </a:lnTo>
                  <a:lnTo>
                    <a:pt x="1326" y="205"/>
                  </a:lnTo>
                  <a:lnTo>
                    <a:pt x="1286" y="223"/>
                  </a:lnTo>
                  <a:lnTo>
                    <a:pt x="1377" y="266"/>
                  </a:lnTo>
                  <a:lnTo>
                    <a:pt x="1381" y="283"/>
                  </a:lnTo>
                  <a:lnTo>
                    <a:pt x="1384" y="306"/>
                  </a:lnTo>
                  <a:lnTo>
                    <a:pt x="1418" y="304"/>
                  </a:lnTo>
                  <a:lnTo>
                    <a:pt x="1419" y="311"/>
                  </a:lnTo>
                  <a:lnTo>
                    <a:pt x="1427" y="343"/>
                  </a:lnTo>
                  <a:lnTo>
                    <a:pt x="1420" y="378"/>
                  </a:lnTo>
                  <a:lnTo>
                    <a:pt x="1415" y="388"/>
                  </a:lnTo>
                  <a:lnTo>
                    <a:pt x="1411" y="397"/>
                  </a:lnTo>
                  <a:lnTo>
                    <a:pt x="1403" y="401"/>
                  </a:lnTo>
                  <a:lnTo>
                    <a:pt x="1388" y="443"/>
                  </a:lnTo>
                  <a:lnTo>
                    <a:pt x="1366" y="489"/>
                  </a:lnTo>
                  <a:lnTo>
                    <a:pt x="1347" y="496"/>
                  </a:lnTo>
                  <a:lnTo>
                    <a:pt x="1289" y="531"/>
                  </a:lnTo>
                  <a:lnTo>
                    <a:pt x="1258" y="543"/>
                  </a:lnTo>
                  <a:lnTo>
                    <a:pt x="1256" y="496"/>
                  </a:lnTo>
                  <a:lnTo>
                    <a:pt x="1225" y="495"/>
                  </a:lnTo>
                  <a:lnTo>
                    <a:pt x="1195" y="488"/>
                  </a:lnTo>
                  <a:lnTo>
                    <a:pt x="1190" y="485"/>
                  </a:lnTo>
                  <a:lnTo>
                    <a:pt x="1171" y="476"/>
                  </a:lnTo>
                  <a:lnTo>
                    <a:pt x="1144" y="546"/>
                  </a:lnTo>
                  <a:lnTo>
                    <a:pt x="1140" y="555"/>
                  </a:lnTo>
                  <a:lnTo>
                    <a:pt x="1118" y="565"/>
                  </a:lnTo>
                  <a:lnTo>
                    <a:pt x="1075" y="580"/>
                  </a:lnTo>
                  <a:lnTo>
                    <a:pt x="1057" y="627"/>
                  </a:lnTo>
                  <a:lnTo>
                    <a:pt x="1053" y="632"/>
                  </a:lnTo>
                  <a:lnTo>
                    <a:pt x="1036" y="676"/>
                  </a:lnTo>
                  <a:lnTo>
                    <a:pt x="1009" y="699"/>
                  </a:lnTo>
                  <a:lnTo>
                    <a:pt x="1003" y="702"/>
                  </a:lnTo>
                  <a:lnTo>
                    <a:pt x="981" y="715"/>
                  </a:lnTo>
                  <a:lnTo>
                    <a:pt x="955" y="694"/>
                  </a:lnTo>
                  <a:lnTo>
                    <a:pt x="981" y="715"/>
                  </a:lnTo>
                  <a:lnTo>
                    <a:pt x="955" y="694"/>
                  </a:lnTo>
                  <a:lnTo>
                    <a:pt x="923" y="731"/>
                  </a:lnTo>
                  <a:lnTo>
                    <a:pt x="885" y="688"/>
                  </a:lnTo>
                  <a:lnTo>
                    <a:pt x="862" y="725"/>
                  </a:lnTo>
                  <a:lnTo>
                    <a:pt x="824" y="720"/>
                  </a:lnTo>
                  <a:lnTo>
                    <a:pt x="713" y="617"/>
                  </a:lnTo>
                  <a:lnTo>
                    <a:pt x="692" y="626"/>
                  </a:lnTo>
                  <a:lnTo>
                    <a:pt x="663" y="639"/>
                  </a:lnTo>
                  <a:lnTo>
                    <a:pt x="643" y="650"/>
                  </a:lnTo>
                  <a:lnTo>
                    <a:pt x="621" y="653"/>
                  </a:lnTo>
                  <a:lnTo>
                    <a:pt x="564" y="656"/>
                  </a:lnTo>
                  <a:lnTo>
                    <a:pt x="552" y="659"/>
                  </a:lnTo>
                  <a:lnTo>
                    <a:pt x="496" y="671"/>
                  </a:lnTo>
                  <a:lnTo>
                    <a:pt x="505" y="683"/>
                  </a:lnTo>
                  <a:lnTo>
                    <a:pt x="519" y="699"/>
                  </a:lnTo>
                  <a:lnTo>
                    <a:pt x="527" y="709"/>
                  </a:lnTo>
                  <a:lnTo>
                    <a:pt x="531" y="748"/>
                  </a:lnTo>
                  <a:lnTo>
                    <a:pt x="532" y="766"/>
                  </a:lnTo>
                  <a:lnTo>
                    <a:pt x="573" y="799"/>
                  </a:lnTo>
                  <a:lnTo>
                    <a:pt x="580" y="814"/>
                  </a:lnTo>
                  <a:lnTo>
                    <a:pt x="622" y="812"/>
                  </a:lnTo>
                  <a:lnTo>
                    <a:pt x="621" y="836"/>
                  </a:lnTo>
                  <a:lnTo>
                    <a:pt x="639" y="869"/>
                  </a:lnTo>
                  <a:lnTo>
                    <a:pt x="636" y="897"/>
                  </a:lnTo>
                  <a:lnTo>
                    <a:pt x="667" y="899"/>
                  </a:lnTo>
                  <a:lnTo>
                    <a:pt x="692" y="930"/>
                  </a:lnTo>
                  <a:lnTo>
                    <a:pt x="685" y="949"/>
                  </a:lnTo>
                  <a:lnTo>
                    <a:pt x="697" y="970"/>
                  </a:lnTo>
                  <a:lnTo>
                    <a:pt x="690" y="987"/>
                  </a:lnTo>
                  <a:lnTo>
                    <a:pt x="686" y="999"/>
                  </a:lnTo>
                  <a:lnTo>
                    <a:pt x="675" y="998"/>
                  </a:lnTo>
                  <a:lnTo>
                    <a:pt x="648" y="1017"/>
                  </a:lnTo>
                  <a:lnTo>
                    <a:pt x="647" y="1050"/>
                  </a:lnTo>
                  <a:lnTo>
                    <a:pt x="631" y="1057"/>
                  </a:lnTo>
                  <a:lnTo>
                    <a:pt x="621" y="1043"/>
                  </a:lnTo>
                  <a:lnTo>
                    <a:pt x="584" y="1045"/>
                  </a:lnTo>
                  <a:lnTo>
                    <a:pt x="578" y="1041"/>
                  </a:lnTo>
                  <a:lnTo>
                    <a:pt x="548" y="1046"/>
                  </a:lnTo>
                  <a:lnTo>
                    <a:pt x="517" y="1050"/>
                  </a:lnTo>
                  <a:lnTo>
                    <a:pt x="509" y="1062"/>
                  </a:lnTo>
                  <a:lnTo>
                    <a:pt x="486" y="1011"/>
                  </a:lnTo>
                  <a:lnTo>
                    <a:pt x="454" y="996"/>
                  </a:lnTo>
                  <a:lnTo>
                    <a:pt x="419" y="1018"/>
                  </a:lnTo>
                  <a:lnTo>
                    <a:pt x="406" y="1010"/>
                  </a:lnTo>
                  <a:lnTo>
                    <a:pt x="378" y="1022"/>
                  </a:lnTo>
                  <a:lnTo>
                    <a:pt x="376" y="1029"/>
                  </a:lnTo>
                  <a:lnTo>
                    <a:pt x="392" y="1053"/>
                  </a:lnTo>
                  <a:lnTo>
                    <a:pt x="362" y="1100"/>
                  </a:lnTo>
                  <a:lnTo>
                    <a:pt x="340" y="1138"/>
                  </a:lnTo>
                  <a:lnTo>
                    <a:pt x="314" y="1155"/>
                  </a:lnTo>
                  <a:lnTo>
                    <a:pt x="289" y="1166"/>
                  </a:lnTo>
                  <a:lnTo>
                    <a:pt x="279" y="1170"/>
                  </a:lnTo>
                  <a:lnTo>
                    <a:pt x="250" y="1182"/>
                  </a:lnTo>
                  <a:lnTo>
                    <a:pt x="262" y="1221"/>
                  </a:lnTo>
                  <a:lnTo>
                    <a:pt x="276" y="1239"/>
                  </a:lnTo>
                  <a:lnTo>
                    <a:pt x="270" y="1259"/>
                  </a:lnTo>
                  <a:lnTo>
                    <a:pt x="261" y="1272"/>
                  </a:lnTo>
                  <a:lnTo>
                    <a:pt x="236" y="1280"/>
                  </a:lnTo>
                  <a:lnTo>
                    <a:pt x="213" y="1285"/>
                  </a:lnTo>
                  <a:lnTo>
                    <a:pt x="196" y="1264"/>
                  </a:lnTo>
                  <a:lnTo>
                    <a:pt x="193" y="1206"/>
                  </a:lnTo>
                  <a:lnTo>
                    <a:pt x="155" y="1218"/>
                  </a:lnTo>
                  <a:lnTo>
                    <a:pt x="148" y="1221"/>
                  </a:lnTo>
                  <a:lnTo>
                    <a:pt x="86" y="1220"/>
                  </a:lnTo>
                  <a:lnTo>
                    <a:pt x="64" y="1138"/>
                  </a:lnTo>
                  <a:lnTo>
                    <a:pt x="96" y="1128"/>
                  </a:lnTo>
                  <a:lnTo>
                    <a:pt x="135" y="1151"/>
                  </a:lnTo>
                  <a:lnTo>
                    <a:pt x="180" y="1136"/>
                  </a:lnTo>
                  <a:lnTo>
                    <a:pt x="198" y="1120"/>
                  </a:lnTo>
                  <a:lnTo>
                    <a:pt x="168" y="1098"/>
                  </a:lnTo>
                  <a:lnTo>
                    <a:pt x="178" y="1082"/>
                  </a:lnTo>
                  <a:lnTo>
                    <a:pt x="209" y="1067"/>
                  </a:lnTo>
                  <a:lnTo>
                    <a:pt x="206" y="1054"/>
                  </a:lnTo>
                  <a:lnTo>
                    <a:pt x="237" y="1036"/>
                  </a:lnTo>
                  <a:lnTo>
                    <a:pt x="272" y="1048"/>
                  </a:lnTo>
                  <a:lnTo>
                    <a:pt x="289" y="1039"/>
                  </a:lnTo>
                  <a:lnTo>
                    <a:pt x="321" y="989"/>
                  </a:lnTo>
                  <a:lnTo>
                    <a:pt x="288" y="983"/>
                  </a:lnTo>
                  <a:lnTo>
                    <a:pt x="281" y="931"/>
                  </a:lnTo>
                  <a:lnTo>
                    <a:pt x="226" y="948"/>
                  </a:lnTo>
                  <a:lnTo>
                    <a:pt x="204" y="956"/>
                  </a:lnTo>
                  <a:lnTo>
                    <a:pt x="187" y="960"/>
                  </a:lnTo>
                  <a:lnTo>
                    <a:pt x="144" y="1018"/>
                  </a:lnTo>
                  <a:lnTo>
                    <a:pt x="108" y="1023"/>
                  </a:lnTo>
                  <a:lnTo>
                    <a:pt x="87" y="1020"/>
                  </a:lnTo>
                  <a:lnTo>
                    <a:pt x="103" y="998"/>
                  </a:lnTo>
                  <a:lnTo>
                    <a:pt x="83" y="953"/>
                  </a:lnTo>
                  <a:lnTo>
                    <a:pt x="52" y="920"/>
                  </a:lnTo>
                  <a:lnTo>
                    <a:pt x="29" y="929"/>
                  </a:lnTo>
                  <a:lnTo>
                    <a:pt x="9" y="881"/>
                  </a:lnTo>
                  <a:lnTo>
                    <a:pt x="4" y="866"/>
                  </a:lnTo>
                  <a:lnTo>
                    <a:pt x="0" y="850"/>
                  </a:lnTo>
                  <a:lnTo>
                    <a:pt x="121" y="792"/>
                  </a:lnTo>
                  <a:lnTo>
                    <a:pt x="148" y="780"/>
                  </a:lnTo>
                  <a:lnTo>
                    <a:pt x="167" y="773"/>
                  </a:lnTo>
                  <a:lnTo>
                    <a:pt x="157" y="744"/>
                  </a:lnTo>
                  <a:lnTo>
                    <a:pt x="184" y="729"/>
                  </a:lnTo>
                  <a:lnTo>
                    <a:pt x="218" y="711"/>
                  </a:lnTo>
                  <a:lnTo>
                    <a:pt x="260" y="706"/>
                  </a:lnTo>
                  <a:lnTo>
                    <a:pt x="273" y="685"/>
                  </a:lnTo>
                  <a:lnTo>
                    <a:pt x="285" y="664"/>
                  </a:lnTo>
                  <a:lnTo>
                    <a:pt x="295" y="645"/>
                  </a:lnTo>
                  <a:lnTo>
                    <a:pt x="319" y="635"/>
                  </a:lnTo>
                  <a:lnTo>
                    <a:pt x="361" y="622"/>
                  </a:lnTo>
                  <a:lnTo>
                    <a:pt x="411" y="605"/>
                  </a:lnTo>
                  <a:lnTo>
                    <a:pt x="461" y="543"/>
                  </a:lnTo>
                  <a:lnTo>
                    <a:pt x="451" y="531"/>
                  </a:lnTo>
                  <a:lnTo>
                    <a:pt x="478" y="508"/>
                  </a:lnTo>
                  <a:lnTo>
                    <a:pt x="439" y="461"/>
                  </a:lnTo>
                  <a:lnTo>
                    <a:pt x="406" y="446"/>
                  </a:lnTo>
                  <a:lnTo>
                    <a:pt x="410" y="428"/>
                  </a:lnTo>
                  <a:lnTo>
                    <a:pt x="412" y="416"/>
                  </a:lnTo>
                  <a:lnTo>
                    <a:pt x="369" y="380"/>
                  </a:lnTo>
                  <a:lnTo>
                    <a:pt x="318" y="384"/>
                  </a:lnTo>
                  <a:lnTo>
                    <a:pt x="304" y="387"/>
                  </a:lnTo>
                  <a:lnTo>
                    <a:pt x="244" y="382"/>
                  </a:lnTo>
                  <a:lnTo>
                    <a:pt x="234" y="376"/>
                  </a:lnTo>
                  <a:lnTo>
                    <a:pt x="200" y="362"/>
                  </a:lnTo>
                  <a:lnTo>
                    <a:pt x="201" y="353"/>
                  </a:lnTo>
                  <a:lnTo>
                    <a:pt x="212" y="288"/>
                  </a:lnTo>
                  <a:lnTo>
                    <a:pt x="247" y="292"/>
                  </a:lnTo>
                  <a:lnTo>
                    <a:pt x="284" y="291"/>
                  </a:lnTo>
                  <a:lnTo>
                    <a:pt x="286" y="325"/>
                  </a:lnTo>
                  <a:lnTo>
                    <a:pt x="314" y="340"/>
                  </a:lnTo>
                  <a:lnTo>
                    <a:pt x="366" y="329"/>
                  </a:lnTo>
                  <a:lnTo>
                    <a:pt x="390" y="292"/>
                  </a:lnTo>
                  <a:lnTo>
                    <a:pt x="384" y="258"/>
                  </a:lnTo>
                  <a:lnTo>
                    <a:pt x="497" y="250"/>
                  </a:lnTo>
                  <a:lnTo>
                    <a:pt x="471" y="227"/>
                  </a:lnTo>
                  <a:lnTo>
                    <a:pt x="472" y="182"/>
                  </a:lnTo>
                  <a:lnTo>
                    <a:pt x="510" y="204"/>
                  </a:lnTo>
                  <a:lnTo>
                    <a:pt x="536" y="209"/>
                  </a:lnTo>
                  <a:lnTo>
                    <a:pt x="547" y="193"/>
                  </a:lnTo>
                  <a:lnTo>
                    <a:pt x="569" y="195"/>
                  </a:lnTo>
                  <a:lnTo>
                    <a:pt x="569" y="178"/>
                  </a:lnTo>
                  <a:lnTo>
                    <a:pt x="590" y="103"/>
                  </a:lnTo>
                  <a:lnTo>
                    <a:pt x="546" y="80"/>
                  </a:lnTo>
                  <a:lnTo>
                    <a:pt x="551" y="23"/>
                  </a:lnTo>
                  <a:lnTo>
                    <a:pt x="620" y="43"/>
                  </a:lnTo>
                  <a:lnTo>
                    <a:pt x="651" y="29"/>
                  </a:lnTo>
                  <a:lnTo>
                    <a:pt x="640" y="7"/>
                  </a:lnTo>
                  <a:lnTo>
                    <a:pt x="672" y="0"/>
                  </a:lnTo>
                  <a:lnTo>
                    <a:pt x="680" y="34"/>
                  </a:lnTo>
                  <a:lnTo>
                    <a:pt x="742" y="49"/>
                  </a:lnTo>
                  <a:lnTo>
                    <a:pt x="763" y="83"/>
                  </a:lnTo>
                  <a:lnTo>
                    <a:pt x="739" y="125"/>
                  </a:lnTo>
                  <a:lnTo>
                    <a:pt x="724" y="133"/>
                  </a:lnTo>
                  <a:lnTo>
                    <a:pt x="710" y="150"/>
                  </a:lnTo>
                  <a:lnTo>
                    <a:pt x="706" y="176"/>
                  </a:lnTo>
                  <a:lnTo>
                    <a:pt x="711" y="207"/>
                  </a:lnTo>
                  <a:lnTo>
                    <a:pt x="689" y="248"/>
                  </a:lnTo>
                  <a:lnTo>
                    <a:pt x="667" y="264"/>
                  </a:lnTo>
                  <a:lnTo>
                    <a:pt x="604" y="264"/>
                  </a:lnTo>
                  <a:lnTo>
                    <a:pt x="621" y="343"/>
                  </a:lnTo>
                  <a:lnTo>
                    <a:pt x="623" y="354"/>
                  </a:lnTo>
                  <a:lnTo>
                    <a:pt x="621" y="360"/>
                  </a:lnTo>
                  <a:lnTo>
                    <a:pt x="628" y="394"/>
                  </a:lnTo>
                  <a:lnTo>
                    <a:pt x="718" y="381"/>
                  </a:lnTo>
                  <a:lnTo>
                    <a:pt x="744" y="378"/>
                  </a:lnTo>
                  <a:lnTo>
                    <a:pt x="803" y="394"/>
                  </a:lnTo>
                  <a:lnTo>
                    <a:pt x="850" y="463"/>
                  </a:lnTo>
                  <a:lnTo>
                    <a:pt x="925" y="481"/>
                  </a:lnTo>
                  <a:lnTo>
                    <a:pt x="937" y="477"/>
                  </a:lnTo>
                  <a:lnTo>
                    <a:pt x="963" y="407"/>
                  </a:lnTo>
                  <a:lnTo>
                    <a:pt x="1019" y="392"/>
                  </a:lnTo>
                  <a:lnTo>
                    <a:pt x="1032" y="371"/>
                  </a:lnTo>
                  <a:lnTo>
                    <a:pt x="1113" y="342"/>
                  </a:lnTo>
                  <a:lnTo>
                    <a:pt x="1092" y="306"/>
                  </a:lnTo>
                  <a:lnTo>
                    <a:pt x="1114" y="287"/>
                  </a:lnTo>
                  <a:lnTo>
                    <a:pt x="1132" y="270"/>
                  </a:lnTo>
                  <a:lnTo>
                    <a:pt x="1176" y="297"/>
                  </a:lnTo>
                  <a:lnTo>
                    <a:pt x="1232" y="267"/>
                  </a:lnTo>
                  <a:lnTo>
                    <a:pt x="1240" y="249"/>
                  </a:lnTo>
                  <a:lnTo>
                    <a:pt x="1273" y="234"/>
                  </a:lnTo>
                  <a:lnTo>
                    <a:pt x="1283" y="225"/>
                  </a:lnTo>
                  <a:lnTo>
                    <a:pt x="1277" y="23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7"/>
            <p:cNvSpPr>
              <a:spLocks noEditPoints="1"/>
            </p:cNvSpPr>
            <p:nvPr/>
          </p:nvSpPr>
          <p:spPr bwMode="auto">
            <a:xfrm>
              <a:off x="2929" y="1709"/>
              <a:ext cx="861" cy="777"/>
            </a:xfrm>
            <a:custGeom>
              <a:avLst/>
              <a:gdLst>
                <a:gd name="T0" fmla="*/ 64 w 1434"/>
                <a:gd name="T1" fmla="*/ 1140 h 1292"/>
                <a:gd name="T2" fmla="*/ 209 w 1434"/>
                <a:gd name="T3" fmla="*/ 1070 h 1292"/>
                <a:gd name="T4" fmla="*/ 282 w 1434"/>
                <a:gd name="T5" fmla="*/ 940 h 1292"/>
                <a:gd name="T6" fmla="*/ 103 w 1434"/>
                <a:gd name="T7" fmla="*/ 1002 h 1292"/>
                <a:gd name="T8" fmla="*/ 167 w 1434"/>
                <a:gd name="T9" fmla="*/ 775 h 1292"/>
                <a:gd name="T10" fmla="*/ 322 w 1434"/>
                <a:gd name="T11" fmla="*/ 636 h 1292"/>
                <a:gd name="T12" fmla="*/ 412 w 1434"/>
                <a:gd name="T13" fmla="*/ 421 h 1292"/>
                <a:gd name="T14" fmla="*/ 201 w 1434"/>
                <a:gd name="T15" fmla="*/ 368 h 1292"/>
                <a:gd name="T16" fmla="*/ 368 w 1434"/>
                <a:gd name="T17" fmla="*/ 330 h 1292"/>
                <a:gd name="T18" fmla="*/ 539 w 1434"/>
                <a:gd name="T19" fmla="*/ 209 h 1292"/>
                <a:gd name="T20" fmla="*/ 624 w 1434"/>
                <a:gd name="T21" fmla="*/ 43 h 1292"/>
                <a:gd name="T22" fmla="*/ 746 w 1434"/>
                <a:gd name="T23" fmla="*/ 131 h 1292"/>
                <a:gd name="T24" fmla="*/ 612 w 1434"/>
                <a:gd name="T25" fmla="*/ 271 h 1292"/>
                <a:gd name="T26" fmla="*/ 929 w 1434"/>
                <a:gd name="T27" fmla="*/ 481 h 1292"/>
                <a:gd name="T28" fmla="*/ 1116 w 1434"/>
                <a:gd name="T29" fmla="*/ 289 h 1292"/>
                <a:gd name="T30" fmla="*/ 1283 w 1434"/>
                <a:gd name="T31" fmla="*/ 228 h 1292"/>
                <a:gd name="T32" fmla="*/ 1316 w 1434"/>
                <a:gd name="T33" fmla="*/ 114 h 1292"/>
                <a:gd name="T34" fmla="*/ 1391 w 1434"/>
                <a:gd name="T35" fmla="*/ 306 h 1292"/>
                <a:gd name="T36" fmla="*/ 1372 w 1434"/>
                <a:gd name="T37" fmla="*/ 496 h 1292"/>
                <a:gd name="T38" fmla="*/ 1192 w 1434"/>
                <a:gd name="T39" fmla="*/ 491 h 1292"/>
                <a:gd name="T40" fmla="*/ 1043 w 1434"/>
                <a:gd name="T41" fmla="*/ 682 h 1292"/>
                <a:gd name="T42" fmla="*/ 868 w 1434"/>
                <a:gd name="T43" fmla="*/ 733 h 1292"/>
                <a:gd name="T44" fmla="*/ 568 w 1434"/>
                <a:gd name="T45" fmla="*/ 663 h 1292"/>
                <a:gd name="T46" fmla="*/ 586 w 1434"/>
                <a:gd name="T47" fmla="*/ 815 h 1292"/>
                <a:gd name="T48" fmla="*/ 693 w 1434"/>
                <a:gd name="T49" fmla="*/ 953 h 1292"/>
                <a:gd name="T50" fmla="*/ 624 w 1434"/>
                <a:gd name="T51" fmla="*/ 1051 h 1292"/>
                <a:gd name="T52" fmla="*/ 458 w 1434"/>
                <a:gd name="T53" fmla="*/ 1004 h 1292"/>
                <a:gd name="T54" fmla="*/ 346 w 1434"/>
                <a:gd name="T55" fmla="*/ 1145 h 1292"/>
                <a:gd name="T56" fmla="*/ 241 w 1434"/>
                <a:gd name="T57" fmla="*/ 1287 h 1292"/>
                <a:gd name="T58" fmla="*/ 271 w 1434"/>
                <a:gd name="T59" fmla="*/ 1262 h 1292"/>
                <a:gd name="T60" fmla="*/ 392 w 1434"/>
                <a:gd name="T61" fmla="*/ 1057 h 1292"/>
                <a:gd name="T62" fmla="*/ 514 w 1434"/>
                <a:gd name="T63" fmla="*/ 1059 h 1292"/>
                <a:gd name="T64" fmla="*/ 648 w 1434"/>
                <a:gd name="T65" fmla="*/ 1052 h 1292"/>
                <a:gd name="T66" fmla="*/ 669 w 1434"/>
                <a:gd name="T67" fmla="*/ 907 h 1292"/>
                <a:gd name="T68" fmla="*/ 532 w 1434"/>
                <a:gd name="T69" fmla="*/ 771 h 1292"/>
                <a:gd name="T70" fmla="*/ 646 w 1434"/>
                <a:gd name="T71" fmla="*/ 651 h 1292"/>
                <a:gd name="T72" fmla="*/ 927 w 1434"/>
                <a:gd name="T73" fmla="*/ 730 h 1292"/>
                <a:gd name="T74" fmla="*/ 1038 w 1434"/>
                <a:gd name="T75" fmla="*/ 678 h 1292"/>
                <a:gd name="T76" fmla="*/ 1173 w 1434"/>
                <a:gd name="T77" fmla="*/ 476 h 1292"/>
                <a:gd name="T78" fmla="*/ 1349 w 1434"/>
                <a:gd name="T79" fmla="*/ 497 h 1292"/>
                <a:gd name="T80" fmla="*/ 1419 w 1434"/>
                <a:gd name="T81" fmla="*/ 311 h 1292"/>
                <a:gd name="T82" fmla="*/ 1238 w 1434"/>
                <a:gd name="T83" fmla="*/ 274 h 1292"/>
                <a:gd name="T84" fmla="*/ 1026 w 1434"/>
                <a:gd name="T85" fmla="*/ 399 h 1292"/>
                <a:gd name="T86" fmla="*/ 722 w 1434"/>
                <a:gd name="T87" fmla="*/ 389 h 1292"/>
                <a:gd name="T88" fmla="*/ 712 w 1434"/>
                <a:gd name="T89" fmla="*/ 210 h 1292"/>
                <a:gd name="T90" fmla="*/ 681 w 1434"/>
                <a:gd name="T91" fmla="*/ 41 h 1292"/>
                <a:gd name="T92" fmla="*/ 598 w 1434"/>
                <a:gd name="T93" fmla="*/ 105 h 1292"/>
                <a:gd name="T94" fmla="*/ 479 w 1434"/>
                <a:gd name="T95" fmla="*/ 230 h 1292"/>
                <a:gd name="T96" fmla="*/ 285 w 1434"/>
                <a:gd name="T97" fmla="*/ 298 h 1292"/>
                <a:gd name="T98" fmla="*/ 308 w 1434"/>
                <a:gd name="T99" fmla="*/ 388 h 1292"/>
                <a:gd name="T100" fmla="*/ 460 w 1434"/>
                <a:gd name="T101" fmla="*/ 535 h 1292"/>
                <a:gd name="T102" fmla="*/ 223 w 1434"/>
                <a:gd name="T103" fmla="*/ 718 h 1292"/>
                <a:gd name="T104" fmla="*/ 16 w 1434"/>
                <a:gd name="T105" fmla="*/ 884 h 1292"/>
                <a:gd name="T106" fmla="*/ 146 w 1434"/>
                <a:gd name="T107" fmla="*/ 1019 h 1292"/>
                <a:gd name="T108" fmla="*/ 294 w 1434"/>
                <a:gd name="T109" fmla="*/ 1046 h 1292"/>
                <a:gd name="T110" fmla="*/ 207 w 1434"/>
                <a:gd name="T111" fmla="*/ 1123 h 1292"/>
                <a:gd name="T112" fmla="*/ 158 w 1434"/>
                <a:gd name="T113" fmla="*/ 1219 h 1292"/>
                <a:gd name="T114" fmla="*/ 1336 w 1434"/>
                <a:gd name="T115" fmla="*/ 205 h 1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2">
                  <a:moveTo>
                    <a:pt x="215" y="1292"/>
                  </a:moveTo>
                  <a:lnTo>
                    <a:pt x="215" y="1292"/>
                  </a:lnTo>
                  <a:lnTo>
                    <a:pt x="197" y="1269"/>
                  </a:lnTo>
                  <a:lnTo>
                    <a:pt x="194" y="1214"/>
                  </a:lnTo>
                  <a:lnTo>
                    <a:pt x="153" y="1228"/>
                  </a:lnTo>
                  <a:lnTo>
                    <a:pt x="87" y="1227"/>
                  </a:lnTo>
                  <a:lnTo>
                    <a:pt x="64" y="1140"/>
                  </a:lnTo>
                  <a:lnTo>
                    <a:pt x="100" y="1129"/>
                  </a:lnTo>
                  <a:lnTo>
                    <a:pt x="139" y="1152"/>
                  </a:lnTo>
                  <a:lnTo>
                    <a:pt x="183" y="1137"/>
                  </a:lnTo>
                  <a:lnTo>
                    <a:pt x="196" y="1124"/>
                  </a:lnTo>
                  <a:lnTo>
                    <a:pt x="168" y="1103"/>
                  </a:lnTo>
                  <a:lnTo>
                    <a:pt x="180" y="1083"/>
                  </a:lnTo>
                  <a:lnTo>
                    <a:pt x="209" y="1070"/>
                  </a:lnTo>
                  <a:lnTo>
                    <a:pt x="206" y="1056"/>
                  </a:lnTo>
                  <a:lnTo>
                    <a:pt x="240" y="1036"/>
                  </a:lnTo>
                  <a:lnTo>
                    <a:pt x="276" y="1048"/>
                  </a:lnTo>
                  <a:lnTo>
                    <a:pt x="291" y="1040"/>
                  </a:lnTo>
                  <a:lnTo>
                    <a:pt x="320" y="996"/>
                  </a:lnTo>
                  <a:lnTo>
                    <a:pt x="289" y="990"/>
                  </a:lnTo>
                  <a:lnTo>
                    <a:pt x="282" y="940"/>
                  </a:lnTo>
                  <a:lnTo>
                    <a:pt x="231" y="956"/>
                  </a:lnTo>
                  <a:lnTo>
                    <a:pt x="209" y="964"/>
                  </a:lnTo>
                  <a:lnTo>
                    <a:pt x="193" y="967"/>
                  </a:lnTo>
                  <a:lnTo>
                    <a:pt x="150" y="1025"/>
                  </a:lnTo>
                  <a:lnTo>
                    <a:pt x="112" y="1031"/>
                  </a:lnTo>
                  <a:lnTo>
                    <a:pt x="85" y="1027"/>
                  </a:lnTo>
                  <a:lnTo>
                    <a:pt x="103" y="1002"/>
                  </a:lnTo>
                  <a:lnTo>
                    <a:pt x="85" y="959"/>
                  </a:lnTo>
                  <a:lnTo>
                    <a:pt x="55" y="928"/>
                  </a:lnTo>
                  <a:lnTo>
                    <a:pt x="31" y="937"/>
                  </a:lnTo>
                  <a:lnTo>
                    <a:pt x="10" y="886"/>
                  </a:lnTo>
                  <a:lnTo>
                    <a:pt x="0" y="852"/>
                  </a:lnTo>
                  <a:lnTo>
                    <a:pt x="150" y="781"/>
                  </a:lnTo>
                  <a:lnTo>
                    <a:pt x="167" y="775"/>
                  </a:lnTo>
                  <a:lnTo>
                    <a:pt x="157" y="747"/>
                  </a:lnTo>
                  <a:lnTo>
                    <a:pt x="187" y="730"/>
                  </a:lnTo>
                  <a:lnTo>
                    <a:pt x="222" y="712"/>
                  </a:lnTo>
                  <a:lnTo>
                    <a:pt x="262" y="707"/>
                  </a:lnTo>
                  <a:lnTo>
                    <a:pt x="286" y="667"/>
                  </a:lnTo>
                  <a:lnTo>
                    <a:pt x="296" y="646"/>
                  </a:lnTo>
                  <a:lnTo>
                    <a:pt x="322" y="636"/>
                  </a:lnTo>
                  <a:lnTo>
                    <a:pt x="413" y="606"/>
                  </a:lnTo>
                  <a:lnTo>
                    <a:pt x="461" y="547"/>
                  </a:lnTo>
                  <a:lnTo>
                    <a:pt x="450" y="534"/>
                  </a:lnTo>
                  <a:lnTo>
                    <a:pt x="477" y="512"/>
                  </a:lnTo>
                  <a:lnTo>
                    <a:pt x="440" y="468"/>
                  </a:lnTo>
                  <a:lnTo>
                    <a:pt x="407" y="452"/>
                  </a:lnTo>
                  <a:lnTo>
                    <a:pt x="412" y="421"/>
                  </a:lnTo>
                  <a:lnTo>
                    <a:pt x="372" y="387"/>
                  </a:lnTo>
                  <a:lnTo>
                    <a:pt x="323" y="391"/>
                  </a:lnTo>
                  <a:lnTo>
                    <a:pt x="309" y="394"/>
                  </a:lnTo>
                  <a:lnTo>
                    <a:pt x="308" y="394"/>
                  </a:lnTo>
                  <a:lnTo>
                    <a:pt x="247" y="390"/>
                  </a:lnTo>
                  <a:lnTo>
                    <a:pt x="237" y="382"/>
                  </a:lnTo>
                  <a:lnTo>
                    <a:pt x="201" y="368"/>
                  </a:lnTo>
                  <a:lnTo>
                    <a:pt x="201" y="357"/>
                  </a:lnTo>
                  <a:lnTo>
                    <a:pt x="213" y="289"/>
                  </a:lnTo>
                  <a:lnTo>
                    <a:pt x="251" y="292"/>
                  </a:lnTo>
                  <a:lnTo>
                    <a:pt x="291" y="291"/>
                  </a:lnTo>
                  <a:lnTo>
                    <a:pt x="294" y="327"/>
                  </a:lnTo>
                  <a:lnTo>
                    <a:pt x="319" y="340"/>
                  </a:lnTo>
                  <a:lnTo>
                    <a:pt x="368" y="330"/>
                  </a:lnTo>
                  <a:lnTo>
                    <a:pt x="390" y="295"/>
                  </a:lnTo>
                  <a:lnTo>
                    <a:pt x="385" y="259"/>
                  </a:lnTo>
                  <a:lnTo>
                    <a:pt x="493" y="251"/>
                  </a:lnTo>
                  <a:lnTo>
                    <a:pt x="472" y="233"/>
                  </a:lnTo>
                  <a:lnTo>
                    <a:pt x="473" y="181"/>
                  </a:lnTo>
                  <a:lnTo>
                    <a:pt x="515" y="205"/>
                  </a:lnTo>
                  <a:lnTo>
                    <a:pt x="539" y="209"/>
                  </a:lnTo>
                  <a:lnTo>
                    <a:pt x="549" y="194"/>
                  </a:lnTo>
                  <a:lnTo>
                    <a:pt x="570" y="195"/>
                  </a:lnTo>
                  <a:lnTo>
                    <a:pt x="570" y="181"/>
                  </a:lnTo>
                  <a:lnTo>
                    <a:pt x="590" y="109"/>
                  </a:lnTo>
                  <a:lnTo>
                    <a:pt x="547" y="86"/>
                  </a:lnTo>
                  <a:lnTo>
                    <a:pt x="552" y="22"/>
                  </a:lnTo>
                  <a:lnTo>
                    <a:pt x="624" y="43"/>
                  </a:lnTo>
                  <a:lnTo>
                    <a:pt x="651" y="31"/>
                  </a:lnTo>
                  <a:lnTo>
                    <a:pt x="640" y="8"/>
                  </a:lnTo>
                  <a:lnTo>
                    <a:pt x="679" y="0"/>
                  </a:lnTo>
                  <a:lnTo>
                    <a:pt x="687" y="35"/>
                  </a:lnTo>
                  <a:lnTo>
                    <a:pt x="748" y="50"/>
                  </a:lnTo>
                  <a:lnTo>
                    <a:pt x="771" y="87"/>
                  </a:lnTo>
                  <a:lnTo>
                    <a:pt x="746" y="131"/>
                  </a:lnTo>
                  <a:lnTo>
                    <a:pt x="730" y="140"/>
                  </a:lnTo>
                  <a:lnTo>
                    <a:pt x="717" y="155"/>
                  </a:lnTo>
                  <a:lnTo>
                    <a:pt x="713" y="180"/>
                  </a:lnTo>
                  <a:lnTo>
                    <a:pt x="719" y="211"/>
                  </a:lnTo>
                  <a:lnTo>
                    <a:pt x="695" y="255"/>
                  </a:lnTo>
                  <a:lnTo>
                    <a:pt x="672" y="271"/>
                  </a:lnTo>
                  <a:lnTo>
                    <a:pt x="612" y="271"/>
                  </a:lnTo>
                  <a:lnTo>
                    <a:pt x="630" y="358"/>
                  </a:lnTo>
                  <a:lnTo>
                    <a:pt x="629" y="364"/>
                  </a:lnTo>
                  <a:lnTo>
                    <a:pt x="635" y="394"/>
                  </a:lnTo>
                  <a:lnTo>
                    <a:pt x="748" y="379"/>
                  </a:lnTo>
                  <a:lnTo>
                    <a:pt x="809" y="395"/>
                  </a:lnTo>
                  <a:lnTo>
                    <a:pt x="856" y="464"/>
                  </a:lnTo>
                  <a:lnTo>
                    <a:pt x="929" y="481"/>
                  </a:lnTo>
                  <a:lnTo>
                    <a:pt x="938" y="478"/>
                  </a:lnTo>
                  <a:lnTo>
                    <a:pt x="964" y="409"/>
                  </a:lnTo>
                  <a:lnTo>
                    <a:pt x="1021" y="393"/>
                  </a:lnTo>
                  <a:lnTo>
                    <a:pt x="1033" y="373"/>
                  </a:lnTo>
                  <a:lnTo>
                    <a:pt x="1112" y="344"/>
                  </a:lnTo>
                  <a:lnTo>
                    <a:pt x="1092" y="309"/>
                  </a:lnTo>
                  <a:lnTo>
                    <a:pt x="1116" y="289"/>
                  </a:lnTo>
                  <a:lnTo>
                    <a:pt x="1136" y="270"/>
                  </a:lnTo>
                  <a:lnTo>
                    <a:pt x="1180" y="297"/>
                  </a:lnTo>
                  <a:lnTo>
                    <a:pt x="1233" y="269"/>
                  </a:lnTo>
                  <a:lnTo>
                    <a:pt x="1241" y="250"/>
                  </a:lnTo>
                  <a:lnTo>
                    <a:pt x="1275" y="235"/>
                  </a:lnTo>
                  <a:lnTo>
                    <a:pt x="1283" y="228"/>
                  </a:lnTo>
                  <a:lnTo>
                    <a:pt x="1283" y="228"/>
                  </a:lnTo>
                  <a:lnTo>
                    <a:pt x="1282" y="227"/>
                  </a:lnTo>
                  <a:lnTo>
                    <a:pt x="1283" y="227"/>
                  </a:lnTo>
                  <a:lnTo>
                    <a:pt x="1252" y="164"/>
                  </a:lnTo>
                  <a:lnTo>
                    <a:pt x="1274" y="125"/>
                  </a:lnTo>
                  <a:lnTo>
                    <a:pt x="1298" y="101"/>
                  </a:lnTo>
                  <a:lnTo>
                    <a:pt x="1316" y="113"/>
                  </a:lnTo>
                  <a:lnTo>
                    <a:pt x="1316" y="114"/>
                  </a:lnTo>
                  <a:lnTo>
                    <a:pt x="1331" y="153"/>
                  </a:lnTo>
                  <a:lnTo>
                    <a:pt x="1344" y="211"/>
                  </a:lnTo>
                  <a:lnTo>
                    <a:pt x="1331" y="212"/>
                  </a:lnTo>
                  <a:lnTo>
                    <a:pt x="1298" y="227"/>
                  </a:lnTo>
                  <a:lnTo>
                    <a:pt x="1383" y="268"/>
                  </a:lnTo>
                  <a:lnTo>
                    <a:pt x="1388" y="286"/>
                  </a:lnTo>
                  <a:lnTo>
                    <a:pt x="1391" y="306"/>
                  </a:lnTo>
                  <a:lnTo>
                    <a:pt x="1424" y="304"/>
                  </a:lnTo>
                  <a:lnTo>
                    <a:pt x="1434" y="347"/>
                  </a:lnTo>
                  <a:lnTo>
                    <a:pt x="1427" y="384"/>
                  </a:lnTo>
                  <a:lnTo>
                    <a:pt x="1418" y="404"/>
                  </a:lnTo>
                  <a:lnTo>
                    <a:pt x="1410" y="408"/>
                  </a:lnTo>
                  <a:lnTo>
                    <a:pt x="1395" y="448"/>
                  </a:lnTo>
                  <a:lnTo>
                    <a:pt x="1372" y="496"/>
                  </a:lnTo>
                  <a:lnTo>
                    <a:pt x="1352" y="503"/>
                  </a:lnTo>
                  <a:lnTo>
                    <a:pt x="1295" y="538"/>
                  </a:lnTo>
                  <a:lnTo>
                    <a:pt x="1259" y="552"/>
                  </a:lnTo>
                  <a:lnTo>
                    <a:pt x="1257" y="503"/>
                  </a:lnTo>
                  <a:lnTo>
                    <a:pt x="1229" y="502"/>
                  </a:lnTo>
                  <a:lnTo>
                    <a:pt x="1197" y="495"/>
                  </a:lnTo>
                  <a:lnTo>
                    <a:pt x="1192" y="491"/>
                  </a:lnTo>
                  <a:lnTo>
                    <a:pt x="1176" y="485"/>
                  </a:lnTo>
                  <a:lnTo>
                    <a:pt x="1147" y="561"/>
                  </a:lnTo>
                  <a:lnTo>
                    <a:pt x="1123" y="572"/>
                  </a:lnTo>
                  <a:lnTo>
                    <a:pt x="1082" y="586"/>
                  </a:lnTo>
                  <a:lnTo>
                    <a:pt x="1064" y="634"/>
                  </a:lnTo>
                  <a:lnTo>
                    <a:pt x="1060" y="638"/>
                  </a:lnTo>
                  <a:lnTo>
                    <a:pt x="1043" y="682"/>
                  </a:lnTo>
                  <a:lnTo>
                    <a:pt x="1015" y="706"/>
                  </a:lnTo>
                  <a:lnTo>
                    <a:pt x="1008" y="709"/>
                  </a:lnTo>
                  <a:lnTo>
                    <a:pt x="985" y="723"/>
                  </a:lnTo>
                  <a:lnTo>
                    <a:pt x="960" y="703"/>
                  </a:lnTo>
                  <a:lnTo>
                    <a:pt x="927" y="740"/>
                  </a:lnTo>
                  <a:lnTo>
                    <a:pt x="889" y="698"/>
                  </a:lnTo>
                  <a:lnTo>
                    <a:pt x="868" y="733"/>
                  </a:lnTo>
                  <a:lnTo>
                    <a:pt x="826" y="727"/>
                  </a:lnTo>
                  <a:lnTo>
                    <a:pt x="716" y="625"/>
                  </a:lnTo>
                  <a:lnTo>
                    <a:pt x="697" y="633"/>
                  </a:lnTo>
                  <a:lnTo>
                    <a:pt x="669" y="646"/>
                  </a:lnTo>
                  <a:lnTo>
                    <a:pt x="647" y="658"/>
                  </a:lnTo>
                  <a:lnTo>
                    <a:pt x="626" y="660"/>
                  </a:lnTo>
                  <a:lnTo>
                    <a:pt x="568" y="663"/>
                  </a:lnTo>
                  <a:lnTo>
                    <a:pt x="506" y="677"/>
                  </a:lnTo>
                  <a:lnTo>
                    <a:pt x="512" y="685"/>
                  </a:lnTo>
                  <a:lnTo>
                    <a:pt x="534" y="711"/>
                  </a:lnTo>
                  <a:lnTo>
                    <a:pt x="539" y="752"/>
                  </a:lnTo>
                  <a:lnTo>
                    <a:pt x="539" y="768"/>
                  </a:lnTo>
                  <a:lnTo>
                    <a:pt x="580" y="802"/>
                  </a:lnTo>
                  <a:lnTo>
                    <a:pt x="586" y="815"/>
                  </a:lnTo>
                  <a:lnTo>
                    <a:pt x="629" y="813"/>
                  </a:lnTo>
                  <a:lnTo>
                    <a:pt x="628" y="839"/>
                  </a:lnTo>
                  <a:lnTo>
                    <a:pt x="646" y="872"/>
                  </a:lnTo>
                  <a:lnTo>
                    <a:pt x="644" y="898"/>
                  </a:lnTo>
                  <a:lnTo>
                    <a:pt x="673" y="900"/>
                  </a:lnTo>
                  <a:lnTo>
                    <a:pt x="700" y="933"/>
                  </a:lnTo>
                  <a:lnTo>
                    <a:pt x="693" y="953"/>
                  </a:lnTo>
                  <a:lnTo>
                    <a:pt x="704" y="974"/>
                  </a:lnTo>
                  <a:lnTo>
                    <a:pt x="692" y="1006"/>
                  </a:lnTo>
                  <a:lnTo>
                    <a:pt x="680" y="1006"/>
                  </a:lnTo>
                  <a:lnTo>
                    <a:pt x="655" y="1022"/>
                  </a:lnTo>
                  <a:lnTo>
                    <a:pt x="655" y="1056"/>
                  </a:lnTo>
                  <a:lnTo>
                    <a:pt x="634" y="1066"/>
                  </a:lnTo>
                  <a:lnTo>
                    <a:pt x="624" y="1051"/>
                  </a:lnTo>
                  <a:lnTo>
                    <a:pt x="587" y="1052"/>
                  </a:lnTo>
                  <a:lnTo>
                    <a:pt x="581" y="1049"/>
                  </a:lnTo>
                  <a:lnTo>
                    <a:pt x="553" y="1054"/>
                  </a:lnTo>
                  <a:lnTo>
                    <a:pt x="523" y="1057"/>
                  </a:lnTo>
                  <a:lnTo>
                    <a:pt x="513" y="1073"/>
                  </a:lnTo>
                  <a:lnTo>
                    <a:pt x="487" y="1017"/>
                  </a:lnTo>
                  <a:lnTo>
                    <a:pt x="458" y="1004"/>
                  </a:lnTo>
                  <a:lnTo>
                    <a:pt x="423" y="1026"/>
                  </a:lnTo>
                  <a:lnTo>
                    <a:pt x="410" y="1018"/>
                  </a:lnTo>
                  <a:lnTo>
                    <a:pt x="385" y="1029"/>
                  </a:lnTo>
                  <a:lnTo>
                    <a:pt x="384" y="1032"/>
                  </a:lnTo>
                  <a:lnTo>
                    <a:pt x="400" y="1057"/>
                  </a:lnTo>
                  <a:lnTo>
                    <a:pt x="368" y="1106"/>
                  </a:lnTo>
                  <a:lnTo>
                    <a:pt x="346" y="1145"/>
                  </a:lnTo>
                  <a:lnTo>
                    <a:pt x="320" y="1162"/>
                  </a:lnTo>
                  <a:lnTo>
                    <a:pt x="258" y="1188"/>
                  </a:lnTo>
                  <a:lnTo>
                    <a:pt x="270" y="1224"/>
                  </a:lnTo>
                  <a:lnTo>
                    <a:pt x="283" y="1242"/>
                  </a:lnTo>
                  <a:lnTo>
                    <a:pt x="276" y="1265"/>
                  </a:lnTo>
                  <a:lnTo>
                    <a:pt x="267" y="1279"/>
                  </a:lnTo>
                  <a:lnTo>
                    <a:pt x="241" y="1287"/>
                  </a:lnTo>
                  <a:lnTo>
                    <a:pt x="215" y="1292"/>
                  </a:lnTo>
                  <a:close/>
                  <a:moveTo>
                    <a:pt x="203" y="1266"/>
                  </a:moveTo>
                  <a:lnTo>
                    <a:pt x="203" y="1266"/>
                  </a:lnTo>
                  <a:lnTo>
                    <a:pt x="218" y="1285"/>
                  </a:lnTo>
                  <a:lnTo>
                    <a:pt x="240" y="1281"/>
                  </a:lnTo>
                  <a:lnTo>
                    <a:pt x="263" y="1273"/>
                  </a:lnTo>
                  <a:lnTo>
                    <a:pt x="271" y="1262"/>
                  </a:lnTo>
                  <a:lnTo>
                    <a:pt x="276" y="1244"/>
                  </a:lnTo>
                  <a:lnTo>
                    <a:pt x="263" y="1226"/>
                  </a:lnTo>
                  <a:lnTo>
                    <a:pt x="250" y="1184"/>
                  </a:lnTo>
                  <a:lnTo>
                    <a:pt x="317" y="1156"/>
                  </a:lnTo>
                  <a:lnTo>
                    <a:pt x="342" y="1140"/>
                  </a:lnTo>
                  <a:lnTo>
                    <a:pt x="363" y="1102"/>
                  </a:lnTo>
                  <a:lnTo>
                    <a:pt x="392" y="1057"/>
                  </a:lnTo>
                  <a:lnTo>
                    <a:pt x="376" y="1033"/>
                  </a:lnTo>
                  <a:lnTo>
                    <a:pt x="380" y="1024"/>
                  </a:lnTo>
                  <a:lnTo>
                    <a:pt x="410" y="1010"/>
                  </a:lnTo>
                  <a:lnTo>
                    <a:pt x="423" y="1018"/>
                  </a:lnTo>
                  <a:lnTo>
                    <a:pt x="457" y="997"/>
                  </a:lnTo>
                  <a:lnTo>
                    <a:pt x="492" y="1012"/>
                  </a:lnTo>
                  <a:lnTo>
                    <a:pt x="514" y="1059"/>
                  </a:lnTo>
                  <a:lnTo>
                    <a:pt x="520" y="1051"/>
                  </a:lnTo>
                  <a:lnTo>
                    <a:pt x="552" y="1047"/>
                  </a:lnTo>
                  <a:lnTo>
                    <a:pt x="583" y="1041"/>
                  </a:lnTo>
                  <a:lnTo>
                    <a:pt x="589" y="1046"/>
                  </a:lnTo>
                  <a:lnTo>
                    <a:pt x="627" y="1044"/>
                  </a:lnTo>
                  <a:lnTo>
                    <a:pt x="636" y="1057"/>
                  </a:lnTo>
                  <a:lnTo>
                    <a:pt x="648" y="1052"/>
                  </a:lnTo>
                  <a:lnTo>
                    <a:pt x="648" y="1019"/>
                  </a:lnTo>
                  <a:lnTo>
                    <a:pt x="678" y="999"/>
                  </a:lnTo>
                  <a:lnTo>
                    <a:pt x="687" y="999"/>
                  </a:lnTo>
                  <a:lnTo>
                    <a:pt x="697" y="974"/>
                  </a:lnTo>
                  <a:lnTo>
                    <a:pt x="686" y="953"/>
                  </a:lnTo>
                  <a:lnTo>
                    <a:pt x="693" y="935"/>
                  </a:lnTo>
                  <a:lnTo>
                    <a:pt x="669" y="907"/>
                  </a:lnTo>
                  <a:lnTo>
                    <a:pt x="637" y="904"/>
                  </a:lnTo>
                  <a:lnTo>
                    <a:pt x="639" y="874"/>
                  </a:lnTo>
                  <a:lnTo>
                    <a:pt x="622" y="841"/>
                  </a:lnTo>
                  <a:lnTo>
                    <a:pt x="622" y="820"/>
                  </a:lnTo>
                  <a:lnTo>
                    <a:pt x="582" y="822"/>
                  </a:lnTo>
                  <a:lnTo>
                    <a:pt x="575" y="806"/>
                  </a:lnTo>
                  <a:lnTo>
                    <a:pt x="532" y="771"/>
                  </a:lnTo>
                  <a:lnTo>
                    <a:pt x="532" y="752"/>
                  </a:lnTo>
                  <a:lnTo>
                    <a:pt x="528" y="714"/>
                  </a:lnTo>
                  <a:lnTo>
                    <a:pt x="507" y="690"/>
                  </a:lnTo>
                  <a:lnTo>
                    <a:pt x="494" y="672"/>
                  </a:lnTo>
                  <a:lnTo>
                    <a:pt x="567" y="657"/>
                  </a:lnTo>
                  <a:lnTo>
                    <a:pt x="625" y="654"/>
                  </a:lnTo>
                  <a:lnTo>
                    <a:pt x="646" y="651"/>
                  </a:lnTo>
                  <a:lnTo>
                    <a:pt x="665" y="640"/>
                  </a:lnTo>
                  <a:lnTo>
                    <a:pt x="718" y="617"/>
                  </a:lnTo>
                  <a:lnTo>
                    <a:pt x="719" y="618"/>
                  </a:lnTo>
                  <a:lnTo>
                    <a:pt x="829" y="720"/>
                  </a:lnTo>
                  <a:lnTo>
                    <a:pt x="865" y="725"/>
                  </a:lnTo>
                  <a:lnTo>
                    <a:pt x="888" y="687"/>
                  </a:lnTo>
                  <a:lnTo>
                    <a:pt x="927" y="730"/>
                  </a:lnTo>
                  <a:lnTo>
                    <a:pt x="959" y="693"/>
                  </a:lnTo>
                  <a:lnTo>
                    <a:pt x="962" y="695"/>
                  </a:lnTo>
                  <a:lnTo>
                    <a:pt x="962" y="695"/>
                  </a:lnTo>
                  <a:lnTo>
                    <a:pt x="986" y="715"/>
                  </a:lnTo>
                  <a:lnTo>
                    <a:pt x="1005" y="703"/>
                  </a:lnTo>
                  <a:lnTo>
                    <a:pt x="1012" y="700"/>
                  </a:lnTo>
                  <a:lnTo>
                    <a:pt x="1038" y="678"/>
                  </a:lnTo>
                  <a:lnTo>
                    <a:pt x="1055" y="634"/>
                  </a:lnTo>
                  <a:lnTo>
                    <a:pt x="1058" y="630"/>
                  </a:lnTo>
                  <a:lnTo>
                    <a:pt x="1077" y="581"/>
                  </a:lnTo>
                  <a:lnTo>
                    <a:pt x="1121" y="566"/>
                  </a:lnTo>
                  <a:lnTo>
                    <a:pt x="1142" y="556"/>
                  </a:lnTo>
                  <a:lnTo>
                    <a:pt x="1145" y="549"/>
                  </a:lnTo>
                  <a:lnTo>
                    <a:pt x="1173" y="476"/>
                  </a:lnTo>
                  <a:lnTo>
                    <a:pt x="1195" y="486"/>
                  </a:lnTo>
                  <a:lnTo>
                    <a:pt x="1200" y="489"/>
                  </a:lnTo>
                  <a:lnTo>
                    <a:pt x="1230" y="495"/>
                  </a:lnTo>
                  <a:lnTo>
                    <a:pt x="1263" y="497"/>
                  </a:lnTo>
                  <a:lnTo>
                    <a:pt x="1265" y="542"/>
                  </a:lnTo>
                  <a:lnTo>
                    <a:pt x="1292" y="532"/>
                  </a:lnTo>
                  <a:lnTo>
                    <a:pt x="1349" y="497"/>
                  </a:lnTo>
                  <a:lnTo>
                    <a:pt x="1368" y="490"/>
                  </a:lnTo>
                  <a:lnTo>
                    <a:pt x="1389" y="446"/>
                  </a:lnTo>
                  <a:lnTo>
                    <a:pt x="1404" y="403"/>
                  </a:lnTo>
                  <a:lnTo>
                    <a:pt x="1412" y="399"/>
                  </a:lnTo>
                  <a:lnTo>
                    <a:pt x="1421" y="381"/>
                  </a:lnTo>
                  <a:lnTo>
                    <a:pt x="1428" y="347"/>
                  </a:lnTo>
                  <a:lnTo>
                    <a:pt x="1419" y="311"/>
                  </a:lnTo>
                  <a:lnTo>
                    <a:pt x="1386" y="313"/>
                  </a:lnTo>
                  <a:lnTo>
                    <a:pt x="1381" y="288"/>
                  </a:lnTo>
                  <a:lnTo>
                    <a:pt x="1378" y="272"/>
                  </a:lnTo>
                  <a:lnTo>
                    <a:pt x="1290" y="231"/>
                  </a:lnTo>
                  <a:lnTo>
                    <a:pt x="1278" y="241"/>
                  </a:lnTo>
                  <a:lnTo>
                    <a:pt x="1246" y="255"/>
                  </a:lnTo>
                  <a:lnTo>
                    <a:pt x="1238" y="274"/>
                  </a:lnTo>
                  <a:lnTo>
                    <a:pt x="1180" y="305"/>
                  </a:lnTo>
                  <a:lnTo>
                    <a:pt x="1137" y="278"/>
                  </a:lnTo>
                  <a:lnTo>
                    <a:pt x="1120" y="294"/>
                  </a:lnTo>
                  <a:lnTo>
                    <a:pt x="1101" y="311"/>
                  </a:lnTo>
                  <a:lnTo>
                    <a:pt x="1122" y="348"/>
                  </a:lnTo>
                  <a:lnTo>
                    <a:pt x="1038" y="378"/>
                  </a:lnTo>
                  <a:lnTo>
                    <a:pt x="1026" y="399"/>
                  </a:lnTo>
                  <a:lnTo>
                    <a:pt x="969" y="414"/>
                  </a:lnTo>
                  <a:lnTo>
                    <a:pt x="943" y="483"/>
                  </a:lnTo>
                  <a:lnTo>
                    <a:pt x="929" y="488"/>
                  </a:lnTo>
                  <a:lnTo>
                    <a:pt x="852" y="470"/>
                  </a:lnTo>
                  <a:lnTo>
                    <a:pt x="805" y="401"/>
                  </a:lnTo>
                  <a:lnTo>
                    <a:pt x="748" y="386"/>
                  </a:lnTo>
                  <a:lnTo>
                    <a:pt x="722" y="389"/>
                  </a:lnTo>
                  <a:lnTo>
                    <a:pt x="629" y="402"/>
                  </a:lnTo>
                  <a:lnTo>
                    <a:pt x="622" y="364"/>
                  </a:lnTo>
                  <a:lnTo>
                    <a:pt x="623" y="358"/>
                  </a:lnTo>
                  <a:lnTo>
                    <a:pt x="604" y="264"/>
                  </a:lnTo>
                  <a:lnTo>
                    <a:pt x="669" y="265"/>
                  </a:lnTo>
                  <a:lnTo>
                    <a:pt x="690" y="250"/>
                  </a:lnTo>
                  <a:lnTo>
                    <a:pt x="712" y="210"/>
                  </a:lnTo>
                  <a:lnTo>
                    <a:pt x="706" y="180"/>
                  </a:lnTo>
                  <a:lnTo>
                    <a:pt x="711" y="152"/>
                  </a:lnTo>
                  <a:lnTo>
                    <a:pt x="726" y="134"/>
                  </a:lnTo>
                  <a:lnTo>
                    <a:pt x="741" y="126"/>
                  </a:lnTo>
                  <a:lnTo>
                    <a:pt x="763" y="87"/>
                  </a:lnTo>
                  <a:lnTo>
                    <a:pt x="744" y="56"/>
                  </a:lnTo>
                  <a:lnTo>
                    <a:pt x="681" y="41"/>
                  </a:lnTo>
                  <a:lnTo>
                    <a:pt x="674" y="8"/>
                  </a:lnTo>
                  <a:lnTo>
                    <a:pt x="649" y="13"/>
                  </a:lnTo>
                  <a:lnTo>
                    <a:pt x="660" y="34"/>
                  </a:lnTo>
                  <a:lnTo>
                    <a:pt x="625" y="51"/>
                  </a:lnTo>
                  <a:lnTo>
                    <a:pt x="558" y="31"/>
                  </a:lnTo>
                  <a:lnTo>
                    <a:pt x="554" y="83"/>
                  </a:lnTo>
                  <a:lnTo>
                    <a:pt x="598" y="105"/>
                  </a:lnTo>
                  <a:lnTo>
                    <a:pt x="577" y="182"/>
                  </a:lnTo>
                  <a:lnTo>
                    <a:pt x="576" y="203"/>
                  </a:lnTo>
                  <a:lnTo>
                    <a:pt x="553" y="201"/>
                  </a:lnTo>
                  <a:lnTo>
                    <a:pt x="542" y="216"/>
                  </a:lnTo>
                  <a:lnTo>
                    <a:pt x="512" y="211"/>
                  </a:lnTo>
                  <a:lnTo>
                    <a:pt x="480" y="192"/>
                  </a:lnTo>
                  <a:lnTo>
                    <a:pt x="479" y="230"/>
                  </a:lnTo>
                  <a:lnTo>
                    <a:pt x="509" y="256"/>
                  </a:lnTo>
                  <a:lnTo>
                    <a:pt x="392" y="265"/>
                  </a:lnTo>
                  <a:lnTo>
                    <a:pt x="397" y="297"/>
                  </a:lnTo>
                  <a:lnTo>
                    <a:pt x="372" y="336"/>
                  </a:lnTo>
                  <a:lnTo>
                    <a:pt x="318" y="347"/>
                  </a:lnTo>
                  <a:lnTo>
                    <a:pt x="287" y="331"/>
                  </a:lnTo>
                  <a:lnTo>
                    <a:pt x="285" y="298"/>
                  </a:lnTo>
                  <a:lnTo>
                    <a:pt x="251" y="299"/>
                  </a:lnTo>
                  <a:lnTo>
                    <a:pt x="219" y="296"/>
                  </a:lnTo>
                  <a:lnTo>
                    <a:pt x="208" y="358"/>
                  </a:lnTo>
                  <a:lnTo>
                    <a:pt x="208" y="364"/>
                  </a:lnTo>
                  <a:lnTo>
                    <a:pt x="240" y="377"/>
                  </a:lnTo>
                  <a:lnTo>
                    <a:pt x="250" y="383"/>
                  </a:lnTo>
                  <a:lnTo>
                    <a:pt x="308" y="388"/>
                  </a:lnTo>
                  <a:lnTo>
                    <a:pt x="322" y="385"/>
                  </a:lnTo>
                  <a:lnTo>
                    <a:pt x="374" y="380"/>
                  </a:lnTo>
                  <a:lnTo>
                    <a:pt x="420" y="419"/>
                  </a:lnTo>
                  <a:lnTo>
                    <a:pt x="414" y="448"/>
                  </a:lnTo>
                  <a:lnTo>
                    <a:pt x="445" y="463"/>
                  </a:lnTo>
                  <a:lnTo>
                    <a:pt x="486" y="513"/>
                  </a:lnTo>
                  <a:lnTo>
                    <a:pt x="460" y="535"/>
                  </a:lnTo>
                  <a:lnTo>
                    <a:pt x="469" y="547"/>
                  </a:lnTo>
                  <a:lnTo>
                    <a:pt x="417" y="612"/>
                  </a:lnTo>
                  <a:lnTo>
                    <a:pt x="324" y="642"/>
                  </a:lnTo>
                  <a:lnTo>
                    <a:pt x="301" y="651"/>
                  </a:lnTo>
                  <a:lnTo>
                    <a:pt x="292" y="670"/>
                  </a:lnTo>
                  <a:lnTo>
                    <a:pt x="266" y="713"/>
                  </a:lnTo>
                  <a:lnTo>
                    <a:pt x="223" y="718"/>
                  </a:lnTo>
                  <a:lnTo>
                    <a:pt x="190" y="736"/>
                  </a:lnTo>
                  <a:lnTo>
                    <a:pt x="165" y="750"/>
                  </a:lnTo>
                  <a:lnTo>
                    <a:pt x="175" y="779"/>
                  </a:lnTo>
                  <a:lnTo>
                    <a:pt x="153" y="787"/>
                  </a:lnTo>
                  <a:lnTo>
                    <a:pt x="126" y="799"/>
                  </a:lnTo>
                  <a:lnTo>
                    <a:pt x="8" y="855"/>
                  </a:lnTo>
                  <a:lnTo>
                    <a:pt x="16" y="884"/>
                  </a:lnTo>
                  <a:lnTo>
                    <a:pt x="35" y="928"/>
                  </a:lnTo>
                  <a:lnTo>
                    <a:pt x="57" y="920"/>
                  </a:lnTo>
                  <a:lnTo>
                    <a:pt x="90" y="955"/>
                  </a:lnTo>
                  <a:lnTo>
                    <a:pt x="111" y="1003"/>
                  </a:lnTo>
                  <a:lnTo>
                    <a:pt x="97" y="1022"/>
                  </a:lnTo>
                  <a:lnTo>
                    <a:pt x="112" y="1024"/>
                  </a:lnTo>
                  <a:lnTo>
                    <a:pt x="146" y="1019"/>
                  </a:lnTo>
                  <a:lnTo>
                    <a:pt x="189" y="962"/>
                  </a:lnTo>
                  <a:lnTo>
                    <a:pt x="207" y="957"/>
                  </a:lnTo>
                  <a:lnTo>
                    <a:pt x="229" y="949"/>
                  </a:lnTo>
                  <a:lnTo>
                    <a:pt x="287" y="931"/>
                  </a:lnTo>
                  <a:lnTo>
                    <a:pt x="295" y="984"/>
                  </a:lnTo>
                  <a:lnTo>
                    <a:pt x="331" y="991"/>
                  </a:lnTo>
                  <a:lnTo>
                    <a:pt x="294" y="1046"/>
                  </a:lnTo>
                  <a:lnTo>
                    <a:pt x="276" y="1056"/>
                  </a:lnTo>
                  <a:lnTo>
                    <a:pt x="241" y="1044"/>
                  </a:lnTo>
                  <a:lnTo>
                    <a:pt x="214" y="1059"/>
                  </a:lnTo>
                  <a:lnTo>
                    <a:pt x="216" y="1073"/>
                  </a:lnTo>
                  <a:lnTo>
                    <a:pt x="185" y="1089"/>
                  </a:lnTo>
                  <a:lnTo>
                    <a:pt x="177" y="1101"/>
                  </a:lnTo>
                  <a:lnTo>
                    <a:pt x="207" y="1123"/>
                  </a:lnTo>
                  <a:lnTo>
                    <a:pt x="185" y="1143"/>
                  </a:lnTo>
                  <a:lnTo>
                    <a:pt x="138" y="1159"/>
                  </a:lnTo>
                  <a:lnTo>
                    <a:pt x="99" y="1136"/>
                  </a:lnTo>
                  <a:lnTo>
                    <a:pt x="72" y="1145"/>
                  </a:lnTo>
                  <a:lnTo>
                    <a:pt x="92" y="1221"/>
                  </a:lnTo>
                  <a:lnTo>
                    <a:pt x="152" y="1221"/>
                  </a:lnTo>
                  <a:lnTo>
                    <a:pt x="158" y="1219"/>
                  </a:lnTo>
                  <a:lnTo>
                    <a:pt x="201" y="1205"/>
                  </a:lnTo>
                  <a:lnTo>
                    <a:pt x="203" y="1266"/>
                  </a:lnTo>
                  <a:close/>
                  <a:moveTo>
                    <a:pt x="1259" y="164"/>
                  </a:moveTo>
                  <a:lnTo>
                    <a:pt x="1259" y="164"/>
                  </a:lnTo>
                  <a:lnTo>
                    <a:pt x="1289" y="224"/>
                  </a:lnTo>
                  <a:lnTo>
                    <a:pt x="1330" y="205"/>
                  </a:lnTo>
                  <a:lnTo>
                    <a:pt x="1336" y="205"/>
                  </a:lnTo>
                  <a:lnTo>
                    <a:pt x="1325" y="155"/>
                  </a:lnTo>
                  <a:lnTo>
                    <a:pt x="1310" y="118"/>
                  </a:lnTo>
                  <a:lnTo>
                    <a:pt x="1299" y="109"/>
                  </a:lnTo>
                  <a:lnTo>
                    <a:pt x="1279" y="129"/>
                  </a:lnTo>
                  <a:lnTo>
                    <a:pt x="1259" y="16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8"/>
            <p:cNvSpPr>
              <a:spLocks/>
            </p:cNvSpPr>
            <p:nvPr/>
          </p:nvSpPr>
          <p:spPr bwMode="auto">
            <a:xfrm>
              <a:off x="3551" y="2090"/>
              <a:ext cx="845" cy="939"/>
            </a:xfrm>
            <a:custGeom>
              <a:avLst/>
              <a:gdLst>
                <a:gd name="T0" fmla="*/ 794 w 1406"/>
                <a:gd name="T1" fmla="*/ 932 h 1563"/>
                <a:gd name="T2" fmla="*/ 847 w 1406"/>
                <a:gd name="T3" fmla="*/ 916 h 1563"/>
                <a:gd name="T4" fmla="*/ 992 w 1406"/>
                <a:gd name="T5" fmla="*/ 876 h 1563"/>
                <a:gd name="T6" fmla="*/ 1134 w 1406"/>
                <a:gd name="T7" fmla="*/ 836 h 1563"/>
                <a:gd name="T8" fmla="*/ 1227 w 1406"/>
                <a:gd name="T9" fmla="*/ 881 h 1563"/>
                <a:gd name="T10" fmla="*/ 1314 w 1406"/>
                <a:gd name="T11" fmla="*/ 847 h 1563"/>
                <a:gd name="T12" fmla="*/ 1398 w 1406"/>
                <a:gd name="T13" fmla="*/ 853 h 1563"/>
                <a:gd name="T14" fmla="*/ 1326 w 1406"/>
                <a:gd name="T15" fmla="*/ 737 h 1563"/>
                <a:gd name="T16" fmla="*/ 1272 w 1406"/>
                <a:gd name="T17" fmla="*/ 698 h 1563"/>
                <a:gd name="T18" fmla="*/ 1171 w 1406"/>
                <a:gd name="T19" fmla="*/ 690 h 1563"/>
                <a:gd name="T20" fmla="*/ 1183 w 1406"/>
                <a:gd name="T21" fmla="*/ 629 h 1563"/>
                <a:gd name="T22" fmla="*/ 1326 w 1406"/>
                <a:gd name="T23" fmla="*/ 545 h 1563"/>
                <a:gd name="T24" fmla="*/ 1359 w 1406"/>
                <a:gd name="T25" fmla="*/ 517 h 1563"/>
                <a:gd name="T26" fmla="*/ 1272 w 1406"/>
                <a:gd name="T27" fmla="*/ 507 h 1563"/>
                <a:gd name="T28" fmla="*/ 1198 w 1406"/>
                <a:gd name="T29" fmla="*/ 491 h 1563"/>
                <a:gd name="T30" fmla="*/ 1178 w 1406"/>
                <a:gd name="T31" fmla="*/ 452 h 1563"/>
                <a:gd name="T32" fmla="*/ 1079 w 1406"/>
                <a:gd name="T33" fmla="*/ 405 h 1563"/>
                <a:gd name="T34" fmla="*/ 1038 w 1406"/>
                <a:gd name="T35" fmla="*/ 311 h 1563"/>
                <a:gd name="T36" fmla="*/ 1009 w 1406"/>
                <a:gd name="T37" fmla="*/ 222 h 1563"/>
                <a:gd name="T38" fmla="*/ 986 w 1406"/>
                <a:gd name="T39" fmla="*/ 143 h 1563"/>
                <a:gd name="T40" fmla="*/ 950 w 1406"/>
                <a:gd name="T41" fmla="*/ 45 h 1563"/>
                <a:gd name="T42" fmla="*/ 806 w 1406"/>
                <a:gd name="T43" fmla="*/ 44 h 1563"/>
                <a:gd name="T44" fmla="*/ 789 w 1406"/>
                <a:gd name="T45" fmla="*/ 107 h 1563"/>
                <a:gd name="T46" fmla="*/ 699 w 1406"/>
                <a:gd name="T47" fmla="*/ 200 h 1563"/>
                <a:gd name="T48" fmla="*/ 657 w 1406"/>
                <a:gd name="T49" fmla="*/ 147 h 1563"/>
                <a:gd name="T50" fmla="*/ 696 w 1406"/>
                <a:gd name="T51" fmla="*/ 104 h 1563"/>
                <a:gd name="T52" fmla="*/ 591 w 1406"/>
                <a:gd name="T53" fmla="*/ 142 h 1563"/>
                <a:gd name="T54" fmla="*/ 541 w 1406"/>
                <a:gd name="T55" fmla="*/ 88 h 1563"/>
                <a:gd name="T56" fmla="*/ 451 w 1406"/>
                <a:gd name="T57" fmla="*/ 100 h 1563"/>
                <a:gd name="T58" fmla="*/ 362 w 1406"/>
                <a:gd name="T59" fmla="*/ 81 h 1563"/>
                <a:gd name="T60" fmla="*/ 231 w 1406"/>
                <a:gd name="T61" fmla="*/ 43 h 1563"/>
                <a:gd name="T62" fmla="*/ 173 w 1406"/>
                <a:gd name="T63" fmla="*/ 156 h 1563"/>
                <a:gd name="T64" fmla="*/ 0 w 1406"/>
                <a:gd name="T65" fmla="*/ 202 h 1563"/>
                <a:gd name="T66" fmla="*/ 44 w 1406"/>
                <a:gd name="T67" fmla="*/ 274 h 1563"/>
                <a:gd name="T68" fmla="*/ 92 w 1406"/>
                <a:gd name="T69" fmla="*/ 431 h 1563"/>
                <a:gd name="T70" fmla="*/ 61 w 1406"/>
                <a:gd name="T71" fmla="*/ 525 h 1563"/>
                <a:gd name="T72" fmla="*/ 87 w 1406"/>
                <a:gd name="T73" fmla="*/ 640 h 1563"/>
                <a:gd name="T74" fmla="*/ 135 w 1406"/>
                <a:gd name="T75" fmla="*/ 860 h 1563"/>
                <a:gd name="T76" fmla="*/ 241 w 1406"/>
                <a:gd name="T77" fmla="*/ 936 h 1563"/>
                <a:gd name="T78" fmla="*/ 64 w 1406"/>
                <a:gd name="T79" fmla="*/ 1139 h 1563"/>
                <a:gd name="T80" fmla="*/ 77 w 1406"/>
                <a:gd name="T81" fmla="*/ 1215 h 1563"/>
                <a:gd name="T82" fmla="*/ 79 w 1406"/>
                <a:gd name="T83" fmla="*/ 1351 h 1563"/>
                <a:gd name="T84" fmla="*/ 241 w 1406"/>
                <a:gd name="T85" fmla="*/ 1488 h 1563"/>
                <a:gd name="T86" fmla="*/ 265 w 1406"/>
                <a:gd name="T87" fmla="*/ 1525 h 1563"/>
                <a:gd name="T88" fmla="*/ 443 w 1406"/>
                <a:gd name="T89" fmla="*/ 1524 h 1563"/>
                <a:gd name="T90" fmla="*/ 460 w 1406"/>
                <a:gd name="T91" fmla="*/ 1428 h 1563"/>
                <a:gd name="T92" fmla="*/ 479 w 1406"/>
                <a:gd name="T93" fmla="*/ 1304 h 1563"/>
                <a:gd name="T94" fmla="*/ 487 w 1406"/>
                <a:gd name="T95" fmla="*/ 1194 h 1563"/>
                <a:gd name="T96" fmla="*/ 567 w 1406"/>
                <a:gd name="T97" fmla="*/ 1155 h 1563"/>
                <a:gd name="T98" fmla="*/ 622 w 1406"/>
                <a:gd name="T99" fmla="*/ 1112 h 1563"/>
                <a:gd name="T100" fmla="*/ 653 w 1406"/>
                <a:gd name="T101" fmla="*/ 1004 h 1563"/>
                <a:gd name="T102" fmla="*/ 762 w 1406"/>
                <a:gd name="T103" fmla="*/ 975 h 1563"/>
                <a:gd name="T104" fmla="*/ 822 w 1406"/>
                <a:gd name="T105" fmla="*/ 961 h 1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6" h="1563">
                  <a:moveTo>
                    <a:pt x="822" y="961"/>
                  </a:moveTo>
                  <a:lnTo>
                    <a:pt x="822" y="961"/>
                  </a:lnTo>
                  <a:lnTo>
                    <a:pt x="794" y="932"/>
                  </a:lnTo>
                  <a:lnTo>
                    <a:pt x="814" y="897"/>
                  </a:lnTo>
                  <a:lnTo>
                    <a:pt x="834" y="899"/>
                  </a:lnTo>
                  <a:lnTo>
                    <a:pt x="847" y="916"/>
                  </a:lnTo>
                  <a:lnTo>
                    <a:pt x="869" y="895"/>
                  </a:lnTo>
                  <a:lnTo>
                    <a:pt x="880" y="885"/>
                  </a:lnTo>
                  <a:lnTo>
                    <a:pt x="992" y="876"/>
                  </a:lnTo>
                  <a:lnTo>
                    <a:pt x="1047" y="899"/>
                  </a:lnTo>
                  <a:lnTo>
                    <a:pt x="1082" y="839"/>
                  </a:lnTo>
                  <a:lnTo>
                    <a:pt x="1134" y="836"/>
                  </a:lnTo>
                  <a:lnTo>
                    <a:pt x="1140" y="860"/>
                  </a:lnTo>
                  <a:lnTo>
                    <a:pt x="1141" y="884"/>
                  </a:lnTo>
                  <a:lnTo>
                    <a:pt x="1227" y="881"/>
                  </a:lnTo>
                  <a:lnTo>
                    <a:pt x="1230" y="862"/>
                  </a:lnTo>
                  <a:lnTo>
                    <a:pt x="1232" y="843"/>
                  </a:lnTo>
                  <a:lnTo>
                    <a:pt x="1314" y="847"/>
                  </a:lnTo>
                  <a:lnTo>
                    <a:pt x="1309" y="915"/>
                  </a:lnTo>
                  <a:lnTo>
                    <a:pt x="1339" y="887"/>
                  </a:lnTo>
                  <a:lnTo>
                    <a:pt x="1398" y="853"/>
                  </a:lnTo>
                  <a:lnTo>
                    <a:pt x="1400" y="840"/>
                  </a:lnTo>
                  <a:lnTo>
                    <a:pt x="1406" y="801"/>
                  </a:lnTo>
                  <a:lnTo>
                    <a:pt x="1326" y="737"/>
                  </a:lnTo>
                  <a:lnTo>
                    <a:pt x="1304" y="721"/>
                  </a:lnTo>
                  <a:lnTo>
                    <a:pt x="1298" y="715"/>
                  </a:lnTo>
                  <a:lnTo>
                    <a:pt x="1272" y="698"/>
                  </a:lnTo>
                  <a:lnTo>
                    <a:pt x="1232" y="670"/>
                  </a:lnTo>
                  <a:lnTo>
                    <a:pt x="1183" y="697"/>
                  </a:lnTo>
                  <a:lnTo>
                    <a:pt x="1171" y="690"/>
                  </a:lnTo>
                  <a:lnTo>
                    <a:pt x="1147" y="663"/>
                  </a:lnTo>
                  <a:lnTo>
                    <a:pt x="1146" y="655"/>
                  </a:lnTo>
                  <a:lnTo>
                    <a:pt x="1183" y="629"/>
                  </a:lnTo>
                  <a:lnTo>
                    <a:pt x="1211" y="560"/>
                  </a:lnTo>
                  <a:lnTo>
                    <a:pt x="1251" y="539"/>
                  </a:lnTo>
                  <a:lnTo>
                    <a:pt x="1326" y="545"/>
                  </a:lnTo>
                  <a:lnTo>
                    <a:pt x="1349" y="552"/>
                  </a:lnTo>
                  <a:lnTo>
                    <a:pt x="1366" y="554"/>
                  </a:lnTo>
                  <a:lnTo>
                    <a:pt x="1359" y="517"/>
                  </a:lnTo>
                  <a:lnTo>
                    <a:pt x="1347" y="498"/>
                  </a:lnTo>
                  <a:lnTo>
                    <a:pt x="1306" y="507"/>
                  </a:lnTo>
                  <a:lnTo>
                    <a:pt x="1272" y="507"/>
                  </a:lnTo>
                  <a:lnTo>
                    <a:pt x="1254" y="477"/>
                  </a:lnTo>
                  <a:lnTo>
                    <a:pt x="1209" y="497"/>
                  </a:lnTo>
                  <a:lnTo>
                    <a:pt x="1198" y="491"/>
                  </a:lnTo>
                  <a:lnTo>
                    <a:pt x="1202" y="470"/>
                  </a:lnTo>
                  <a:lnTo>
                    <a:pt x="1192" y="442"/>
                  </a:lnTo>
                  <a:lnTo>
                    <a:pt x="1178" y="452"/>
                  </a:lnTo>
                  <a:lnTo>
                    <a:pt x="1114" y="436"/>
                  </a:lnTo>
                  <a:lnTo>
                    <a:pt x="1087" y="427"/>
                  </a:lnTo>
                  <a:lnTo>
                    <a:pt x="1079" y="405"/>
                  </a:lnTo>
                  <a:lnTo>
                    <a:pt x="1079" y="394"/>
                  </a:lnTo>
                  <a:lnTo>
                    <a:pt x="1056" y="372"/>
                  </a:lnTo>
                  <a:lnTo>
                    <a:pt x="1038" y="311"/>
                  </a:lnTo>
                  <a:lnTo>
                    <a:pt x="1019" y="256"/>
                  </a:lnTo>
                  <a:lnTo>
                    <a:pt x="1013" y="231"/>
                  </a:lnTo>
                  <a:lnTo>
                    <a:pt x="1009" y="222"/>
                  </a:lnTo>
                  <a:lnTo>
                    <a:pt x="994" y="193"/>
                  </a:lnTo>
                  <a:lnTo>
                    <a:pt x="987" y="170"/>
                  </a:lnTo>
                  <a:lnTo>
                    <a:pt x="986" y="143"/>
                  </a:lnTo>
                  <a:lnTo>
                    <a:pt x="968" y="109"/>
                  </a:lnTo>
                  <a:lnTo>
                    <a:pt x="953" y="96"/>
                  </a:lnTo>
                  <a:lnTo>
                    <a:pt x="950" y="45"/>
                  </a:lnTo>
                  <a:lnTo>
                    <a:pt x="868" y="0"/>
                  </a:lnTo>
                  <a:lnTo>
                    <a:pt x="835" y="45"/>
                  </a:lnTo>
                  <a:lnTo>
                    <a:pt x="806" y="44"/>
                  </a:lnTo>
                  <a:lnTo>
                    <a:pt x="796" y="48"/>
                  </a:lnTo>
                  <a:lnTo>
                    <a:pt x="796" y="69"/>
                  </a:lnTo>
                  <a:lnTo>
                    <a:pt x="789" y="107"/>
                  </a:lnTo>
                  <a:lnTo>
                    <a:pt x="764" y="122"/>
                  </a:lnTo>
                  <a:lnTo>
                    <a:pt x="757" y="187"/>
                  </a:lnTo>
                  <a:lnTo>
                    <a:pt x="699" y="200"/>
                  </a:lnTo>
                  <a:lnTo>
                    <a:pt x="694" y="189"/>
                  </a:lnTo>
                  <a:lnTo>
                    <a:pt x="687" y="179"/>
                  </a:lnTo>
                  <a:lnTo>
                    <a:pt x="657" y="147"/>
                  </a:lnTo>
                  <a:lnTo>
                    <a:pt x="706" y="128"/>
                  </a:lnTo>
                  <a:lnTo>
                    <a:pt x="705" y="113"/>
                  </a:lnTo>
                  <a:lnTo>
                    <a:pt x="696" y="104"/>
                  </a:lnTo>
                  <a:lnTo>
                    <a:pt x="629" y="124"/>
                  </a:lnTo>
                  <a:lnTo>
                    <a:pt x="603" y="135"/>
                  </a:lnTo>
                  <a:lnTo>
                    <a:pt x="591" y="142"/>
                  </a:lnTo>
                  <a:lnTo>
                    <a:pt x="560" y="133"/>
                  </a:lnTo>
                  <a:lnTo>
                    <a:pt x="554" y="120"/>
                  </a:lnTo>
                  <a:lnTo>
                    <a:pt x="541" y="88"/>
                  </a:lnTo>
                  <a:lnTo>
                    <a:pt x="516" y="77"/>
                  </a:lnTo>
                  <a:lnTo>
                    <a:pt x="484" y="101"/>
                  </a:lnTo>
                  <a:lnTo>
                    <a:pt x="451" y="100"/>
                  </a:lnTo>
                  <a:lnTo>
                    <a:pt x="465" y="127"/>
                  </a:lnTo>
                  <a:lnTo>
                    <a:pt x="367" y="135"/>
                  </a:lnTo>
                  <a:lnTo>
                    <a:pt x="362" y="81"/>
                  </a:lnTo>
                  <a:lnTo>
                    <a:pt x="344" y="54"/>
                  </a:lnTo>
                  <a:lnTo>
                    <a:pt x="328" y="28"/>
                  </a:lnTo>
                  <a:lnTo>
                    <a:pt x="231" y="43"/>
                  </a:lnTo>
                  <a:lnTo>
                    <a:pt x="254" y="105"/>
                  </a:lnTo>
                  <a:lnTo>
                    <a:pt x="196" y="162"/>
                  </a:lnTo>
                  <a:lnTo>
                    <a:pt x="173" y="156"/>
                  </a:lnTo>
                  <a:lnTo>
                    <a:pt x="116" y="142"/>
                  </a:lnTo>
                  <a:lnTo>
                    <a:pt x="0" y="167"/>
                  </a:lnTo>
                  <a:lnTo>
                    <a:pt x="0" y="202"/>
                  </a:lnTo>
                  <a:lnTo>
                    <a:pt x="16" y="218"/>
                  </a:lnTo>
                  <a:lnTo>
                    <a:pt x="39" y="277"/>
                  </a:lnTo>
                  <a:lnTo>
                    <a:pt x="44" y="274"/>
                  </a:lnTo>
                  <a:lnTo>
                    <a:pt x="89" y="344"/>
                  </a:lnTo>
                  <a:lnTo>
                    <a:pt x="81" y="376"/>
                  </a:lnTo>
                  <a:lnTo>
                    <a:pt x="92" y="431"/>
                  </a:lnTo>
                  <a:lnTo>
                    <a:pt x="100" y="489"/>
                  </a:lnTo>
                  <a:lnTo>
                    <a:pt x="74" y="502"/>
                  </a:lnTo>
                  <a:lnTo>
                    <a:pt x="61" y="525"/>
                  </a:lnTo>
                  <a:lnTo>
                    <a:pt x="78" y="606"/>
                  </a:lnTo>
                  <a:lnTo>
                    <a:pt x="73" y="634"/>
                  </a:lnTo>
                  <a:lnTo>
                    <a:pt x="87" y="640"/>
                  </a:lnTo>
                  <a:lnTo>
                    <a:pt x="65" y="725"/>
                  </a:lnTo>
                  <a:lnTo>
                    <a:pt x="115" y="788"/>
                  </a:lnTo>
                  <a:lnTo>
                    <a:pt x="135" y="860"/>
                  </a:lnTo>
                  <a:lnTo>
                    <a:pt x="208" y="862"/>
                  </a:lnTo>
                  <a:lnTo>
                    <a:pt x="241" y="858"/>
                  </a:lnTo>
                  <a:lnTo>
                    <a:pt x="241" y="936"/>
                  </a:lnTo>
                  <a:lnTo>
                    <a:pt x="164" y="1078"/>
                  </a:lnTo>
                  <a:lnTo>
                    <a:pt x="76" y="1110"/>
                  </a:lnTo>
                  <a:lnTo>
                    <a:pt x="64" y="1139"/>
                  </a:lnTo>
                  <a:lnTo>
                    <a:pt x="98" y="1164"/>
                  </a:lnTo>
                  <a:lnTo>
                    <a:pt x="80" y="1208"/>
                  </a:lnTo>
                  <a:lnTo>
                    <a:pt x="77" y="1215"/>
                  </a:lnTo>
                  <a:lnTo>
                    <a:pt x="47" y="1229"/>
                  </a:lnTo>
                  <a:lnTo>
                    <a:pt x="71" y="1344"/>
                  </a:lnTo>
                  <a:lnTo>
                    <a:pt x="79" y="1351"/>
                  </a:lnTo>
                  <a:lnTo>
                    <a:pt x="131" y="1395"/>
                  </a:lnTo>
                  <a:lnTo>
                    <a:pt x="182" y="1438"/>
                  </a:lnTo>
                  <a:lnTo>
                    <a:pt x="241" y="1488"/>
                  </a:lnTo>
                  <a:lnTo>
                    <a:pt x="246" y="1504"/>
                  </a:lnTo>
                  <a:lnTo>
                    <a:pt x="248" y="1512"/>
                  </a:lnTo>
                  <a:lnTo>
                    <a:pt x="265" y="1525"/>
                  </a:lnTo>
                  <a:lnTo>
                    <a:pt x="312" y="1563"/>
                  </a:lnTo>
                  <a:lnTo>
                    <a:pt x="387" y="1519"/>
                  </a:lnTo>
                  <a:lnTo>
                    <a:pt x="443" y="1524"/>
                  </a:lnTo>
                  <a:lnTo>
                    <a:pt x="474" y="1468"/>
                  </a:lnTo>
                  <a:lnTo>
                    <a:pt x="478" y="1461"/>
                  </a:lnTo>
                  <a:lnTo>
                    <a:pt x="460" y="1428"/>
                  </a:lnTo>
                  <a:lnTo>
                    <a:pt x="431" y="1374"/>
                  </a:lnTo>
                  <a:lnTo>
                    <a:pt x="437" y="1366"/>
                  </a:lnTo>
                  <a:lnTo>
                    <a:pt x="479" y="1304"/>
                  </a:lnTo>
                  <a:lnTo>
                    <a:pt x="481" y="1295"/>
                  </a:lnTo>
                  <a:lnTo>
                    <a:pt x="489" y="1249"/>
                  </a:lnTo>
                  <a:lnTo>
                    <a:pt x="487" y="1194"/>
                  </a:lnTo>
                  <a:lnTo>
                    <a:pt x="520" y="1162"/>
                  </a:lnTo>
                  <a:lnTo>
                    <a:pt x="539" y="1144"/>
                  </a:lnTo>
                  <a:lnTo>
                    <a:pt x="567" y="1155"/>
                  </a:lnTo>
                  <a:lnTo>
                    <a:pt x="555" y="1195"/>
                  </a:lnTo>
                  <a:lnTo>
                    <a:pt x="573" y="1202"/>
                  </a:lnTo>
                  <a:lnTo>
                    <a:pt x="622" y="1112"/>
                  </a:lnTo>
                  <a:lnTo>
                    <a:pt x="668" y="1078"/>
                  </a:lnTo>
                  <a:lnTo>
                    <a:pt x="684" y="1059"/>
                  </a:lnTo>
                  <a:lnTo>
                    <a:pt x="653" y="1004"/>
                  </a:lnTo>
                  <a:lnTo>
                    <a:pt x="678" y="986"/>
                  </a:lnTo>
                  <a:lnTo>
                    <a:pt x="730" y="961"/>
                  </a:lnTo>
                  <a:lnTo>
                    <a:pt x="762" y="975"/>
                  </a:lnTo>
                  <a:lnTo>
                    <a:pt x="821"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49"/>
            <p:cNvSpPr>
              <a:spLocks noEditPoints="1"/>
            </p:cNvSpPr>
            <p:nvPr/>
          </p:nvSpPr>
          <p:spPr bwMode="auto">
            <a:xfrm>
              <a:off x="3549" y="2087"/>
              <a:ext cx="849" cy="944"/>
            </a:xfrm>
            <a:custGeom>
              <a:avLst/>
              <a:gdLst>
                <a:gd name="T0" fmla="*/ 242 w 1414"/>
                <a:gd name="T1" fmla="*/ 1494 h 1571"/>
                <a:gd name="T2" fmla="*/ 98 w 1414"/>
                <a:gd name="T3" fmla="*/ 1169 h 1571"/>
                <a:gd name="T4" fmla="*/ 242 w 1414"/>
                <a:gd name="T5" fmla="*/ 866 h 1571"/>
                <a:gd name="T6" fmla="*/ 87 w 1414"/>
                <a:gd name="T7" fmla="*/ 646 h 1571"/>
                <a:gd name="T8" fmla="*/ 100 w 1414"/>
                <a:gd name="T9" fmla="*/ 491 h 1571"/>
                <a:gd name="T10" fmla="*/ 41 w 1414"/>
                <a:gd name="T11" fmla="*/ 287 h 1571"/>
                <a:gd name="T12" fmla="*/ 178 w 1414"/>
                <a:gd name="T13" fmla="*/ 157 h 1571"/>
                <a:gd name="T14" fmla="*/ 350 w 1414"/>
                <a:gd name="T15" fmla="*/ 56 h 1571"/>
                <a:gd name="T16" fmla="*/ 487 w 1414"/>
                <a:gd name="T17" fmla="*/ 102 h 1571"/>
                <a:gd name="T18" fmla="*/ 595 w 1414"/>
                <a:gd name="T19" fmla="*/ 142 h 1571"/>
                <a:gd name="T20" fmla="*/ 714 w 1414"/>
                <a:gd name="T21" fmla="*/ 135 h 1571"/>
                <a:gd name="T22" fmla="*/ 758 w 1414"/>
                <a:gd name="T23" fmla="*/ 189 h 1571"/>
                <a:gd name="T24" fmla="*/ 809 w 1414"/>
                <a:gd name="T25" fmla="*/ 45 h 1571"/>
                <a:gd name="T26" fmla="*/ 975 w 1414"/>
                <a:gd name="T27" fmla="*/ 112 h 1571"/>
                <a:gd name="T28" fmla="*/ 1020 w 1414"/>
                <a:gd name="T29" fmla="*/ 234 h 1571"/>
                <a:gd name="T30" fmla="*/ 1086 w 1414"/>
                <a:gd name="T31" fmla="*/ 408 h 1571"/>
                <a:gd name="T32" fmla="*/ 1209 w 1414"/>
                <a:gd name="T33" fmla="*/ 474 h 1571"/>
                <a:gd name="T34" fmla="*/ 1310 w 1414"/>
                <a:gd name="T35" fmla="*/ 508 h 1571"/>
                <a:gd name="T36" fmla="*/ 1329 w 1414"/>
                <a:gd name="T37" fmla="*/ 553 h 1571"/>
                <a:gd name="T38" fmla="*/ 1154 w 1414"/>
                <a:gd name="T39" fmla="*/ 666 h 1571"/>
                <a:gd name="T40" fmla="*/ 1310 w 1414"/>
                <a:gd name="T41" fmla="*/ 722 h 1571"/>
                <a:gd name="T42" fmla="*/ 1309 w 1414"/>
                <a:gd name="T43" fmla="*/ 927 h 1571"/>
                <a:gd name="T44" fmla="*/ 1142 w 1414"/>
                <a:gd name="T45" fmla="*/ 891 h 1571"/>
                <a:gd name="T46" fmla="*/ 995 w 1414"/>
                <a:gd name="T47" fmla="*/ 884 h 1571"/>
                <a:gd name="T48" fmla="*/ 802 w 1414"/>
                <a:gd name="T49" fmla="*/ 935 h 1571"/>
                <a:gd name="T50" fmla="*/ 683 w 1414"/>
                <a:gd name="T51" fmla="*/ 993 h 1571"/>
                <a:gd name="T52" fmla="*/ 579 w 1414"/>
                <a:gd name="T53" fmla="*/ 1210 h 1571"/>
                <a:gd name="T54" fmla="*/ 496 w 1414"/>
                <a:gd name="T55" fmla="*/ 1253 h 1571"/>
                <a:gd name="T56" fmla="*/ 449 w 1414"/>
                <a:gd name="T57" fmla="*/ 1532 h 1571"/>
                <a:gd name="T58" fmla="*/ 316 w 1414"/>
                <a:gd name="T59" fmla="*/ 1563 h 1571"/>
                <a:gd name="T60" fmla="*/ 480 w 1414"/>
                <a:gd name="T61" fmla="*/ 1307 h 1571"/>
                <a:gd name="T62" fmla="*/ 564 w 1414"/>
                <a:gd name="T63" fmla="*/ 1197 h 1571"/>
                <a:gd name="T64" fmla="*/ 652 w 1414"/>
                <a:gd name="T65" fmla="*/ 1007 h 1571"/>
                <a:gd name="T66" fmla="*/ 793 w 1414"/>
                <a:gd name="T67" fmla="*/ 936 h 1571"/>
                <a:gd name="T68" fmla="*/ 884 w 1414"/>
                <a:gd name="T69" fmla="*/ 885 h 1571"/>
                <a:gd name="T70" fmla="*/ 1147 w 1414"/>
                <a:gd name="T71" fmla="*/ 863 h 1571"/>
                <a:gd name="T72" fmla="*/ 1321 w 1414"/>
                <a:gd name="T73" fmla="*/ 848 h 1571"/>
                <a:gd name="T74" fmla="*/ 1328 w 1414"/>
                <a:gd name="T75" fmla="*/ 743 h 1571"/>
                <a:gd name="T76" fmla="*/ 1187 w 1414"/>
                <a:gd name="T77" fmla="*/ 705 h 1571"/>
                <a:gd name="T78" fmla="*/ 1212 w 1414"/>
                <a:gd name="T79" fmla="*/ 561 h 1571"/>
                <a:gd name="T80" fmla="*/ 1360 w 1414"/>
                <a:gd name="T81" fmla="*/ 522 h 1571"/>
                <a:gd name="T82" fmla="*/ 1213 w 1414"/>
                <a:gd name="T83" fmla="*/ 504 h 1571"/>
                <a:gd name="T84" fmla="*/ 1117 w 1414"/>
                <a:gd name="T85" fmla="*/ 443 h 1571"/>
                <a:gd name="T86" fmla="*/ 1039 w 1414"/>
                <a:gd name="T87" fmla="*/ 316 h 1571"/>
                <a:gd name="T88" fmla="*/ 988 w 1414"/>
                <a:gd name="T89" fmla="*/ 175 h 1571"/>
                <a:gd name="T90" fmla="*/ 873 w 1414"/>
                <a:gd name="T91" fmla="*/ 9 h 1571"/>
                <a:gd name="T92" fmla="*/ 796 w 1414"/>
                <a:gd name="T93" fmla="*/ 113 h 1571"/>
                <a:gd name="T94" fmla="*/ 688 w 1414"/>
                <a:gd name="T95" fmla="*/ 184 h 1571"/>
                <a:gd name="T96" fmla="*/ 634 w 1414"/>
                <a:gd name="T97" fmla="*/ 131 h 1571"/>
                <a:gd name="T98" fmla="*/ 542 w 1414"/>
                <a:gd name="T99" fmla="*/ 95 h 1571"/>
                <a:gd name="T100" fmla="*/ 368 w 1414"/>
                <a:gd name="T101" fmla="*/ 143 h 1571"/>
                <a:gd name="T102" fmla="*/ 262 w 1414"/>
                <a:gd name="T103" fmla="*/ 110 h 1571"/>
                <a:gd name="T104" fmla="*/ 7 w 1414"/>
                <a:gd name="T105" fmla="*/ 205 h 1571"/>
                <a:gd name="T106" fmla="*/ 88 w 1414"/>
                <a:gd name="T107" fmla="*/ 380 h 1571"/>
                <a:gd name="T108" fmla="*/ 85 w 1414"/>
                <a:gd name="T109" fmla="*/ 610 h 1571"/>
                <a:gd name="T110" fmla="*/ 141 w 1414"/>
                <a:gd name="T111" fmla="*/ 861 h 1571"/>
                <a:gd name="T112" fmla="*/ 82 w 1414"/>
                <a:gd name="T113" fmla="*/ 1117 h 1571"/>
                <a:gd name="T114" fmla="*/ 78 w 1414"/>
                <a:gd name="T115" fmla="*/ 1346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1">
                  <a:moveTo>
                    <a:pt x="316" y="1571"/>
                  </a:moveTo>
                  <a:lnTo>
                    <a:pt x="316" y="1571"/>
                  </a:lnTo>
                  <a:lnTo>
                    <a:pt x="249" y="1518"/>
                  </a:lnTo>
                  <a:lnTo>
                    <a:pt x="247" y="1509"/>
                  </a:lnTo>
                  <a:lnTo>
                    <a:pt x="242" y="1494"/>
                  </a:lnTo>
                  <a:lnTo>
                    <a:pt x="72" y="1350"/>
                  </a:lnTo>
                  <a:lnTo>
                    <a:pt x="47" y="1231"/>
                  </a:lnTo>
                  <a:lnTo>
                    <a:pt x="78" y="1217"/>
                  </a:lnTo>
                  <a:lnTo>
                    <a:pt x="81" y="1211"/>
                  </a:lnTo>
                  <a:lnTo>
                    <a:pt x="98" y="1169"/>
                  </a:lnTo>
                  <a:lnTo>
                    <a:pt x="64" y="1144"/>
                  </a:lnTo>
                  <a:lnTo>
                    <a:pt x="77" y="1112"/>
                  </a:lnTo>
                  <a:lnTo>
                    <a:pt x="166" y="1079"/>
                  </a:lnTo>
                  <a:lnTo>
                    <a:pt x="241" y="939"/>
                  </a:lnTo>
                  <a:lnTo>
                    <a:pt x="242" y="866"/>
                  </a:lnTo>
                  <a:lnTo>
                    <a:pt x="213" y="869"/>
                  </a:lnTo>
                  <a:lnTo>
                    <a:pt x="136" y="868"/>
                  </a:lnTo>
                  <a:lnTo>
                    <a:pt x="116" y="793"/>
                  </a:lnTo>
                  <a:lnTo>
                    <a:pt x="65" y="730"/>
                  </a:lnTo>
                  <a:lnTo>
                    <a:pt x="87" y="646"/>
                  </a:lnTo>
                  <a:lnTo>
                    <a:pt x="73" y="640"/>
                  </a:lnTo>
                  <a:lnTo>
                    <a:pt x="79" y="610"/>
                  </a:lnTo>
                  <a:lnTo>
                    <a:pt x="61" y="528"/>
                  </a:lnTo>
                  <a:lnTo>
                    <a:pt x="76" y="503"/>
                  </a:lnTo>
                  <a:lnTo>
                    <a:pt x="100" y="491"/>
                  </a:lnTo>
                  <a:lnTo>
                    <a:pt x="92" y="436"/>
                  </a:lnTo>
                  <a:lnTo>
                    <a:pt x="81" y="380"/>
                  </a:lnTo>
                  <a:lnTo>
                    <a:pt x="89" y="348"/>
                  </a:lnTo>
                  <a:lnTo>
                    <a:pt x="47" y="283"/>
                  </a:lnTo>
                  <a:lnTo>
                    <a:pt x="41" y="287"/>
                  </a:lnTo>
                  <a:lnTo>
                    <a:pt x="18" y="224"/>
                  </a:lnTo>
                  <a:lnTo>
                    <a:pt x="0" y="207"/>
                  </a:lnTo>
                  <a:lnTo>
                    <a:pt x="1" y="168"/>
                  </a:lnTo>
                  <a:lnTo>
                    <a:pt x="120" y="142"/>
                  </a:lnTo>
                  <a:lnTo>
                    <a:pt x="178" y="157"/>
                  </a:lnTo>
                  <a:lnTo>
                    <a:pt x="199" y="162"/>
                  </a:lnTo>
                  <a:lnTo>
                    <a:pt x="254" y="108"/>
                  </a:lnTo>
                  <a:lnTo>
                    <a:pt x="230" y="45"/>
                  </a:lnTo>
                  <a:lnTo>
                    <a:pt x="334" y="28"/>
                  </a:lnTo>
                  <a:lnTo>
                    <a:pt x="350" y="56"/>
                  </a:lnTo>
                  <a:lnTo>
                    <a:pt x="370" y="84"/>
                  </a:lnTo>
                  <a:lnTo>
                    <a:pt x="374" y="136"/>
                  </a:lnTo>
                  <a:lnTo>
                    <a:pt x="464" y="128"/>
                  </a:lnTo>
                  <a:lnTo>
                    <a:pt x="449" y="101"/>
                  </a:lnTo>
                  <a:lnTo>
                    <a:pt x="487" y="102"/>
                  </a:lnTo>
                  <a:lnTo>
                    <a:pt x="520" y="77"/>
                  </a:lnTo>
                  <a:lnTo>
                    <a:pt x="547" y="90"/>
                  </a:lnTo>
                  <a:lnTo>
                    <a:pt x="561" y="122"/>
                  </a:lnTo>
                  <a:lnTo>
                    <a:pt x="566" y="134"/>
                  </a:lnTo>
                  <a:lnTo>
                    <a:pt x="595" y="142"/>
                  </a:lnTo>
                  <a:lnTo>
                    <a:pt x="605" y="137"/>
                  </a:lnTo>
                  <a:lnTo>
                    <a:pt x="632" y="125"/>
                  </a:lnTo>
                  <a:lnTo>
                    <a:pt x="700" y="105"/>
                  </a:lnTo>
                  <a:lnTo>
                    <a:pt x="713" y="115"/>
                  </a:lnTo>
                  <a:lnTo>
                    <a:pt x="714" y="135"/>
                  </a:lnTo>
                  <a:lnTo>
                    <a:pt x="667" y="153"/>
                  </a:lnTo>
                  <a:lnTo>
                    <a:pt x="693" y="180"/>
                  </a:lnTo>
                  <a:lnTo>
                    <a:pt x="700" y="192"/>
                  </a:lnTo>
                  <a:lnTo>
                    <a:pt x="705" y="201"/>
                  </a:lnTo>
                  <a:lnTo>
                    <a:pt x="758" y="189"/>
                  </a:lnTo>
                  <a:lnTo>
                    <a:pt x="765" y="124"/>
                  </a:lnTo>
                  <a:lnTo>
                    <a:pt x="790" y="109"/>
                  </a:lnTo>
                  <a:lnTo>
                    <a:pt x="797" y="72"/>
                  </a:lnTo>
                  <a:lnTo>
                    <a:pt x="796" y="50"/>
                  </a:lnTo>
                  <a:lnTo>
                    <a:pt x="809" y="45"/>
                  </a:lnTo>
                  <a:lnTo>
                    <a:pt x="837" y="46"/>
                  </a:lnTo>
                  <a:lnTo>
                    <a:pt x="871" y="0"/>
                  </a:lnTo>
                  <a:lnTo>
                    <a:pt x="957" y="47"/>
                  </a:lnTo>
                  <a:lnTo>
                    <a:pt x="960" y="98"/>
                  </a:lnTo>
                  <a:lnTo>
                    <a:pt x="975" y="112"/>
                  </a:lnTo>
                  <a:lnTo>
                    <a:pt x="993" y="147"/>
                  </a:lnTo>
                  <a:lnTo>
                    <a:pt x="995" y="174"/>
                  </a:lnTo>
                  <a:lnTo>
                    <a:pt x="1001" y="196"/>
                  </a:lnTo>
                  <a:lnTo>
                    <a:pt x="1016" y="225"/>
                  </a:lnTo>
                  <a:lnTo>
                    <a:pt x="1020" y="234"/>
                  </a:lnTo>
                  <a:lnTo>
                    <a:pt x="1026" y="260"/>
                  </a:lnTo>
                  <a:lnTo>
                    <a:pt x="1046" y="314"/>
                  </a:lnTo>
                  <a:lnTo>
                    <a:pt x="1063" y="374"/>
                  </a:lnTo>
                  <a:lnTo>
                    <a:pt x="1086" y="397"/>
                  </a:lnTo>
                  <a:lnTo>
                    <a:pt x="1086" y="408"/>
                  </a:lnTo>
                  <a:lnTo>
                    <a:pt x="1094" y="428"/>
                  </a:lnTo>
                  <a:lnTo>
                    <a:pt x="1119" y="437"/>
                  </a:lnTo>
                  <a:lnTo>
                    <a:pt x="1181" y="452"/>
                  </a:lnTo>
                  <a:lnTo>
                    <a:pt x="1198" y="441"/>
                  </a:lnTo>
                  <a:lnTo>
                    <a:pt x="1209" y="474"/>
                  </a:lnTo>
                  <a:lnTo>
                    <a:pt x="1206" y="493"/>
                  </a:lnTo>
                  <a:lnTo>
                    <a:pt x="1213" y="497"/>
                  </a:lnTo>
                  <a:lnTo>
                    <a:pt x="1260" y="477"/>
                  </a:lnTo>
                  <a:lnTo>
                    <a:pt x="1278" y="508"/>
                  </a:lnTo>
                  <a:lnTo>
                    <a:pt x="1310" y="508"/>
                  </a:lnTo>
                  <a:lnTo>
                    <a:pt x="1352" y="499"/>
                  </a:lnTo>
                  <a:lnTo>
                    <a:pt x="1366" y="520"/>
                  </a:lnTo>
                  <a:lnTo>
                    <a:pt x="1374" y="561"/>
                  </a:lnTo>
                  <a:lnTo>
                    <a:pt x="1352" y="559"/>
                  </a:lnTo>
                  <a:lnTo>
                    <a:pt x="1329" y="553"/>
                  </a:lnTo>
                  <a:lnTo>
                    <a:pt x="1256" y="547"/>
                  </a:lnTo>
                  <a:lnTo>
                    <a:pt x="1217" y="566"/>
                  </a:lnTo>
                  <a:lnTo>
                    <a:pt x="1190" y="635"/>
                  </a:lnTo>
                  <a:lnTo>
                    <a:pt x="1154" y="661"/>
                  </a:lnTo>
                  <a:lnTo>
                    <a:pt x="1154" y="666"/>
                  </a:lnTo>
                  <a:lnTo>
                    <a:pt x="1177" y="691"/>
                  </a:lnTo>
                  <a:lnTo>
                    <a:pt x="1187" y="697"/>
                  </a:lnTo>
                  <a:lnTo>
                    <a:pt x="1236" y="670"/>
                  </a:lnTo>
                  <a:lnTo>
                    <a:pt x="1304" y="717"/>
                  </a:lnTo>
                  <a:lnTo>
                    <a:pt x="1310" y="722"/>
                  </a:lnTo>
                  <a:lnTo>
                    <a:pt x="1332" y="738"/>
                  </a:lnTo>
                  <a:lnTo>
                    <a:pt x="1414" y="804"/>
                  </a:lnTo>
                  <a:lnTo>
                    <a:pt x="1405" y="860"/>
                  </a:lnTo>
                  <a:lnTo>
                    <a:pt x="1345" y="893"/>
                  </a:lnTo>
                  <a:lnTo>
                    <a:pt x="1309" y="927"/>
                  </a:lnTo>
                  <a:lnTo>
                    <a:pt x="1314" y="854"/>
                  </a:lnTo>
                  <a:lnTo>
                    <a:pt x="1239" y="850"/>
                  </a:lnTo>
                  <a:lnTo>
                    <a:pt x="1237" y="866"/>
                  </a:lnTo>
                  <a:lnTo>
                    <a:pt x="1233" y="888"/>
                  </a:lnTo>
                  <a:lnTo>
                    <a:pt x="1142" y="891"/>
                  </a:lnTo>
                  <a:lnTo>
                    <a:pt x="1140" y="864"/>
                  </a:lnTo>
                  <a:lnTo>
                    <a:pt x="1136" y="844"/>
                  </a:lnTo>
                  <a:lnTo>
                    <a:pt x="1088" y="847"/>
                  </a:lnTo>
                  <a:lnTo>
                    <a:pt x="1052" y="907"/>
                  </a:lnTo>
                  <a:lnTo>
                    <a:pt x="995" y="884"/>
                  </a:lnTo>
                  <a:lnTo>
                    <a:pt x="886" y="892"/>
                  </a:lnTo>
                  <a:lnTo>
                    <a:pt x="851" y="925"/>
                  </a:lnTo>
                  <a:lnTo>
                    <a:pt x="836" y="906"/>
                  </a:lnTo>
                  <a:lnTo>
                    <a:pt x="820" y="904"/>
                  </a:lnTo>
                  <a:lnTo>
                    <a:pt x="802" y="935"/>
                  </a:lnTo>
                  <a:lnTo>
                    <a:pt x="833" y="969"/>
                  </a:lnTo>
                  <a:lnTo>
                    <a:pt x="825" y="969"/>
                  </a:lnTo>
                  <a:lnTo>
                    <a:pt x="766" y="983"/>
                  </a:lnTo>
                  <a:lnTo>
                    <a:pt x="734" y="968"/>
                  </a:lnTo>
                  <a:lnTo>
                    <a:pt x="683" y="993"/>
                  </a:lnTo>
                  <a:lnTo>
                    <a:pt x="661" y="1009"/>
                  </a:lnTo>
                  <a:lnTo>
                    <a:pt x="692" y="1064"/>
                  </a:lnTo>
                  <a:lnTo>
                    <a:pt x="674" y="1084"/>
                  </a:lnTo>
                  <a:lnTo>
                    <a:pt x="628" y="1118"/>
                  </a:lnTo>
                  <a:lnTo>
                    <a:pt x="579" y="1210"/>
                  </a:lnTo>
                  <a:lnTo>
                    <a:pt x="555" y="1201"/>
                  </a:lnTo>
                  <a:lnTo>
                    <a:pt x="567" y="1161"/>
                  </a:lnTo>
                  <a:lnTo>
                    <a:pt x="543" y="1152"/>
                  </a:lnTo>
                  <a:lnTo>
                    <a:pt x="494" y="1199"/>
                  </a:lnTo>
                  <a:lnTo>
                    <a:pt x="496" y="1253"/>
                  </a:lnTo>
                  <a:lnTo>
                    <a:pt x="486" y="1310"/>
                  </a:lnTo>
                  <a:lnTo>
                    <a:pt x="439" y="1379"/>
                  </a:lnTo>
                  <a:lnTo>
                    <a:pt x="486" y="1465"/>
                  </a:lnTo>
                  <a:lnTo>
                    <a:pt x="481" y="1474"/>
                  </a:lnTo>
                  <a:lnTo>
                    <a:pt x="449" y="1532"/>
                  </a:lnTo>
                  <a:lnTo>
                    <a:pt x="392" y="1527"/>
                  </a:lnTo>
                  <a:lnTo>
                    <a:pt x="316" y="1571"/>
                  </a:lnTo>
                  <a:close/>
                  <a:moveTo>
                    <a:pt x="255" y="1514"/>
                  </a:moveTo>
                  <a:lnTo>
                    <a:pt x="255" y="1514"/>
                  </a:lnTo>
                  <a:lnTo>
                    <a:pt x="316" y="1563"/>
                  </a:lnTo>
                  <a:lnTo>
                    <a:pt x="390" y="1520"/>
                  </a:lnTo>
                  <a:lnTo>
                    <a:pt x="445" y="1525"/>
                  </a:lnTo>
                  <a:lnTo>
                    <a:pt x="478" y="1465"/>
                  </a:lnTo>
                  <a:lnTo>
                    <a:pt x="431" y="1378"/>
                  </a:lnTo>
                  <a:lnTo>
                    <a:pt x="480" y="1307"/>
                  </a:lnTo>
                  <a:lnTo>
                    <a:pt x="490" y="1252"/>
                  </a:lnTo>
                  <a:lnTo>
                    <a:pt x="488" y="1197"/>
                  </a:lnTo>
                  <a:lnTo>
                    <a:pt x="542" y="1144"/>
                  </a:lnTo>
                  <a:lnTo>
                    <a:pt x="576" y="1157"/>
                  </a:lnTo>
                  <a:lnTo>
                    <a:pt x="564" y="1197"/>
                  </a:lnTo>
                  <a:lnTo>
                    <a:pt x="576" y="1202"/>
                  </a:lnTo>
                  <a:lnTo>
                    <a:pt x="624" y="1113"/>
                  </a:lnTo>
                  <a:lnTo>
                    <a:pt x="670" y="1079"/>
                  </a:lnTo>
                  <a:lnTo>
                    <a:pt x="684" y="1063"/>
                  </a:lnTo>
                  <a:lnTo>
                    <a:pt x="652" y="1007"/>
                  </a:lnTo>
                  <a:lnTo>
                    <a:pt x="680" y="988"/>
                  </a:lnTo>
                  <a:lnTo>
                    <a:pt x="733" y="961"/>
                  </a:lnTo>
                  <a:lnTo>
                    <a:pt x="766" y="976"/>
                  </a:lnTo>
                  <a:lnTo>
                    <a:pt x="819" y="963"/>
                  </a:lnTo>
                  <a:lnTo>
                    <a:pt x="793" y="936"/>
                  </a:lnTo>
                  <a:lnTo>
                    <a:pt x="816" y="897"/>
                  </a:lnTo>
                  <a:lnTo>
                    <a:pt x="840" y="899"/>
                  </a:lnTo>
                  <a:lnTo>
                    <a:pt x="852" y="915"/>
                  </a:lnTo>
                  <a:lnTo>
                    <a:pt x="883" y="885"/>
                  </a:lnTo>
                  <a:lnTo>
                    <a:pt x="884" y="885"/>
                  </a:lnTo>
                  <a:lnTo>
                    <a:pt x="997" y="877"/>
                  </a:lnTo>
                  <a:lnTo>
                    <a:pt x="1049" y="899"/>
                  </a:lnTo>
                  <a:lnTo>
                    <a:pt x="1084" y="840"/>
                  </a:lnTo>
                  <a:lnTo>
                    <a:pt x="1141" y="837"/>
                  </a:lnTo>
                  <a:lnTo>
                    <a:pt x="1147" y="863"/>
                  </a:lnTo>
                  <a:lnTo>
                    <a:pt x="1148" y="884"/>
                  </a:lnTo>
                  <a:lnTo>
                    <a:pt x="1228" y="882"/>
                  </a:lnTo>
                  <a:lnTo>
                    <a:pt x="1231" y="865"/>
                  </a:lnTo>
                  <a:lnTo>
                    <a:pt x="1233" y="843"/>
                  </a:lnTo>
                  <a:lnTo>
                    <a:pt x="1321" y="848"/>
                  </a:lnTo>
                  <a:lnTo>
                    <a:pt x="1317" y="910"/>
                  </a:lnTo>
                  <a:lnTo>
                    <a:pt x="1341" y="888"/>
                  </a:lnTo>
                  <a:lnTo>
                    <a:pt x="1399" y="855"/>
                  </a:lnTo>
                  <a:lnTo>
                    <a:pt x="1407" y="806"/>
                  </a:lnTo>
                  <a:lnTo>
                    <a:pt x="1328" y="743"/>
                  </a:lnTo>
                  <a:lnTo>
                    <a:pt x="1306" y="727"/>
                  </a:lnTo>
                  <a:lnTo>
                    <a:pt x="1300" y="722"/>
                  </a:lnTo>
                  <a:lnTo>
                    <a:pt x="1274" y="705"/>
                  </a:lnTo>
                  <a:lnTo>
                    <a:pt x="1236" y="678"/>
                  </a:lnTo>
                  <a:lnTo>
                    <a:pt x="1187" y="705"/>
                  </a:lnTo>
                  <a:lnTo>
                    <a:pt x="1172" y="696"/>
                  </a:lnTo>
                  <a:lnTo>
                    <a:pt x="1148" y="669"/>
                  </a:lnTo>
                  <a:lnTo>
                    <a:pt x="1147" y="658"/>
                  </a:lnTo>
                  <a:lnTo>
                    <a:pt x="1184" y="630"/>
                  </a:lnTo>
                  <a:lnTo>
                    <a:pt x="1212" y="561"/>
                  </a:lnTo>
                  <a:lnTo>
                    <a:pt x="1254" y="540"/>
                  </a:lnTo>
                  <a:lnTo>
                    <a:pt x="1331" y="546"/>
                  </a:lnTo>
                  <a:lnTo>
                    <a:pt x="1354" y="553"/>
                  </a:lnTo>
                  <a:lnTo>
                    <a:pt x="1366" y="554"/>
                  </a:lnTo>
                  <a:lnTo>
                    <a:pt x="1360" y="522"/>
                  </a:lnTo>
                  <a:lnTo>
                    <a:pt x="1349" y="506"/>
                  </a:lnTo>
                  <a:lnTo>
                    <a:pt x="1311" y="514"/>
                  </a:lnTo>
                  <a:lnTo>
                    <a:pt x="1274" y="514"/>
                  </a:lnTo>
                  <a:lnTo>
                    <a:pt x="1257" y="485"/>
                  </a:lnTo>
                  <a:lnTo>
                    <a:pt x="1213" y="504"/>
                  </a:lnTo>
                  <a:lnTo>
                    <a:pt x="1199" y="497"/>
                  </a:lnTo>
                  <a:lnTo>
                    <a:pt x="1202" y="475"/>
                  </a:lnTo>
                  <a:lnTo>
                    <a:pt x="1194" y="451"/>
                  </a:lnTo>
                  <a:lnTo>
                    <a:pt x="1182" y="460"/>
                  </a:lnTo>
                  <a:lnTo>
                    <a:pt x="1117" y="443"/>
                  </a:lnTo>
                  <a:lnTo>
                    <a:pt x="1089" y="434"/>
                  </a:lnTo>
                  <a:lnTo>
                    <a:pt x="1080" y="409"/>
                  </a:lnTo>
                  <a:lnTo>
                    <a:pt x="1079" y="400"/>
                  </a:lnTo>
                  <a:lnTo>
                    <a:pt x="1057" y="377"/>
                  </a:lnTo>
                  <a:lnTo>
                    <a:pt x="1039" y="316"/>
                  </a:lnTo>
                  <a:lnTo>
                    <a:pt x="1020" y="261"/>
                  </a:lnTo>
                  <a:lnTo>
                    <a:pt x="1014" y="236"/>
                  </a:lnTo>
                  <a:lnTo>
                    <a:pt x="1010" y="228"/>
                  </a:lnTo>
                  <a:lnTo>
                    <a:pt x="995" y="198"/>
                  </a:lnTo>
                  <a:lnTo>
                    <a:pt x="988" y="175"/>
                  </a:lnTo>
                  <a:lnTo>
                    <a:pt x="987" y="148"/>
                  </a:lnTo>
                  <a:lnTo>
                    <a:pt x="969" y="115"/>
                  </a:lnTo>
                  <a:lnTo>
                    <a:pt x="954" y="101"/>
                  </a:lnTo>
                  <a:lnTo>
                    <a:pt x="950" y="51"/>
                  </a:lnTo>
                  <a:lnTo>
                    <a:pt x="873" y="9"/>
                  </a:lnTo>
                  <a:lnTo>
                    <a:pt x="840" y="53"/>
                  </a:lnTo>
                  <a:lnTo>
                    <a:pt x="810" y="52"/>
                  </a:lnTo>
                  <a:lnTo>
                    <a:pt x="803" y="55"/>
                  </a:lnTo>
                  <a:lnTo>
                    <a:pt x="804" y="73"/>
                  </a:lnTo>
                  <a:lnTo>
                    <a:pt x="796" y="113"/>
                  </a:lnTo>
                  <a:lnTo>
                    <a:pt x="771" y="128"/>
                  </a:lnTo>
                  <a:lnTo>
                    <a:pt x="764" y="194"/>
                  </a:lnTo>
                  <a:lnTo>
                    <a:pt x="701" y="208"/>
                  </a:lnTo>
                  <a:lnTo>
                    <a:pt x="695" y="195"/>
                  </a:lnTo>
                  <a:lnTo>
                    <a:pt x="688" y="184"/>
                  </a:lnTo>
                  <a:lnTo>
                    <a:pt x="655" y="150"/>
                  </a:lnTo>
                  <a:lnTo>
                    <a:pt x="707" y="130"/>
                  </a:lnTo>
                  <a:lnTo>
                    <a:pt x="706" y="118"/>
                  </a:lnTo>
                  <a:lnTo>
                    <a:pt x="699" y="112"/>
                  </a:lnTo>
                  <a:lnTo>
                    <a:pt x="634" y="131"/>
                  </a:lnTo>
                  <a:lnTo>
                    <a:pt x="608" y="143"/>
                  </a:lnTo>
                  <a:lnTo>
                    <a:pt x="596" y="149"/>
                  </a:lnTo>
                  <a:lnTo>
                    <a:pt x="561" y="139"/>
                  </a:lnTo>
                  <a:lnTo>
                    <a:pt x="555" y="125"/>
                  </a:lnTo>
                  <a:lnTo>
                    <a:pt x="542" y="95"/>
                  </a:lnTo>
                  <a:lnTo>
                    <a:pt x="521" y="85"/>
                  </a:lnTo>
                  <a:lnTo>
                    <a:pt x="489" y="109"/>
                  </a:lnTo>
                  <a:lnTo>
                    <a:pt x="461" y="108"/>
                  </a:lnTo>
                  <a:lnTo>
                    <a:pt x="475" y="134"/>
                  </a:lnTo>
                  <a:lnTo>
                    <a:pt x="368" y="143"/>
                  </a:lnTo>
                  <a:lnTo>
                    <a:pt x="363" y="86"/>
                  </a:lnTo>
                  <a:lnTo>
                    <a:pt x="345" y="59"/>
                  </a:lnTo>
                  <a:lnTo>
                    <a:pt x="331" y="35"/>
                  </a:lnTo>
                  <a:lnTo>
                    <a:pt x="239" y="50"/>
                  </a:lnTo>
                  <a:lnTo>
                    <a:pt x="262" y="110"/>
                  </a:lnTo>
                  <a:lnTo>
                    <a:pt x="201" y="169"/>
                  </a:lnTo>
                  <a:lnTo>
                    <a:pt x="176" y="163"/>
                  </a:lnTo>
                  <a:lnTo>
                    <a:pt x="120" y="149"/>
                  </a:lnTo>
                  <a:lnTo>
                    <a:pt x="7" y="173"/>
                  </a:lnTo>
                  <a:lnTo>
                    <a:pt x="7" y="205"/>
                  </a:lnTo>
                  <a:lnTo>
                    <a:pt x="23" y="221"/>
                  </a:lnTo>
                  <a:lnTo>
                    <a:pt x="44" y="276"/>
                  </a:lnTo>
                  <a:lnTo>
                    <a:pt x="49" y="273"/>
                  </a:lnTo>
                  <a:lnTo>
                    <a:pt x="96" y="347"/>
                  </a:lnTo>
                  <a:lnTo>
                    <a:pt x="88" y="380"/>
                  </a:lnTo>
                  <a:lnTo>
                    <a:pt x="99" y="435"/>
                  </a:lnTo>
                  <a:lnTo>
                    <a:pt x="108" y="495"/>
                  </a:lnTo>
                  <a:lnTo>
                    <a:pt x="81" y="508"/>
                  </a:lnTo>
                  <a:lnTo>
                    <a:pt x="69" y="529"/>
                  </a:lnTo>
                  <a:lnTo>
                    <a:pt x="85" y="610"/>
                  </a:lnTo>
                  <a:lnTo>
                    <a:pt x="80" y="636"/>
                  </a:lnTo>
                  <a:lnTo>
                    <a:pt x="95" y="642"/>
                  </a:lnTo>
                  <a:lnTo>
                    <a:pt x="72" y="729"/>
                  </a:lnTo>
                  <a:lnTo>
                    <a:pt x="122" y="791"/>
                  </a:lnTo>
                  <a:lnTo>
                    <a:pt x="141" y="861"/>
                  </a:lnTo>
                  <a:lnTo>
                    <a:pt x="212" y="862"/>
                  </a:lnTo>
                  <a:lnTo>
                    <a:pt x="249" y="858"/>
                  </a:lnTo>
                  <a:lnTo>
                    <a:pt x="248" y="941"/>
                  </a:lnTo>
                  <a:lnTo>
                    <a:pt x="170" y="1084"/>
                  </a:lnTo>
                  <a:lnTo>
                    <a:pt x="82" y="1117"/>
                  </a:lnTo>
                  <a:lnTo>
                    <a:pt x="72" y="1142"/>
                  </a:lnTo>
                  <a:lnTo>
                    <a:pt x="106" y="1167"/>
                  </a:lnTo>
                  <a:lnTo>
                    <a:pt x="84" y="1222"/>
                  </a:lnTo>
                  <a:lnTo>
                    <a:pt x="55" y="1235"/>
                  </a:lnTo>
                  <a:lnTo>
                    <a:pt x="78" y="1346"/>
                  </a:lnTo>
                  <a:lnTo>
                    <a:pt x="248" y="1490"/>
                  </a:lnTo>
                  <a:lnTo>
                    <a:pt x="254" y="1507"/>
                  </a:lnTo>
                  <a:lnTo>
                    <a:pt x="255" y="15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0"/>
            <p:cNvSpPr>
              <a:spLocks/>
            </p:cNvSpPr>
            <p:nvPr/>
          </p:nvSpPr>
          <p:spPr bwMode="auto">
            <a:xfrm>
              <a:off x="4246" y="2159"/>
              <a:ext cx="381" cy="302"/>
            </a:xfrm>
            <a:custGeom>
              <a:avLst/>
              <a:gdLst>
                <a:gd name="T0" fmla="*/ 266 w 634"/>
                <a:gd name="T1" fmla="*/ 478 h 502"/>
                <a:gd name="T2" fmla="*/ 266 w 634"/>
                <a:gd name="T3" fmla="*/ 478 h 502"/>
                <a:gd name="T4" fmla="*/ 351 w 634"/>
                <a:gd name="T5" fmla="*/ 469 h 502"/>
                <a:gd name="T6" fmla="*/ 352 w 634"/>
                <a:gd name="T7" fmla="*/ 497 h 502"/>
                <a:gd name="T8" fmla="*/ 352 w 634"/>
                <a:gd name="T9" fmla="*/ 502 h 502"/>
                <a:gd name="T10" fmla="*/ 381 w 634"/>
                <a:gd name="T11" fmla="*/ 493 h 502"/>
                <a:gd name="T12" fmla="*/ 401 w 634"/>
                <a:gd name="T13" fmla="*/ 489 h 502"/>
                <a:gd name="T14" fmla="*/ 430 w 634"/>
                <a:gd name="T15" fmla="*/ 475 h 502"/>
                <a:gd name="T16" fmla="*/ 443 w 634"/>
                <a:gd name="T17" fmla="*/ 469 h 502"/>
                <a:gd name="T18" fmla="*/ 450 w 634"/>
                <a:gd name="T19" fmla="*/ 468 h 502"/>
                <a:gd name="T20" fmla="*/ 504 w 634"/>
                <a:gd name="T21" fmla="*/ 465 h 502"/>
                <a:gd name="T22" fmla="*/ 529 w 634"/>
                <a:gd name="T23" fmla="*/ 433 h 502"/>
                <a:gd name="T24" fmla="*/ 575 w 634"/>
                <a:gd name="T25" fmla="*/ 395 h 502"/>
                <a:gd name="T26" fmla="*/ 605 w 634"/>
                <a:gd name="T27" fmla="*/ 331 h 502"/>
                <a:gd name="T28" fmla="*/ 607 w 634"/>
                <a:gd name="T29" fmla="*/ 302 h 502"/>
                <a:gd name="T30" fmla="*/ 634 w 634"/>
                <a:gd name="T31" fmla="*/ 286 h 502"/>
                <a:gd name="T32" fmla="*/ 615 w 634"/>
                <a:gd name="T33" fmla="*/ 250 h 502"/>
                <a:gd name="T34" fmla="*/ 560 w 634"/>
                <a:gd name="T35" fmla="*/ 262 h 502"/>
                <a:gd name="T36" fmla="*/ 549 w 634"/>
                <a:gd name="T37" fmla="*/ 230 h 502"/>
                <a:gd name="T38" fmla="*/ 505 w 634"/>
                <a:gd name="T39" fmla="*/ 237 h 502"/>
                <a:gd name="T40" fmla="*/ 488 w 634"/>
                <a:gd name="T41" fmla="*/ 230 h 502"/>
                <a:gd name="T42" fmla="*/ 473 w 634"/>
                <a:gd name="T43" fmla="*/ 223 h 502"/>
                <a:gd name="T44" fmla="*/ 454 w 634"/>
                <a:gd name="T45" fmla="*/ 144 h 502"/>
                <a:gd name="T46" fmla="*/ 429 w 634"/>
                <a:gd name="T47" fmla="*/ 132 h 502"/>
                <a:gd name="T48" fmla="*/ 373 w 634"/>
                <a:gd name="T49" fmla="*/ 86 h 502"/>
                <a:gd name="T50" fmla="*/ 368 w 634"/>
                <a:gd name="T51" fmla="*/ 91 h 502"/>
                <a:gd name="T52" fmla="*/ 304 w 634"/>
                <a:gd name="T53" fmla="*/ 76 h 502"/>
                <a:gd name="T54" fmla="*/ 211 w 634"/>
                <a:gd name="T55" fmla="*/ 108 h 502"/>
                <a:gd name="T56" fmla="*/ 192 w 634"/>
                <a:gd name="T57" fmla="*/ 112 h 502"/>
                <a:gd name="T58" fmla="*/ 173 w 634"/>
                <a:gd name="T59" fmla="*/ 119 h 502"/>
                <a:gd name="T60" fmla="*/ 103 w 634"/>
                <a:gd name="T61" fmla="*/ 74 h 502"/>
                <a:gd name="T62" fmla="*/ 52 w 634"/>
                <a:gd name="T63" fmla="*/ 75 h 502"/>
                <a:gd name="T64" fmla="*/ 41 w 634"/>
                <a:gd name="T65" fmla="*/ 45 h 502"/>
                <a:gd name="T66" fmla="*/ 35 w 634"/>
                <a:gd name="T67" fmla="*/ 14 h 502"/>
                <a:gd name="T68" fmla="*/ 26 w 634"/>
                <a:gd name="T69" fmla="*/ 0 h 502"/>
                <a:gd name="T70" fmla="*/ 15 w 634"/>
                <a:gd name="T71" fmla="*/ 11 h 502"/>
                <a:gd name="T72" fmla="*/ 0 w 634"/>
                <a:gd name="T73" fmla="*/ 86 h 502"/>
                <a:gd name="T74" fmla="*/ 7 w 634"/>
                <a:gd name="T75" fmla="*/ 181 h 502"/>
                <a:gd name="T76" fmla="*/ 8 w 634"/>
                <a:gd name="T77" fmla="*/ 197 h 502"/>
                <a:gd name="T78" fmla="*/ 39 w 634"/>
                <a:gd name="T79" fmla="*/ 276 h 502"/>
                <a:gd name="T80" fmla="*/ 36 w 634"/>
                <a:gd name="T81" fmla="*/ 327 h 502"/>
                <a:gd name="T82" fmla="*/ 46 w 634"/>
                <a:gd name="T83" fmla="*/ 355 h 502"/>
                <a:gd name="T84" fmla="*/ 42 w 634"/>
                <a:gd name="T85" fmla="*/ 376 h 502"/>
                <a:gd name="T86" fmla="*/ 53 w 634"/>
                <a:gd name="T87" fmla="*/ 382 h 502"/>
                <a:gd name="T88" fmla="*/ 98 w 634"/>
                <a:gd name="T89" fmla="*/ 362 h 502"/>
                <a:gd name="T90" fmla="*/ 116 w 634"/>
                <a:gd name="T91" fmla="*/ 392 h 502"/>
                <a:gd name="T92" fmla="*/ 150 w 634"/>
                <a:gd name="T93" fmla="*/ 392 h 502"/>
                <a:gd name="T94" fmla="*/ 191 w 634"/>
                <a:gd name="T95" fmla="*/ 383 h 502"/>
                <a:gd name="T96" fmla="*/ 203 w 634"/>
                <a:gd name="T97" fmla="*/ 402 h 502"/>
                <a:gd name="T98" fmla="*/ 210 w 634"/>
                <a:gd name="T99" fmla="*/ 439 h 502"/>
                <a:gd name="T100" fmla="*/ 249 w 634"/>
                <a:gd name="T101" fmla="*/ 480 h 502"/>
                <a:gd name="T102" fmla="*/ 266 w 634"/>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4" h="502">
                  <a:moveTo>
                    <a:pt x="266" y="478"/>
                  </a:moveTo>
                  <a:lnTo>
                    <a:pt x="266" y="478"/>
                  </a:lnTo>
                  <a:lnTo>
                    <a:pt x="351" y="469"/>
                  </a:lnTo>
                  <a:lnTo>
                    <a:pt x="352" y="497"/>
                  </a:lnTo>
                  <a:lnTo>
                    <a:pt x="352" y="502"/>
                  </a:lnTo>
                  <a:lnTo>
                    <a:pt x="381" y="493"/>
                  </a:lnTo>
                  <a:lnTo>
                    <a:pt x="401" y="489"/>
                  </a:lnTo>
                  <a:lnTo>
                    <a:pt x="430" y="475"/>
                  </a:lnTo>
                  <a:lnTo>
                    <a:pt x="443" y="469"/>
                  </a:lnTo>
                  <a:lnTo>
                    <a:pt x="450" y="468"/>
                  </a:lnTo>
                  <a:lnTo>
                    <a:pt x="504" y="465"/>
                  </a:lnTo>
                  <a:lnTo>
                    <a:pt x="529" y="433"/>
                  </a:lnTo>
                  <a:lnTo>
                    <a:pt x="575" y="395"/>
                  </a:lnTo>
                  <a:lnTo>
                    <a:pt x="605" y="331"/>
                  </a:lnTo>
                  <a:lnTo>
                    <a:pt x="607" y="302"/>
                  </a:lnTo>
                  <a:lnTo>
                    <a:pt x="634" y="286"/>
                  </a:lnTo>
                  <a:lnTo>
                    <a:pt x="615" y="250"/>
                  </a:lnTo>
                  <a:lnTo>
                    <a:pt x="560" y="262"/>
                  </a:lnTo>
                  <a:lnTo>
                    <a:pt x="549" y="230"/>
                  </a:lnTo>
                  <a:lnTo>
                    <a:pt x="505" y="237"/>
                  </a:lnTo>
                  <a:lnTo>
                    <a:pt x="488" y="230"/>
                  </a:lnTo>
                  <a:lnTo>
                    <a:pt x="473" y="223"/>
                  </a:lnTo>
                  <a:lnTo>
                    <a:pt x="454" y="144"/>
                  </a:lnTo>
                  <a:lnTo>
                    <a:pt x="429" y="132"/>
                  </a:lnTo>
                  <a:lnTo>
                    <a:pt x="373" y="86"/>
                  </a:lnTo>
                  <a:lnTo>
                    <a:pt x="368" y="91"/>
                  </a:lnTo>
                  <a:lnTo>
                    <a:pt x="304" y="76"/>
                  </a:lnTo>
                  <a:lnTo>
                    <a:pt x="211" y="108"/>
                  </a:lnTo>
                  <a:lnTo>
                    <a:pt x="192" y="112"/>
                  </a:lnTo>
                  <a:lnTo>
                    <a:pt x="173" y="119"/>
                  </a:lnTo>
                  <a:lnTo>
                    <a:pt x="103" y="74"/>
                  </a:lnTo>
                  <a:lnTo>
                    <a:pt x="52" y="75"/>
                  </a:lnTo>
                  <a:lnTo>
                    <a:pt x="41" y="45"/>
                  </a:lnTo>
                  <a:lnTo>
                    <a:pt x="35" y="14"/>
                  </a:lnTo>
                  <a:lnTo>
                    <a:pt x="26" y="0"/>
                  </a:lnTo>
                  <a:lnTo>
                    <a:pt x="15" y="11"/>
                  </a:lnTo>
                  <a:lnTo>
                    <a:pt x="0" y="86"/>
                  </a:lnTo>
                  <a:lnTo>
                    <a:pt x="7" y="181"/>
                  </a:lnTo>
                  <a:lnTo>
                    <a:pt x="8" y="197"/>
                  </a:lnTo>
                  <a:lnTo>
                    <a:pt x="39" y="276"/>
                  </a:lnTo>
                  <a:lnTo>
                    <a:pt x="36" y="327"/>
                  </a:lnTo>
                  <a:lnTo>
                    <a:pt x="46" y="355"/>
                  </a:lnTo>
                  <a:lnTo>
                    <a:pt x="42" y="376"/>
                  </a:lnTo>
                  <a:lnTo>
                    <a:pt x="53" y="382"/>
                  </a:lnTo>
                  <a:lnTo>
                    <a:pt x="98" y="362"/>
                  </a:lnTo>
                  <a:lnTo>
                    <a:pt x="116" y="392"/>
                  </a:lnTo>
                  <a:lnTo>
                    <a:pt x="150" y="392"/>
                  </a:lnTo>
                  <a:lnTo>
                    <a:pt x="191" y="383"/>
                  </a:lnTo>
                  <a:lnTo>
                    <a:pt x="203" y="402"/>
                  </a:lnTo>
                  <a:lnTo>
                    <a:pt x="210" y="439"/>
                  </a:lnTo>
                  <a:lnTo>
                    <a:pt x="249"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1"/>
            <p:cNvSpPr>
              <a:spLocks noEditPoints="1"/>
            </p:cNvSpPr>
            <p:nvPr/>
          </p:nvSpPr>
          <p:spPr bwMode="auto">
            <a:xfrm>
              <a:off x="4243" y="2156"/>
              <a:ext cx="386" cy="308"/>
            </a:xfrm>
            <a:custGeom>
              <a:avLst/>
              <a:gdLst>
                <a:gd name="T0" fmla="*/ 353 w 642"/>
                <a:gd name="T1" fmla="*/ 512 h 512"/>
                <a:gd name="T2" fmla="*/ 252 w 642"/>
                <a:gd name="T3" fmla="*/ 488 h 512"/>
                <a:gd name="T4" fmla="*/ 204 w 642"/>
                <a:gd name="T5" fmla="*/ 408 h 512"/>
                <a:gd name="T6" fmla="*/ 155 w 642"/>
                <a:gd name="T7" fmla="*/ 400 h 512"/>
                <a:gd name="T8" fmla="*/ 101 w 642"/>
                <a:gd name="T9" fmla="*/ 371 h 512"/>
                <a:gd name="T10" fmla="*/ 43 w 642"/>
                <a:gd name="T11" fmla="*/ 383 h 512"/>
                <a:gd name="T12" fmla="*/ 37 w 642"/>
                <a:gd name="T13" fmla="*/ 333 h 512"/>
                <a:gd name="T14" fmla="*/ 39 w 642"/>
                <a:gd name="T15" fmla="*/ 282 h 512"/>
                <a:gd name="T16" fmla="*/ 0 w 642"/>
                <a:gd name="T17" fmla="*/ 91 h 512"/>
                <a:gd name="T18" fmla="*/ 30 w 642"/>
                <a:gd name="T19" fmla="*/ 0 h 512"/>
                <a:gd name="T20" fmla="*/ 48 w 642"/>
                <a:gd name="T21" fmla="*/ 50 h 512"/>
                <a:gd name="T22" fmla="*/ 108 w 642"/>
                <a:gd name="T23" fmla="*/ 76 h 512"/>
                <a:gd name="T24" fmla="*/ 195 w 642"/>
                <a:gd name="T25" fmla="*/ 114 h 512"/>
                <a:gd name="T26" fmla="*/ 308 w 642"/>
                <a:gd name="T27" fmla="*/ 77 h 512"/>
                <a:gd name="T28" fmla="*/ 376 w 642"/>
                <a:gd name="T29" fmla="*/ 87 h 512"/>
                <a:gd name="T30" fmla="*/ 461 w 642"/>
                <a:gd name="T31" fmla="*/ 146 h 512"/>
                <a:gd name="T32" fmla="*/ 494 w 642"/>
                <a:gd name="T33" fmla="*/ 232 h 512"/>
                <a:gd name="T34" fmla="*/ 555 w 642"/>
                <a:gd name="T35" fmla="*/ 231 h 512"/>
                <a:gd name="T36" fmla="*/ 621 w 642"/>
                <a:gd name="T37" fmla="*/ 251 h 512"/>
                <a:gd name="T38" fmla="*/ 615 w 642"/>
                <a:gd name="T39" fmla="*/ 309 h 512"/>
                <a:gd name="T40" fmla="*/ 581 w 642"/>
                <a:gd name="T41" fmla="*/ 402 h 512"/>
                <a:gd name="T42" fmla="*/ 510 w 642"/>
                <a:gd name="T43" fmla="*/ 473 h 512"/>
                <a:gd name="T44" fmla="*/ 406 w 642"/>
                <a:gd name="T45" fmla="*/ 497 h 512"/>
                <a:gd name="T46" fmla="*/ 353 w 642"/>
                <a:gd name="T47" fmla="*/ 512 h 512"/>
                <a:gd name="T48" fmla="*/ 358 w 642"/>
                <a:gd name="T49" fmla="*/ 470 h 512"/>
                <a:gd name="T50" fmla="*/ 384 w 642"/>
                <a:gd name="T51" fmla="*/ 495 h 512"/>
                <a:gd name="T52" fmla="*/ 446 w 642"/>
                <a:gd name="T53" fmla="*/ 470 h 512"/>
                <a:gd name="T54" fmla="*/ 507 w 642"/>
                <a:gd name="T55" fmla="*/ 466 h 512"/>
                <a:gd name="T56" fmla="*/ 576 w 642"/>
                <a:gd name="T57" fmla="*/ 398 h 512"/>
                <a:gd name="T58" fmla="*/ 608 w 642"/>
                <a:gd name="T59" fmla="*/ 306 h 512"/>
                <a:gd name="T60" fmla="*/ 617 w 642"/>
                <a:gd name="T61" fmla="*/ 258 h 512"/>
                <a:gd name="T62" fmla="*/ 551 w 642"/>
                <a:gd name="T63" fmla="*/ 239 h 512"/>
                <a:gd name="T64" fmla="*/ 491 w 642"/>
                <a:gd name="T65" fmla="*/ 238 h 512"/>
                <a:gd name="T66" fmla="*/ 455 w 642"/>
                <a:gd name="T67" fmla="*/ 151 h 512"/>
                <a:gd name="T68" fmla="*/ 377 w 642"/>
                <a:gd name="T69" fmla="*/ 96 h 512"/>
                <a:gd name="T70" fmla="*/ 308 w 642"/>
                <a:gd name="T71" fmla="*/ 84 h 512"/>
                <a:gd name="T72" fmla="*/ 197 w 642"/>
                <a:gd name="T73" fmla="*/ 120 h 512"/>
                <a:gd name="T74" fmla="*/ 106 w 642"/>
                <a:gd name="T75" fmla="*/ 83 h 512"/>
                <a:gd name="T76" fmla="*/ 42 w 642"/>
                <a:gd name="T77" fmla="*/ 52 h 512"/>
                <a:gd name="T78" fmla="*/ 29 w 642"/>
                <a:gd name="T79" fmla="*/ 10 h 512"/>
                <a:gd name="T80" fmla="*/ 7 w 642"/>
                <a:gd name="T81" fmla="*/ 91 h 512"/>
                <a:gd name="T82" fmla="*/ 46 w 642"/>
                <a:gd name="T83" fmla="*/ 281 h 512"/>
                <a:gd name="T84" fmla="*/ 43 w 642"/>
                <a:gd name="T85" fmla="*/ 332 h 512"/>
                <a:gd name="T86" fmla="*/ 50 w 642"/>
                <a:gd name="T87" fmla="*/ 379 h 512"/>
                <a:gd name="T88" fmla="*/ 104 w 642"/>
                <a:gd name="T89" fmla="*/ 363 h 512"/>
                <a:gd name="T90" fmla="*/ 154 w 642"/>
                <a:gd name="T91" fmla="*/ 394 h 512"/>
                <a:gd name="T92" fmla="*/ 210 w 642"/>
                <a:gd name="T93" fmla="*/ 406 h 512"/>
                <a:gd name="T94" fmla="*/ 255 w 642"/>
                <a:gd name="T95" fmla="*/ 481 h 512"/>
                <a:gd name="T96" fmla="*/ 358 w 642"/>
                <a:gd name="T97" fmla="*/ 47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2">
                  <a:moveTo>
                    <a:pt x="353" y="512"/>
                  </a:moveTo>
                  <a:lnTo>
                    <a:pt x="353" y="512"/>
                  </a:lnTo>
                  <a:lnTo>
                    <a:pt x="352" y="478"/>
                  </a:lnTo>
                  <a:lnTo>
                    <a:pt x="252" y="488"/>
                  </a:lnTo>
                  <a:lnTo>
                    <a:pt x="211" y="445"/>
                  </a:lnTo>
                  <a:lnTo>
                    <a:pt x="204" y="408"/>
                  </a:lnTo>
                  <a:lnTo>
                    <a:pt x="193" y="392"/>
                  </a:lnTo>
                  <a:lnTo>
                    <a:pt x="155" y="400"/>
                  </a:lnTo>
                  <a:lnTo>
                    <a:pt x="118" y="400"/>
                  </a:lnTo>
                  <a:lnTo>
                    <a:pt x="101" y="371"/>
                  </a:lnTo>
                  <a:lnTo>
                    <a:pt x="57" y="390"/>
                  </a:lnTo>
                  <a:lnTo>
                    <a:pt x="43" y="383"/>
                  </a:lnTo>
                  <a:lnTo>
                    <a:pt x="46" y="361"/>
                  </a:lnTo>
                  <a:lnTo>
                    <a:pt x="37" y="333"/>
                  </a:lnTo>
                  <a:lnTo>
                    <a:pt x="37" y="332"/>
                  </a:lnTo>
                  <a:lnTo>
                    <a:pt x="39" y="282"/>
                  </a:lnTo>
                  <a:lnTo>
                    <a:pt x="9" y="202"/>
                  </a:lnTo>
                  <a:lnTo>
                    <a:pt x="0" y="91"/>
                  </a:lnTo>
                  <a:lnTo>
                    <a:pt x="16" y="14"/>
                  </a:lnTo>
                  <a:lnTo>
                    <a:pt x="30" y="0"/>
                  </a:lnTo>
                  <a:lnTo>
                    <a:pt x="43" y="18"/>
                  </a:lnTo>
                  <a:lnTo>
                    <a:pt x="48" y="50"/>
                  </a:lnTo>
                  <a:lnTo>
                    <a:pt x="59" y="77"/>
                  </a:lnTo>
                  <a:lnTo>
                    <a:pt x="108" y="76"/>
                  </a:lnTo>
                  <a:lnTo>
                    <a:pt x="177" y="120"/>
                  </a:lnTo>
                  <a:lnTo>
                    <a:pt x="195" y="114"/>
                  </a:lnTo>
                  <a:lnTo>
                    <a:pt x="215" y="109"/>
                  </a:lnTo>
                  <a:lnTo>
                    <a:pt x="308" y="77"/>
                  </a:lnTo>
                  <a:lnTo>
                    <a:pt x="371" y="92"/>
                  </a:lnTo>
                  <a:lnTo>
                    <a:pt x="376" y="87"/>
                  </a:lnTo>
                  <a:lnTo>
                    <a:pt x="435" y="134"/>
                  </a:lnTo>
                  <a:lnTo>
                    <a:pt x="461" y="146"/>
                  </a:lnTo>
                  <a:lnTo>
                    <a:pt x="480" y="225"/>
                  </a:lnTo>
                  <a:lnTo>
                    <a:pt x="494" y="232"/>
                  </a:lnTo>
                  <a:lnTo>
                    <a:pt x="509" y="239"/>
                  </a:lnTo>
                  <a:lnTo>
                    <a:pt x="555" y="231"/>
                  </a:lnTo>
                  <a:lnTo>
                    <a:pt x="567" y="263"/>
                  </a:lnTo>
                  <a:lnTo>
                    <a:pt x="621" y="251"/>
                  </a:lnTo>
                  <a:lnTo>
                    <a:pt x="642" y="292"/>
                  </a:lnTo>
                  <a:lnTo>
                    <a:pt x="615" y="309"/>
                  </a:lnTo>
                  <a:lnTo>
                    <a:pt x="612" y="338"/>
                  </a:lnTo>
                  <a:lnTo>
                    <a:pt x="581" y="402"/>
                  </a:lnTo>
                  <a:lnTo>
                    <a:pt x="535" y="441"/>
                  </a:lnTo>
                  <a:lnTo>
                    <a:pt x="510" y="473"/>
                  </a:lnTo>
                  <a:lnTo>
                    <a:pt x="448" y="477"/>
                  </a:lnTo>
                  <a:lnTo>
                    <a:pt x="406" y="497"/>
                  </a:lnTo>
                  <a:lnTo>
                    <a:pt x="386" y="501"/>
                  </a:lnTo>
                  <a:lnTo>
                    <a:pt x="353" y="512"/>
                  </a:lnTo>
                  <a:close/>
                  <a:moveTo>
                    <a:pt x="358" y="470"/>
                  </a:moveTo>
                  <a:lnTo>
                    <a:pt x="358" y="470"/>
                  </a:lnTo>
                  <a:lnTo>
                    <a:pt x="359" y="503"/>
                  </a:lnTo>
                  <a:lnTo>
                    <a:pt x="384" y="495"/>
                  </a:lnTo>
                  <a:lnTo>
                    <a:pt x="404" y="491"/>
                  </a:lnTo>
                  <a:lnTo>
                    <a:pt x="446" y="470"/>
                  </a:lnTo>
                  <a:lnTo>
                    <a:pt x="454" y="470"/>
                  </a:lnTo>
                  <a:lnTo>
                    <a:pt x="507" y="466"/>
                  </a:lnTo>
                  <a:lnTo>
                    <a:pt x="530" y="436"/>
                  </a:lnTo>
                  <a:lnTo>
                    <a:pt x="576" y="398"/>
                  </a:lnTo>
                  <a:lnTo>
                    <a:pt x="606" y="335"/>
                  </a:lnTo>
                  <a:lnTo>
                    <a:pt x="608" y="306"/>
                  </a:lnTo>
                  <a:lnTo>
                    <a:pt x="634" y="290"/>
                  </a:lnTo>
                  <a:lnTo>
                    <a:pt x="617" y="258"/>
                  </a:lnTo>
                  <a:lnTo>
                    <a:pt x="562" y="271"/>
                  </a:lnTo>
                  <a:lnTo>
                    <a:pt x="551" y="239"/>
                  </a:lnTo>
                  <a:lnTo>
                    <a:pt x="509" y="246"/>
                  </a:lnTo>
                  <a:lnTo>
                    <a:pt x="491" y="238"/>
                  </a:lnTo>
                  <a:lnTo>
                    <a:pt x="474" y="230"/>
                  </a:lnTo>
                  <a:lnTo>
                    <a:pt x="455" y="151"/>
                  </a:lnTo>
                  <a:lnTo>
                    <a:pt x="431" y="140"/>
                  </a:lnTo>
                  <a:lnTo>
                    <a:pt x="377" y="96"/>
                  </a:lnTo>
                  <a:lnTo>
                    <a:pt x="373" y="99"/>
                  </a:lnTo>
                  <a:lnTo>
                    <a:pt x="308" y="84"/>
                  </a:lnTo>
                  <a:lnTo>
                    <a:pt x="216" y="116"/>
                  </a:lnTo>
                  <a:lnTo>
                    <a:pt x="197" y="120"/>
                  </a:lnTo>
                  <a:lnTo>
                    <a:pt x="177" y="127"/>
                  </a:lnTo>
                  <a:lnTo>
                    <a:pt x="106" y="83"/>
                  </a:lnTo>
                  <a:lnTo>
                    <a:pt x="54" y="84"/>
                  </a:lnTo>
                  <a:lnTo>
                    <a:pt x="42" y="52"/>
                  </a:lnTo>
                  <a:lnTo>
                    <a:pt x="36" y="20"/>
                  </a:lnTo>
                  <a:lnTo>
                    <a:pt x="29" y="10"/>
                  </a:lnTo>
                  <a:lnTo>
                    <a:pt x="22" y="17"/>
                  </a:lnTo>
                  <a:lnTo>
                    <a:pt x="7" y="91"/>
                  </a:lnTo>
                  <a:lnTo>
                    <a:pt x="16" y="201"/>
                  </a:lnTo>
                  <a:lnTo>
                    <a:pt x="46" y="281"/>
                  </a:lnTo>
                  <a:lnTo>
                    <a:pt x="46" y="282"/>
                  </a:lnTo>
                  <a:lnTo>
                    <a:pt x="43" y="332"/>
                  </a:lnTo>
                  <a:lnTo>
                    <a:pt x="53" y="360"/>
                  </a:lnTo>
                  <a:lnTo>
                    <a:pt x="50" y="379"/>
                  </a:lnTo>
                  <a:lnTo>
                    <a:pt x="57" y="383"/>
                  </a:lnTo>
                  <a:lnTo>
                    <a:pt x="104" y="363"/>
                  </a:lnTo>
                  <a:lnTo>
                    <a:pt x="122" y="394"/>
                  </a:lnTo>
                  <a:lnTo>
                    <a:pt x="154" y="394"/>
                  </a:lnTo>
                  <a:lnTo>
                    <a:pt x="196" y="385"/>
                  </a:lnTo>
                  <a:lnTo>
                    <a:pt x="210" y="406"/>
                  </a:lnTo>
                  <a:lnTo>
                    <a:pt x="217" y="442"/>
                  </a:lnTo>
                  <a:lnTo>
                    <a:pt x="255" y="481"/>
                  </a:lnTo>
                  <a:lnTo>
                    <a:pt x="269" y="480"/>
                  </a:lnTo>
                  <a:lnTo>
                    <a:pt x="358" y="47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2"/>
            <p:cNvSpPr>
              <a:spLocks/>
            </p:cNvSpPr>
            <p:nvPr/>
          </p:nvSpPr>
          <p:spPr bwMode="auto">
            <a:xfrm>
              <a:off x="5681" y="1782"/>
              <a:ext cx="71" cy="54"/>
            </a:xfrm>
            <a:custGeom>
              <a:avLst/>
              <a:gdLst>
                <a:gd name="T0" fmla="*/ 53 w 119"/>
                <a:gd name="T1" fmla="*/ 90 h 90"/>
                <a:gd name="T2" fmla="*/ 53 w 119"/>
                <a:gd name="T3" fmla="*/ 90 h 90"/>
                <a:gd name="T4" fmla="*/ 53 w 119"/>
                <a:gd name="T5" fmla="*/ 90 h 90"/>
                <a:gd name="T6" fmla="*/ 53 w 119"/>
                <a:gd name="T7" fmla="*/ 88 h 90"/>
                <a:gd name="T8" fmla="*/ 97 w 119"/>
                <a:gd name="T9" fmla="*/ 73 h 90"/>
                <a:gd name="T10" fmla="*/ 62 w 119"/>
                <a:gd name="T11" fmla="*/ 40 h 90"/>
                <a:gd name="T12" fmla="*/ 112 w 119"/>
                <a:gd name="T13" fmla="*/ 23 h 90"/>
                <a:gd name="T14" fmla="*/ 119 w 119"/>
                <a:gd name="T15" fmla="*/ 3 h 90"/>
                <a:gd name="T16" fmla="*/ 43 w 119"/>
                <a:gd name="T17" fmla="*/ 15 h 90"/>
                <a:gd name="T18" fmla="*/ 16 w 119"/>
                <a:gd name="T19" fmla="*/ 0 h 90"/>
                <a:gd name="T20" fmla="*/ 1 w 119"/>
                <a:gd name="T21" fmla="*/ 16 h 90"/>
                <a:gd name="T22" fmla="*/ 0 w 119"/>
                <a:gd name="T23" fmla="*/ 22 h 90"/>
                <a:gd name="T24" fmla="*/ 52 w 119"/>
                <a:gd name="T25" fmla="*/ 56 h 90"/>
                <a:gd name="T26" fmla="*/ 53 w 119"/>
                <a:gd name="T27" fmla="*/ 88 h 90"/>
                <a:gd name="T28" fmla="*/ 53 w 119"/>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90">
                  <a:moveTo>
                    <a:pt x="53" y="90"/>
                  </a:moveTo>
                  <a:lnTo>
                    <a:pt x="53" y="90"/>
                  </a:lnTo>
                  <a:lnTo>
                    <a:pt x="53" y="90"/>
                  </a:lnTo>
                  <a:lnTo>
                    <a:pt x="53" y="88"/>
                  </a:lnTo>
                  <a:lnTo>
                    <a:pt x="97" y="73"/>
                  </a:lnTo>
                  <a:lnTo>
                    <a:pt x="62" y="40"/>
                  </a:lnTo>
                  <a:lnTo>
                    <a:pt x="112" y="23"/>
                  </a:lnTo>
                  <a:lnTo>
                    <a:pt x="119" y="3"/>
                  </a:lnTo>
                  <a:lnTo>
                    <a:pt x="43" y="15"/>
                  </a:lnTo>
                  <a:lnTo>
                    <a:pt x="16" y="0"/>
                  </a:lnTo>
                  <a:lnTo>
                    <a:pt x="1" y="16"/>
                  </a:lnTo>
                  <a:lnTo>
                    <a:pt x="0" y="22"/>
                  </a:lnTo>
                  <a:lnTo>
                    <a:pt x="52" y="56"/>
                  </a:lnTo>
                  <a:lnTo>
                    <a:pt x="53" y="88"/>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3"/>
            <p:cNvSpPr>
              <a:spLocks noEditPoints="1"/>
            </p:cNvSpPr>
            <p:nvPr/>
          </p:nvSpPr>
          <p:spPr bwMode="auto">
            <a:xfrm>
              <a:off x="5679" y="1780"/>
              <a:ext cx="76" cy="58"/>
            </a:xfrm>
            <a:custGeom>
              <a:avLst/>
              <a:gdLst>
                <a:gd name="T0" fmla="*/ 60 w 127"/>
                <a:gd name="T1" fmla="*/ 97 h 97"/>
                <a:gd name="T2" fmla="*/ 60 w 127"/>
                <a:gd name="T3" fmla="*/ 97 h 97"/>
                <a:gd name="T4" fmla="*/ 52 w 127"/>
                <a:gd name="T5" fmla="*/ 97 h 97"/>
                <a:gd name="T6" fmla="*/ 52 w 127"/>
                <a:gd name="T7" fmla="*/ 62 h 97"/>
                <a:gd name="T8" fmla="*/ 0 w 127"/>
                <a:gd name="T9" fmla="*/ 28 h 97"/>
                <a:gd name="T10" fmla="*/ 0 w 127"/>
                <a:gd name="T11" fmla="*/ 18 h 97"/>
                <a:gd name="T12" fmla="*/ 18 w 127"/>
                <a:gd name="T13" fmla="*/ 0 h 97"/>
                <a:gd name="T14" fmla="*/ 47 w 127"/>
                <a:gd name="T15" fmla="*/ 16 h 97"/>
                <a:gd name="T16" fmla="*/ 127 w 127"/>
                <a:gd name="T17" fmla="*/ 3 h 97"/>
                <a:gd name="T18" fmla="*/ 118 w 127"/>
                <a:gd name="T19" fmla="*/ 29 h 97"/>
                <a:gd name="T20" fmla="*/ 71 w 127"/>
                <a:gd name="T21" fmla="*/ 45 h 97"/>
                <a:gd name="T22" fmla="*/ 107 w 127"/>
                <a:gd name="T23" fmla="*/ 78 h 97"/>
                <a:gd name="T24" fmla="*/ 59 w 127"/>
                <a:gd name="T25" fmla="*/ 94 h 97"/>
                <a:gd name="T26" fmla="*/ 60 w 127"/>
                <a:gd name="T27" fmla="*/ 97 h 97"/>
                <a:gd name="T28" fmla="*/ 7 w 127"/>
                <a:gd name="T29" fmla="*/ 25 h 97"/>
                <a:gd name="T30" fmla="*/ 7 w 127"/>
                <a:gd name="T31" fmla="*/ 25 h 97"/>
                <a:gd name="T32" fmla="*/ 59 w 127"/>
                <a:gd name="T33" fmla="*/ 59 h 97"/>
                <a:gd name="T34" fmla="*/ 59 w 127"/>
                <a:gd name="T35" fmla="*/ 87 h 97"/>
                <a:gd name="T36" fmla="*/ 94 w 127"/>
                <a:gd name="T37" fmla="*/ 76 h 97"/>
                <a:gd name="T38" fmla="*/ 59 w 127"/>
                <a:gd name="T39" fmla="*/ 42 h 97"/>
                <a:gd name="T40" fmla="*/ 113 w 127"/>
                <a:gd name="T41" fmla="*/ 24 h 97"/>
                <a:gd name="T42" fmla="*/ 117 w 127"/>
                <a:gd name="T43" fmla="*/ 11 h 97"/>
                <a:gd name="T44" fmla="*/ 46 w 127"/>
                <a:gd name="T45" fmla="*/ 22 h 97"/>
                <a:gd name="T46" fmla="*/ 20 w 127"/>
                <a:gd name="T47" fmla="*/ 8 h 97"/>
                <a:gd name="T48" fmla="*/ 7 w 127"/>
                <a:gd name="T49" fmla="*/ 21 h 97"/>
                <a:gd name="T50" fmla="*/ 7 w 127"/>
                <a:gd name="T51"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7" h="97">
                  <a:moveTo>
                    <a:pt x="60" y="97"/>
                  </a:moveTo>
                  <a:lnTo>
                    <a:pt x="60" y="97"/>
                  </a:lnTo>
                  <a:lnTo>
                    <a:pt x="52" y="97"/>
                  </a:lnTo>
                  <a:lnTo>
                    <a:pt x="52" y="62"/>
                  </a:lnTo>
                  <a:lnTo>
                    <a:pt x="0" y="28"/>
                  </a:lnTo>
                  <a:lnTo>
                    <a:pt x="0" y="18"/>
                  </a:lnTo>
                  <a:lnTo>
                    <a:pt x="18" y="0"/>
                  </a:lnTo>
                  <a:lnTo>
                    <a:pt x="47" y="16"/>
                  </a:lnTo>
                  <a:lnTo>
                    <a:pt x="127" y="3"/>
                  </a:lnTo>
                  <a:lnTo>
                    <a:pt x="118" y="29"/>
                  </a:lnTo>
                  <a:lnTo>
                    <a:pt x="71" y="45"/>
                  </a:lnTo>
                  <a:lnTo>
                    <a:pt x="107" y="78"/>
                  </a:lnTo>
                  <a:lnTo>
                    <a:pt x="59" y="94"/>
                  </a:lnTo>
                  <a:lnTo>
                    <a:pt x="60" y="97"/>
                  </a:lnTo>
                  <a:close/>
                  <a:moveTo>
                    <a:pt x="7" y="25"/>
                  </a:moveTo>
                  <a:lnTo>
                    <a:pt x="7" y="25"/>
                  </a:lnTo>
                  <a:lnTo>
                    <a:pt x="59" y="59"/>
                  </a:lnTo>
                  <a:lnTo>
                    <a:pt x="59" y="87"/>
                  </a:lnTo>
                  <a:lnTo>
                    <a:pt x="94" y="76"/>
                  </a:lnTo>
                  <a:lnTo>
                    <a:pt x="59" y="42"/>
                  </a:lnTo>
                  <a:lnTo>
                    <a:pt x="113" y="24"/>
                  </a:lnTo>
                  <a:lnTo>
                    <a:pt x="117" y="11"/>
                  </a:lnTo>
                  <a:lnTo>
                    <a:pt x="46" y="22"/>
                  </a:lnTo>
                  <a:lnTo>
                    <a:pt x="20" y="8"/>
                  </a:lnTo>
                  <a:lnTo>
                    <a:pt x="7" y="21"/>
                  </a:lnTo>
                  <a:lnTo>
                    <a:pt x="7" y="2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4"/>
            <p:cNvSpPr>
              <a:spLocks/>
            </p:cNvSpPr>
            <p:nvPr/>
          </p:nvSpPr>
          <p:spPr bwMode="auto">
            <a:xfrm>
              <a:off x="5622" y="1799"/>
              <a:ext cx="70" cy="66"/>
            </a:xfrm>
            <a:custGeom>
              <a:avLst/>
              <a:gdLst>
                <a:gd name="T0" fmla="*/ 0 w 117"/>
                <a:gd name="T1" fmla="*/ 109 h 109"/>
                <a:gd name="T2" fmla="*/ 0 w 117"/>
                <a:gd name="T3" fmla="*/ 109 h 109"/>
                <a:gd name="T4" fmla="*/ 95 w 117"/>
                <a:gd name="T5" fmla="*/ 101 h 109"/>
                <a:gd name="T6" fmla="*/ 67 w 117"/>
                <a:gd name="T7" fmla="*/ 66 h 109"/>
                <a:gd name="T8" fmla="*/ 85 w 117"/>
                <a:gd name="T9" fmla="*/ 60 h 109"/>
                <a:gd name="T10" fmla="*/ 109 w 117"/>
                <a:gd name="T11" fmla="*/ 65 h 109"/>
                <a:gd name="T12" fmla="*/ 117 w 117"/>
                <a:gd name="T13" fmla="*/ 37 h 109"/>
                <a:gd name="T14" fmla="*/ 96 w 117"/>
                <a:gd name="T15" fmla="*/ 32 h 109"/>
                <a:gd name="T16" fmla="*/ 75 w 117"/>
                <a:gd name="T17" fmla="*/ 0 h 109"/>
                <a:gd name="T18" fmla="*/ 33 w 117"/>
                <a:gd name="T19" fmla="*/ 21 h 109"/>
                <a:gd name="T20" fmla="*/ 26 w 117"/>
                <a:gd name="T21" fmla="*/ 49 h 109"/>
                <a:gd name="T22" fmla="*/ 2 w 117"/>
                <a:gd name="T23" fmla="*/ 85 h 109"/>
                <a:gd name="T24" fmla="*/ 0 w 117"/>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09">
                  <a:moveTo>
                    <a:pt x="0" y="109"/>
                  </a:moveTo>
                  <a:lnTo>
                    <a:pt x="0" y="109"/>
                  </a:lnTo>
                  <a:lnTo>
                    <a:pt x="95" y="101"/>
                  </a:lnTo>
                  <a:lnTo>
                    <a:pt x="67" y="66"/>
                  </a:lnTo>
                  <a:lnTo>
                    <a:pt x="85" y="60"/>
                  </a:lnTo>
                  <a:lnTo>
                    <a:pt x="109" y="65"/>
                  </a:lnTo>
                  <a:lnTo>
                    <a:pt x="117" y="37"/>
                  </a:lnTo>
                  <a:lnTo>
                    <a:pt x="96" y="32"/>
                  </a:lnTo>
                  <a:lnTo>
                    <a:pt x="75" y="0"/>
                  </a:lnTo>
                  <a:lnTo>
                    <a:pt x="33" y="21"/>
                  </a:lnTo>
                  <a:lnTo>
                    <a:pt x="26" y="49"/>
                  </a:lnTo>
                  <a:lnTo>
                    <a:pt x="2" y="85"/>
                  </a:lnTo>
                  <a:lnTo>
                    <a:pt x="0" y="10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5"/>
            <p:cNvSpPr>
              <a:spLocks noEditPoints="1"/>
            </p:cNvSpPr>
            <p:nvPr/>
          </p:nvSpPr>
          <p:spPr bwMode="auto">
            <a:xfrm>
              <a:off x="5620" y="1796"/>
              <a:ext cx="75" cy="71"/>
            </a:xfrm>
            <a:custGeom>
              <a:avLst/>
              <a:gdLst>
                <a:gd name="T0" fmla="*/ 0 w 125"/>
                <a:gd name="T1" fmla="*/ 118 h 118"/>
                <a:gd name="T2" fmla="*/ 0 w 125"/>
                <a:gd name="T3" fmla="*/ 118 h 118"/>
                <a:gd name="T4" fmla="*/ 3 w 125"/>
                <a:gd name="T5" fmla="*/ 88 h 118"/>
                <a:gd name="T6" fmla="*/ 27 w 125"/>
                <a:gd name="T7" fmla="*/ 53 h 118"/>
                <a:gd name="T8" fmla="*/ 34 w 125"/>
                <a:gd name="T9" fmla="*/ 24 h 118"/>
                <a:gd name="T10" fmla="*/ 80 w 125"/>
                <a:gd name="T11" fmla="*/ 0 h 118"/>
                <a:gd name="T12" fmla="*/ 102 w 125"/>
                <a:gd name="T13" fmla="*/ 34 h 118"/>
                <a:gd name="T14" fmla="*/ 125 w 125"/>
                <a:gd name="T15" fmla="*/ 39 h 118"/>
                <a:gd name="T16" fmla="*/ 115 w 125"/>
                <a:gd name="T17" fmla="*/ 74 h 118"/>
                <a:gd name="T18" fmla="*/ 89 w 125"/>
                <a:gd name="T19" fmla="*/ 68 h 118"/>
                <a:gd name="T20" fmla="*/ 77 w 125"/>
                <a:gd name="T21" fmla="*/ 72 h 118"/>
                <a:gd name="T22" fmla="*/ 105 w 125"/>
                <a:gd name="T23" fmla="*/ 108 h 118"/>
                <a:gd name="T24" fmla="*/ 0 w 125"/>
                <a:gd name="T25" fmla="*/ 118 h 118"/>
                <a:gd name="T26" fmla="*/ 9 w 125"/>
                <a:gd name="T27" fmla="*/ 91 h 118"/>
                <a:gd name="T28" fmla="*/ 9 w 125"/>
                <a:gd name="T29" fmla="*/ 91 h 118"/>
                <a:gd name="T30" fmla="*/ 7 w 125"/>
                <a:gd name="T31" fmla="*/ 110 h 118"/>
                <a:gd name="T32" fmla="*/ 92 w 125"/>
                <a:gd name="T33" fmla="*/ 103 h 118"/>
                <a:gd name="T34" fmla="*/ 65 w 125"/>
                <a:gd name="T35" fmla="*/ 69 h 118"/>
                <a:gd name="T36" fmla="*/ 89 w 125"/>
                <a:gd name="T37" fmla="*/ 61 h 118"/>
                <a:gd name="T38" fmla="*/ 111 w 125"/>
                <a:gd name="T39" fmla="*/ 66 h 118"/>
                <a:gd name="T40" fmla="*/ 117 w 125"/>
                <a:gd name="T41" fmla="*/ 44 h 118"/>
                <a:gd name="T42" fmla="*/ 98 w 125"/>
                <a:gd name="T43" fmla="*/ 40 h 118"/>
                <a:gd name="T44" fmla="*/ 78 w 125"/>
                <a:gd name="T45" fmla="*/ 9 h 118"/>
                <a:gd name="T46" fmla="*/ 40 w 125"/>
                <a:gd name="T47" fmla="*/ 28 h 118"/>
                <a:gd name="T48" fmla="*/ 33 w 125"/>
                <a:gd name="T49" fmla="*/ 56 h 118"/>
                <a:gd name="T50" fmla="*/ 9 w 125"/>
                <a:gd name="T51" fmla="*/ 9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118">
                  <a:moveTo>
                    <a:pt x="0" y="118"/>
                  </a:moveTo>
                  <a:lnTo>
                    <a:pt x="0" y="118"/>
                  </a:lnTo>
                  <a:lnTo>
                    <a:pt x="3" y="88"/>
                  </a:lnTo>
                  <a:lnTo>
                    <a:pt x="27" y="53"/>
                  </a:lnTo>
                  <a:lnTo>
                    <a:pt x="34" y="24"/>
                  </a:lnTo>
                  <a:lnTo>
                    <a:pt x="80" y="0"/>
                  </a:lnTo>
                  <a:lnTo>
                    <a:pt x="102" y="34"/>
                  </a:lnTo>
                  <a:lnTo>
                    <a:pt x="125" y="39"/>
                  </a:lnTo>
                  <a:lnTo>
                    <a:pt x="115" y="74"/>
                  </a:lnTo>
                  <a:lnTo>
                    <a:pt x="89" y="68"/>
                  </a:lnTo>
                  <a:lnTo>
                    <a:pt x="77" y="72"/>
                  </a:lnTo>
                  <a:lnTo>
                    <a:pt x="105" y="108"/>
                  </a:lnTo>
                  <a:lnTo>
                    <a:pt x="0" y="118"/>
                  </a:lnTo>
                  <a:close/>
                  <a:moveTo>
                    <a:pt x="9" y="91"/>
                  </a:moveTo>
                  <a:lnTo>
                    <a:pt x="9" y="91"/>
                  </a:lnTo>
                  <a:lnTo>
                    <a:pt x="7" y="110"/>
                  </a:lnTo>
                  <a:lnTo>
                    <a:pt x="92" y="103"/>
                  </a:lnTo>
                  <a:lnTo>
                    <a:pt x="65" y="69"/>
                  </a:lnTo>
                  <a:lnTo>
                    <a:pt x="89" y="61"/>
                  </a:lnTo>
                  <a:lnTo>
                    <a:pt x="111" y="66"/>
                  </a:lnTo>
                  <a:lnTo>
                    <a:pt x="117" y="44"/>
                  </a:lnTo>
                  <a:lnTo>
                    <a:pt x="98" y="40"/>
                  </a:lnTo>
                  <a:lnTo>
                    <a:pt x="78" y="9"/>
                  </a:lnTo>
                  <a:lnTo>
                    <a:pt x="40" y="28"/>
                  </a:lnTo>
                  <a:lnTo>
                    <a:pt x="33" y="56"/>
                  </a:lnTo>
                  <a:lnTo>
                    <a:pt x="9" y="9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6"/>
            <p:cNvSpPr>
              <a:spLocks noEditPoints="1"/>
            </p:cNvSpPr>
            <p:nvPr/>
          </p:nvSpPr>
          <p:spPr bwMode="auto">
            <a:xfrm>
              <a:off x="4742" y="1620"/>
              <a:ext cx="1084" cy="1196"/>
            </a:xfrm>
            <a:custGeom>
              <a:avLst/>
              <a:gdLst>
                <a:gd name="T0" fmla="*/ 1752 w 1804"/>
                <a:gd name="T1" fmla="*/ 252 h 1990"/>
                <a:gd name="T2" fmla="*/ 1651 w 1804"/>
                <a:gd name="T3" fmla="*/ 197 h 1990"/>
                <a:gd name="T4" fmla="*/ 1558 w 1804"/>
                <a:gd name="T5" fmla="*/ 56 h 1990"/>
                <a:gd name="T6" fmla="*/ 1364 w 1804"/>
                <a:gd name="T7" fmla="*/ 137 h 1990"/>
                <a:gd name="T8" fmla="*/ 1264 w 1804"/>
                <a:gd name="T9" fmla="*/ 98 h 1990"/>
                <a:gd name="T10" fmla="*/ 1192 w 1804"/>
                <a:gd name="T11" fmla="*/ 131 h 1990"/>
                <a:gd name="T12" fmla="*/ 1105 w 1804"/>
                <a:gd name="T13" fmla="*/ 74 h 1990"/>
                <a:gd name="T14" fmla="*/ 998 w 1804"/>
                <a:gd name="T15" fmla="*/ 32 h 1990"/>
                <a:gd name="T16" fmla="*/ 1007 w 1804"/>
                <a:gd name="T17" fmla="*/ 77 h 1990"/>
                <a:gd name="T18" fmla="*/ 1024 w 1804"/>
                <a:gd name="T19" fmla="*/ 167 h 1990"/>
                <a:gd name="T20" fmla="*/ 839 w 1804"/>
                <a:gd name="T21" fmla="*/ 162 h 1990"/>
                <a:gd name="T22" fmla="*/ 674 w 1804"/>
                <a:gd name="T23" fmla="*/ 152 h 1990"/>
                <a:gd name="T24" fmla="*/ 433 w 1804"/>
                <a:gd name="T25" fmla="*/ 142 h 1990"/>
                <a:gd name="T26" fmla="*/ 500 w 1804"/>
                <a:gd name="T27" fmla="*/ 250 h 1990"/>
                <a:gd name="T28" fmla="*/ 456 w 1804"/>
                <a:gd name="T29" fmla="*/ 288 h 1990"/>
                <a:gd name="T30" fmla="*/ 364 w 1804"/>
                <a:gd name="T31" fmla="*/ 383 h 1990"/>
                <a:gd name="T32" fmla="*/ 367 w 1804"/>
                <a:gd name="T33" fmla="*/ 698 h 1990"/>
                <a:gd name="T34" fmla="*/ 184 w 1804"/>
                <a:gd name="T35" fmla="*/ 867 h 1990"/>
                <a:gd name="T36" fmla="*/ 0 w 1804"/>
                <a:gd name="T37" fmla="*/ 924 h 1990"/>
                <a:gd name="T38" fmla="*/ 302 w 1804"/>
                <a:gd name="T39" fmla="*/ 970 h 1990"/>
                <a:gd name="T40" fmla="*/ 364 w 1804"/>
                <a:gd name="T41" fmla="*/ 1088 h 1990"/>
                <a:gd name="T42" fmla="*/ 607 w 1804"/>
                <a:gd name="T43" fmla="*/ 1231 h 1990"/>
                <a:gd name="T44" fmla="*/ 821 w 1804"/>
                <a:gd name="T45" fmla="*/ 1244 h 1990"/>
                <a:gd name="T46" fmla="*/ 722 w 1804"/>
                <a:gd name="T47" fmla="*/ 1506 h 1990"/>
                <a:gd name="T48" fmla="*/ 924 w 1804"/>
                <a:gd name="T49" fmla="*/ 1530 h 1990"/>
                <a:gd name="T50" fmla="*/ 961 w 1804"/>
                <a:gd name="T51" fmla="*/ 1874 h 1990"/>
                <a:gd name="T52" fmla="*/ 1307 w 1804"/>
                <a:gd name="T53" fmla="*/ 1926 h 1990"/>
                <a:gd name="T54" fmla="*/ 1417 w 1804"/>
                <a:gd name="T55" fmla="*/ 1941 h 1990"/>
                <a:gd name="T56" fmla="*/ 1519 w 1804"/>
                <a:gd name="T57" fmla="*/ 1741 h 1990"/>
                <a:gd name="T58" fmla="*/ 1497 w 1804"/>
                <a:gd name="T59" fmla="*/ 1575 h 1990"/>
                <a:gd name="T60" fmla="*/ 1422 w 1804"/>
                <a:gd name="T61" fmla="*/ 1451 h 1990"/>
                <a:gd name="T62" fmla="*/ 1498 w 1804"/>
                <a:gd name="T63" fmla="*/ 1324 h 1990"/>
                <a:gd name="T64" fmla="*/ 1454 w 1804"/>
                <a:gd name="T65" fmla="*/ 1130 h 1990"/>
                <a:gd name="T66" fmla="*/ 1455 w 1804"/>
                <a:gd name="T67" fmla="*/ 973 h 1990"/>
                <a:gd name="T68" fmla="*/ 1544 w 1804"/>
                <a:gd name="T69" fmla="*/ 758 h 1990"/>
                <a:gd name="T70" fmla="*/ 1655 w 1804"/>
                <a:gd name="T71" fmla="*/ 551 h 1990"/>
                <a:gd name="T72" fmla="*/ 1804 w 1804"/>
                <a:gd name="T73" fmla="*/ 408 h 1990"/>
                <a:gd name="T74" fmla="*/ 1606 w 1804"/>
                <a:gd name="T75" fmla="*/ 284 h 1990"/>
                <a:gd name="T76" fmla="*/ 1616 w 1804"/>
                <a:gd name="T77" fmla="*/ 357 h 1990"/>
                <a:gd name="T78" fmla="*/ 1550 w 1804"/>
                <a:gd name="T79" fmla="*/ 358 h 1990"/>
                <a:gd name="T80" fmla="*/ 1498 w 1804"/>
                <a:gd name="T81" fmla="*/ 319 h 1990"/>
                <a:gd name="T82" fmla="*/ 1454 w 1804"/>
                <a:gd name="T83" fmla="*/ 530 h 1990"/>
                <a:gd name="T84" fmla="*/ 1445 w 1804"/>
                <a:gd name="T85" fmla="*/ 677 h 1990"/>
                <a:gd name="T86" fmla="*/ 1253 w 1804"/>
                <a:gd name="T87" fmla="*/ 891 h 1990"/>
                <a:gd name="T88" fmla="*/ 1060 w 1804"/>
                <a:gd name="T89" fmla="*/ 830 h 1990"/>
                <a:gd name="T90" fmla="*/ 954 w 1804"/>
                <a:gd name="T91" fmla="*/ 819 h 1990"/>
                <a:gd name="T92" fmla="*/ 869 w 1804"/>
                <a:gd name="T93" fmla="*/ 685 h 1990"/>
                <a:gd name="T94" fmla="*/ 827 w 1804"/>
                <a:gd name="T95" fmla="*/ 564 h 1990"/>
                <a:gd name="T96" fmla="*/ 893 w 1804"/>
                <a:gd name="T97" fmla="*/ 441 h 1990"/>
                <a:gd name="T98" fmla="*/ 1180 w 1804"/>
                <a:gd name="T99" fmla="*/ 374 h 1990"/>
                <a:gd name="T100" fmla="*/ 1376 w 1804"/>
                <a:gd name="T101" fmla="*/ 277 h 1990"/>
                <a:gd name="T102" fmla="*/ 1496 w 1804"/>
                <a:gd name="T103" fmla="*/ 196 h 1990"/>
                <a:gd name="T104" fmla="*/ 1568 w 1804"/>
                <a:gd name="T105" fmla="*/ 196 h 1990"/>
                <a:gd name="T106" fmla="*/ 1702 w 1804"/>
                <a:gd name="T107" fmla="*/ 265 h 1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4" h="1990">
                  <a:moveTo>
                    <a:pt x="1757" y="369"/>
                  </a:moveTo>
                  <a:lnTo>
                    <a:pt x="1757" y="369"/>
                  </a:lnTo>
                  <a:lnTo>
                    <a:pt x="1755" y="332"/>
                  </a:lnTo>
                  <a:lnTo>
                    <a:pt x="1739" y="277"/>
                  </a:lnTo>
                  <a:lnTo>
                    <a:pt x="1752" y="252"/>
                  </a:lnTo>
                  <a:lnTo>
                    <a:pt x="1762" y="219"/>
                  </a:lnTo>
                  <a:lnTo>
                    <a:pt x="1692" y="209"/>
                  </a:lnTo>
                  <a:lnTo>
                    <a:pt x="1685" y="186"/>
                  </a:lnTo>
                  <a:lnTo>
                    <a:pt x="1659" y="178"/>
                  </a:lnTo>
                  <a:lnTo>
                    <a:pt x="1651" y="197"/>
                  </a:lnTo>
                  <a:lnTo>
                    <a:pt x="1634" y="190"/>
                  </a:lnTo>
                  <a:lnTo>
                    <a:pt x="1610" y="134"/>
                  </a:lnTo>
                  <a:lnTo>
                    <a:pt x="1595" y="124"/>
                  </a:lnTo>
                  <a:lnTo>
                    <a:pt x="1569" y="104"/>
                  </a:lnTo>
                  <a:lnTo>
                    <a:pt x="1558" y="56"/>
                  </a:lnTo>
                  <a:cubicBezTo>
                    <a:pt x="1558" y="56"/>
                    <a:pt x="1499" y="72"/>
                    <a:pt x="1492" y="73"/>
                  </a:cubicBezTo>
                  <a:lnTo>
                    <a:pt x="1492" y="73"/>
                  </a:lnTo>
                  <a:cubicBezTo>
                    <a:pt x="1486" y="74"/>
                    <a:pt x="1412" y="100"/>
                    <a:pt x="1405" y="102"/>
                  </a:cubicBezTo>
                  <a:cubicBezTo>
                    <a:pt x="1397" y="105"/>
                    <a:pt x="1389" y="121"/>
                    <a:pt x="1389" y="121"/>
                  </a:cubicBezTo>
                  <a:lnTo>
                    <a:pt x="1364" y="137"/>
                  </a:lnTo>
                  <a:lnTo>
                    <a:pt x="1333" y="113"/>
                  </a:lnTo>
                  <a:lnTo>
                    <a:pt x="1332" y="86"/>
                  </a:lnTo>
                  <a:lnTo>
                    <a:pt x="1304" y="71"/>
                  </a:lnTo>
                  <a:lnTo>
                    <a:pt x="1276" y="102"/>
                  </a:lnTo>
                  <a:lnTo>
                    <a:pt x="1264" y="98"/>
                  </a:lnTo>
                  <a:lnTo>
                    <a:pt x="1244" y="111"/>
                  </a:lnTo>
                  <a:lnTo>
                    <a:pt x="1231" y="159"/>
                  </a:lnTo>
                  <a:lnTo>
                    <a:pt x="1215" y="162"/>
                  </a:lnTo>
                  <a:lnTo>
                    <a:pt x="1210" y="149"/>
                  </a:lnTo>
                  <a:lnTo>
                    <a:pt x="1192" y="131"/>
                  </a:lnTo>
                  <a:lnTo>
                    <a:pt x="1177" y="138"/>
                  </a:lnTo>
                  <a:lnTo>
                    <a:pt x="1178" y="94"/>
                  </a:lnTo>
                  <a:lnTo>
                    <a:pt x="1158" y="89"/>
                  </a:lnTo>
                  <a:lnTo>
                    <a:pt x="1103" y="93"/>
                  </a:lnTo>
                  <a:lnTo>
                    <a:pt x="1105" y="74"/>
                  </a:lnTo>
                  <a:lnTo>
                    <a:pt x="1136" y="41"/>
                  </a:lnTo>
                  <a:lnTo>
                    <a:pt x="1114" y="33"/>
                  </a:lnTo>
                  <a:lnTo>
                    <a:pt x="1104" y="0"/>
                  </a:lnTo>
                  <a:lnTo>
                    <a:pt x="1010" y="28"/>
                  </a:lnTo>
                  <a:lnTo>
                    <a:pt x="998" y="32"/>
                  </a:lnTo>
                  <a:lnTo>
                    <a:pt x="987" y="36"/>
                  </a:lnTo>
                  <a:lnTo>
                    <a:pt x="989" y="54"/>
                  </a:lnTo>
                  <a:lnTo>
                    <a:pt x="960" y="63"/>
                  </a:lnTo>
                  <a:lnTo>
                    <a:pt x="972" y="78"/>
                  </a:lnTo>
                  <a:lnTo>
                    <a:pt x="1007" y="77"/>
                  </a:lnTo>
                  <a:lnTo>
                    <a:pt x="1031" y="50"/>
                  </a:lnTo>
                  <a:lnTo>
                    <a:pt x="1059" y="70"/>
                  </a:lnTo>
                  <a:lnTo>
                    <a:pt x="1042" y="93"/>
                  </a:lnTo>
                  <a:lnTo>
                    <a:pt x="1069" y="125"/>
                  </a:lnTo>
                  <a:lnTo>
                    <a:pt x="1024" y="167"/>
                  </a:lnTo>
                  <a:lnTo>
                    <a:pt x="987" y="150"/>
                  </a:lnTo>
                  <a:lnTo>
                    <a:pt x="926" y="178"/>
                  </a:lnTo>
                  <a:lnTo>
                    <a:pt x="909" y="156"/>
                  </a:lnTo>
                  <a:lnTo>
                    <a:pt x="897" y="158"/>
                  </a:lnTo>
                  <a:lnTo>
                    <a:pt x="839" y="162"/>
                  </a:lnTo>
                  <a:lnTo>
                    <a:pt x="840" y="134"/>
                  </a:lnTo>
                  <a:lnTo>
                    <a:pt x="773" y="112"/>
                  </a:lnTo>
                  <a:lnTo>
                    <a:pt x="748" y="91"/>
                  </a:lnTo>
                  <a:lnTo>
                    <a:pt x="729" y="140"/>
                  </a:lnTo>
                  <a:lnTo>
                    <a:pt x="674" y="152"/>
                  </a:lnTo>
                  <a:lnTo>
                    <a:pt x="596" y="159"/>
                  </a:lnTo>
                  <a:lnTo>
                    <a:pt x="573" y="122"/>
                  </a:lnTo>
                  <a:lnTo>
                    <a:pt x="523" y="147"/>
                  </a:lnTo>
                  <a:lnTo>
                    <a:pt x="494" y="122"/>
                  </a:lnTo>
                  <a:lnTo>
                    <a:pt x="433" y="142"/>
                  </a:lnTo>
                  <a:lnTo>
                    <a:pt x="430" y="187"/>
                  </a:lnTo>
                  <a:lnTo>
                    <a:pt x="470" y="212"/>
                  </a:lnTo>
                  <a:lnTo>
                    <a:pt x="467" y="227"/>
                  </a:lnTo>
                  <a:lnTo>
                    <a:pt x="465" y="240"/>
                  </a:lnTo>
                  <a:lnTo>
                    <a:pt x="500" y="250"/>
                  </a:lnTo>
                  <a:lnTo>
                    <a:pt x="540" y="271"/>
                  </a:lnTo>
                  <a:lnTo>
                    <a:pt x="518" y="280"/>
                  </a:lnTo>
                  <a:lnTo>
                    <a:pt x="489" y="287"/>
                  </a:lnTo>
                  <a:lnTo>
                    <a:pt x="481" y="306"/>
                  </a:lnTo>
                  <a:lnTo>
                    <a:pt x="456" y="288"/>
                  </a:lnTo>
                  <a:lnTo>
                    <a:pt x="436" y="312"/>
                  </a:lnTo>
                  <a:lnTo>
                    <a:pt x="409" y="308"/>
                  </a:lnTo>
                  <a:lnTo>
                    <a:pt x="385" y="326"/>
                  </a:lnTo>
                  <a:lnTo>
                    <a:pt x="392" y="373"/>
                  </a:lnTo>
                  <a:lnTo>
                    <a:pt x="364" y="383"/>
                  </a:lnTo>
                  <a:lnTo>
                    <a:pt x="355" y="443"/>
                  </a:lnTo>
                  <a:lnTo>
                    <a:pt x="298" y="491"/>
                  </a:lnTo>
                  <a:lnTo>
                    <a:pt x="361" y="580"/>
                  </a:lnTo>
                  <a:lnTo>
                    <a:pt x="387" y="661"/>
                  </a:lnTo>
                  <a:lnTo>
                    <a:pt x="367" y="698"/>
                  </a:lnTo>
                  <a:lnTo>
                    <a:pt x="330" y="707"/>
                  </a:lnTo>
                  <a:lnTo>
                    <a:pt x="288" y="762"/>
                  </a:lnTo>
                  <a:lnTo>
                    <a:pt x="314" y="779"/>
                  </a:lnTo>
                  <a:lnTo>
                    <a:pt x="288" y="841"/>
                  </a:lnTo>
                  <a:lnTo>
                    <a:pt x="184" y="867"/>
                  </a:lnTo>
                  <a:lnTo>
                    <a:pt x="154" y="890"/>
                  </a:lnTo>
                  <a:lnTo>
                    <a:pt x="67" y="876"/>
                  </a:lnTo>
                  <a:lnTo>
                    <a:pt x="27" y="884"/>
                  </a:lnTo>
                  <a:lnTo>
                    <a:pt x="0" y="912"/>
                  </a:lnTo>
                  <a:lnTo>
                    <a:pt x="0" y="924"/>
                  </a:lnTo>
                  <a:lnTo>
                    <a:pt x="17" y="948"/>
                  </a:lnTo>
                  <a:lnTo>
                    <a:pt x="46" y="974"/>
                  </a:lnTo>
                  <a:lnTo>
                    <a:pt x="98" y="996"/>
                  </a:lnTo>
                  <a:lnTo>
                    <a:pt x="215" y="986"/>
                  </a:lnTo>
                  <a:lnTo>
                    <a:pt x="302" y="970"/>
                  </a:lnTo>
                  <a:lnTo>
                    <a:pt x="353" y="971"/>
                  </a:lnTo>
                  <a:lnTo>
                    <a:pt x="370" y="985"/>
                  </a:lnTo>
                  <a:lnTo>
                    <a:pt x="337" y="1026"/>
                  </a:lnTo>
                  <a:lnTo>
                    <a:pt x="347" y="1073"/>
                  </a:lnTo>
                  <a:lnTo>
                    <a:pt x="364" y="1088"/>
                  </a:lnTo>
                  <a:lnTo>
                    <a:pt x="386" y="1074"/>
                  </a:lnTo>
                  <a:lnTo>
                    <a:pt x="437" y="1104"/>
                  </a:lnTo>
                  <a:lnTo>
                    <a:pt x="443" y="1108"/>
                  </a:lnTo>
                  <a:lnTo>
                    <a:pt x="533" y="1198"/>
                  </a:lnTo>
                  <a:lnTo>
                    <a:pt x="607" y="1231"/>
                  </a:lnTo>
                  <a:lnTo>
                    <a:pt x="634" y="1222"/>
                  </a:lnTo>
                  <a:lnTo>
                    <a:pt x="655" y="1225"/>
                  </a:lnTo>
                  <a:lnTo>
                    <a:pt x="687" y="1222"/>
                  </a:lnTo>
                  <a:lnTo>
                    <a:pt x="751" y="1231"/>
                  </a:lnTo>
                  <a:lnTo>
                    <a:pt x="821" y="1244"/>
                  </a:lnTo>
                  <a:lnTo>
                    <a:pt x="822" y="1269"/>
                  </a:lnTo>
                  <a:lnTo>
                    <a:pt x="829" y="1365"/>
                  </a:lnTo>
                  <a:lnTo>
                    <a:pt x="834" y="1419"/>
                  </a:lnTo>
                  <a:lnTo>
                    <a:pt x="809" y="1436"/>
                  </a:lnTo>
                  <a:lnTo>
                    <a:pt x="722" y="1506"/>
                  </a:lnTo>
                  <a:lnTo>
                    <a:pt x="760" y="1532"/>
                  </a:lnTo>
                  <a:lnTo>
                    <a:pt x="811" y="1544"/>
                  </a:lnTo>
                  <a:lnTo>
                    <a:pt x="846" y="1509"/>
                  </a:lnTo>
                  <a:lnTo>
                    <a:pt x="893" y="1520"/>
                  </a:lnTo>
                  <a:lnTo>
                    <a:pt x="924" y="1530"/>
                  </a:lnTo>
                  <a:lnTo>
                    <a:pt x="960" y="1624"/>
                  </a:lnTo>
                  <a:lnTo>
                    <a:pt x="938" y="1742"/>
                  </a:lnTo>
                  <a:lnTo>
                    <a:pt x="931" y="1775"/>
                  </a:lnTo>
                  <a:lnTo>
                    <a:pt x="968" y="1841"/>
                  </a:lnTo>
                  <a:lnTo>
                    <a:pt x="961" y="1874"/>
                  </a:lnTo>
                  <a:lnTo>
                    <a:pt x="997" y="1899"/>
                  </a:lnTo>
                  <a:lnTo>
                    <a:pt x="1054" y="1895"/>
                  </a:lnTo>
                  <a:lnTo>
                    <a:pt x="1155" y="1916"/>
                  </a:lnTo>
                  <a:lnTo>
                    <a:pt x="1225" y="1924"/>
                  </a:lnTo>
                  <a:lnTo>
                    <a:pt x="1307" y="1926"/>
                  </a:lnTo>
                  <a:lnTo>
                    <a:pt x="1312" y="1931"/>
                  </a:lnTo>
                  <a:lnTo>
                    <a:pt x="1368" y="1982"/>
                  </a:lnTo>
                  <a:lnTo>
                    <a:pt x="1376" y="1990"/>
                  </a:lnTo>
                  <a:lnTo>
                    <a:pt x="1402" y="1957"/>
                  </a:lnTo>
                  <a:lnTo>
                    <a:pt x="1417" y="1941"/>
                  </a:lnTo>
                  <a:lnTo>
                    <a:pt x="1415" y="1913"/>
                  </a:lnTo>
                  <a:lnTo>
                    <a:pt x="1441" y="1882"/>
                  </a:lnTo>
                  <a:lnTo>
                    <a:pt x="1474" y="1775"/>
                  </a:lnTo>
                  <a:lnTo>
                    <a:pt x="1480" y="1748"/>
                  </a:lnTo>
                  <a:lnTo>
                    <a:pt x="1519" y="1741"/>
                  </a:lnTo>
                  <a:lnTo>
                    <a:pt x="1529" y="1689"/>
                  </a:lnTo>
                  <a:lnTo>
                    <a:pt x="1573" y="1676"/>
                  </a:lnTo>
                  <a:lnTo>
                    <a:pt x="1569" y="1670"/>
                  </a:lnTo>
                  <a:lnTo>
                    <a:pt x="1522" y="1608"/>
                  </a:lnTo>
                  <a:lnTo>
                    <a:pt x="1497" y="1575"/>
                  </a:lnTo>
                  <a:lnTo>
                    <a:pt x="1483" y="1551"/>
                  </a:lnTo>
                  <a:lnTo>
                    <a:pt x="1457" y="1505"/>
                  </a:lnTo>
                  <a:lnTo>
                    <a:pt x="1442" y="1485"/>
                  </a:lnTo>
                  <a:lnTo>
                    <a:pt x="1425" y="1459"/>
                  </a:lnTo>
                  <a:lnTo>
                    <a:pt x="1422" y="1451"/>
                  </a:lnTo>
                  <a:lnTo>
                    <a:pt x="1420" y="1426"/>
                  </a:lnTo>
                  <a:lnTo>
                    <a:pt x="1418" y="1399"/>
                  </a:lnTo>
                  <a:lnTo>
                    <a:pt x="1464" y="1369"/>
                  </a:lnTo>
                  <a:lnTo>
                    <a:pt x="1496" y="1348"/>
                  </a:lnTo>
                  <a:lnTo>
                    <a:pt x="1498" y="1324"/>
                  </a:lnTo>
                  <a:lnTo>
                    <a:pt x="1501" y="1256"/>
                  </a:lnTo>
                  <a:lnTo>
                    <a:pt x="1497" y="1236"/>
                  </a:lnTo>
                  <a:lnTo>
                    <a:pt x="1482" y="1194"/>
                  </a:lnTo>
                  <a:lnTo>
                    <a:pt x="1471" y="1160"/>
                  </a:lnTo>
                  <a:lnTo>
                    <a:pt x="1454" y="1130"/>
                  </a:lnTo>
                  <a:lnTo>
                    <a:pt x="1437" y="1078"/>
                  </a:lnTo>
                  <a:lnTo>
                    <a:pt x="1436" y="1030"/>
                  </a:lnTo>
                  <a:lnTo>
                    <a:pt x="1441" y="1006"/>
                  </a:lnTo>
                  <a:lnTo>
                    <a:pt x="1453" y="979"/>
                  </a:lnTo>
                  <a:lnTo>
                    <a:pt x="1455" y="973"/>
                  </a:lnTo>
                  <a:lnTo>
                    <a:pt x="1480" y="902"/>
                  </a:lnTo>
                  <a:lnTo>
                    <a:pt x="1495" y="855"/>
                  </a:lnTo>
                  <a:lnTo>
                    <a:pt x="1518" y="786"/>
                  </a:lnTo>
                  <a:lnTo>
                    <a:pt x="1521" y="783"/>
                  </a:lnTo>
                  <a:lnTo>
                    <a:pt x="1544" y="758"/>
                  </a:lnTo>
                  <a:lnTo>
                    <a:pt x="1559" y="732"/>
                  </a:lnTo>
                  <a:lnTo>
                    <a:pt x="1588" y="679"/>
                  </a:lnTo>
                  <a:lnTo>
                    <a:pt x="1631" y="641"/>
                  </a:lnTo>
                  <a:lnTo>
                    <a:pt x="1647" y="579"/>
                  </a:lnTo>
                  <a:lnTo>
                    <a:pt x="1655" y="551"/>
                  </a:lnTo>
                  <a:lnTo>
                    <a:pt x="1684" y="513"/>
                  </a:lnTo>
                  <a:lnTo>
                    <a:pt x="1704" y="487"/>
                  </a:lnTo>
                  <a:lnTo>
                    <a:pt x="1773" y="476"/>
                  </a:lnTo>
                  <a:lnTo>
                    <a:pt x="1802" y="441"/>
                  </a:lnTo>
                  <a:lnTo>
                    <a:pt x="1804" y="408"/>
                  </a:lnTo>
                  <a:lnTo>
                    <a:pt x="1757" y="369"/>
                  </a:lnTo>
                  <a:close/>
                  <a:moveTo>
                    <a:pt x="1702" y="265"/>
                  </a:moveTo>
                  <a:lnTo>
                    <a:pt x="1702" y="265"/>
                  </a:lnTo>
                  <a:lnTo>
                    <a:pt x="1682" y="272"/>
                  </a:lnTo>
                  <a:lnTo>
                    <a:pt x="1606" y="284"/>
                  </a:lnTo>
                  <a:lnTo>
                    <a:pt x="1579" y="269"/>
                  </a:lnTo>
                  <a:lnTo>
                    <a:pt x="1564" y="285"/>
                  </a:lnTo>
                  <a:lnTo>
                    <a:pt x="1563" y="291"/>
                  </a:lnTo>
                  <a:lnTo>
                    <a:pt x="1615" y="325"/>
                  </a:lnTo>
                  <a:lnTo>
                    <a:pt x="1616" y="357"/>
                  </a:lnTo>
                  <a:lnTo>
                    <a:pt x="1616" y="359"/>
                  </a:lnTo>
                  <a:lnTo>
                    <a:pt x="1584" y="386"/>
                  </a:lnTo>
                  <a:lnTo>
                    <a:pt x="1560" y="399"/>
                  </a:lnTo>
                  <a:lnTo>
                    <a:pt x="1532" y="364"/>
                  </a:lnTo>
                  <a:lnTo>
                    <a:pt x="1550" y="358"/>
                  </a:lnTo>
                  <a:lnTo>
                    <a:pt x="1574" y="363"/>
                  </a:lnTo>
                  <a:lnTo>
                    <a:pt x="1582" y="335"/>
                  </a:lnTo>
                  <a:lnTo>
                    <a:pt x="1561" y="330"/>
                  </a:lnTo>
                  <a:lnTo>
                    <a:pt x="1540" y="298"/>
                  </a:lnTo>
                  <a:lnTo>
                    <a:pt x="1498" y="319"/>
                  </a:lnTo>
                  <a:lnTo>
                    <a:pt x="1491" y="347"/>
                  </a:lnTo>
                  <a:lnTo>
                    <a:pt x="1467" y="383"/>
                  </a:lnTo>
                  <a:lnTo>
                    <a:pt x="1464" y="407"/>
                  </a:lnTo>
                  <a:lnTo>
                    <a:pt x="1462" y="412"/>
                  </a:lnTo>
                  <a:lnTo>
                    <a:pt x="1454" y="530"/>
                  </a:lnTo>
                  <a:lnTo>
                    <a:pt x="1455" y="551"/>
                  </a:lnTo>
                  <a:lnTo>
                    <a:pt x="1456" y="582"/>
                  </a:lnTo>
                  <a:lnTo>
                    <a:pt x="1452" y="618"/>
                  </a:lnTo>
                  <a:lnTo>
                    <a:pt x="1448" y="651"/>
                  </a:lnTo>
                  <a:lnTo>
                    <a:pt x="1445" y="677"/>
                  </a:lnTo>
                  <a:lnTo>
                    <a:pt x="1425" y="710"/>
                  </a:lnTo>
                  <a:lnTo>
                    <a:pt x="1424" y="745"/>
                  </a:lnTo>
                  <a:lnTo>
                    <a:pt x="1397" y="780"/>
                  </a:lnTo>
                  <a:lnTo>
                    <a:pt x="1312" y="846"/>
                  </a:lnTo>
                  <a:lnTo>
                    <a:pt x="1253" y="891"/>
                  </a:lnTo>
                  <a:lnTo>
                    <a:pt x="1214" y="902"/>
                  </a:lnTo>
                  <a:lnTo>
                    <a:pt x="1190" y="884"/>
                  </a:lnTo>
                  <a:lnTo>
                    <a:pt x="1131" y="857"/>
                  </a:lnTo>
                  <a:lnTo>
                    <a:pt x="1090" y="868"/>
                  </a:lnTo>
                  <a:lnTo>
                    <a:pt x="1060" y="830"/>
                  </a:lnTo>
                  <a:lnTo>
                    <a:pt x="1037" y="835"/>
                  </a:lnTo>
                  <a:lnTo>
                    <a:pt x="1029" y="829"/>
                  </a:lnTo>
                  <a:lnTo>
                    <a:pt x="1011" y="815"/>
                  </a:lnTo>
                  <a:lnTo>
                    <a:pt x="988" y="797"/>
                  </a:lnTo>
                  <a:lnTo>
                    <a:pt x="954" y="819"/>
                  </a:lnTo>
                  <a:lnTo>
                    <a:pt x="905" y="813"/>
                  </a:lnTo>
                  <a:lnTo>
                    <a:pt x="870" y="794"/>
                  </a:lnTo>
                  <a:lnTo>
                    <a:pt x="847" y="782"/>
                  </a:lnTo>
                  <a:lnTo>
                    <a:pt x="884" y="731"/>
                  </a:lnTo>
                  <a:lnTo>
                    <a:pt x="869" y="685"/>
                  </a:lnTo>
                  <a:lnTo>
                    <a:pt x="852" y="646"/>
                  </a:lnTo>
                  <a:lnTo>
                    <a:pt x="900" y="611"/>
                  </a:lnTo>
                  <a:lnTo>
                    <a:pt x="881" y="580"/>
                  </a:lnTo>
                  <a:lnTo>
                    <a:pt x="844" y="591"/>
                  </a:lnTo>
                  <a:lnTo>
                    <a:pt x="827" y="564"/>
                  </a:lnTo>
                  <a:lnTo>
                    <a:pt x="810" y="520"/>
                  </a:lnTo>
                  <a:lnTo>
                    <a:pt x="849" y="518"/>
                  </a:lnTo>
                  <a:lnTo>
                    <a:pt x="871" y="487"/>
                  </a:lnTo>
                  <a:lnTo>
                    <a:pt x="866" y="452"/>
                  </a:lnTo>
                  <a:lnTo>
                    <a:pt x="893" y="441"/>
                  </a:lnTo>
                  <a:lnTo>
                    <a:pt x="893" y="411"/>
                  </a:lnTo>
                  <a:lnTo>
                    <a:pt x="1020" y="411"/>
                  </a:lnTo>
                  <a:lnTo>
                    <a:pt x="1085" y="399"/>
                  </a:lnTo>
                  <a:lnTo>
                    <a:pt x="1115" y="401"/>
                  </a:lnTo>
                  <a:lnTo>
                    <a:pt x="1180" y="374"/>
                  </a:lnTo>
                  <a:lnTo>
                    <a:pt x="1233" y="394"/>
                  </a:lnTo>
                  <a:lnTo>
                    <a:pt x="1291" y="373"/>
                  </a:lnTo>
                  <a:lnTo>
                    <a:pt x="1308" y="290"/>
                  </a:lnTo>
                  <a:lnTo>
                    <a:pt x="1344" y="299"/>
                  </a:lnTo>
                  <a:lnTo>
                    <a:pt x="1376" y="277"/>
                  </a:lnTo>
                  <a:lnTo>
                    <a:pt x="1424" y="265"/>
                  </a:lnTo>
                  <a:lnTo>
                    <a:pt x="1458" y="240"/>
                  </a:lnTo>
                  <a:lnTo>
                    <a:pt x="1491" y="233"/>
                  </a:lnTo>
                  <a:lnTo>
                    <a:pt x="1495" y="207"/>
                  </a:lnTo>
                  <a:lnTo>
                    <a:pt x="1496" y="196"/>
                  </a:lnTo>
                  <a:lnTo>
                    <a:pt x="1507" y="183"/>
                  </a:lnTo>
                  <a:lnTo>
                    <a:pt x="1532" y="178"/>
                  </a:lnTo>
                  <a:lnTo>
                    <a:pt x="1535" y="194"/>
                  </a:lnTo>
                  <a:lnTo>
                    <a:pt x="1549" y="193"/>
                  </a:lnTo>
                  <a:lnTo>
                    <a:pt x="1568" y="196"/>
                  </a:lnTo>
                  <a:lnTo>
                    <a:pt x="1605" y="196"/>
                  </a:lnTo>
                  <a:lnTo>
                    <a:pt x="1624" y="206"/>
                  </a:lnTo>
                  <a:lnTo>
                    <a:pt x="1624" y="210"/>
                  </a:lnTo>
                  <a:lnTo>
                    <a:pt x="1710" y="262"/>
                  </a:lnTo>
                  <a:lnTo>
                    <a:pt x="1702" y="26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7"/>
            <p:cNvSpPr>
              <a:spLocks noEditPoints="1"/>
            </p:cNvSpPr>
            <p:nvPr/>
          </p:nvSpPr>
          <p:spPr bwMode="auto">
            <a:xfrm>
              <a:off x="4740" y="1617"/>
              <a:ext cx="1088" cy="1202"/>
            </a:xfrm>
            <a:custGeom>
              <a:avLst/>
              <a:gdLst>
                <a:gd name="T0" fmla="*/ 961 w 1811"/>
                <a:gd name="T1" fmla="*/ 1881 h 2000"/>
                <a:gd name="T2" fmla="*/ 816 w 1811"/>
                <a:gd name="T3" fmla="*/ 1553 h 2000"/>
                <a:gd name="T4" fmla="*/ 691 w 1811"/>
                <a:gd name="T5" fmla="*/ 1230 h 2000"/>
                <a:gd name="T6" fmla="*/ 368 w 1811"/>
                <a:gd name="T7" fmla="*/ 1097 h 2000"/>
                <a:gd name="T8" fmla="*/ 48 w 1811"/>
                <a:gd name="T9" fmla="*/ 982 h 2000"/>
                <a:gd name="T10" fmla="*/ 187 w 1811"/>
                <a:gd name="T11" fmla="*/ 869 h 2000"/>
                <a:gd name="T12" fmla="*/ 298 w 1811"/>
                <a:gd name="T13" fmla="*/ 495 h 2000"/>
                <a:gd name="T14" fmla="*/ 484 w 1811"/>
                <a:gd name="T15" fmla="*/ 306 h 2000"/>
                <a:gd name="T16" fmla="*/ 434 w 1811"/>
                <a:gd name="T17" fmla="*/ 145 h 2000"/>
                <a:gd name="T18" fmla="*/ 779 w 1811"/>
                <a:gd name="T19" fmla="*/ 114 h 2000"/>
                <a:gd name="T20" fmla="*/ 1069 w 1811"/>
                <a:gd name="T21" fmla="*/ 129 h 2000"/>
                <a:gd name="T22" fmla="*/ 988 w 1811"/>
                <a:gd name="T23" fmla="*/ 38 h 2000"/>
                <a:gd name="T24" fmla="*/ 1186 w 1811"/>
                <a:gd name="T25" fmla="*/ 97 h 2000"/>
                <a:gd name="T26" fmla="*/ 1279 w 1811"/>
                <a:gd name="T27" fmla="*/ 103 h 2000"/>
                <a:gd name="T28" fmla="*/ 1495 w 1811"/>
                <a:gd name="T29" fmla="*/ 75 h 2000"/>
                <a:gd name="T30" fmla="*/ 1653 w 1811"/>
                <a:gd name="T31" fmla="*/ 198 h 2000"/>
                <a:gd name="T32" fmla="*/ 1764 w 1811"/>
                <a:gd name="T33" fmla="*/ 372 h 2000"/>
                <a:gd name="T34" fmla="*/ 1551 w 1811"/>
                <a:gd name="T35" fmla="*/ 765 h 2000"/>
                <a:gd name="T36" fmla="*/ 1477 w 1811"/>
                <a:gd name="T37" fmla="*/ 1164 h 2000"/>
                <a:gd name="T38" fmla="*/ 1463 w 1811"/>
                <a:gd name="T39" fmla="*/ 1508 h 2000"/>
                <a:gd name="T40" fmla="*/ 1448 w 1811"/>
                <a:gd name="T41" fmla="*/ 1889 h 2000"/>
                <a:gd name="T42" fmla="*/ 1160 w 1811"/>
                <a:gd name="T43" fmla="*/ 1917 h 2000"/>
                <a:gd name="T44" fmla="*/ 1442 w 1811"/>
                <a:gd name="T45" fmla="*/ 1885 h 2000"/>
                <a:gd name="T46" fmla="*/ 1458 w 1811"/>
                <a:gd name="T47" fmla="*/ 1512 h 2000"/>
                <a:gd name="T48" fmla="*/ 1471 w 1811"/>
                <a:gd name="T49" fmla="*/ 1167 h 2000"/>
                <a:gd name="T50" fmla="*/ 1519 w 1811"/>
                <a:gd name="T51" fmla="*/ 789 h 2000"/>
                <a:gd name="T52" fmla="*/ 1803 w 1811"/>
                <a:gd name="T53" fmla="*/ 445 h 2000"/>
                <a:gd name="T54" fmla="*/ 1687 w 1811"/>
                <a:gd name="T55" fmla="*/ 194 h 2000"/>
                <a:gd name="T56" fmla="*/ 1497 w 1811"/>
                <a:gd name="T57" fmla="*/ 81 h 2000"/>
                <a:gd name="T58" fmla="*/ 1309 w 1811"/>
                <a:gd name="T59" fmla="*/ 80 h 2000"/>
                <a:gd name="T60" fmla="*/ 1178 w 1811"/>
                <a:gd name="T61" fmla="*/ 148 h 2000"/>
                <a:gd name="T62" fmla="*/ 995 w 1811"/>
                <a:gd name="T63" fmla="*/ 43 h 2000"/>
                <a:gd name="T64" fmla="*/ 1078 w 1811"/>
                <a:gd name="T65" fmla="*/ 130 h 2000"/>
                <a:gd name="T66" fmla="*/ 775 w 1811"/>
                <a:gd name="T67" fmla="*/ 120 h 2000"/>
                <a:gd name="T68" fmla="*/ 440 w 1811"/>
                <a:gd name="T69" fmla="*/ 150 h 2000"/>
                <a:gd name="T70" fmla="*/ 487 w 1811"/>
                <a:gd name="T71" fmla="*/ 316 h 2000"/>
                <a:gd name="T72" fmla="*/ 307 w 1811"/>
                <a:gd name="T73" fmla="*/ 496 h 2000"/>
                <a:gd name="T74" fmla="*/ 190 w 1811"/>
                <a:gd name="T75" fmla="*/ 875 h 2000"/>
                <a:gd name="T76" fmla="*/ 103 w 1811"/>
                <a:gd name="T77" fmla="*/ 998 h 2000"/>
                <a:gd name="T78" fmla="*/ 390 w 1811"/>
                <a:gd name="T79" fmla="*/ 1075 h 2000"/>
                <a:gd name="T80" fmla="*/ 755 w 1811"/>
                <a:gd name="T81" fmla="*/ 1232 h 2000"/>
                <a:gd name="T82" fmla="*/ 849 w 1811"/>
                <a:gd name="T83" fmla="*/ 1510 h 2000"/>
                <a:gd name="T84" fmla="*/ 1002 w 1811"/>
                <a:gd name="T85" fmla="*/ 1900 h 2000"/>
                <a:gd name="T86" fmla="*/ 1040 w 1811"/>
                <a:gd name="T87" fmla="*/ 843 h 2000"/>
                <a:gd name="T88" fmla="*/ 899 w 1811"/>
                <a:gd name="T89" fmla="*/ 615 h 2000"/>
                <a:gd name="T90" fmla="*/ 894 w 1811"/>
                <a:gd name="T91" fmla="*/ 444 h 2000"/>
                <a:gd name="T92" fmla="*/ 1309 w 1811"/>
                <a:gd name="T93" fmla="*/ 290 h 2000"/>
                <a:gd name="T94" fmla="*/ 1509 w 1811"/>
                <a:gd name="T95" fmla="*/ 185 h 2000"/>
                <a:gd name="T96" fmla="*/ 1721 w 1811"/>
                <a:gd name="T97" fmla="*/ 268 h 2000"/>
                <a:gd name="T98" fmla="*/ 1623 w 1811"/>
                <a:gd name="T99" fmla="*/ 366 h 2000"/>
                <a:gd name="T100" fmla="*/ 1543 w 1811"/>
                <a:gd name="T101" fmla="*/ 307 h 2000"/>
                <a:gd name="T102" fmla="*/ 1463 w 1811"/>
                <a:gd name="T103" fmla="*/ 586 h 2000"/>
                <a:gd name="T104" fmla="*/ 1136 w 1811"/>
                <a:gd name="T105" fmla="*/ 858 h 2000"/>
                <a:gd name="T106" fmla="*/ 1426 w 1811"/>
                <a:gd name="T107" fmla="*/ 714 h 2000"/>
                <a:gd name="T108" fmla="*/ 1492 w 1811"/>
                <a:gd name="T109" fmla="*/ 351 h 2000"/>
                <a:gd name="T110" fmla="*/ 1565 w 1811"/>
                <a:gd name="T111" fmla="*/ 399 h 2000"/>
                <a:gd name="T112" fmla="*/ 1685 w 1811"/>
                <a:gd name="T113" fmla="*/ 273 h 2000"/>
                <a:gd name="T114" fmla="*/ 1533 w 1811"/>
                <a:gd name="T115" fmla="*/ 187 h 2000"/>
                <a:gd name="T116" fmla="*/ 1348 w 1811"/>
                <a:gd name="T117" fmla="*/ 307 h 2000"/>
                <a:gd name="T118" fmla="*/ 901 w 1811"/>
                <a:gd name="T119" fmla="*/ 419 h 2000"/>
                <a:gd name="T120" fmla="*/ 887 w 1811"/>
                <a:gd name="T121" fmla="*/ 581 h 2000"/>
                <a:gd name="T122" fmla="*/ 992 w 1811"/>
                <a:gd name="T123" fmla="*/ 798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11" h="2000">
                  <a:moveTo>
                    <a:pt x="1380" y="2000"/>
                  </a:moveTo>
                  <a:lnTo>
                    <a:pt x="1380" y="2000"/>
                  </a:lnTo>
                  <a:lnTo>
                    <a:pt x="1310" y="1934"/>
                  </a:lnTo>
                  <a:lnTo>
                    <a:pt x="1229" y="1932"/>
                  </a:lnTo>
                  <a:lnTo>
                    <a:pt x="1159" y="1924"/>
                  </a:lnTo>
                  <a:lnTo>
                    <a:pt x="1058" y="1903"/>
                  </a:lnTo>
                  <a:lnTo>
                    <a:pt x="1000" y="1907"/>
                  </a:lnTo>
                  <a:lnTo>
                    <a:pt x="961" y="1881"/>
                  </a:lnTo>
                  <a:lnTo>
                    <a:pt x="969" y="1847"/>
                  </a:lnTo>
                  <a:lnTo>
                    <a:pt x="931" y="1780"/>
                  </a:lnTo>
                  <a:lnTo>
                    <a:pt x="939" y="1746"/>
                  </a:lnTo>
                  <a:lnTo>
                    <a:pt x="961" y="1630"/>
                  </a:lnTo>
                  <a:lnTo>
                    <a:pt x="925" y="1538"/>
                  </a:lnTo>
                  <a:lnTo>
                    <a:pt x="896" y="1529"/>
                  </a:lnTo>
                  <a:lnTo>
                    <a:pt x="851" y="1517"/>
                  </a:lnTo>
                  <a:lnTo>
                    <a:pt x="816" y="1553"/>
                  </a:lnTo>
                  <a:lnTo>
                    <a:pt x="762" y="1540"/>
                  </a:lnTo>
                  <a:lnTo>
                    <a:pt x="720" y="1511"/>
                  </a:lnTo>
                  <a:lnTo>
                    <a:pt x="811" y="1438"/>
                  </a:lnTo>
                  <a:lnTo>
                    <a:pt x="834" y="1422"/>
                  </a:lnTo>
                  <a:lnTo>
                    <a:pt x="823" y="1274"/>
                  </a:lnTo>
                  <a:lnTo>
                    <a:pt x="822" y="1252"/>
                  </a:lnTo>
                  <a:lnTo>
                    <a:pt x="754" y="1239"/>
                  </a:lnTo>
                  <a:lnTo>
                    <a:pt x="691" y="1230"/>
                  </a:lnTo>
                  <a:lnTo>
                    <a:pt x="659" y="1233"/>
                  </a:lnTo>
                  <a:lnTo>
                    <a:pt x="638" y="1230"/>
                  </a:lnTo>
                  <a:lnTo>
                    <a:pt x="611" y="1240"/>
                  </a:lnTo>
                  <a:lnTo>
                    <a:pt x="534" y="1205"/>
                  </a:lnTo>
                  <a:lnTo>
                    <a:pt x="445" y="1115"/>
                  </a:lnTo>
                  <a:lnTo>
                    <a:pt x="439" y="1112"/>
                  </a:lnTo>
                  <a:lnTo>
                    <a:pt x="390" y="1083"/>
                  </a:lnTo>
                  <a:lnTo>
                    <a:pt x="368" y="1097"/>
                  </a:lnTo>
                  <a:lnTo>
                    <a:pt x="347" y="1080"/>
                  </a:lnTo>
                  <a:lnTo>
                    <a:pt x="337" y="1031"/>
                  </a:lnTo>
                  <a:lnTo>
                    <a:pt x="369" y="990"/>
                  </a:lnTo>
                  <a:lnTo>
                    <a:pt x="356" y="980"/>
                  </a:lnTo>
                  <a:lnTo>
                    <a:pt x="305" y="979"/>
                  </a:lnTo>
                  <a:lnTo>
                    <a:pt x="219" y="994"/>
                  </a:lnTo>
                  <a:lnTo>
                    <a:pt x="102" y="1005"/>
                  </a:lnTo>
                  <a:lnTo>
                    <a:pt x="48" y="982"/>
                  </a:lnTo>
                  <a:lnTo>
                    <a:pt x="18" y="955"/>
                  </a:lnTo>
                  <a:lnTo>
                    <a:pt x="0" y="930"/>
                  </a:lnTo>
                  <a:lnTo>
                    <a:pt x="1" y="916"/>
                  </a:lnTo>
                  <a:lnTo>
                    <a:pt x="29" y="886"/>
                  </a:lnTo>
                  <a:lnTo>
                    <a:pt x="71" y="878"/>
                  </a:lnTo>
                  <a:lnTo>
                    <a:pt x="71" y="878"/>
                  </a:lnTo>
                  <a:lnTo>
                    <a:pt x="157" y="892"/>
                  </a:lnTo>
                  <a:lnTo>
                    <a:pt x="187" y="869"/>
                  </a:lnTo>
                  <a:lnTo>
                    <a:pt x="290" y="844"/>
                  </a:lnTo>
                  <a:lnTo>
                    <a:pt x="314" y="785"/>
                  </a:lnTo>
                  <a:lnTo>
                    <a:pt x="287" y="767"/>
                  </a:lnTo>
                  <a:lnTo>
                    <a:pt x="332" y="709"/>
                  </a:lnTo>
                  <a:lnTo>
                    <a:pt x="369" y="700"/>
                  </a:lnTo>
                  <a:lnTo>
                    <a:pt x="387" y="665"/>
                  </a:lnTo>
                  <a:lnTo>
                    <a:pt x="362" y="586"/>
                  </a:lnTo>
                  <a:lnTo>
                    <a:pt x="298" y="495"/>
                  </a:lnTo>
                  <a:lnTo>
                    <a:pt x="356" y="446"/>
                  </a:lnTo>
                  <a:lnTo>
                    <a:pt x="365" y="386"/>
                  </a:lnTo>
                  <a:lnTo>
                    <a:pt x="393" y="376"/>
                  </a:lnTo>
                  <a:lnTo>
                    <a:pt x="385" y="330"/>
                  </a:lnTo>
                  <a:lnTo>
                    <a:pt x="412" y="310"/>
                  </a:lnTo>
                  <a:lnTo>
                    <a:pt x="438" y="314"/>
                  </a:lnTo>
                  <a:lnTo>
                    <a:pt x="459" y="288"/>
                  </a:lnTo>
                  <a:lnTo>
                    <a:pt x="484" y="306"/>
                  </a:lnTo>
                  <a:lnTo>
                    <a:pt x="491" y="289"/>
                  </a:lnTo>
                  <a:lnTo>
                    <a:pt x="521" y="281"/>
                  </a:lnTo>
                  <a:lnTo>
                    <a:pt x="536" y="276"/>
                  </a:lnTo>
                  <a:lnTo>
                    <a:pt x="502" y="257"/>
                  </a:lnTo>
                  <a:lnTo>
                    <a:pt x="465" y="247"/>
                  </a:lnTo>
                  <a:lnTo>
                    <a:pt x="470" y="218"/>
                  </a:lnTo>
                  <a:lnTo>
                    <a:pt x="431" y="194"/>
                  </a:lnTo>
                  <a:lnTo>
                    <a:pt x="434" y="145"/>
                  </a:lnTo>
                  <a:lnTo>
                    <a:pt x="499" y="123"/>
                  </a:lnTo>
                  <a:lnTo>
                    <a:pt x="527" y="148"/>
                  </a:lnTo>
                  <a:lnTo>
                    <a:pt x="579" y="123"/>
                  </a:lnTo>
                  <a:lnTo>
                    <a:pt x="602" y="161"/>
                  </a:lnTo>
                  <a:lnTo>
                    <a:pt x="677" y="154"/>
                  </a:lnTo>
                  <a:lnTo>
                    <a:pt x="731" y="143"/>
                  </a:lnTo>
                  <a:lnTo>
                    <a:pt x="751" y="91"/>
                  </a:lnTo>
                  <a:lnTo>
                    <a:pt x="779" y="114"/>
                  </a:lnTo>
                  <a:lnTo>
                    <a:pt x="848" y="137"/>
                  </a:lnTo>
                  <a:lnTo>
                    <a:pt x="846" y="164"/>
                  </a:lnTo>
                  <a:lnTo>
                    <a:pt x="901" y="160"/>
                  </a:lnTo>
                  <a:lnTo>
                    <a:pt x="914" y="158"/>
                  </a:lnTo>
                  <a:lnTo>
                    <a:pt x="931" y="179"/>
                  </a:lnTo>
                  <a:lnTo>
                    <a:pt x="991" y="151"/>
                  </a:lnTo>
                  <a:lnTo>
                    <a:pt x="1027" y="168"/>
                  </a:lnTo>
                  <a:lnTo>
                    <a:pt x="1069" y="129"/>
                  </a:lnTo>
                  <a:lnTo>
                    <a:pt x="1042" y="98"/>
                  </a:lnTo>
                  <a:lnTo>
                    <a:pt x="1059" y="76"/>
                  </a:lnTo>
                  <a:lnTo>
                    <a:pt x="1035" y="59"/>
                  </a:lnTo>
                  <a:lnTo>
                    <a:pt x="1013" y="86"/>
                  </a:lnTo>
                  <a:lnTo>
                    <a:pt x="975" y="86"/>
                  </a:lnTo>
                  <a:lnTo>
                    <a:pt x="958" y="67"/>
                  </a:lnTo>
                  <a:lnTo>
                    <a:pt x="990" y="57"/>
                  </a:lnTo>
                  <a:lnTo>
                    <a:pt x="988" y="38"/>
                  </a:lnTo>
                  <a:lnTo>
                    <a:pt x="1013" y="30"/>
                  </a:lnTo>
                  <a:lnTo>
                    <a:pt x="1110" y="0"/>
                  </a:lnTo>
                  <a:lnTo>
                    <a:pt x="1120" y="36"/>
                  </a:lnTo>
                  <a:lnTo>
                    <a:pt x="1145" y="44"/>
                  </a:lnTo>
                  <a:lnTo>
                    <a:pt x="1113" y="81"/>
                  </a:lnTo>
                  <a:lnTo>
                    <a:pt x="1111" y="94"/>
                  </a:lnTo>
                  <a:lnTo>
                    <a:pt x="1163" y="90"/>
                  </a:lnTo>
                  <a:lnTo>
                    <a:pt x="1186" y="97"/>
                  </a:lnTo>
                  <a:lnTo>
                    <a:pt x="1185" y="138"/>
                  </a:lnTo>
                  <a:lnTo>
                    <a:pt x="1197" y="132"/>
                  </a:lnTo>
                  <a:lnTo>
                    <a:pt x="1217" y="153"/>
                  </a:lnTo>
                  <a:lnTo>
                    <a:pt x="1221" y="163"/>
                  </a:lnTo>
                  <a:lnTo>
                    <a:pt x="1233" y="161"/>
                  </a:lnTo>
                  <a:lnTo>
                    <a:pt x="1245" y="114"/>
                  </a:lnTo>
                  <a:lnTo>
                    <a:pt x="1268" y="99"/>
                  </a:lnTo>
                  <a:lnTo>
                    <a:pt x="1279" y="103"/>
                  </a:lnTo>
                  <a:lnTo>
                    <a:pt x="1308" y="71"/>
                  </a:lnTo>
                  <a:lnTo>
                    <a:pt x="1339" y="89"/>
                  </a:lnTo>
                  <a:lnTo>
                    <a:pt x="1340" y="117"/>
                  </a:lnTo>
                  <a:lnTo>
                    <a:pt x="1368" y="138"/>
                  </a:lnTo>
                  <a:lnTo>
                    <a:pt x="1390" y="123"/>
                  </a:lnTo>
                  <a:cubicBezTo>
                    <a:pt x="1392" y="120"/>
                    <a:pt x="1400" y="107"/>
                    <a:pt x="1408" y="104"/>
                  </a:cubicBezTo>
                  <a:cubicBezTo>
                    <a:pt x="1409" y="104"/>
                    <a:pt x="1414" y="102"/>
                    <a:pt x="1420" y="100"/>
                  </a:cubicBezTo>
                  <a:cubicBezTo>
                    <a:pt x="1456" y="87"/>
                    <a:pt x="1491" y="76"/>
                    <a:pt x="1495" y="75"/>
                  </a:cubicBezTo>
                  <a:cubicBezTo>
                    <a:pt x="1502" y="74"/>
                    <a:pt x="1561" y="58"/>
                    <a:pt x="1561" y="57"/>
                  </a:cubicBezTo>
                  <a:lnTo>
                    <a:pt x="1565" y="57"/>
                  </a:lnTo>
                  <a:lnTo>
                    <a:pt x="1576" y="107"/>
                  </a:lnTo>
                  <a:lnTo>
                    <a:pt x="1601" y="126"/>
                  </a:lnTo>
                  <a:lnTo>
                    <a:pt x="1617" y="137"/>
                  </a:lnTo>
                  <a:lnTo>
                    <a:pt x="1618" y="138"/>
                  </a:lnTo>
                  <a:lnTo>
                    <a:pt x="1640" y="192"/>
                  </a:lnTo>
                  <a:lnTo>
                    <a:pt x="1653" y="198"/>
                  </a:lnTo>
                  <a:lnTo>
                    <a:pt x="1661" y="179"/>
                  </a:lnTo>
                  <a:lnTo>
                    <a:pt x="1692" y="188"/>
                  </a:lnTo>
                  <a:lnTo>
                    <a:pt x="1699" y="211"/>
                  </a:lnTo>
                  <a:lnTo>
                    <a:pt x="1771" y="221"/>
                  </a:lnTo>
                  <a:lnTo>
                    <a:pt x="1760" y="258"/>
                  </a:lnTo>
                  <a:lnTo>
                    <a:pt x="1747" y="282"/>
                  </a:lnTo>
                  <a:lnTo>
                    <a:pt x="1762" y="336"/>
                  </a:lnTo>
                  <a:lnTo>
                    <a:pt x="1764" y="372"/>
                  </a:lnTo>
                  <a:lnTo>
                    <a:pt x="1811" y="411"/>
                  </a:lnTo>
                  <a:lnTo>
                    <a:pt x="1810" y="448"/>
                  </a:lnTo>
                  <a:lnTo>
                    <a:pt x="1778" y="484"/>
                  </a:lnTo>
                  <a:lnTo>
                    <a:pt x="1710" y="495"/>
                  </a:lnTo>
                  <a:lnTo>
                    <a:pt x="1662" y="557"/>
                  </a:lnTo>
                  <a:lnTo>
                    <a:pt x="1638" y="648"/>
                  </a:lnTo>
                  <a:lnTo>
                    <a:pt x="1594" y="686"/>
                  </a:lnTo>
                  <a:lnTo>
                    <a:pt x="1551" y="765"/>
                  </a:lnTo>
                  <a:lnTo>
                    <a:pt x="1525" y="793"/>
                  </a:lnTo>
                  <a:lnTo>
                    <a:pt x="1487" y="908"/>
                  </a:lnTo>
                  <a:lnTo>
                    <a:pt x="1460" y="985"/>
                  </a:lnTo>
                  <a:lnTo>
                    <a:pt x="1448" y="1012"/>
                  </a:lnTo>
                  <a:lnTo>
                    <a:pt x="1444" y="1035"/>
                  </a:lnTo>
                  <a:lnTo>
                    <a:pt x="1444" y="1083"/>
                  </a:lnTo>
                  <a:lnTo>
                    <a:pt x="1461" y="1134"/>
                  </a:lnTo>
                  <a:lnTo>
                    <a:pt x="1477" y="1164"/>
                  </a:lnTo>
                  <a:lnTo>
                    <a:pt x="1504" y="1239"/>
                  </a:lnTo>
                  <a:lnTo>
                    <a:pt x="1509" y="1261"/>
                  </a:lnTo>
                  <a:lnTo>
                    <a:pt x="1503" y="1354"/>
                  </a:lnTo>
                  <a:lnTo>
                    <a:pt x="1426" y="1406"/>
                  </a:lnTo>
                  <a:lnTo>
                    <a:pt x="1430" y="1456"/>
                  </a:lnTo>
                  <a:lnTo>
                    <a:pt x="1432" y="1463"/>
                  </a:lnTo>
                  <a:lnTo>
                    <a:pt x="1449" y="1488"/>
                  </a:lnTo>
                  <a:lnTo>
                    <a:pt x="1463" y="1508"/>
                  </a:lnTo>
                  <a:lnTo>
                    <a:pt x="1504" y="1579"/>
                  </a:lnTo>
                  <a:lnTo>
                    <a:pt x="1575" y="1673"/>
                  </a:lnTo>
                  <a:lnTo>
                    <a:pt x="1582" y="1683"/>
                  </a:lnTo>
                  <a:lnTo>
                    <a:pt x="1536" y="1697"/>
                  </a:lnTo>
                  <a:lnTo>
                    <a:pt x="1526" y="1749"/>
                  </a:lnTo>
                  <a:lnTo>
                    <a:pt x="1486" y="1756"/>
                  </a:lnTo>
                  <a:lnTo>
                    <a:pt x="1481" y="1781"/>
                  </a:lnTo>
                  <a:lnTo>
                    <a:pt x="1448" y="1889"/>
                  </a:lnTo>
                  <a:lnTo>
                    <a:pt x="1423" y="1919"/>
                  </a:lnTo>
                  <a:lnTo>
                    <a:pt x="1425" y="1947"/>
                  </a:lnTo>
                  <a:lnTo>
                    <a:pt x="1409" y="1964"/>
                  </a:lnTo>
                  <a:lnTo>
                    <a:pt x="1380" y="2000"/>
                  </a:lnTo>
                  <a:close/>
                  <a:moveTo>
                    <a:pt x="1059" y="1896"/>
                  </a:moveTo>
                  <a:lnTo>
                    <a:pt x="1059" y="1896"/>
                  </a:lnTo>
                  <a:lnTo>
                    <a:pt x="1059" y="1896"/>
                  </a:lnTo>
                  <a:lnTo>
                    <a:pt x="1160" y="1917"/>
                  </a:lnTo>
                  <a:lnTo>
                    <a:pt x="1229" y="1925"/>
                  </a:lnTo>
                  <a:lnTo>
                    <a:pt x="1312" y="1928"/>
                  </a:lnTo>
                  <a:lnTo>
                    <a:pt x="1319" y="1933"/>
                  </a:lnTo>
                  <a:lnTo>
                    <a:pt x="1380" y="1990"/>
                  </a:lnTo>
                  <a:lnTo>
                    <a:pt x="1404" y="1960"/>
                  </a:lnTo>
                  <a:lnTo>
                    <a:pt x="1418" y="1944"/>
                  </a:lnTo>
                  <a:lnTo>
                    <a:pt x="1416" y="1917"/>
                  </a:lnTo>
                  <a:lnTo>
                    <a:pt x="1442" y="1885"/>
                  </a:lnTo>
                  <a:lnTo>
                    <a:pt x="1475" y="1779"/>
                  </a:lnTo>
                  <a:lnTo>
                    <a:pt x="1481" y="1750"/>
                  </a:lnTo>
                  <a:lnTo>
                    <a:pt x="1520" y="1743"/>
                  </a:lnTo>
                  <a:lnTo>
                    <a:pt x="1530" y="1692"/>
                  </a:lnTo>
                  <a:lnTo>
                    <a:pt x="1571" y="1679"/>
                  </a:lnTo>
                  <a:lnTo>
                    <a:pt x="1570" y="1677"/>
                  </a:lnTo>
                  <a:lnTo>
                    <a:pt x="1498" y="1582"/>
                  </a:lnTo>
                  <a:lnTo>
                    <a:pt x="1458" y="1512"/>
                  </a:lnTo>
                  <a:lnTo>
                    <a:pt x="1444" y="1492"/>
                  </a:lnTo>
                  <a:lnTo>
                    <a:pt x="1427" y="1466"/>
                  </a:lnTo>
                  <a:lnTo>
                    <a:pt x="1423" y="1457"/>
                  </a:lnTo>
                  <a:lnTo>
                    <a:pt x="1419" y="1403"/>
                  </a:lnTo>
                  <a:lnTo>
                    <a:pt x="1497" y="1351"/>
                  </a:lnTo>
                  <a:lnTo>
                    <a:pt x="1502" y="1261"/>
                  </a:lnTo>
                  <a:lnTo>
                    <a:pt x="1498" y="1241"/>
                  </a:lnTo>
                  <a:lnTo>
                    <a:pt x="1471" y="1167"/>
                  </a:lnTo>
                  <a:lnTo>
                    <a:pt x="1455" y="1137"/>
                  </a:lnTo>
                  <a:lnTo>
                    <a:pt x="1437" y="1083"/>
                  </a:lnTo>
                  <a:lnTo>
                    <a:pt x="1437" y="1035"/>
                  </a:lnTo>
                  <a:lnTo>
                    <a:pt x="1442" y="1010"/>
                  </a:lnTo>
                  <a:lnTo>
                    <a:pt x="1454" y="982"/>
                  </a:lnTo>
                  <a:lnTo>
                    <a:pt x="1456" y="977"/>
                  </a:lnTo>
                  <a:lnTo>
                    <a:pt x="1480" y="906"/>
                  </a:lnTo>
                  <a:lnTo>
                    <a:pt x="1519" y="789"/>
                  </a:lnTo>
                  <a:lnTo>
                    <a:pt x="1522" y="786"/>
                  </a:lnTo>
                  <a:lnTo>
                    <a:pt x="1545" y="761"/>
                  </a:lnTo>
                  <a:lnTo>
                    <a:pt x="1590" y="681"/>
                  </a:lnTo>
                  <a:lnTo>
                    <a:pt x="1632" y="644"/>
                  </a:lnTo>
                  <a:lnTo>
                    <a:pt x="1656" y="553"/>
                  </a:lnTo>
                  <a:lnTo>
                    <a:pt x="1706" y="489"/>
                  </a:lnTo>
                  <a:lnTo>
                    <a:pt x="1775" y="478"/>
                  </a:lnTo>
                  <a:lnTo>
                    <a:pt x="1803" y="445"/>
                  </a:lnTo>
                  <a:lnTo>
                    <a:pt x="1804" y="414"/>
                  </a:lnTo>
                  <a:lnTo>
                    <a:pt x="1758" y="375"/>
                  </a:lnTo>
                  <a:lnTo>
                    <a:pt x="1756" y="338"/>
                  </a:lnTo>
                  <a:lnTo>
                    <a:pt x="1740" y="282"/>
                  </a:lnTo>
                  <a:lnTo>
                    <a:pt x="1753" y="256"/>
                  </a:lnTo>
                  <a:lnTo>
                    <a:pt x="1762" y="226"/>
                  </a:lnTo>
                  <a:lnTo>
                    <a:pt x="1694" y="217"/>
                  </a:lnTo>
                  <a:lnTo>
                    <a:pt x="1687" y="194"/>
                  </a:lnTo>
                  <a:lnTo>
                    <a:pt x="1665" y="187"/>
                  </a:lnTo>
                  <a:lnTo>
                    <a:pt x="1657" y="206"/>
                  </a:lnTo>
                  <a:lnTo>
                    <a:pt x="1635" y="197"/>
                  </a:lnTo>
                  <a:lnTo>
                    <a:pt x="1612" y="142"/>
                  </a:lnTo>
                  <a:lnTo>
                    <a:pt x="1597" y="132"/>
                  </a:lnTo>
                  <a:lnTo>
                    <a:pt x="1570" y="111"/>
                  </a:lnTo>
                  <a:lnTo>
                    <a:pt x="1560" y="65"/>
                  </a:lnTo>
                  <a:cubicBezTo>
                    <a:pt x="1547" y="68"/>
                    <a:pt x="1502" y="80"/>
                    <a:pt x="1497" y="81"/>
                  </a:cubicBezTo>
                  <a:cubicBezTo>
                    <a:pt x="1492" y="82"/>
                    <a:pt x="1443" y="99"/>
                    <a:pt x="1422" y="106"/>
                  </a:cubicBezTo>
                  <a:cubicBezTo>
                    <a:pt x="1416" y="108"/>
                    <a:pt x="1411" y="110"/>
                    <a:pt x="1410" y="110"/>
                  </a:cubicBezTo>
                  <a:cubicBezTo>
                    <a:pt x="1405" y="112"/>
                    <a:pt x="1399" y="122"/>
                    <a:pt x="1396" y="127"/>
                  </a:cubicBezTo>
                  <a:lnTo>
                    <a:pt x="1395" y="128"/>
                  </a:lnTo>
                  <a:lnTo>
                    <a:pt x="1368" y="146"/>
                  </a:lnTo>
                  <a:lnTo>
                    <a:pt x="1334" y="120"/>
                  </a:lnTo>
                  <a:lnTo>
                    <a:pt x="1333" y="93"/>
                  </a:lnTo>
                  <a:lnTo>
                    <a:pt x="1309" y="80"/>
                  </a:lnTo>
                  <a:lnTo>
                    <a:pt x="1280" y="111"/>
                  </a:lnTo>
                  <a:lnTo>
                    <a:pt x="1269" y="107"/>
                  </a:lnTo>
                  <a:lnTo>
                    <a:pt x="1251" y="118"/>
                  </a:lnTo>
                  <a:lnTo>
                    <a:pt x="1238" y="167"/>
                  </a:lnTo>
                  <a:lnTo>
                    <a:pt x="1217" y="171"/>
                  </a:lnTo>
                  <a:lnTo>
                    <a:pt x="1211" y="156"/>
                  </a:lnTo>
                  <a:lnTo>
                    <a:pt x="1195" y="140"/>
                  </a:lnTo>
                  <a:lnTo>
                    <a:pt x="1178" y="148"/>
                  </a:lnTo>
                  <a:lnTo>
                    <a:pt x="1179" y="102"/>
                  </a:lnTo>
                  <a:lnTo>
                    <a:pt x="1162" y="97"/>
                  </a:lnTo>
                  <a:lnTo>
                    <a:pt x="1103" y="101"/>
                  </a:lnTo>
                  <a:lnTo>
                    <a:pt x="1106" y="78"/>
                  </a:lnTo>
                  <a:lnTo>
                    <a:pt x="1134" y="47"/>
                  </a:lnTo>
                  <a:lnTo>
                    <a:pt x="1115" y="41"/>
                  </a:lnTo>
                  <a:lnTo>
                    <a:pt x="1106" y="9"/>
                  </a:lnTo>
                  <a:lnTo>
                    <a:pt x="995" y="43"/>
                  </a:lnTo>
                  <a:lnTo>
                    <a:pt x="997" y="62"/>
                  </a:lnTo>
                  <a:lnTo>
                    <a:pt x="970" y="70"/>
                  </a:lnTo>
                  <a:lnTo>
                    <a:pt x="978" y="80"/>
                  </a:lnTo>
                  <a:lnTo>
                    <a:pt x="1010" y="79"/>
                  </a:lnTo>
                  <a:lnTo>
                    <a:pt x="1034" y="50"/>
                  </a:lnTo>
                  <a:lnTo>
                    <a:pt x="1068" y="74"/>
                  </a:lnTo>
                  <a:lnTo>
                    <a:pt x="1050" y="98"/>
                  </a:lnTo>
                  <a:lnTo>
                    <a:pt x="1078" y="130"/>
                  </a:lnTo>
                  <a:lnTo>
                    <a:pt x="1028" y="176"/>
                  </a:lnTo>
                  <a:lnTo>
                    <a:pt x="991" y="158"/>
                  </a:lnTo>
                  <a:lnTo>
                    <a:pt x="930" y="187"/>
                  </a:lnTo>
                  <a:lnTo>
                    <a:pt x="912" y="165"/>
                  </a:lnTo>
                  <a:lnTo>
                    <a:pt x="901" y="167"/>
                  </a:lnTo>
                  <a:lnTo>
                    <a:pt x="840" y="171"/>
                  </a:lnTo>
                  <a:lnTo>
                    <a:pt x="841" y="142"/>
                  </a:lnTo>
                  <a:lnTo>
                    <a:pt x="775" y="120"/>
                  </a:lnTo>
                  <a:lnTo>
                    <a:pt x="754" y="102"/>
                  </a:lnTo>
                  <a:lnTo>
                    <a:pt x="736" y="148"/>
                  </a:lnTo>
                  <a:lnTo>
                    <a:pt x="678" y="161"/>
                  </a:lnTo>
                  <a:lnTo>
                    <a:pt x="598" y="168"/>
                  </a:lnTo>
                  <a:lnTo>
                    <a:pt x="576" y="132"/>
                  </a:lnTo>
                  <a:lnTo>
                    <a:pt x="526" y="156"/>
                  </a:lnTo>
                  <a:lnTo>
                    <a:pt x="497" y="130"/>
                  </a:lnTo>
                  <a:lnTo>
                    <a:pt x="440" y="150"/>
                  </a:lnTo>
                  <a:lnTo>
                    <a:pt x="438" y="191"/>
                  </a:lnTo>
                  <a:lnTo>
                    <a:pt x="477" y="215"/>
                  </a:lnTo>
                  <a:lnTo>
                    <a:pt x="472" y="242"/>
                  </a:lnTo>
                  <a:lnTo>
                    <a:pt x="505" y="251"/>
                  </a:lnTo>
                  <a:lnTo>
                    <a:pt x="552" y="277"/>
                  </a:lnTo>
                  <a:lnTo>
                    <a:pt x="523" y="288"/>
                  </a:lnTo>
                  <a:lnTo>
                    <a:pt x="496" y="295"/>
                  </a:lnTo>
                  <a:lnTo>
                    <a:pt x="487" y="316"/>
                  </a:lnTo>
                  <a:lnTo>
                    <a:pt x="461" y="297"/>
                  </a:lnTo>
                  <a:lnTo>
                    <a:pt x="441" y="321"/>
                  </a:lnTo>
                  <a:lnTo>
                    <a:pt x="414" y="317"/>
                  </a:lnTo>
                  <a:lnTo>
                    <a:pt x="392" y="333"/>
                  </a:lnTo>
                  <a:lnTo>
                    <a:pt x="400" y="381"/>
                  </a:lnTo>
                  <a:lnTo>
                    <a:pt x="371" y="391"/>
                  </a:lnTo>
                  <a:lnTo>
                    <a:pt x="362" y="449"/>
                  </a:lnTo>
                  <a:lnTo>
                    <a:pt x="307" y="496"/>
                  </a:lnTo>
                  <a:lnTo>
                    <a:pt x="368" y="584"/>
                  </a:lnTo>
                  <a:lnTo>
                    <a:pt x="395" y="666"/>
                  </a:lnTo>
                  <a:lnTo>
                    <a:pt x="373" y="706"/>
                  </a:lnTo>
                  <a:lnTo>
                    <a:pt x="336" y="715"/>
                  </a:lnTo>
                  <a:lnTo>
                    <a:pt x="296" y="766"/>
                  </a:lnTo>
                  <a:lnTo>
                    <a:pt x="322" y="783"/>
                  </a:lnTo>
                  <a:lnTo>
                    <a:pt x="295" y="849"/>
                  </a:lnTo>
                  <a:lnTo>
                    <a:pt x="190" y="875"/>
                  </a:lnTo>
                  <a:lnTo>
                    <a:pt x="158" y="899"/>
                  </a:lnTo>
                  <a:lnTo>
                    <a:pt x="71" y="884"/>
                  </a:lnTo>
                  <a:lnTo>
                    <a:pt x="33" y="892"/>
                  </a:lnTo>
                  <a:lnTo>
                    <a:pt x="7" y="918"/>
                  </a:lnTo>
                  <a:lnTo>
                    <a:pt x="7" y="928"/>
                  </a:lnTo>
                  <a:lnTo>
                    <a:pt x="23" y="951"/>
                  </a:lnTo>
                  <a:lnTo>
                    <a:pt x="52" y="976"/>
                  </a:lnTo>
                  <a:lnTo>
                    <a:pt x="103" y="998"/>
                  </a:lnTo>
                  <a:lnTo>
                    <a:pt x="218" y="988"/>
                  </a:lnTo>
                  <a:lnTo>
                    <a:pt x="305" y="972"/>
                  </a:lnTo>
                  <a:lnTo>
                    <a:pt x="358" y="973"/>
                  </a:lnTo>
                  <a:lnTo>
                    <a:pt x="379" y="989"/>
                  </a:lnTo>
                  <a:lnTo>
                    <a:pt x="345" y="1032"/>
                  </a:lnTo>
                  <a:lnTo>
                    <a:pt x="354" y="1077"/>
                  </a:lnTo>
                  <a:lnTo>
                    <a:pt x="369" y="1089"/>
                  </a:lnTo>
                  <a:lnTo>
                    <a:pt x="390" y="1075"/>
                  </a:lnTo>
                  <a:lnTo>
                    <a:pt x="442" y="1106"/>
                  </a:lnTo>
                  <a:lnTo>
                    <a:pt x="450" y="1110"/>
                  </a:lnTo>
                  <a:lnTo>
                    <a:pt x="538" y="1200"/>
                  </a:lnTo>
                  <a:lnTo>
                    <a:pt x="611" y="1233"/>
                  </a:lnTo>
                  <a:lnTo>
                    <a:pt x="638" y="1223"/>
                  </a:lnTo>
                  <a:lnTo>
                    <a:pt x="659" y="1226"/>
                  </a:lnTo>
                  <a:lnTo>
                    <a:pt x="691" y="1223"/>
                  </a:lnTo>
                  <a:lnTo>
                    <a:pt x="755" y="1232"/>
                  </a:lnTo>
                  <a:lnTo>
                    <a:pt x="828" y="1247"/>
                  </a:lnTo>
                  <a:lnTo>
                    <a:pt x="829" y="1273"/>
                  </a:lnTo>
                  <a:lnTo>
                    <a:pt x="841" y="1425"/>
                  </a:lnTo>
                  <a:lnTo>
                    <a:pt x="815" y="1444"/>
                  </a:lnTo>
                  <a:lnTo>
                    <a:pt x="732" y="1511"/>
                  </a:lnTo>
                  <a:lnTo>
                    <a:pt x="766" y="1534"/>
                  </a:lnTo>
                  <a:lnTo>
                    <a:pt x="814" y="1545"/>
                  </a:lnTo>
                  <a:lnTo>
                    <a:pt x="849" y="1510"/>
                  </a:lnTo>
                  <a:lnTo>
                    <a:pt x="897" y="1522"/>
                  </a:lnTo>
                  <a:lnTo>
                    <a:pt x="930" y="1533"/>
                  </a:lnTo>
                  <a:lnTo>
                    <a:pt x="967" y="1629"/>
                  </a:lnTo>
                  <a:lnTo>
                    <a:pt x="946" y="1748"/>
                  </a:lnTo>
                  <a:lnTo>
                    <a:pt x="938" y="1779"/>
                  </a:lnTo>
                  <a:lnTo>
                    <a:pt x="976" y="1846"/>
                  </a:lnTo>
                  <a:lnTo>
                    <a:pt x="969" y="1878"/>
                  </a:lnTo>
                  <a:lnTo>
                    <a:pt x="1002" y="1900"/>
                  </a:lnTo>
                  <a:lnTo>
                    <a:pt x="1059" y="1896"/>
                  </a:lnTo>
                  <a:close/>
                  <a:moveTo>
                    <a:pt x="1217" y="911"/>
                  </a:moveTo>
                  <a:lnTo>
                    <a:pt x="1217" y="911"/>
                  </a:lnTo>
                  <a:lnTo>
                    <a:pt x="1192" y="892"/>
                  </a:lnTo>
                  <a:lnTo>
                    <a:pt x="1135" y="865"/>
                  </a:lnTo>
                  <a:lnTo>
                    <a:pt x="1092" y="877"/>
                  </a:lnTo>
                  <a:lnTo>
                    <a:pt x="1063" y="839"/>
                  </a:lnTo>
                  <a:lnTo>
                    <a:pt x="1040" y="843"/>
                  </a:lnTo>
                  <a:lnTo>
                    <a:pt x="991" y="806"/>
                  </a:lnTo>
                  <a:lnTo>
                    <a:pt x="958" y="827"/>
                  </a:lnTo>
                  <a:lnTo>
                    <a:pt x="908" y="821"/>
                  </a:lnTo>
                  <a:lnTo>
                    <a:pt x="846" y="788"/>
                  </a:lnTo>
                  <a:lnTo>
                    <a:pt x="884" y="735"/>
                  </a:lnTo>
                  <a:lnTo>
                    <a:pt x="870" y="691"/>
                  </a:lnTo>
                  <a:lnTo>
                    <a:pt x="851" y="650"/>
                  </a:lnTo>
                  <a:lnTo>
                    <a:pt x="899" y="615"/>
                  </a:lnTo>
                  <a:lnTo>
                    <a:pt x="884" y="589"/>
                  </a:lnTo>
                  <a:lnTo>
                    <a:pt x="846" y="600"/>
                  </a:lnTo>
                  <a:lnTo>
                    <a:pt x="828" y="571"/>
                  </a:lnTo>
                  <a:lnTo>
                    <a:pt x="810" y="522"/>
                  </a:lnTo>
                  <a:lnTo>
                    <a:pt x="852" y="520"/>
                  </a:lnTo>
                  <a:lnTo>
                    <a:pt x="871" y="491"/>
                  </a:lnTo>
                  <a:lnTo>
                    <a:pt x="866" y="455"/>
                  </a:lnTo>
                  <a:lnTo>
                    <a:pt x="894" y="444"/>
                  </a:lnTo>
                  <a:lnTo>
                    <a:pt x="894" y="413"/>
                  </a:lnTo>
                  <a:lnTo>
                    <a:pt x="1024" y="413"/>
                  </a:lnTo>
                  <a:lnTo>
                    <a:pt x="1088" y="401"/>
                  </a:lnTo>
                  <a:lnTo>
                    <a:pt x="1118" y="402"/>
                  </a:lnTo>
                  <a:lnTo>
                    <a:pt x="1184" y="376"/>
                  </a:lnTo>
                  <a:lnTo>
                    <a:pt x="1237" y="396"/>
                  </a:lnTo>
                  <a:lnTo>
                    <a:pt x="1292" y="376"/>
                  </a:lnTo>
                  <a:lnTo>
                    <a:pt x="1309" y="290"/>
                  </a:lnTo>
                  <a:lnTo>
                    <a:pt x="1347" y="300"/>
                  </a:lnTo>
                  <a:lnTo>
                    <a:pt x="1379" y="279"/>
                  </a:lnTo>
                  <a:lnTo>
                    <a:pt x="1426" y="267"/>
                  </a:lnTo>
                  <a:lnTo>
                    <a:pt x="1462" y="241"/>
                  </a:lnTo>
                  <a:lnTo>
                    <a:pt x="1492" y="235"/>
                  </a:lnTo>
                  <a:lnTo>
                    <a:pt x="1495" y="212"/>
                  </a:lnTo>
                  <a:lnTo>
                    <a:pt x="1496" y="199"/>
                  </a:lnTo>
                  <a:lnTo>
                    <a:pt x="1509" y="185"/>
                  </a:lnTo>
                  <a:lnTo>
                    <a:pt x="1538" y="179"/>
                  </a:lnTo>
                  <a:lnTo>
                    <a:pt x="1541" y="195"/>
                  </a:lnTo>
                  <a:lnTo>
                    <a:pt x="1553" y="195"/>
                  </a:lnTo>
                  <a:lnTo>
                    <a:pt x="1572" y="198"/>
                  </a:lnTo>
                  <a:lnTo>
                    <a:pt x="1610" y="198"/>
                  </a:lnTo>
                  <a:lnTo>
                    <a:pt x="1632" y="209"/>
                  </a:lnTo>
                  <a:lnTo>
                    <a:pt x="1631" y="213"/>
                  </a:lnTo>
                  <a:lnTo>
                    <a:pt x="1721" y="268"/>
                  </a:lnTo>
                  <a:lnTo>
                    <a:pt x="1707" y="273"/>
                  </a:lnTo>
                  <a:lnTo>
                    <a:pt x="1687" y="280"/>
                  </a:lnTo>
                  <a:lnTo>
                    <a:pt x="1610" y="292"/>
                  </a:lnTo>
                  <a:lnTo>
                    <a:pt x="1584" y="278"/>
                  </a:lnTo>
                  <a:lnTo>
                    <a:pt x="1571" y="291"/>
                  </a:lnTo>
                  <a:lnTo>
                    <a:pt x="1571" y="295"/>
                  </a:lnTo>
                  <a:lnTo>
                    <a:pt x="1623" y="329"/>
                  </a:lnTo>
                  <a:lnTo>
                    <a:pt x="1623" y="366"/>
                  </a:lnTo>
                  <a:lnTo>
                    <a:pt x="1590" y="393"/>
                  </a:lnTo>
                  <a:lnTo>
                    <a:pt x="1563" y="408"/>
                  </a:lnTo>
                  <a:lnTo>
                    <a:pt x="1530" y="367"/>
                  </a:lnTo>
                  <a:lnTo>
                    <a:pt x="1554" y="359"/>
                  </a:lnTo>
                  <a:lnTo>
                    <a:pt x="1576" y="364"/>
                  </a:lnTo>
                  <a:lnTo>
                    <a:pt x="1582" y="342"/>
                  </a:lnTo>
                  <a:lnTo>
                    <a:pt x="1563" y="338"/>
                  </a:lnTo>
                  <a:lnTo>
                    <a:pt x="1543" y="307"/>
                  </a:lnTo>
                  <a:lnTo>
                    <a:pt x="1505" y="326"/>
                  </a:lnTo>
                  <a:lnTo>
                    <a:pt x="1498" y="354"/>
                  </a:lnTo>
                  <a:lnTo>
                    <a:pt x="1474" y="389"/>
                  </a:lnTo>
                  <a:lnTo>
                    <a:pt x="1471" y="413"/>
                  </a:lnTo>
                  <a:lnTo>
                    <a:pt x="1469" y="418"/>
                  </a:lnTo>
                  <a:lnTo>
                    <a:pt x="1461" y="535"/>
                  </a:lnTo>
                  <a:lnTo>
                    <a:pt x="1463" y="555"/>
                  </a:lnTo>
                  <a:lnTo>
                    <a:pt x="1463" y="586"/>
                  </a:lnTo>
                  <a:lnTo>
                    <a:pt x="1452" y="684"/>
                  </a:lnTo>
                  <a:lnTo>
                    <a:pt x="1432" y="716"/>
                  </a:lnTo>
                  <a:lnTo>
                    <a:pt x="1431" y="751"/>
                  </a:lnTo>
                  <a:lnTo>
                    <a:pt x="1403" y="787"/>
                  </a:lnTo>
                  <a:lnTo>
                    <a:pt x="1318" y="854"/>
                  </a:lnTo>
                  <a:lnTo>
                    <a:pt x="1258" y="899"/>
                  </a:lnTo>
                  <a:lnTo>
                    <a:pt x="1217" y="911"/>
                  </a:lnTo>
                  <a:close/>
                  <a:moveTo>
                    <a:pt x="1136" y="858"/>
                  </a:moveTo>
                  <a:lnTo>
                    <a:pt x="1136" y="858"/>
                  </a:lnTo>
                  <a:lnTo>
                    <a:pt x="1195" y="886"/>
                  </a:lnTo>
                  <a:lnTo>
                    <a:pt x="1219" y="903"/>
                  </a:lnTo>
                  <a:lnTo>
                    <a:pt x="1255" y="893"/>
                  </a:lnTo>
                  <a:lnTo>
                    <a:pt x="1314" y="849"/>
                  </a:lnTo>
                  <a:lnTo>
                    <a:pt x="1399" y="782"/>
                  </a:lnTo>
                  <a:lnTo>
                    <a:pt x="1424" y="749"/>
                  </a:lnTo>
                  <a:lnTo>
                    <a:pt x="1426" y="714"/>
                  </a:lnTo>
                  <a:lnTo>
                    <a:pt x="1445" y="681"/>
                  </a:lnTo>
                  <a:lnTo>
                    <a:pt x="1457" y="586"/>
                  </a:lnTo>
                  <a:lnTo>
                    <a:pt x="1456" y="556"/>
                  </a:lnTo>
                  <a:lnTo>
                    <a:pt x="1454" y="535"/>
                  </a:lnTo>
                  <a:lnTo>
                    <a:pt x="1463" y="416"/>
                  </a:lnTo>
                  <a:lnTo>
                    <a:pt x="1465" y="411"/>
                  </a:lnTo>
                  <a:lnTo>
                    <a:pt x="1468" y="386"/>
                  </a:lnTo>
                  <a:lnTo>
                    <a:pt x="1492" y="351"/>
                  </a:lnTo>
                  <a:lnTo>
                    <a:pt x="1499" y="322"/>
                  </a:lnTo>
                  <a:lnTo>
                    <a:pt x="1545" y="298"/>
                  </a:lnTo>
                  <a:lnTo>
                    <a:pt x="1567" y="332"/>
                  </a:lnTo>
                  <a:lnTo>
                    <a:pt x="1590" y="337"/>
                  </a:lnTo>
                  <a:lnTo>
                    <a:pt x="1580" y="372"/>
                  </a:lnTo>
                  <a:lnTo>
                    <a:pt x="1554" y="366"/>
                  </a:lnTo>
                  <a:lnTo>
                    <a:pt x="1542" y="370"/>
                  </a:lnTo>
                  <a:lnTo>
                    <a:pt x="1565" y="399"/>
                  </a:lnTo>
                  <a:lnTo>
                    <a:pt x="1586" y="388"/>
                  </a:lnTo>
                  <a:lnTo>
                    <a:pt x="1616" y="363"/>
                  </a:lnTo>
                  <a:lnTo>
                    <a:pt x="1616" y="332"/>
                  </a:lnTo>
                  <a:lnTo>
                    <a:pt x="1564" y="298"/>
                  </a:lnTo>
                  <a:lnTo>
                    <a:pt x="1564" y="288"/>
                  </a:lnTo>
                  <a:lnTo>
                    <a:pt x="1582" y="270"/>
                  </a:lnTo>
                  <a:lnTo>
                    <a:pt x="1611" y="286"/>
                  </a:lnTo>
                  <a:lnTo>
                    <a:pt x="1685" y="273"/>
                  </a:lnTo>
                  <a:lnTo>
                    <a:pt x="1706" y="266"/>
                  </a:lnTo>
                  <a:lnTo>
                    <a:pt x="1624" y="217"/>
                  </a:lnTo>
                  <a:lnTo>
                    <a:pt x="1625" y="213"/>
                  </a:lnTo>
                  <a:lnTo>
                    <a:pt x="1608" y="204"/>
                  </a:lnTo>
                  <a:lnTo>
                    <a:pt x="1572" y="204"/>
                  </a:lnTo>
                  <a:lnTo>
                    <a:pt x="1552" y="201"/>
                  </a:lnTo>
                  <a:lnTo>
                    <a:pt x="1536" y="202"/>
                  </a:lnTo>
                  <a:lnTo>
                    <a:pt x="1533" y="187"/>
                  </a:lnTo>
                  <a:lnTo>
                    <a:pt x="1513" y="191"/>
                  </a:lnTo>
                  <a:lnTo>
                    <a:pt x="1503" y="202"/>
                  </a:lnTo>
                  <a:lnTo>
                    <a:pt x="1502" y="212"/>
                  </a:lnTo>
                  <a:lnTo>
                    <a:pt x="1498" y="241"/>
                  </a:lnTo>
                  <a:lnTo>
                    <a:pt x="1464" y="248"/>
                  </a:lnTo>
                  <a:lnTo>
                    <a:pt x="1429" y="274"/>
                  </a:lnTo>
                  <a:lnTo>
                    <a:pt x="1381" y="285"/>
                  </a:lnTo>
                  <a:lnTo>
                    <a:pt x="1348" y="307"/>
                  </a:lnTo>
                  <a:lnTo>
                    <a:pt x="1314" y="299"/>
                  </a:lnTo>
                  <a:lnTo>
                    <a:pt x="1298" y="381"/>
                  </a:lnTo>
                  <a:lnTo>
                    <a:pt x="1237" y="403"/>
                  </a:lnTo>
                  <a:lnTo>
                    <a:pt x="1184" y="383"/>
                  </a:lnTo>
                  <a:lnTo>
                    <a:pt x="1119" y="409"/>
                  </a:lnTo>
                  <a:lnTo>
                    <a:pt x="1088" y="407"/>
                  </a:lnTo>
                  <a:lnTo>
                    <a:pt x="1025" y="419"/>
                  </a:lnTo>
                  <a:lnTo>
                    <a:pt x="901" y="419"/>
                  </a:lnTo>
                  <a:lnTo>
                    <a:pt x="900" y="448"/>
                  </a:lnTo>
                  <a:lnTo>
                    <a:pt x="873" y="459"/>
                  </a:lnTo>
                  <a:lnTo>
                    <a:pt x="878" y="492"/>
                  </a:lnTo>
                  <a:lnTo>
                    <a:pt x="855" y="526"/>
                  </a:lnTo>
                  <a:lnTo>
                    <a:pt x="819" y="528"/>
                  </a:lnTo>
                  <a:lnTo>
                    <a:pt x="834" y="568"/>
                  </a:lnTo>
                  <a:lnTo>
                    <a:pt x="849" y="592"/>
                  </a:lnTo>
                  <a:lnTo>
                    <a:pt x="887" y="581"/>
                  </a:lnTo>
                  <a:lnTo>
                    <a:pt x="908" y="617"/>
                  </a:lnTo>
                  <a:lnTo>
                    <a:pt x="860" y="652"/>
                  </a:lnTo>
                  <a:lnTo>
                    <a:pt x="876" y="689"/>
                  </a:lnTo>
                  <a:lnTo>
                    <a:pt x="891" y="736"/>
                  </a:lnTo>
                  <a:lnTo>
                    <a:pt x="856" y="785"/>
                  </a:lnTo>
                  <a:lnTo>
                    <a:pt x="910" y="815"/>
                  </a:lnTo>
                  <a:lnTo>
                    <a:pt x="957" y="820"/>
                  </a:lnTo>
                  <a:lnTo>
                    <a:pt x="992" y="798"/>
                  </a:lnTo>
                  <a:lnTo>
                    <a:pt x="1042" y="836"/>
                  </a:lnTo>
                  <a:lnTo>
                    <a:pt x="1066" y="831"/>
                  </a:lnTo>
                  <a:lnTo>
                    <a:pt x="1095" y="869"/>
                  </a:lnTo>
                  <a:lnTo>
                    <a:pt x="1136" y="85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8"/>
            <p:cNvSpPr>
              <a:spLocks/>
            </p:cNvSpPr>
            <p:nvPr/>
          </p:nvSpPr>
          <p:spPr bwMode="auto">
            <a:xfrm>
              <a:off x="5542" y="1672"/>
              <a:ext cx="34" cy="31"/>
            </a:xfrm>
            <a:custGeom>
              <a:avLst/>
              <a:gdLst>
                <a:gd name="T0" fmla="*/ 57 w 57"/>
                <a:gd name="T1" fmla="*/ 35 h 51"/>
                <a:gd name="T2" fmla="*/ 57 w 57"/>
                <a:gd name="T3" fmla="*/ 35 h 51"/>
                <a:gd name="T4" fmla="*/ 32 w 57"/>
                <a:gd name="T5" fmla="*/ 51 h 51"/>
                <a:gd name="T6" fmla="*/ 1 w 57"/>
                <a:gd name="T7" fmla="*/ 27 h 51"/>
                <a:gd name="T8" fmla="*/ 0 w 57"/>
                <a:gd name="T9" fmla="*/ 0 h 51"/>
                <a:gd name="T10" fmla="*/ 35 w 57"/>
                <a:gd name="T11" fmla="*/ 14 h 51"/>
                <a:gd name="T12" fmla="*/ 57 w 57"/>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7" h="51">
                  <a:moveTo>
                    <a:pt x="57" y="35"/>
                  </a:moveTo>
                  <a:lnTo>
                    <a:pt x="57" y="35"/>
                  </a:lnTo>
                  <a:lnTo>
                    <a:pt x="32" y="51"/>
                  </a:lnTo>
                  <a:lnTo>
                    <a:pt x="1" y="27"/>
                  </a:lnTo>
                  <a:lnTo>
                    <a:pt x="0" y="0"/>
                  </a:lnTo>
                  <a:lnTo>
                    <a:pt x="35" y="14"/>
                  </a:lnTo>
                  <a:lnTo>
                    <a:pt x="57"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59"/>
            <p:cNvSpPr>
              <a:spLocks noEditPoints="1"/>
            </p:cNvSpPr>
            <p:nvPr/>
          </p:nvSpPr>
          <p:spPr bwMode="auto">
            <a:xfrm>
              <a:off x="5540" y="1669"/>
              <a:ext cx="39" cy="36"/>
            </a:xfrm>
            <a:custGeom>
              <a:avLst/>
              <a:gdLst>
                <a:gd name="T0" fmla="*/ 35 w 65"/>
                <a:gd name="T1" fmla="*/ 60 h 60"/>
                <a:gd name="T2" fmla="*/ 35 w 65"/>
                <a:gd name="T3" fmla="*/ 60 h 60"/>
                <a:gd name="T4" fmla="*/ 1 w 65"/>
                <a:gd name="T5" fmla="*/ 34 h 60"/>
                <a:gd name="T6" fmla="*/ 0 w 65"/>
                <a:gd name="T7" fmla="*/ 0 h 60"/>
                <a:gd name="T8" fmla="*/ 41 w 65"/>
                <a:gd name="T9" fmla="*/ 17 h 60"/>
                <a:gd name="T10" fmla="*/ 65 w 65"/>
                <a:gd name="T11" fmla="*/ 40 h 60"/>
                <a:gd name="T12" fmla="*/ 35 w 65"/>
                <a:gd name="T13" fmla="*/ 60 h 60"/>
                <a:gd name="T14" fmla="*/ 7 w 65"/>
                <a:gd name="T15" fmla="*/ 31 h 60"/>
                <a:gd name="T16" fmla="*/ 7 w 65"/>
                <a:gd name="T17" fmla="*/ 31 h 60"/>
                <a:gd name="T18" fmla="*/ 35 w 65"/>
                <a:gd name="T19" fmla="*/ 52 h 60"/>
                <a:gd name="T20" fmla="*/ 54 w 65"/>
                <a:gd name="T21" fmla="*/ 39 h 60"/>
                <a:gd name="T22" fmla="*/ 36 w 65"/>
                <a:gd name="T23" fmla="*/ 22 h 60"/>
                <a:gd name="T24" fmla="*/ 7 w 65"/>
                <a:gd name="T25" fmla="*/ 10 h 60"/>
                <a:gd name="T26" fmla="*/ 7 w 65"/>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60">
                  <a:moveTo>
                    <a:pt x="35" y="60"/>
                  </a:moveTo>
                  <a:lnTo>
                    <a:pt x="35" y="60"/>
                  </a:lnTo>
                  <a:lnTo>
                    <a:pt x="1" y="34"/>
                  </a:lnTo>
                  <a:lnTo>
                    <a:pt x="0" y="0"/>
                  </a:lnTo>
                  <a:lnTo>
                    <a:pt x="41" y="17"/>
                  </a:lnTo>
                  <a:lnTo>
                    <a:pt x="65" y="40"/>
                  </a:lnTo>
                  <a:lnTo>
                    <a:pt x="35" y="60"/>
                  </a:lnTo>
                  <a:close/>
                  <a:moveTo>
                    <a:pt x="7" y="31"/>
                  </a:moveTo>
                  <a:lnTo>
                    <a:pt x="7" y="31"/>
                  </a:lnTo>
                  <a:lnTo>
                    <a:pt x="35" y="52"/>
                  </a:lnTo>
                  <a:lnTo>
                    <a:pt x="54" y="39"/>
                  </a:lnTo>
                  <a:lnTo>
                    <a:pt x="36" y="22"/>
                  </a:lnTo>
                  <a:lnTo>
                    <a:pt x="7" y="10"/>
                  </a:lnTo>
                  <a:lnTo>
                    <a:pt x="7" y="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0"/>
            <p:cNvSpPr>
              <a:spLocks/>
            </p:cNvSpPr>
            <p:nvPr/>
          </p:nvSpPr>
          <p:spPr bwMode="auto">
            <a:xfrm>
              <a:off x="4571" y="1337"/>
              <a:ext cx="1002" cy="578"/>
            </a:xfrm>
            <a:custGeom>
              <a:avLst/>
              <a:gdLst>
                <a:gd name="T0" fmla="*/ 1309 w 1668"/>
                <a:gd name="T1" fmla="*/ 639 h 963"/>
                <a:gd name="T2" fmla="*/ 1194 w 1668"/>
                <a:gd name="T3" fmla="*/ 628 h 963"/>
                <a:gd name="T4" fmla="*/ 1125 w 1668"/>
                <a:gd name="T5" fmla="*/ 606 h 963"/>
                <a:gd name="T6" fmla="*/ 1014 w 1668"/>
                <a:gd name="T7" fmla="*/ 612 h 963"/>
                <a:gd name="T8" fmla="*/ 858 w 1668"/>
                <a:gd name="T9" fmla="*/ 594 h 963"/>
                <a:gd name="T10" fmla="*/ 718 w 1668"/>
                <a:gd name="T11" fmla="*/ 614 h 963"/>
                <a:gd name="T12" fmla="*/ 752 w 1668"/>
                <a:gd name="T13" fmla="*/ 699 h 963"/>
                <a:gd name="T14" fmla="*/ 785 w 1668"/>
                <a:gd name="T15" fmla="*/ 722 h 963"/>
                <a:gd name="T16" fmla="*/ 774 w 1668"/>
                <a:gd name="T17" fmla="*/ 759 h 963"/>
                <a:gd name="T18" fmla="*/ 721 w 1668"/>
                <a:gd name="T19" fmla="*/ 784 h 963"/>
                <a:gd name="T20" fmla="*/ 677 w 1668"/>
                <a:gd name="T21" fmla="*/ 845 h 963"/>
                <a:gd name="T22" fmla="*/ 583 w 1668"/>
                <a:gd name="T23" fmla="*/ 963 h 963"/>
                <a:gd name="T24" fmla="*/ 506 w 1668"/>
                <a:gd name="T25" fmla="*/ 877 h 963"/>
                <a:gd name="T26" fmla="*/ 554 w 1668"/>
                <a:gd name="T27" fmla="*/ 779 h 963"/>
                <a:gd name="T28" fmla="*/ 454 w 1668"/>
                <a:gd name="T29" fmla="*/ 678 h 963"/>
                <a:gd name="T30" fmla="*/ 476 w 1668"/>
                <a:gd name="T31" fmla="*/ 579 h 963"/>
                <a:gd name="T32" fmla="*/ 459 w 1668"/>
                <a:gd name="T33" fmla="*/ 501 h 963"/>
                <a:gd name="T34" fmla="*/ 363 w 1668"/>
                <a:gd name="T35" fmla="*/ 490 h 963"/>
                <a:gd name="T36" fmla="*/ 330 w 1668"/>
                <a:gd name="T37" fmla="*/ 428 h 963"/>
                <a:gd name="T38" fmla="*/ 381 w 1668"/>
                <a:gd name="T39" fmla="*/ 395 h 963"/>
                <a:gd name="T40" fmla="*/ 271 w 1668"/>
                <a:gd name="T41" fmla="*/ 332 h 963"/>
                <a:gd name="T42" fmla="*/ 150 w 1668"/>
                <a:gd name="T43" fmla="*/ 264 h 963"/>
                <a:gd name="T44" fmla="*/ 277 w 1668"/>
                <a:gd name="T45" fmla="*/ 281 h 963"/>
                <a:gd name="T46" fmla="*/ 326 w 1668"/>
                <a:gd name="T47" fmla="*/ 143 h 963"/>
                <a:gd name="T48" fmla="*/ 282 w 1668"/>
                <a:gd name="T49" fmla="*/ 89 h 963"/>
                <a:gd name="T50" fmla="*/ 200 w 1668"/>
                <a:gd name="T51" fmla="*/ 139 h 963"/>
                <a:gd name="T52" fmla="*/ 132 w 1668"/>
                <a:gd name="T53" fmla="*/ 161 h 963"/>
                <a:gd name="T54" fmla="*/ 84 w 1668"/>
                <a:gd name="T55" fmla="*/ 162 h 963"/>
                <a:gd name="T56" fmla="*/ 18 w 1668"/>
                <a:gd name="T57" fmla="*/ 72 h 963"/>
                <a:gd name="T58" fmla="*/ 43 w 1668"/>
                <a:gd name="T59" fmla="*/ 0 h 963"/>
                <a:gd name="T60" fmla="*/ 121 w 1668"/>
                <a:gd name="T61" fmla="*/ 6 h 963"/>
                <a:gd name="T62" fmla="*/ 281 w 1668"/>
                <a:gd name="T63" fmla="*/ 48 h 963"/>
                <a:gd name="T64" fmla="*/ 396 w 1668"/>
                <a:gd name="T65" fmla="*/ 107 h 963"/>
                <a:gd name="T66" fmla="*/ 430 w 1668"/>
                <a:gd name="T67" fmla="*/ 122 h 963"/>
                <a:gd name="T68" fmla="*/ 563 w 1668"/>
                <a:gd name="T69" fmla="*/ 106 h 963"/>
                <a:gd name="T70" fmla="*/ 732 w 1668"/>
                <a:gd name="T71" fmla="*/ 23 h 963"/>
                <a:gd name="T72" fmla="*/ 928 w 1668"/>
                <a:gd name="T73" fmla="*/ 59 h 963"/>
                <a:gd name="T74" fmla="*/ 1017 w 1668"/>
                <a:gd name="T75" fmla="*/ 88 h 963"/>
                <a:gd name="T76" fmla="*/ 1099 w 1668"/>
                <a:gd name="T77" fmla="*/ 113 h 963"/>
                <a:gd name="T78" fmla="*/ 1668 w 1668"/>
                <a:gd name="T79" fmla="*/ 488 h 963"/>
                <a:gd name="T80" fmla="*/ 1549 w 1668"/>
                <a:gd name="T81" fmla="*/ 570 h 963"/>
                <a:gd name="T82" fmla="*/ 1500 w 1668"/>
                <a:gd name="T83" fmla="*/ 634 h 963"/>
                <a:gd name="T84" fmla="*/ 1462 w 1668"/>
                <a:gd name="T85" fmla="*/ 610 h 963"/>
                <a:gd name="T86" fmla="*/ 1388 w 1668"/>
                <a:gd name="T87" fmla="*/ 565 h 963"/>
                <a:gd name="T88" fmla="*/ 1399 w 1668"/>
                <a:gd name="T89" fmla="*/ 505 h 963"/>
                <a:gd name="T90" fmla="*/ 1283 w 1668"/>
                <a:gd name="T91" fmla="*/ 504 h 963"/>
                <a:gd name="T92" fmla="*/ 1245 w 1668"/>
                <a:gd name="T93" fmla="*/ 535 h 963"/>
                <a:gd name="T94" fmla="*/ 1316 w 1668"/>
                <a:gd name="T95" fmla="*/ 522 h 963"/>
                <a:gd name="T96" fmla="*/ 1354 w 1668"/>
                <a:gd name="T97" fmla="*/ 597 h 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8" h="963">
                  <a:moveTo>
                    <a:pt x="1354" y="597"/>
                  </a:moveTo>
                  <a:lnTo>
                    <a:pt x="1354" y="597"/>
                  </a:lnTo>
                  <a:lnTo>
                    <a:pt x="1309" y="639"/>
                  </a:lnTo>
                  <a:lnTo>
                    <a:pt x="1272" y="622"/>
                  </a:lnTo>
                  <a:lnTo>
                    <a:pt x="1211" y="650"/>
                  </a:lnTo>
                  <a:lnTo>
                    <a:pt x="1194" y="628"/>
                  </a:lnTo>
                  <a:lnTo>
                    <a:pt x="1182" y="630"/>
                  </a:lnTo>
                  <a:lnTo>
                    <a:pt x="1124" y="634"/>
                  </a:lnTo>
                  <a:lnTo>
                    <a:pt x="1125" y="606"/>
                  </a:lnTo>
                  <a:lnTo>
                    <a:pt x="1058" y="584"/>
                  </a:lnTo>
                  <a:lnTo>
                    <a:pt x="1033" y="563"/>
                  </a:lnTo>
                  <a:lnTo>
                    <a:pt x="1014" y="612"/>
                  </a:lnTo>
                  <a:lnTo>
                    <a:pt x="959" y="624"/>
                  </a:lnTo>
                  <a:lnTo>
                    <a:pt x="881" y="631"/>
                  </a:lnTo>
                  <a:lnTo>
                    <a:pt x="858" y="594"/>
                  </a:lnTo>
                  <a:lnTo>
                    <a:pt x="808" y="619"/>
                  </a:lnTo>
                  <a:lnTo>
                    <a:pt x="779" y="594"/>
                  </a:lnTo>
                  <a:lnTo>
                    <a:pt x="718" y="614"/>
                  </a:lnTo>
                  <a:lnTo>
                    <a:pt x="715" y="659"/>
                  </a:lnTo>
                  <a:lnTo>
                    <a:pt x="755" y="684"/>
                  </a:lnTo>
                  <a:lnTo>
                    <a:pt x="752" y="699"/>
                  </a:lnTo>
                  <a:lnTo>
                    <a:pt x="750" y="712"/>
                  </a:lnTo>
                  <a:lnTo>
                    <a:pt x="750" y="713"/>
                  </a:lnTo>
                  <a:lnTo>
                    <a:pt x="785" y="722"/>
                  </a:lnTo>
                  <a:lnTo>
                    <a:pt x="825" y="743"/>
                  </a:lnTo>
                  <a:lnTo>
                    <a:pt x="803" y="752"/>
                  </a:lnTo>
                  <a:lnTo>
                    <a:pt x="774" y="759"/>
                  </a:lnTo>
                  <a:lnTo>
                    <a:pt x="766" y="778"/>
                  </a:lnTo>
                  <a:lnTo>
                    <a:pt x="741" y="760"/>
                  </a:lnTo>
                  <a:lnTo>
                    <a:pt x="721" y="784"/>
                  </a:lnTo>
                  <a:lnTo>
                    <a:pt x="694" y="780"/>
                  </a:lnTo>
                  <a:lnTo>
                    <a:pt x="670" y="798"/>
                  </a:lnTo>
                  <a:lnTo>
                    <a:pt x="677" y="845"/>
                  </a:lnTo>
                  <a:lnTo>
                    <a:pt x="649" y="855"/>
                  </a:lnTo>
                  <a:lnTo>
                    <a:pt x="640" y="915"/>
                  </a:lnTo>
                  <a:lnTo>
                    <a:pt x="583" y="963"/>
                  </a:lnTo>
                  <a:lnTo>
                    <a:pt x="550" y="902"/>
                  </a:lnTo>
                  <a:lnTo>
                    <a:pt x="506" y="888"/>
                  </a:lnTo>
                  <a:lnTo>
                    <a:pt x="506" y="877"/>
                  </a:lnTo>
                  <a:lnTo>
                    <a:pt x="515" y="794"/>
                  </a:lnTo>
                  <a:lnTo>
                    <a:pt x="553" y="793"/>
                  </a:lnTo>
                  <a:lnTo>
                    <a:pt x="554" y="779"/>
                  </a:lnTo>
                  <a:lnTo>
                    <a:pt x="497" y="759"/>
                  </a:lnTo>
                  <a:lnTo>
                    <a:pt x="476" y="699"/>
                  </a:lnTo>
                  <a:lnTo>
                    <a:pt x="454" y="678"/>
                  </a:lnTo>
                  <a:lnTo>
                    <a:pt x="457" y="643"/>
                  </a:lnTo>
                  <a:lnTo>
                    <a:pt x="482" y="632"/>
                  </a:lnTo>
                  <a:lnTo>
                    <a:pt x="476" y="579"/>
                  </a:lnTo>
                  <a:lnTo>
                    <a:pt x="478" y="574"/>
                  </a:lnTo>
                  <a:lnTo>
                    <a:pt x="481" y="513"/>
                  </a:lnTo>
                  <a:lnTo>
                    <a:pt x="459" y="501"/>
                  </a:lnTo>
                  <a:lnTo>
                    <a:pt x="431" y="498"/>
                  </a:lnTo>
                  <a:lnTo>
                    <a:pt x="418" y="495"/>
                  </a:lnTo>
                  <a:lnTo>
                    <a:pt x="363" y="490"/>
                  </a:lnTo>
                  <a:lnTo>
                    <a:pt x="354" y="477"/>
                  </a:lnTo>
                  <a:lnTo>
                    <a:pt x="338" y="454"/>
                  </a:lnTo>
                  <a:lnTo>
                    <a:pt x="330" y="428"/>
                  </a:lnTo>
                  <a:lnTo>
                    <a:pt x="324" y="413"/>
                  </a:lnTo>
                  <a:lnTo>
                    <a:pt x="357" y="404"/>
                  </a:lnTo>
                  <a:lnTo>
                    <a:pt x="381" y="395"/>
                  </a:lnTo>
                  <a:lnTo>
                    <a:pt x="356" y="373"/>
                  </a:lnTo>
                  <a:lnTo>
                    <a:pt x="297" y="375"/>
                  </a:lnTo>
                  <a:lnTo>
                    <a:pt x="271" y="332"/>
                  </a:lnTo>
                  <a:lnTo>
                    <a:pt x="197" y="309"/>
                  </a:lnTo>
                  <a:lnTo>
                    <a:pt x="168" y="311"/>
                  </a:lnTo>
                  <a:lnTo>
                    <a:pt x="150" y="264"/>
                  </a:lnTo>
                  <a:lnTo>
                    <a:pt x="170" y="223"/>
                  </a:lnTo>
                  <a:lnTo>
                    <a:pt x="249" y="258"/>
                  </a:lnTo>
                  <a:lnTo>
                    <a:pt x="277" y="281"/>
                  </a:lnTo>
                  <a:lnTo>
                    <a:pt x="302" y="234"/>
                  </a:lnTo>
                  <a:lnTo>
                    <a:pt x="325" y="172"/>
                  </a:lnTo>
                  <a:lnTo>
                    <a:pt x="326" y="143"/>
                  </a:lnTo>
                  <a:lnTo>
                    <a:pt x="304" y="134"/>
                  </a:lnTo>
                  <a:lnTo>
                    <a:pt x="282" y="127"/>
                  </a:lnTo>
                  <a:lnTo>
                    <a:pt x="282" y="89"/>
                  </a:lnTo>
                  <a:lnTo>
                    <a:pt x="277" y="88"/>
                  </a:lnTo>
                  <a:lnTo>
                    <a:pt x="268" y="89"/>
                  </a:lnTo>
                  <a:lnTo>
                    <a:pt x="200" y="139"/>
                  </a:lnTo>
                  <a:lnTo>
                    <a:pt x="164" y="170"/>
                  </a:lnTo>
                  <a:lnTo>
                    <a:pt x="156" y="157"/>
                  </a:lnTo>
                  <a:lnTo>
                    <a:pt x="132" y="161"/>
                  </a:lnTo>
                  <a:lnTo>
                    <a:pt x="102" y="162"/>
                  </a:lnTo>
                  <a:lnTo>
                    <a:pt x="100" y="158"/>
                  </a:lnTo>
                  <a:lnTo>
                    <a:pt x="84" y="162"/>
                  </a:lnTo>
                  <a:lnTo>
                    <a:pt x="42" y="139"/>
                  </a:lnTo>
                  <a:lnTo>
                    <a:pt x="18" y="87"/>
                  </a:lnTo>
                  <a:lnTo>
                    <a:pt x="18" y="72"/>
                  </a:lnTo>
                  <a:lnTo>
                    <a:pt x="0" y="55"/>
                  </a:lnTo>
                  <a:lnTo>
                    <a:pt x="2" y="34"/>
                  </a:lnTo>
                  <a:lnTo>
                    <a:pt x="43" y="0"/>
                  </a:lnTo>
                  <a:lnTo>
                    <a:pt x="67" y="9"/>
                  </a:lnTo>
                  <a:lnTo>
                    <a:pt x="101" y="13"/>
                  </a:lnTo>
                  <a:lnTo>
                    <a:pt x="121" y="6"/>
                  </a:lnTo>
                  <a:lnTo>
                    <a:pt x="152" y="11"/>
                  </a:lnTo>
                  <a:lnTo>
                    <a:pt x="262" y="58"/>
                  </a:lnTo>
                  <a:lnTo>
                    <a:pt x="281" y="48"/>
                  </a:lnTo>
                  <a:lnTo>
                    <a:pt x="343" y="66"/>
                  </a:lnTo>
                  <a:lnTo>
                    <a:pt x="383" y="100"/>
                  </a:lnTo>
                  <a:lnTo>
                    <a:pt x="396" y="107"/>
                  </a:lnTo>
                  <a:lnTo>
                    <a:pt x="425" y="108"/>
                  </a:lnTo>
                  <a:lnTo>
                    <a:pt x="426" y="112"/>
                  </a:lnTo>
                  <a:lnTo>
                    <a:pt x="430" y="122"/>
                  </a:lnTo>
                  <a:lnTo>
                    <a:pt x="462" y="133"/>
                  </a:lnTo>
                  <a:lnTo>
                    <a:pt x="522" y="118"/>
                  </a:lnTo>
                  <a:lnTo>
                    <a:pt x="563" y="106"/>
                  </a:lnTo>
                  <a:lnTo>
                    <a:pt x="611" y="76"/>
                  </a:lnTo>
                  <a:lnTo>
                    <a:pt x="659" y="48"/>
                  </a:lnTo>
                  <a:lnTo>
                    <a:pt x="732" y="23"/>
                  </a:lnTo>
                  <a:lnTo>
                    <a:pt x="822" y="32"/>
                  </a:lnTo>
                  <a:lnTo>
                    <a:pt x="889" y="48"/>
                  </a:lnTo>
                  <a:lnTo>
                    <a:pt x="928" y="59"/>
                  </a:lnTo>
                  <a:lnTo>
                    <a:pt x="965" y="78"/>
                  </a:lnTo>
                  <a:lnTo>
                    <a:pt x="1003" y="71"/>
                  </a:lnTo>
                  <a:lnTo>
                    <a:pt x="1017" y="88"/>
                  </a:lnTo>
                  <a:lnTo>
                    <a:pt x="1055" y="101"/>
                  </a:lnTo>
                  <a:lnTo>
                    <a:pt x="1091" y="97"/>
                  </a:lnTo>
                  <a:lnTo>
                    <a:pt x="1099" y="113"/>
                  </a:lnTo>
                  <a:lnTo>
                    <a:pt x="1323" y="185"/>
                  </a:lnTo>
                  <a:lnTo>
                    <a:pt x="1551" y="296"/>
                  </a:lnTo>
                  <a:lnTo>
                    <a:pt x="1668" y="488"/>
                  </a:lnTo>
                  <a:lnTo>
                    <a:pt x="1589" y="543"/>
                  </a:lnTo>
                  <a:lnTo>
                    <a:pt x="1561" y="574"/>
                  </a:lnTo>
                  <a:lnTo>
                    <a:pt x="1549" y="570"/>
                  </a:lnTo>
                  <a:lnTo>
                    <a:pt x="1529" y="583"/>
                  </a:lnTo>
                  <a:lnTo>
                    <a:pt x="1516" y="631"/>
                  </a:lnTo>
                  <a:lnTo>
                    <a:pt x="1500" y="634"/>
                  </a:lnTo>
                  <a:lnTo>
                    <a:pt x="1495" y="621"/>
                  </a:lnTo>
                  <a:lnTo>
                    <a:pt x="1477" y="603"/>
                  </a:lnTo>
                  <a:lnTo>
                    <a:pt x="1462" y="610"/>
                  </a:lnTo>
                  <a:lnTo>
                    <a:pt x="1463" y="566"/>
                  </a:lnTo>
                  <a:lnTo>
                    <a:pt x="1443" y="561"/>
                  </a:lnTo>
                  <a:lnTo>
                    <a:pt x="1388" y="565"/>
                  </a:lnTo>
                  <a:lnTo>
                    <a:pt x="1390" y="546"/>
                  </a:lnTo>
                  <a:lnTo>
                    <a:pt x="1421" y="513"/>
                  </a:lnTo>
                  <a:lnTo>
                    <a:pt x="1399" y="505"/>
                  </a:lnTo>
                  <a:lnTo>
                    <a:pt x="1389" y="472"/>
                  </a:lnTo>
                  <a:lnTo>
                    <a:pt x="1295" y="500"/>
                  </a:lnTo>
                  <a:lnTo>
                    <a:pt x="1283" y="504"/>
                  </a:lnTo>
                  <a:lnTo>
                    <a:pt x="1272" y="508"/>
                  </a:lnTo>
                  <a:lnTo>
                    <a:pt x="1274" y="526"/>
                  </a:lnTo>
                  <a:lnTo>
                    <a:pt x="1245" y="535"/>
                  </a:lnTo>
                  <a:lnTo>
                    <a:pt x="1257" y="550"/>
                  </a:lnTo>
                  <a:lnTo>
                    <a:pt x="1292" y="549"/>
                  </a:lnTo>
                  <a:lnTo>
                    <a:pt x="1316" y="522"/>
                  </a:lnTo>
                  <a:lnTo>
                    <a:pt x="1344" y="542"/>
                  </a:lnTo>
                  <a:lnTo>
                    <a:pt x="1327" y="565"/>
                  </a:lnTo>
                  <a:lnTo>
                    <a:pt x="1354" y="59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1"/>
            <p:cNvSpPr>
              <a:spLocks noEditPoints="1"/>
            </p:cNvSpPr>
            <p:nvPr/>
          </p:nvSpPr>
          <p:spPr bwMode="auto">
            <a:xfrm>
              <a:off x="4568" y="1334"/>
              <a:ext cx="1007" cy="584"/>
            </a:xfrm>
            <a:custGeom>
              <a:avLst/>
              <a:gdLst>
                <a:gd name="T0" fmla="*/ 506 w 1676"/>
                <a:gd name="T1" fmla="*/ 881 h 972"/>
                <a:gd name="T2" fmla="*/ 477 w 1676"/>
                <a:gd name="T3" fmla="*/ 705 h 972"/>
                <a:gd name="T4" fmla="*/ 479 w 1676"/>
                <a:gd name="T5" fmla="*/ 577 h 972"/>
                <a:gd name="T6" fmla="*/ 365 w 1676"/>
                <a:gd name="T7" fmla="*/ 497 h 972"/>
                <a:gd name="T8" fmla="*/ 360 w 1676"/>
                <a:gd name="T9" fmla="*/ 405 h 972"/>
                <a:gd name="T10" fmla="*/ 200 w 1676"/>
                <a:gd name="T11" fmla="*/ 317 h 972"/>
                <a:gd name="T12" fmla="*/ 280 w 1676"/>
                <a:gd name="T13" fmla="*/ 280 h 972"/>
                <a:gd name="T14" fmla="*/ 282 w 1676"/>
                <a:gd name="T15" fmla="*/ 133 h 972"/>
                <a:gd name="T16" fmla="*/ 167 w 1676"/>
                <a:gd name="T17" fmla="*/ 180 h 972"/>
                <a:gd name="T18" fmla="*/ 87 w 1676"/>
                <a:gd name="T19" fmla="*/ 169 h 972"/>
                <a:gd name="T20" fmla="*/ 3 w 1676"/>
                <a:gd name="T21" fmla="*/ 36 h 972"/>
                <a:gd name="T22" fmla="*/ 156 w 1676"/>
                <a:gd name="T23" fmla="*/ 12 h 972"/>
                <a:gd name="T24" fmla="*/ 401 w 1676"/>
                <a:gd name="T25" fmla="*/ 108 h 972"/>
                <a:gd name="T26" fmla="*/ 525 w 1676"/>
                <a:gd name="T27" fmla="*/ 119 h 972"/>
                <a:gd name="T28" fmla="*/ 826 w 1676"/>
                <a:gd name="T29" fmla="*/ 33 h 972"/>
                <a:gd name="T30" fmla="*/ 1023 w 1676"/>
                <a:gd name="T31" fmla="*/ 89 h 972"/>
                <a:gd name="T32" fmla="*/ 1558 w 1676"/>
                <a:gd name="T33" fmla="*/ 298 h 972"/>
                <a:gd name="T34" fmla="*/ 1536 w 1676"/>
                <a:gd name="T35" fmla="*/ 589 h 972"/>
                <a:gd name="T36" fmla="*/ 1463 w 1676"/>
                <a:gd name="T37" fmla="*/ 619 h 972"/>
                <a:gd name="T38" fmla="*/ 1419 w 1676"/>
                <a:gd name="T39" fmla="*/ 518 h 972"/>
                <a:gd name="T40" fmla="*/ 1255 w 1676"/>
                <a:gd name="T41" fmla="*/ 541 h 972"/>
                <a:gd name="T42" fmla="*/ 1335 w 1676"/>
                <a:gd name="T43" fmla="*/ 569 h 972"/>
                <a:gd name="T44" fmla="*/ 1197 w 1676"/>
                <a:gd name="T45" fmla="*/ 636 h 972"/>
                <a:gd name="T46" fmla="*/ 1039 w 1676"/>
                <a:gd name="T47" fmla="*/ 573 h 972"/>
                <a:gd name="T48" fmla="*/ 811 w 1676"/>
                <a:gd name="T49" fmla="*/ 627 h 972"/>
                <a:gd name="T50" fmla="*/ 757 w 1676"/>
                <a:gd name="T51" fmla="*/ 715 h 972"/>
                <a:gd name="T52" fmla="*/ 772 w 1676"/>
                <a:gd name="T53" fmla="*/ 787 h 972"/>
                <a:gd name="T54" fmla="*/ 685 w 1676"/>
                <a:gd name="T55" fmla="*/ 852 h 972"/>
                <a:gd name="T56" fmla="*/ 513 w 1676"/>
                <a:gd name="T57" fmla="*/ 889 h 972"/>
                <a:gd name="T58" fmla="*/ 678 w 1676"/>
                <a:gd name="T59" fmla="*/ 847 h 972"/>
                <a:gd name="T60" fmla="*/ 769 w 1676"/>
                <a:gd name="T61" fmla="*/ 776 h 972"/>
                <a:gd name="T62" fmla="*/ 750 w 1676"/>
                <a:gd name="T63" fmla="*/ 720 h 972"/>
                <a:gd name="T64" fmla="*/ 784 w 1676"/>
                <a:gd name="T65" fmla="*/ 594 h 972"/>
                <a:gd name="T66" fmla="*/ 1016 w 1676"/>
                <a:gd name="T67" fmla="*/ 614 h 972"/>
                <a:gd name="T68" fmla="*/ 1186 w 1676"/>
                <a:gd name="T69" fmla="*/ 631 h 972"/>
                <a:gd name="T70" fmla="*/ 1354 w 1676"/>
                <a:gd name="T71" fmla="*/ 600 h 972"/>
                <a:gd name="T72" fmla="*/ 1260 w 1676"/>
                <a:gd name="T73" fmla="*/ 557 h 972"/>
                <a:gd name="T74" fmla="*/ 1395 w 1676"/>
                <a:gd name="T75" fmla="*/ 471 h 972"/>
                <a:gd name="T76" fmla="*/ 1448 w 1676"/>
                <a:gd name="T77" fmla="*/ 561 h 972"/>
                <a:gd name="T78" fmla="*/ 1506 w 1676"/>
                <a:gd name="T79" fmla="*/ 634 h 972"/>
                <a:gd name="T80" fmla="*/ 1591 w 1676"/>
                <a:gd name="T81" fmla="*/ 544 h 972"/>
                <a:gd name="T82" fmla="*/ 1093 w 1676"/>
                <a:gd name="T83" fmla="*/ 105 h 972"/>
                <a:gd name="T84" fmla="*/ 931 w 1676"/>
                <a:gd name="T85" fmla="*/ 66 h 972"/>
                <a:gd name="T86" fmla="*/ 617 w 1676"/>
                <a:gd name="T87" fmla="*/ 83 h 972"/>
                <a:gd name="T88" fmla="*/ 426 w 1676"/>
                <a:gd name="T89" fmla="*/ 115 h 972"/>
                <a:gd name="T90" fmla="*/ 266 w 1676"/>
                <a:gd name="T91" fmla="*/ 65 h 972"/>
                <a:gd name="T92" fmla="*/ 48 w 1676"/>
                <a:gd name="T93" fmla="*/ 8 h 972"/>
                <a:gd name="T94" fmla="*/ 49 w 1676"/>
                <a:gd name="T95" fmla="*/ 140 h 972"/>
                <a:gd name="T96" fmla="*/ 162 w 1676"/>
                <a:gd name="T97" fmla="*/ 158 h 972"/>
                <a:gd name="T98" fmla="*/ 289 w 1676"/>
                <a:gd name="T99" fmla="*/ 91 h 972"/>
                <a:gd name="T100" fmla="*/ 309 w 1676"/>
                <a:gd name="T101" fmla="*/ 239 h 972"/>
                <a:gd name="T102" fmla="*/ 174 w 1676"/>
                <a:gd name="T103" fmla="*/ 312 h 972"/>
                <a:gd name="T104" fmla="*/ 391 w 1676"/>
                <a:gd name="T105" fmla="*/ 400 h 972"/>
                <a:gd name="T106" fmla="*/ 369 w 1676"/>
                <a:gd name="T107" fmla="*/ 490 h 972"/>
                <a:gd name="T108" fmla="*/ 485 w 1676"/>
                <a:gd name="T109" fmla="*/ 580 h 972"/>
                <a:gd name="T110" fmla="*/ 483 w 1676"/>
                <a:gd name="T111" fmla="*/ 702 h 972"/>
                <a:gd name="T112" fmla="*/ 513 w 1676"/>
                <a:gd name="T113" fmla="*/ 882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2">
                  <a:moveTo>
                    <a:pt x="586" y="972"/>
                  </a:moveTo>
                  <a:lnTo>
                    <a:pt x="586" y="972"/>
                  </a:lnTo>
                  <a:lnTo>
                    <a:pt x="552" y="909"/>
                  </a:lnTo>
                  <a:lnTo>
                    <a:pt x="507" y="894"/>
                  </a:lnTo>
                  <a:lnTo>
                    <a:pt x="506" y="881"/>
                  </a:lnTo>
                  <a:lnTo>
                    <a:pt x="516" y="795"/>
                  </a:lnTo>
                  <a:lnTo>
                    <a:pt x="554" y="794"/>
                  </a:lnTo>
                  <a:lnTo>
                    <a:pt x="555" y="785"/>
                  </a:lnTo>
                  <a:lnTo>
                    <a:pt x="498" y="766"/>
                  </a:lnTo>
                  <a:lnTo>
                    <a:pt x="477" y="705"/>
                  </a:lnTo>
                  <a:lnTo>
                    <a:pt x="454" y="683"/>
                  </a:lnTo>
                  <a:lnTo>
                    <a:pt x="458" y="645"/>
                  </a:lnTo>
                  <a:lnTo>
                    <a:pt x="482" y="634"/>
                  </a:lnTo>
                  <a:lnTo>
                    <a:pt x="476" y="582"/>
                  </a:lnTo>
                  <a:lnTo>
                    <a:pt x="479" y="577"/>
                  </a:lnTo>
                  <a:lnTo>
                    <a:pt x="482" y="519"/>
                  </a:lnTo>
                  <a:lnTo>
                    <a:pt x="462" y="509"/>
                  </a:lnTo>
                  <a:lnTo>
                    <a:pt x="434" y="505"/>
                  </a:lnTo>
                  <a:lnTo>
                    <a:pt x="421" y="503"/>
                  </a:lnTo>
                  <a:lnTo>
                    <a:pt x="365" y="497"/>
                  </a:lnTo>
                  <a:lnTo>
                    <a:pt x="355" y="482"/>
                  </a:lnTo>
                  <a:lnTo>
                    <a:pt x="339" y="459"/>
                  </a:lnTo>
                  <a:lnTo>
                    <a:pt x="330" y="433"/>
                  </a:lnTo>
                  <a:lnTo>
                    <a:pt x="323" y="415"/>
                  </a:lnTo>
                  <a:lnTo>
                    <a:pt x="360" y="405"/>
                  </a:lnTo>
                  <a:lnTo>
                    <a:pt x="379" y="398"/>
                  </a:lnTo>
                  <a:lnTo>
                    <a:pt x="358" y="380"/>
                  </a:lnTo>
                  <a:lnTo>
                    <a:pt x="299" y="382"/>
                  </a:lnTo>
                  <a:lnTo>
                    <a:pt x="273" y="339"/>
                  </a:lnTo>
                  <a:lnTo>
                    <a:pt x="200" y="317"/>
                  </a:lnTo>
                  <a:lnTo>
                    <a:pt x="170" y="319"/>
                  </a:lnTo>
                  <a:lnTo>
                    <a:pt x="150" y="268"/>
                  </a:lnTo>
                  <a:lnTo>
                    <a:pt x="172" y="223"/>
                  </a:lnTo>
                  <a:lnTo>
                    <a:pt x="255" y="259"/>
                  </a:lnTo>
                  <a:lnTo>
                    <a:pt x="280" y="280"/>
                  </a:lnTo>
                  <a:lnTo>
                    <a:pt x="303" y="236"/>
                  </a:lnTo>
                  <a:lnTo>
                    <a:pt x="325" y="176"/>
                  </a:lnTo>
                  <a:lnTo>
                    <a:pt x="327" y="149"/>
                  </a:lnTo>
                  <a:lnTo>
                    <a:pt x="307" y="141"/>
                  </a:lnTo>
                  <a:lnTo>
                    <a:pt x="282" y="133"/>
                  </a:lnTo>
                  <a:lnTo>
                    <a:pt x="283" y="96"/>
                  </a:lnTo>
                  <a:lnTo>
                    <a:pt x="281" y="95"/>
                  </a:lnTo>
                  <a:lnTo>
                    <a:pt x="273" y="96"/>
                  </a:lnTo>
                  <a:lnTo>
                    <a:pt x="206" y="146"/>
                  </a:lnTo>
                  <a:lnTo>
                    <a:pt x="167" y="180"/>
                  </a:lnTo>
                  <a:lnTo>
                    <a:pt x="159" y="165"/>
                  </a:lnTo>
                  <a:lnTo>
                    <a:pt x="137" y="168"/>
                  </a:lnTo>
                  <a:lnTo>
                    <a:pt x="104" y="170"/>
                  </a:lnTo>
                  <a:lnTo>
                    <a:pt x="102" y="166"/>
                  </a:lnTo>
                  <a:lnTo>
                    <a:pt x="87" y="169"/>
                  </a:lnTo>
                  <a:lnTo>
                    <a:pt x="44" y="145"/>
                  </a:lnTo>
                  <a:lnTo>
                    <a:pt x="18" y="91"/>
                  </a:lnTo>
                  <a:lnTo>
                    <a:pt x="18" y="77"/>
                  </a:lnTo>
                  <a:lnTo>
                    <a:pt x="0" y="60"/>
                  </a:lnTo>
                  <a:lnTo>
                    <a:pt x="3" y="36"/>
                  </a:lnTo>
                  <a:lnTo>
                    <a:pt x="47" y="0"/>
                  </a:lnTo>
                  <a:lnTo>
                    <a:pt x="72" y="10"/>
                  </a:lnTo>
                  <a:lnTo>
                    <a:pt x="104" y="14"/>
                  </a:lnTo>
                  <a:lnTo>
                    <a:pt x="125" y="7"/>
                  </a:lnTo>
                  <a:lnTo>
                    <a:pt x="156" y="12"/>
                  </a:lnTo>
                  <a:lnTo>
                    <a:pt x="266" y="58"/>
                  </a:lnTo>
                  <a:lnTo>
                    <a:pt x="285" y="48"/>
                  </a:lnTo>
                  <a:lnTo>
                    <a:pt x="349" y="68"/>
                  </a:lnTo>
                  <a:lnTo>
                    <a:pt x="390" y="102"/>
                  </a:lnTo>
                  <a:lnTo>
                    <a:pt x="401" y="108"/>
                  </a:lnTo>
                  <a:lnTo>
                    <a:pt x="431" y="108"/>
                  </a:lnTo>
                  <a:lnTo>
                    <a:pt x="433" y="116"/>
                  </a:lnTo>
                  <a:lnTo>
                    <a:pt x="436" y="123"/>
                  </a:lnTo>
                  <a:lnTo>
                    <a:pt x="466" y="134"/>
                  </a:lnTo>
                  <a:lnTo>
                    <a:pt x="525" y="119"/>
                  </a:lnTo>
                  <a:lnTo>
                    <a:pt x="566" y="107"/>
                  </a:lnTo>
                  <a:lnTo>
                    <a:pt x="613" y="77"/>
                  </a:lnTo>
                  <a:lnTo>
                    <a:pt x="661" y="49"/>
                  </a:lnTo>
                  <a:lnTo>
                    <a:pt x="735" y="24"/>
                  </a:lnTo>
                  <a:lnTo>
                    <a:pt x="826" y="33"/>
                  </a:lnTo>
                  <a:lnTo>
                    <a:pt x="894" y="49"/>
                  </a:lnTo>
                  <a:lnTo>
                    <a:pt x="933" y="60"/>
                  </a:lnTo>
                  <a:lnTo>
                    <a:pt x="969" y="78"/>
                  </a:lnTo>
                  <a:lnTo>
                    <a:pt x="1008" y="72"/>
                  </a:lnTo>
                  <a:lnTo>
                    <a:pt x="1023" y="89"/>
                  </a:lnTo>
                  <a:lnTo>
                    <a:pt x="1059" y="101"/>
                  </a:lnTo>
                  <a:lnTo>
                    <a:pt x="1097" y="98"/>
                  </a:lnTo>
                  <a:lnTo>
                    <a:pt x="1106" y="114"/>
                  </a:lnTo>
                  <a:lnTo>
                    <a:pt x="1328" y="186"/>
                  </a:lnTo>
                  <a:lnTo>
                    <a:pt x="1558" y="298"/>
                  </a:lnTo>
                  <a:lnTo>
                    <a:pt x="1676" y="493"/>
                  </a:lnTo>
                  <a:lnTo>
                    <a:pt x="1595" y="549"/>
                  </a:lnTo>
                  <a:lnTo>
                    <a:pt x="1565" y="582"/>
                  </a:lnTo>
                  <a:lnTo>
                    <a:pt x="1554" y="578"/>
                  </a:lnTo>
                  <a:lnTo>
                    <a:pt x="1536" y="589"/>
                  </a:lnTo>
                  <a:lnTo>
                    <a:pt x="1523" y="638"/>
                  </a:lnTo>
                  <a:lnTo>
                    <a:pt x="1502" y="642"/>
                  </a:lnTo>
                  <a:lnTo>
                    <a:pt x="1496" y="627"/>
                  </a:lnTo>
                  <a:lnTo>
                    <a:pt x="1480" y="611"/>
                  </a:lnTo>
                  <a:lnTo>
                    <a:pt x="1463" y="619"/>
                  </a:lnTo>
                  <a:lnTo>
                    <a:pt x="1464" y="573"/>
                  </a:lnTo>
                  <a:lnTo>
                    <a:pt x="1447" y="568"/>
                  </a:lnTo>
                  <a:lnTo>
                    <a:pt x="1388" y="572"/>
                  </a:lnTo>
                  <a:lnTo>
                    <a:pt x="1391" y="549"/>
                  </a:lnTo>
                  <a:lnTo>
                    <a:pt x="1419" y="518"/>
                  </a:lnTo>
                  <a:lnTo>
                    <a:pt x="1400" y="512"/>
                  </a:lnTo>
                  <a:lnTo>
                    <a:pt x="1391" y="480"/>
                  </a:lnTo>
                  <a:lnTo>
                    <a:pt x="1280" y="514"/>
                  </a:lnTo>
                  <a:lnTo>
                    <a:pt x="1282" y="533"/>
                  </a:lnTo>
                  <a:lnTo>
                    <a:pt x="1255" y="541"/>
                  </a:lnTo>
                  <a:lnTo>
                    <a:pt x="1263" y="551"/>
                  </a:lnTo>
                  <a:lnTo>
                    <a:pt x="1295" y="550"/>
                  </a:lnTo>
                  <a:lnTo>
                    <a:pt x="1319" y="521"/>
                  </a:lnTo>
                  <a:lnTo>
                    <a:pt x="1353" y="545"/>
                  </a:lnTo>
                  <a:lnTo>
                    <a:pt x="1335" y="569"/>
                  </a:lnTo>
                  <a:lnTo>
                    <a:pt x="1363" y="601"/>
                  </a:lnTo>
                  <a:lnTo>
                    <a:pt x="1313" y="647"/>
                  </a:lnTo>
                  <a:lnTo>
                    <a:pt x="1276" y="629"/>
                  </a:lnTo>
                  <a:lnTo>
                    <a:pt x="1215" y="658"/>
                  </a:lnTo>
                  <a:lnTo>
                    <a:pt x="1197" y="636"/>
                  </a:lnTo>
                  <a:lnTo>
                    <a:pt x="1186" y="638"/>
                  </a:lnTo>
                  <a:lnTo>
                    <a:pt x="1125" y="642"/>
                  </a:lnTo>
                  <a:lnTo>
                    <a:pt x="1126" y="613"/>
                  </a:lnTo>
                  <a:lnTo>
                    <a:pt x="1060" y="591"/>
                  </a:lnTo>
                  <a:lnTo>
                    <a:pt x="1039" y="573"/>
                  </a:lnTo>
                  <a:lnTo>
                    <a:pt x="1021" y="619"/>
                  </a:lnTo>
                  <a:lnTo>
                    <a:pt x="963" y="632"/>
                  </a:lnTo>
                  <a:lnTo>
                    <a:pt x="883" y="639"/>
                  </a:lnTo>
                  <a:lnTo>
                    <a:pt x="861" y="603"/>
                  </a:lnTo>
                  <a:lnTo>
                    <a:pt x="811" y="627"/>
                  </a:lnTo>
                  <a:lnTo>
                    <a:pt x="782" y="601"/>
                  </a:lnTo>
                  <a:lnTo>
                    <a:pt x="725" y="621"/>
                  </a:lnTo>
                  <a:lnTo>
                    <a:pt x="723" y="662"/>
                  </a:lnTo>
                  <a:lnTo>
                    <a:pt x="762" y="686"/>
                  </a:lnTo>
                  <a:lnTo>
                    <a:pt x="757" y="715"/>
                  </a:lnTo>
                  <a:lnTo>
                    <a:pt x="790" y="723"/>
                  </a:lnTo>
                  <a:lnTo>
                    <a:pt x="837" y="748"/>
                  </a:lnTo>
                  <a:lnTo>
                    <a:pt x="808" y="759"/>
                  </a:lnTo>
                  <a:lnTo>
                    <a:pt x="781" y="766"/>
                  </a:lnTo>
                  <a:lnTo>
                    <a:pt x="772" y="787"/>
                  </a:lnTo>
                  <a:lnTo>
                    <a:pt x="746" y="768"/>
                  </a:lnTo>
                  <a:lnTo>
                    <a:pt x="726" y="792"/>
                  </a:lnTo>
                  <a:lnTo>
                    <a:pt x="699" y="788"/>
                  </a:lnTo>
                  <a:lnTo>
                    <a:pt x="677" y="804"/>
                  </a:lnTo>
                  <a:lnTo>
                    <a:pt x="685" y="852"/>
                  </a:lnTo>
                  <a:lnTo>
                    <a:pt x="656" y="862"/>
                  </a:lnTo>
                  <a:lnTo>
                    <a:pt x="647" y="920"/>
                  </a:lnTo>
                  <a:lnTo>
                    <a:pt x="586" y="972"/>
                  </a:lnTo>
                  <a:close/>
                  <a:moveTo>
                    <a:pt x="513" y="889"/>
                  </a:moveTo>
                  <a:lnTo>
                    <a:pt x="513" y="889"/>
                  </a:lnTo>
                  <a:lnTo>
                    <a:pt x="557" y="903"/>
                  </a:lnTo>
                  <a:lnTo>
                    <a:pt x="588" y="961"/>
                  </a:lnTo>
                  <a:lnTo>
                    <a:pt x="641" y="917"/>
                  </a:lnTo>
                  <a:lnTo>
                    <a:pt x="650" y="857"/>
                  </a:lnTo>
                  <a:lnTo>
                    <a:pt x="678" y="847"/>
                  </a:lnTo>
                  <a:lnTo>
                    <a:pt x="670" y="801"/>
                  </a:lnTo>
                  <a:lnTo>
                    <a:pt x="697" y="781"/>
                  </a:lnTo>
                  <a:lnTo>
                    <a:pt x="723" y="785"/>
                  </a:lnTo>
                  <a:lnTo>
                    <a:pt x="744" y="759"/>
                  </a:lnTo>
                  <a:lnTo>
                    <a:pt x="769" y="776"/>
                  </a:lnTo>
                  <a:lnTo>
                    <a:pt x="776" y="760"/>
                  </a:lnTo>
                  <a:lnTo>
                    <a:pt x="806" y="752"/>
                  </a:lnTo>
                  <a:lnTo>
                    <a:pt x="821" y="747"/>
                  </a:lnTo>
                  <a:lnTo>
                    <a:pt x="788" y="729"/>
                  </a:lnTo>
                  <a:lnTo>
                    <a:pt x="750" y="720"/>
                  </a:lnTo>
                  <a:lnTo>
                    <a:pt x="750" y="716"/>
                  </a:lnTo>
                  <a:lnTo>
                    <a:pt x="755" y="689"/>
                  </a:lnTo>
                  <a:lnTo>
                    <a:pt x="716" y="665"/>
                  </a:lnTo>
                  <a:lnTo>
                    <a:pt x="719" y="616"/>
                  </a:lnTo>
                  <a:lnTo>
                    <a:pt x="784" y="594"/>
                  </a:lnTo>
                  <a:lnTo>
                    <a:pt x="812" y="619"/>
                  </a:lnTo>
                  <a:lnTo>
                    <a:pt x="864" y="594"/>
                  </a:lnTo>
                  <a:lnTo>
                    <a:pt x="887" y="632"/>
                  </a:lnTo>
                  <a:lnTo>
                    <a:pt x="962" y="625"/>
                  </a:lnTo>
                  <a:lnTo>
                    <a:pt x="1016" y="614"/>
                  </a:lnTo>
                  <a:lnTo>
                    <a:pt x="1036" y="562"/>
                  </a:lnTo>
                  <a:lnTo>
                    <a:pt x="1064" y="585"/>
                  </a:lnTo>
                  <a:lnTo>
                    <a:pt x="1133" y="608"/>
                  </a:lnTo>
                  <a:lnTo>
                    <a:pt x="1131" y="635"/>
                  </a:lnTo>
                  <a:lnTo>
                    <a:pt x="1186" y="631"/>
                  </a:lnTo>
                  <a:lnTo>
                    <a:pt x="1199" y="629"/>
                  </a:lnTo>
                  <a:lnTo>
                    <a:pt x="1216" y="650"/>
                  </a:lnTo>
                  <a:lnTo>
                    <a:pt x="1276" y="622"/>
                  </a:lnTo>
                  <a:lnTo>
                    <a:pt x="1312" y="639"/>
                  </a:lnTo>
                  <a:lnTo>
                    <a:pt x="1354" y="600"/>
                  </a:lnTo>
                  <a:lnTo>
                    <a:pt x="1327" y="569"/>
                  </a:lnTo>
                  <a:lnTo>
                    <a:pt x="1344" y="547"/>
                  </a:lnTo>
                  <a:lnTo>
                    <a:pt x="1320" y="530"/>
                  </a:lnTo>
                  <a:lnTo>
                    <a:pt x="1298" y="557"/>
                  </a:lnTo>
                  <a:lnTo>
                    <a:pt x="1260" y="557"/>
                  </a:lnTo>
                  <a:lnTo>
                    <a:pt x="1243" y="538"/>
                  </a:lnTo>
                  <a:lnTo>
                    <a:pt x="1275" y="528"/>
                  </a:lnTo>
                  <a:lnTo>
                    <a:pt x="1273" y="509"/>
                  </a:lnTo>
                  <a:lnTo>
                    <a:pt x="1298" y="501"/>
                  </a:lnTo>
                  <a:lnTo>
                    <a:pt x="1395" y="471"/>
                  </a:lnTo>
                  <a:lnTo>
                    <a:pt x="1405" y="507"/>
                  </a:lnTo>
                  <a:lnTo>
                    <a:pt x="1430" y="515"/>
                  </a:lnTo>
                  <a:lnTo>
                    <a:pt x="1398" y="552"/>
                  </a:lnTo>
                  <a:lnTo>
                    <a:pt x="1396" y="565"/>
                  </a:lnTo>
                  <a:lnTo>
                    <a:pt x="1448" y="561"/>
                  </a:lnTo>
                  <a:lnTo>
                    <a:pt x="1471" y="568"/>
                  </a:lnTo>
                  <a:lnTo>
                    <a:pt x="1470" y="609"/>
                  </a:lnTo>
                  <a:lnTo>
                    <a:pt x="1482" y="603"/>
                  </a:lnTo>
                  <a:lnTo>
                    <a:pt x="1502" y="624"/>
                  </a:lnTo>
                  <a:lnTo>
                    <a:pt x="1506" y="634"/>
                  </a:lnTo>
                  <a:lnTo>
                    <a:pt x="1518" y="632"/>
                  </a:lnTo>
                  <a:lnTo>
                    <a:pt x="1530" y="585"/>
                  </a:lnTo>
                  <a:lnTo>
                    <a:pt x="1553" y="570"/>
                  </a:lnTo>
                  <a:lnTo>
                    <a:pt x="1564" y="574"/>
                  </a:lnTo>
                  <a:lnTo>
                    <a:pt x="1591" y="544"/>
                  </a:lnTo>
                  <a:lnTo>
                    <a:pt x="1667" y="491"/>
                  </a:lnTo>
                  <a:lnTo>
                    <a:pt x="1553" y="303"/>
                  </a:lnTo>
                  <a:lnTo>
                    <a:pt x="1326" y="192"/>
                  </a:lnTo>
                  <a:lnTo>
                    <a:pt x="1101" y="119"/>
                  </a:lnTo>
                  <a:lnTo>
                    <a:pt x="1093" y="105"/>
                  </a:lnTo>
                  <a:lnTo>
                    <a:pt x="1058" y="108"/>
                  </a:lnTo>
                  <a:lnTo>
                    <a:pt x="1019" y="94"/>
                  </a:lnTo>
                  <a:lnTo>
                    <a:pt x="1005" y="79"/>
                  </a:lnTo>
                  <a:lnTo>
                    <a:pt x="968" y="85"/>
                  </a:lnTo>
                  <a:lnTo>
                    <a:pt x="931" y="66"/>
                  </a:lnTo>
                  <a:lnTo>
                    <a:pt x="893" y="55"/>
                  </a:lnTo>
                  <a:lnTo>
                    <a:pt x="825" y="40"/>
                  </a:lnTo>
                  <a:lnTo>
                    <a:pt x="736" y="31"/>
                  </a:lnTo>
                  <a:lnTo>
                    <a:pt x="664" y="55"/>
                  </a:lnTo>
                  <a:lnTo>
                    <a:pt x="617" y="83"/>
                  </a:lnTo>
                  <a:lnTo>
                    <a:pt x="568" y="113"/>
                  </a:lnTo>
                  <a:lnTo>
                    <a:pt x="527" y="125"/>
                  </a:lnTo>
                  <a:lnTo>
                    <a:pt x="466" y="141"/>
                  </a:lnTo>
                  <a:lnTo>
                    <a:pt x="431" y="128"/>
                  </a:lnTo>
                  <a:lnTo>
                    <a:pt x="426" y="115"/>
                  </a:lnTo>
                  <a:lnTo>
                    <a:pt x="398" y="114"/>
                  </a:lnTo>
                  <a:lnTo>
                    <a:pt x="386" y="107"/>
                  </a:lnTo>
                  <a:lnTo>
                    <a:pt x="346" y="73"/>
                  </a:lnTo>
                  <a:lnTo>
                    <a:pt x="285" y="56"/>
                  </a:lnTo>
                  <a:lnTo>
                    <a:pt x="266" y="65"/>
                  </a:lnTo>
                  <a:lnTo>
                    <a:pt x="155" y="18"/>
                  </a:lnTo>
                  <a:lnTo>
                    <a:pt x="126" y="14"/>
                  </a:lnTo>
                  <a:lnTo>
                    <a:pt x="105" y="21"/>
                  </a:lnTo>
                  <a:lnTo>
                    <a:pt x="70" y="17"/>
                  </a:lnTo>
                  <a:lnTo>
                    <a:pt x="48" y="8"/>
                  </a:lnTo>
                  <a:lnTo>
                    <a:pt x="9" y="40"/>
                  </a:lnTo>
                  <a:lnTo>
                    <a:pt x="7" y="57"/>
                  </a:lnTo>
                  <a:lnTo>
                    <a:pt x="25" y="74"/>
                  </a:lnTo>
                  <a:lnTo>
                    <a:pt x="25" y="90"/>
                  </a:lnTo>
                  <a:lnTo>
                    <a:pt x="49" y="140"/>
                  </a:lnTo>
                  <a:lnTo>
                    <a:pt x="88" y="162"/>
                  </a:lnTo>
                  <a:lnTo>
                    <a:pt x="106" y="158"/>
                  </a:lnTo>
                  <a:lnTo>
                    <a:pt x="108" y="163"/>
                  </a:lnTo>
                  <a:lnTo>
                    <a:pt x="136" y="162"/>
                  </a:lnTo>
                  <a:lnTo>
                    <a:pt x="162" y="158"/>
                  </a:lnTo>
                  <a:lnTo>
                    <a:pt x="169" y="169"/>
                  </a:lnTo>
                  <a:lnTo>
                    <a:pt x="202" y="140"/>
                  </a:lnTo>
                  <a:lnTo>
                    <a:pt x="271" y="90"/>
                  </a:lnTo>
                  <a:lnTo>
                    <a:pt x="282" y="89"/>
                  </a:lnTo>
                  <a:lnTo>
                    <a:pt x="289" y="91"/>
                  </a:lnTo>
                  <a:lnTo>
                    <a:pt x="289" y="129"/>
                  </a:lnTo>
                  <a:lnTo>
                    <a:pt x="309" y="135"/>
                  </a:lnTo>
                  <a:lnTo>
                    <a:pt x="334" y="145"/>
                  </a:lnTo>
                  <a:lnTo>
                    <a:pt x="332" y="178"/>
                  </a:lnTo>
                  <a:lnTo>
                    <a:pt x="309" y="239"/>
                  </a:lnTo>
                  <a:lnTo>
                    <a:pt x="282"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20"/>
                  </a:lnTo>
                  <a:lnTo>
                    <a:pt x="337" y="431"/>
                  </a:lnTo>
                  <a:lnTo>
                    <a:pt x="345" y="457"/>
                  </a:lnTo>
                  <a:lnTo>
                    <a:pt x="369" y="490"/>
                  </a:lnTo>
                  <a:lnTo>
                    <a:pt x="422" y="496"/>
                  </a:lnTo>
                  <a:lnTo>
                    <a:pt x="435" y="499"/>
                  </a:lnTo>
                  <a:lnTo>
                    <a:pt x="464" y="502"/>
                  </a:lnTo>
                  <a:lnTo>
                    <a:pt x="489" y="515"/>
                  </a:lnTo>
                  <a:lnTo>
                    <a:pt x="485" y="580"/>
                  </a:lnTo>
                  <a:lnTo>
                    <a:pt x="483" y="583"/>
                  </a:lnTo>
                  <a:lnTo>
                    <a:pt x="489" y="638"/>
                  </a:lnTo>
                  <a:lnTo>
                    <a:pt x="464" y="649"/>
                  </a:lnTo>
                  <a:lnTo>
                    <a:pt x="461" y="680"/>
                  </a:lnTo>
                  <a:lnTo>
                    <a:pt x="483" y="702"/>
                  </a:lnTo>
                  <a:lnTo>
                    <a:pt x="504" y="760"/>
                  </a:lnTo>
                  <a:lnTo>
                    <a:pt x="562" y="780"/>
                  </a:lnTo>
                  <a:lnTo>
                    <a:pt x="561" y="800"/>
                  </a:lnTo>
                  <a:lnTo>
                    <a:pt x="522" y="802"/>
                  </a:lnTo>
                  <a:lnTo>
                    <a:pt x="513" y="882"/>
                  </a:lnTo>
                  <a:lnTo>
                    <a:pt x="513" y="88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2"/>
            <p:cNvSpPr>
              <a:spLocks/>
            </p:cNvSpPr>
            <p:nvPr/>
          </p:nvSpPr>
          <p:spPr bwMode="auto">
            <a:xfrm>
              <a:off x="4247" y="1134"/>
              <a:ext cx="411" cy="311"/>
            </a:xfrm>
            <a:custGeom>
              <a:avLst/>
              <a:gdLst>
                <a:gd name="T0" fmla="*/ 411 w 685"/>
                <a:gd name="T1" fmla="*/ 412 h 518"/>
                <a:gd name="T2" fmla="*/ 447 w 685"/>
                <a:gd name="T3" fmla="*/ 392 h 518"/>
                <a:gd name="T4" fmla="*/ 465 w 685"/>
                <a:gd name="T5" fmla="*/ 349 h 518"/>
                <a:gd name="T6" fmla="*/ 527 w 685"/>
                <a:gd name="T7" fmla="*/ 364 h 518"/>
                <a:gd name="T8" fmla="*/ 527 w 685"/>
                <a:gd name="T9" fmla="*/ 290 h 518"/>
                <a:gd name="T10" fmla="*/ 544 w 685"/>
                <a:gd name="T11" fmla="*/ 277 h 518"/>
                <a:gd name="T12" fmla="*/ 598 w 685"/>
                <a:gd name="T13" fmla="*/ 279 h 518"/>
                <a:gd name="T14" fmla="*/ 660 w 685"/>
                <a:gd name="T15" fmla="*/ 344 h 518"/>
                <a:gd name="T16" fmla="*/ 638 w 685"/>
                <a:gd name="T17" fmla="*/ 257 h 518"/>
                <a:gd name="T18" fmla="*/ 685 w 685"/>
                <a:gd name="T19" fmla="*/ 176 h 518"/>
                <a:gd name="T20" fmla="*/ 658 w 685"/>
                <a:gd name="T21" fmla="*/ 134 h 518"/>
                <a:gd name="T22" fmla="*/ 600 w 685"/>
                <a:gd name="T23" fmla="*/ 143 h 518"/>
                <a:gd name="T24" fmla="*/ 571 w 685"/>
                <a:gd name="T25" fmla="*/ 97 h 518"/>
                <a:gd name="T26" fmla="*/ 537 w 685"/>
                <a:gd name="T27" fmla="*/ 59 h 518"/>
                <a:gd name="T28" fmla="*/ 514 w 685"/>
                <a:gd name="T29" fmla="*/ 19 h 518"/>
                <a:gd name="T30" fmla="*/ 486 w 685"/>
                <a:gd name="T31" fmla="*/ 58 h 518"/>
                <a:gd name="T32" fmla="*/ 487 w 685"/>
                <a:gd name="T33" fmla="*/ 128 h 518"/>
                <a:gd name="T34" fmla="*/ 434 w 685"/>
                <a:gd name="T35" fmla="*/ 121 h 518"/>
                <a:gd name="T36" fmla="*/ 438 w 685"/>
                <a:gd name="T37" fmla="*/ 38 h 518"/>
                <a:gd name="T38" fmla="*/ 342 w 685"/>
                <a:gd name="T39" fmla="*/ 25 h 518"/>
                <a:gd name="T40" fmla="*/ 317 w 685"/>
                <a:gd name="T41" fmla="*/ 0 h 518"/>
                <a:gd name="T42" fmla="*/ 347 w 685"/>
                <a:gd name="T43" fmla="*/ 79 h 518"/>
                <a:gd name="T44" fmla="*/ 297 w 685"/>
                <a:gd name="T45" fmla="*/ 71 h 518"/>
                <a:gd name="T46" fmla="*/ 210 w 685"/>
                <a:gd name="T47" fmla="*/ 98 h 518"/>
                <a:gd name="T48" fmla="*/ 88 w 685"/>
                <a:gd name="T49" fmla="*/ 213 h 518"/>
                <a:gd name="T50" fmla="*/ 99 w 685"/>
                <a:gd name="T51" fmla="*/ 263 h 518"/>
                <a:gd name="T52" fmla="*/ 30 w 685"/>
                <a:gd name="T53" fmla="*/ 381 h 518"/>
                <a:gd name="T54" fmla="*/ 13 w 685"/>
                <a:gd name="T55" fmla="*/ 435 h 518"/>
                <a:gd name="T56" fmla="*/ 89 w 685"/>
                <a:gd name="T57" fmla="*/ 469 h 518"/>
                <a:gd name="T58" fmla="*/ 133 w 685"/>
                <a:gd name="T59" fmla="*/ 518 h 518"/>
                <a:gd name="T60" fmla="*/ 256 w 685"/>
                <a:gd name="T61" fmla="*/ 501 h 518"/>
                <a:gd name="T62" fmla="*/ 249 w 685"/>
                <a:gd name="T63" fmla="*/ 449 h 518"/>
                <a:gd name="T64" fmla="*/ 289 w 685"/>
                <a:gd name="T65" fmla="*/ 427 h 518"/>
                <a:gd name="T66" fmla="*/ 353 w 685"/>
                <a:gd name="T67" fmla="*/ 445 h 518"/>
                <a:gd name="T68" fmla="*/ 411 w 685"/>
                <a:gd name="T69" fmla="*/ 412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8">
                  <a:moveTo>
                    <a:pt x="411" y="412"/>
                  </a:moveTo>
                  <a:lnTo>
                    <a:pt x="411" y="412"/>
                  </a:lnTo>
                  <a:lnTo>
                    <a:pt x="427" y="391"/>
                  </a:lnTo>
                  <a:lnTo>
                    <a:pt x="447" y="392"/>
                  </a:lnTo>
                  <a:lnTo>
                    <a:pt x="449" y="351"/>
                  </a:lnTo>
                  <a:lnTo>
                    <a:pt x="465" y="349"/>
                  </a:lnTo>
                  <a:lnTo>
                    <a:pt x="489" y="343"/>
                  </a:lnTo>
                  <a:lnTo>
                    <a:pt x="527" y="364"/>
                  </a:lnTo>
                  <a:lnTo>
                    <a:pt x="554" y="330"/>
                  </a:lnTo>
                  <a:lnTo>
                    <a:pt x="527" y="290"/>
                  </a:lnTo>
                  <a:lnTo>
                    <a:pt x="539" y="281"/>
                  </a:lnTo>
                  <a:lnTo>
                    <a:pt x="544" y="277"/>
                  </a:lnTo>
                  <a:lnTo>
                    <a:pt x="574" y="298"/>
                  </a:lnTo>
                  <a:lnTo>
                    <a:pt x="598" y="279"/>
                  </a:lnTo>
                  <a:lnTo>
                    <a:pt x="640" y="351"/>
                  </a:lnTo>
                  <a:lnTo>
                    <a:pt x="660" y="344"/>
                  </a:lnTo>
                  <a:lnTo>
                    <a:pt x="676" y="273"/>
                  </a:lnTo>
                  <a:lnTo>
                    <a:pt x="638" y="257"/>
                  </a:lnTo>
                  <a:lnTo>
                    <a:pt x="631" y="206"/>
                  </a:lnTo>
                  <a:lnTo>
                    <a:pt x="685" y="176"/>
                  </a:lnTo>
                  <a:lnTo>
                    <a:pt x="672" y="157"/>
                  </a:lnTo>
                  <a:lnTo>
                    <a:pt x="658" y="134"/>
                  </a:lnTo>
                  <a:lnTo>
                    <a:pt x="628" y="124"/>
                  </a:lnTo>
                  <a:lnTo>
                    <a:pt x="600" y="143"/>
                  </a:lnTo>
                  <a:lnTo>
                    <a:pt x="574" y="144"/>
                  </a:lnTo>
                  <a:lnTo>
                    <a:pt x="571" y="97"/>
                  </a:lnTo>
                  <a:lnTo>
                    <a:pt x="560" y="61"/>
                  </a:lnTo>
                  <a:lnTo>
                    <a:pt x="537" y="59"/>
                  </a:lnTo>
                  <a:lnTo>
                    <a:pt x="520" y="45"/>
                  </a:lnTo>
                  <a:lnTo>
                    <a:pt x="514" y="19"/>
                  </a:lnTo>
                  <a:lnTo>
                    <a:pt x="494" y="26"/>
                  </a:lnTo>
                  <a:lnTo>
                    <a:pt x="486" y="58"/>
                  </a:lnTo>
                  <a:lnTo>
                    <a:pt x="499" y="99"/>
                  </a:lnTo>
                  <a:lnTo>
                    <a:pt x="487" y="128"/>
                  </a:lnTo>
                  <a:lnTo>
                    <a:pt x="464" y="143"/>
                  </a:lnTo>
                  <a:lnTo>
                    <a:pt x="434" y="121"/>
                  </a:lnTo>
                  <a:lnTo>
                    <a:pt x="430" y="83"/>
                  </a:lnTo>
                  <a:lnTo>
                    <a:pt x="438" y="38"/>
                  </a:lnTo>
                  <a:lnTo>
                    <a:pt x="421" y="19"/>
                  </a:lnTo>
                  <a:lnTo>
                    <a:pt x="342" y="25"/>
                  </a:lnTo>
                  <a:lnTo>
                    <a:pt x="338" y="5"/>
                  </a:lnTo>
                  <a:lnTo>
                    <a:pt x="317" y="0"/>
                  </a:lnTo>
                  <a:lnTo>
                    <a:pt x="315" y="46"/>
                  </a:lnTo>
                  <a:lnTo>
                    <a:pt x="347" y="79"/>
                  </a:lnTo>
                  <a:lnTo>
                    <a:pt x="325" y="91"/>
                  </a:lnTo>
                  <a:lnTo>
                    <a:pt x="297" y="71"/>
                  </a:lnTo>
                  <a:lnTo>
                    <a:pt x="231" y="115"/>
                  </a:lnTo>
                  <a:lnTo>
                    <a:pt x="210" y="98"/>
                  </a:lnTo>
                  <a:lnTo>
                    <a:pt x="135" y="135"/>
                  </a:lnTo>
                  <a:lnTo>
                    <a:pt x="88" y="213"/>
                  </a:lnTo>
                  <a:lnTo>
                    <a:pt x="102" y="242"/>
                  </a:lnTo>
                  <a:lnTo>
                    <a:pt x="99" y="263"/>
                  </a:lnTo>
                  <a:lnTo>
                    <a:pt x="3" y="326"/>
                  </a:lnTo>
                  <a:lnTo>
                    <a:pt x="30" y="381"/>
                  </a:lnTo>
                  <a:lnTo>
                    <a:pt x="0" y="405"/>
                  </a:lnTo>
                  <a:lnTo>
                    <a:pt x="13" y="435"/>
                  </a:lnTo>
                  <a:lnTo>
                    <a:pt x="80" y="474"/>
                  </a:lnTo>
                  <a:lnTo>
                    <a:pt x="89" y="469"/>
                  </a:lnTo>
                  <a:lnTo>
                    <a:pt x="117" y="481"/>
                  </a:lnTo>
                  <a:lnTo>
                    <a:pt x="133" y="518"/>
                  </a:lnTo>
                  <a:lnTo>
                    <a:pt x="180" y="491"/>
                  </a:lnTo>
                  <a:lnTo>
                    <a:pt x="256" y="501"/>
                  </a:lnTo>
                  <a:lnTo>
                    <a:pt x="260" y="487"/>
                  </a:lnTo>
                  <a:lnTo>
                    <a:pt x="249" y="449"/>
                  </a:lnTo>
                  <a:lnTo>
                    <a:pt x="279" y="460"/>
                  </a:lnTo>
                  <a:lnTo>
                    <a:pt x="289" y="427"/>
                  </a:lnTo>
                  <a:lnTo>
                    <a:pt x="324" y="419"/>
                  </a:lnTo>
                  <a:lnTo>
                    <a:pt x="353" y="445"/>
                  </a:lnTo>
                  <a:lnTo>
                    <a:pt x="394" y="410"/>
                  </a:lnTo>
                  <a:lnTo>
                    <a:pt x="411"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3"/>
            <p:cNvSpPr>
              <a:spLocks noEditPoints="1"/>
            </p:cNvSpPr>
            <p:nvPr/>
          </p:nvSpPr>
          <p:spPr bwMode="auto">
            <a:xfrm>
              <a:off x="4245" y="1131"/>
              <a:ext cx="416" cy="316"/>
            </a:xfrm>
            <a:custGeom>
              <a:avLst/>
              <a:gdLst>
                <a:gd name="T0" fmla="*/ 118 w 694"/>
                <a:gd name="T1" fmla="*/ 487 h 526"/>
                <a:gd name="T2" fmla="*/ 14 w 694"/>
                <a:gd name="T3" fmla="*/ 441 h 526"/>
                <a:gd name="T4" fmla="*/ 3 w 694"/>
                <a:gd name="T5" fmla="*/ 329 h 526"/>
                <a:gd name="T6" fmla="*/ 88 w 694"/>
                <a:gd name="T7" fmla="*/ 217 h 526"/>
                <a:gd name="T8" fmla="*/ 235 w 694"/>
                <a:gd name="T9" fmla="*/ 115 h 526"/>
                <a:gd name="T10" fmla="*/ 346 w 694"/>
                <a:gd name="T11" fmla="*/ 82 h 526"/>
                <a:gd name="T12" fmla="*/ 345 w 694"/>
                <a:gd name="T13" fmla="*/ 6 h 526"/>
                <a:gd name="T14" fmla="*/ 446 w 694"/>
                <a:gd name="T15" fmla="*/ 41 h 526"/>
                <a:gd name="T16" fmla="*/ 468 w 694"/>
                <a:gd name="T17" fmla="*/ 143 h 526"/>
                <a:gd name="T18" fmla="*/ 486 w 694"/>
                <a:gd name="T19" fmla="*/ 62 h 526"/>
                <a:gd name="T20" fmla="*/ 527 w 694"/>
                <a:gd name="T21" fmla="*/ 47 h 526"/>
                <a:gd name="T22" fmla="*/ 579 w 694"/>
                <a:gd name="T23" fmla="*/ 100 h 526"/>
                <a:gd name="T24" fmla="*/ 632 w 694"/>
                <a:gd name="T25" fmla="*/ 125 h 526"/>
                <a:gd name="T26" fmla="*/ 694 w 694"/>
                <a:gd name="T27" fmla="*/ 181 h 526"/>
                <a:gd name="T28" fmla="*/ 684 w 694"/>
                <a:gd name="T29" fmla="*/ 275 h 526"/>
                <a:gd name="T30" fmla="*/ 601 w 694"/>
                <a:gd name="T31" fmla="*/ 288 h 526"/>
                <a:gd name="T32" fmla="*/ 535 w 694"/>
                <a:gd name="T33" fmla="*/ 295 h 526"/>
                <a:gd name="T34" fmla="*/ 493 w 694"/>
                <a:gd name="T35" fmla="*/ 351 h 526"/>
                <a:gd name="T36" fmla="*/ 454 w 694"/>
                <a:gd name="T37" fmla="*/ 400 h 526"/>
                <a:gd name="T38" fmla="*/ 399 w 694"/>
                <a:gd name="T39" fmla="*/ 417 h 526"/>
                <a:gd name="T40" fmla="*/ 296 w 694"/>
                <a:gd name="T41" fmla="*/ 434 h 526"/>
                <a:gd name="T42" fmla="*/ 267 w 694"/>
                <a:gd name="T43" fmla="*/ 491 h 526"/>
                <a:gd name="T44" fmla="*/ 136 w 694"/>
                <a:gd name="T45" fmla="*/ 526 h 526"/>
                <a:gd name="T46" fmla="*/ 123 w 694"/>
                <a:gd name="T47" fmla="*/ 482 h 526"/>
                <a:gd name="T48" fmla="*/ 258 w 694"/>
                <a:gd name="T49" fmla="*/ 501 h 526"/>
                <a:gd name="T50" fmla="*/ 281 w 694"/>
                <a:gd name="T51" fmla="*/ 460 h 526"/>
                <a:gd name="T52" fmla="*/ 357 w 694"/>
                <a:gd name="T53" fmla="*/ 444 h 526"/>
                <a:gd name="T54" fmla="*/ 429 w 694"/>
                <a:gd name="T55" fmla="*/ 391 h 526"/>
                <a:gd name="T56" fmla="*/ 468 w 694"/>
                <a:gd name="T57" fmla="*/ 350 h 526"/>
                <a:gd name="T58" fmla="*/ 554 w 694"/>
                <a:gd name="T59" fmla="*/ 334 h 526"/>
                <a:gd name="T60" fmla="*/ 578 w 694"/>
                <a:gd name="T61" fmla="*/ 298 h 526"/>
                <a:gd name="T62" fmla="*/ 661 w 694"/>
                <a:gd name="T63" fmla="*/ 346 h 526"/>
                <a:gd name="T64" fmla="*/ 631 w 694"/>
                <a:gd name="T65" fmla="*/ 208 h 526"/>
                <a:gd name="T66" fmla="*/ 660 w 694"/>
                <a:gd name="T67" fmla="*/ 141 h 526"/>
                <a:gd name="T68" fmla="*/ 575 w 694"/>
                <a:gd name="T69" fmla="*/ 152 h 526"/>
                <a:gd name="T70" fmla="*/ 540 w 694"/>
                <a:gd name="T71" fmla="*/ 66 h 526"/>
                <a:gd name="T72" fmla="*/ 501 w 694"/>
                <a:gd name="T73" fmla="*/ 32 h 526"/>
                <a:gd name="T74" fmla="*/ 494 w 694"/>
                <a:gd name="T75" fmla="*/ 134 h 526"/>
                <a:gd name="T76" fmla="*/ 430 w 694"/>
                <a:gd name="T77" fmla="*/ 87 h 526"/>
                <a:gd name="T78" fmla="*/ 424 w 694"/>
                <a:gd name="T79" fmla="*/ 26 h 526"/>
                <a:gd name="T80" fmla="*/ 324 w 694"/>
                <a:gd name="T81" fmla="*/ 8 h 526"/>
                <a:gd name="T82" fmla="*/ 329 w 694"/>
                <a:gd name="T83" fmla="*/ 99 h 526"/>
                <a:gd name="T84" fmla="*/ 214 w 694"/>
                <a:gd name="T85" fmla="*/ 106 h 526"/>
                <a:gd name="T86" fmla="*/ 110 w 694"/>
                <a:gd name="T87" fmla="*/ 246 h 526"/>
                <a:gd name="T88" fmla="*/ 38 w 694"/>
                <a:gd name="T89" fmla="*/ 386 h 526"/>
                <a:gd name="T90" fmla="*/ 84 w 694"/>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4" h="526">
                  <a:moveTo>
                    <a:pt x="136" y="526"/>
                  </a:moveTo>
                  <a:lnTo>
                    <a:pt x="136" y="526"/>
                  </a:lnTo>
                  <a:lnTo>
                    <a:pt x="118" y="487"/>
                  </a:lnTo>
                  <a:lnTo>
                    <a:pt x="93" y="477"/>
                  </a:lnTo>
                  <a:lnTo>
                    <a:pt x="83" y="482"/>
                  </a:lnTo>
                  <a:lnTo>
                    <a:pt x="14" y="441"/>
                  </a:lnTo>
                  <a:lnTo>
                    <a:pt x="0" y="408"/>
                  </a:lnTo>
                  <a:lnTo>
                    <a:pt x="30" y="384"/>
                  </a:lnTo>
                  <a:lnTo>
                    <a:pt x="3" y="329"/>
                  </a:lnTo>
                  <a:lnTo>
                    <a:pt x="99" y="265"/>
                  </a:lnTo>
                  <a:lnTo>
                    <a:pt x="103" y="247"/>
                  </a:lnTo>
                  <a:lnTo>
                    <a:pt x="88" y="217"/>
                  </a:lnTo>
                  <a:lnTo>
                    <a:pt x="136" y="137"/>
                  </a:lnTo>
                  <a:lnTo>
                    <a:pt x="214" y="98"/>
                  </a:lnTo>
                  <a:lnTo>
                    <a:pt x="235" y="115"/>
                  </a:lnTo>
                  <a:lnTo>
                    <a:pt x="301" y="71"/>
                  </a:lnTo>
                  <a:lnTo>
                    <a:pt x="329" y="91"/>
                  </a:lnTo>
                  <a:lnTo>
                    <a:pt x="346" y="82"/>
                  </a:lnTo>
                  <a:lnTo>
                    <a:pt x="316" y="52"/>
                  </a:lnTo>
                  <a:lnTo>
                    <a:pt x="318" y="0"/>
                  </a:lnTo>
                  <a:lnTo>
                    <a:pt x="345" y="6"/>
                  </a:lnTo>
                  <a:lnTo>
                    <a:pt x="349" y="25"/>
                  </a:lnTo>
                  <a:lnTo>
                    <a:pt x="427" y="19"/>
                  </a:lnTo>
                  <a:lnTo>
                    <a:pt x="446" y="41"/>
                  </a:lnTo>
                  <a:lnTo>
                    <a:pt x="437" y="87"/>
                  </a:lnTo>
                  <a:lnTo>
                    <a:pt x="441" y="123"/>
                  </a:lnTo>
                  <a:lnTo>
                    <a:pt x="468" y="143"/>
                  </a:lnTo>
                  <a:lnTo>
                    <a:pt x="488" y="130"/>
                  </a:lnTo>
                  <a:lnTo>
                    <a:pt x="500" y="103"/>
                  </a:lnTo>
                  <a:lnTo>
                    <a:pt x="486" y="62"/>
                  </a:lnTo>
                  <a:lnTo>
                    <a:pt x="496" y="27"/>
                  </a:lnTo>
                  <a:lnTo>
                    <a:pt x="520" y="18"/>
                  </a:lnTo>
                  <a:lnTo>
                    <a:pt x="527" y="47"/>
                  </a:lnTo>
                  <a:lnTo>
                    <a:pt x="542" y="60"/>
                  </a:lnTo>
                  <a:lnTo>
                    <a:pt x="566" y="62"/>
                  </a:lnTo>
                  <a:lnTo>
                    <a:pt x="579" y="100"/>
                  </a:lnTo>
                  <a:lnTo>
                    <a:pt x="581" y="145"/>
                  </a:lnTo>
                  <a:lnTo>
                    <a:pt x="603" y="144"/>
                  </a:lnTo>
                  <a:lnTo>
                    <a:pt x="632" y="125"/>
                  </a:lnTo>
                  <a:lnTo>
                    <a:pt x="664" y="135"/>
                  </a:lnTo>
                  <a:lnTo>
                    <a:pt x="679" y="160"/>
                  </a:lnTo>
                  <a:lnTo>
                    <a:pt x="694" y="181"/>
                  </a:lnTo>
                  <a:lnTo>
                    <a:pt x="638" y="212"/>
                  </a:lnTo>
                  <a:lnTo>
                    <a:pt x="645" y="259"/>
                  </a:lnTo>
                  <a:lnTo>
                    <a:pt x="684" y="275"/>
                  </a:lnTo>
                  <a:lnTo>
                    <a:pt x="667" y="351"/>
                  </a:lnTo>
                  <a:lnTo>
                    <a:pt x="642" y="359"/>
                  </a:lnTo>
                  <a:lnTo>
                    <a:pt x="601" y="288"/>
                  </a:lnTo>
                  <a:lnTo>
                    <a:pt x="578" y="306"/>
                  </a:lnTo>
                  <a:lnTo>
                    <a:pt x="548" y="285"/>
                  </a:lnTo>
                  <a:lnTo>
                    <a:pt x="535" y="295"/>
                  </a:lnTo>
                  <a:lnTo>
                    <a:pt x="562" y="335"/>
                  </a:lnTo>
                  <a:lnTo>
                    <a:pt x="532" y="372"/>
                  </a:lnTo>
                  <a:lnTo>
                    <a:pt x="493" y="351"/>
                  </a:lnTo>
                  <a:lnTo>
                    <a:pt x="470" y="356"/>
                  </a:lnTo>
                  <a:lnTo>
                    <a:pt x="456" y="358"/>
                  </a:lnTo>
                  <a:lnTo>
                    <a:pt x="454" y="400"/>
                  </a:lnTo>
                  <a:lnTo>
                    <a:pt x="432" y="398"/>
                  </a:lnTo>
                  <a:lnTo>
                    <a:pt x="416" y="420"/>
                  </a:lnTo>
                  <a:lnTo>
                    <a:pt x="399" y="417"/>
                  </a:lnTo>
                  <a:lnTo>
                    <a:pt x="357" y="453"/>
                  </a:lnTo>
                  <a:lnTo>
                    <a:pt x="327" y="427"/>
                  </a:lnTo>
                  <a:lnTo>
                    <a:pt x="296" y="434"/>
                  </a:lnTo>
                  <a:lnTo>
                    <a:pt x="285" y="468"/>
                  </a:lnTo>
                  <a:lnTo>
                    <a:pt x="258" y="459"/>
                  </a:lnTo>
                  <a:lnTo>
                    <a:pt x="267" y="491"/>
                  </a:lnTo>
                  <a:lnTo>
                    <a:pt x="263" y="509"/>
                  </a:lnTo>
                  <a:lnTo>
                    <a:pt x="185" y="499"/>
                  </a:lnTo>
                  <a:lnTo>
                    <a:pt x="136" y="526"/>
                  </a:lnTo>
                  <a:close/>
                  <a:moveTo>
                    <a:pt x="93" y="469"/>
                  </a:moveTo>
                  <a:lnTo>
                    <a:pt x="93" y="469"/>
                  </a:lnTo>
                  <a:lnTo>
                    <a:pt x="123" y="482"/>
                  </a:lnTo>
                  <a:lnTo>
                    <a:pt x="139" y="517"/>
                  </a:lnTo>
                  <a:lnTo>
                    <a:pt x="184" y="492"/>
                  </a:lnTo>
                  <a:lnTo>
                    <a:pt x="258" y="501"/>
                  </a:lnTo>
                  <a:lnTo>
                    <a:pt x="260" y="491"/>
                  </a:lnTo>
                  <a:lnTo>
                    <a:pt x="248" y="448"/>
                  </a:lnTo>
                  <a:lnTo>
                    <a:pt x="281" y="460"/>
                  </a:lnTo>
                  <a:lnTo>
                    <a:pt x="291" y="429"/>
                  </a:lnTo>
                  <a:lnTo>
                    <a:pt x="329" y="419"/>
                  </a:lnTo>
                  <a:lnTo>
                    <a:pt x="357" y="444"/>
                  </a:lnTo>
                  <a:lnTo>
                    <a:pt x="397" y="410"/>
                  </a:lnTo>
                  <a:lnTo>
                    <a:pt x="413" y="413"/>
                  </a:lnTo>
                  <a:lnTo>
                    <a:pt x="429" y="391"/>
                  </a:lnTo>
                  <a:lnTo>
                    <a:pt x="448" y="393"/>
                  </a:lnTo>
                  <a:lnTo>
                    <a:pt x="450" y="352"/>
                  </a:lnTo>
                  <a:lnTo>
                    <a:pt x="468" y="350"/>
                  </a:lnTo>
                  <a:lnTo>
                    <a:pt x="494" y="344"/>
                  </a:lnTo>
                  <a:lnTo>
                    <a:pt x="530" y="363"/>
                  </a:lnTo>
                  <a:lnTo>
                    <a:pt x="554" y="334"/>
                  </a:lnTo>
                  <a:lnTo>
                    <a:pt x="526" y="293"/>
                  </a:lnTo>
                  <a:lnTo>
                    <a:pt x="548" y="277"/>
                  </a:lnTo>
                  <a:lnTo>
                    <a:pt x="578" y="298"/>
                  </a:lnTo>
                  <a:lnTo>
                    <a:pt x="603" y="278"/>
                  </a:lnTo>
                  <a:lnTo>
                    <a:pt x="645" y="351"/>
                  </a:lnTo>
                  <a:lnTo>
                    <a:pt x="661" y="346"/>
                  </a:lnTo>
                  <a:lnTo>
                    <a:pt x="676" y="279"/>
                  </a:lnTo>
                  <a:lnTo>
                    <a:pt x="639" y="264"/>
                  </a:lnTo>
                  <a:lnTo>
                    <a:pt x="631" y="208"/>
                  </a:lnTo>
                  <a:lnTo>
                    <a:pt x="684" y="179"/>
                  </a:lnTo>
                  <a:lnTo>
                    <a:pt x="674" y="163"/>
                  </a:lnTo>
                  <a:lnTo>
                    <a:pt x="660" y="141"/>
                  </a:lnTo>
                  <a:lnTo>
                    <a:pt x="633" y="132"/>
                  </a:lnTo>
                  <a:lnTo>
                    <a:pt x="605" y="150"/>
                  </a:lnTo>
                  <a:lnTo>
                    <a:pt x="575" y="152"/>
                  </a:lnTo>
                  <a:lnTo>
                    <a:pt x="572" y="101"/>
                  </a:lnTo>
                  <a:lnTo>
                    <a:pt x="561" y="68"/>
                  </a:lnTo>
                  <a:lnTo>
                    <a:pt x="540" y="66"/>
                  </a:lnTo>
                  <a:lnTo>
                    <a:pt x="521" y="51"/>
                  </a:lnTo>
                  <a:lnTo>
                    <a:pt x="515" y="27"/>
                  </a:lnTo>
                  <a:lnTo>
                    <a:pt x="501" y="32"/>
                  </a:lnTo>
                  <a:lnTo>
                    <a:pt x="493" y="62"/>
                  </a:lnTo>
                  <a:lnTo>
                    <a:pt x="507" y="104"/>
                  </a:lnTo>
                  <a:lnTo>
                    <a:pt x="494" y="134"/>
                  </a:lnTo>
                  <a:lnTo>
                    <a:pt x="468" y="151"/>
                  </a:lnTo>
                  <a:lnTo>
                    <a:pt x="435" y="126"/>
                  </a:lnTo>
                  <a:lnTo>
                    <a:pt x="430" y="87"/>
                  </a:lnTo>
                  <a:lnTo>
                    <a:pt x="430" y="86"/>
                  </a:lnTo>
                  <a:lnTo>
                    <a:pt x="439" y="43"/>
                  </a:lnTo>
                  <a:lnTo>
                    <a:pt x="424" y="26"/>
                  </a:lnTo>
                  <a:lnTo>
                    <a:pt x="343" y="32"/>
                  </a:lnTo>
                  <a:lnTo>
                    <a:pt x="339" y="12"/>
                  </a:lnTo>
                  <a:lnTo>
                    <a:pt x="324" y="8"/>
                  </a:lnTo>
                  <a:lnTo>
                    <a:pt x="323" y="49"/>
                  </a:lnTo>
                  <a:lnTo>
                    <a:pt x="356" y="84"/>
                  </a:lnTo>
                  <a:lnTo>
                    <a:pt x="329" y="99"/>
                  </a:lnTo>
                  <a:lnTo>
                    <a:pt x="301" y="79"/>
                  </a:lnTo>
                  <a:lnTo>
                    <a:pt x="235" y="123"/>
                  </a:lnTo>
                  <a:lnTo>
                    <a:pt x="214" y="106"/>
                  </a:lnTo>
                  <a:lnTo>
                    <a:pt x="141" y="142"/>
                  </a:lnTo>
                  <a:lnTo>
                    <a:pt x="96" y="217"/>
                  </a:lnTo>
                  <a:lnTo>
                    <a:pt x="110" y="246"/>
                  </a:lnTo>
                  <a:lnTo>
                    <a:pt x="106" y="269"/>
                  </a:lnTo>
                  <a:lnTo>
                    <a:pt x="11" y="331"/>
                  </a:lnTo>
                  <a:lnTo>
                    <a:pt x="38" y="386"/>
                  </a:lnTo>
                  <a:lnTo>
                    <a:pt x="8" y="410"/>
                  </a:lnTo>
                  <a:lnTo>
                    <a:pt x="19" y="436"/>
                  </a:lnTo>
                  <a:lnTo>
                    <a:pt x="84" y="474"/>
                  </a:lnTo>
                  <a:lnTo>
                    <a:pt x="93" y="46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4"/>
            <p:cNvSpPr>
              <a:spLocks/>
            </p:cNvSpPr>
            <p:nvPr/>
          </p:nvSpPr>
          <p:spPr bwMode="auto">
            <a:xfrm>
              <a:off x="4409" y="1503"/>
              <a:ext cx="74" cy="97"/>
            </a:xfrm>
            <a:custGeom>
              <a:avLst/>
              <a:gdLst>
                <a:gd name="T0" fmla="*/ 17 w 124"/>
                <a:gd name="T1" fmla="*/ 108 h 162"/>
                <a:gd name="T2" fmla="*/ 17 w 124"/>
                <a:gd name="T3" fmla="*/ 108 h 162"/>
                <a:gd name="T4" fmla="*/ 27 w 124"/>
                <a:gd name="T5" fmla="*/ 110 h 162"/>
                <a:gd name="T6" fmla="*/ 42 w 124"/>
                <a:gd name="T7" fmla="*/ 162 h 162"/>
                <a:gd name="T8" fmla="*/ 59 w 124"/>
                <a:gd name="T9" fmla="*/ 147 h 162"/>
                <a:gd name="T10" fmla="*/ 68 w 124"/>
                <a:gd name="T11" fmla="*/ 131 h 162"/>
                <a:gd name="T12" fmla="*/ 77 w 124"/>
                <a:gd name="T13" fmla="*/ 94 h 162"/>
                <a:gd name="T14" fmla="*/ 97 w 124"/>
                <a:gd name="T15" fmla="*/ 40 h 162"/>
                <a:gd name="T16" fmla="*/ 119 w 124"/>
                <a:gd name="T17" fmla="*/ 31 h 162"/>
                <a:gd name="T18" fmla="*/ 124 w 124"/>
                <a:gd name="T19" fmla="*/ 0 h 162"/>
                <a:gd name="T20" fmla="*/ 100 w 124"/>
                <a:gd name="T21" fmla="*/ 19 h 162"/>
                <a:gd name="T22" fmla="*/ 58 w 124"/>
                <a:gd name="T23" fmla="*/ 20 h 162"/>
                <a:gd name="T24" fmla="*/ 44 w 124"/>
                <a:gd name="T25" fmla="*/ 26 h 162"/>
                <a:gd name="T26" fmla="*/ 26 w 124"/>
                <a:gd name="T27" fmla="*/ 41 h 162"/>
                <a:gd name="T28" fmla="*/ 21 w 124"/>
                <a:gd name="T29" fmla="*/ 43 h 162"/>
                <a:gd name="T30" fmla="*/ 5 w 124"/>
                <a:gd name="T31" fmla="*/ 56 h 162"/>
                <a:gd name="T32" fmla="*/ 0 w 124"/>
                <a:gd name="T33" fmla="*/ 93 h 162"/>
                <a:gd name="T34" fmla="*/ 25 w 124"/>
                <a:gd name="T35" fmla="*/ 98 h 162"/>
                <a:gd name="T36" fmla="*/ 17 w 124"/>
                <a:gd name="T37" fmla="*/ 10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62">
                  <a:moveTo>
                    <a:pt x="17" y="108"/>
                  </a:moveTo>
                  <a:lnTo>
                    <a:pt x="17" y="108"/>
                  </a:lnTo>
                  <a:lnTo>
                    <a:pt x="27" y="110"/>
                  </a:lnTo>
                  <a:lnTo>
                    <a:pt x="42" y="162"/>
                  </a:lnTo>
                  <a:lnTo>
                    <a:pt x="59" y="147"/>
                  </a:lnTo>
                  <a:lnTo>
                    <a:pt x="68" y="131"/>
                  </a:lnTo>
                  <a:lnTo>
                    <a:pt x="77" y="94"/>
                  </a:lnTo>
                  <a:lnTo>
                    <a:pt x="97" y="40"/>
                  </a:lnTo>
                  <a:lnTo>
                    <a:pt x="119" y="31"/>
                  </a:lnTo>
                  <a:lnTo>
                    <a:pt x="124" y="0"/>
                  </a:lnTo>
                  <a:lnTo>
                    <a:pt x="100" y="19"/>
                  </a:lnTo>
                  <a:lnTo>
                    <a:pt x="58" y="20"/>
                  </a:lnTo>
                  <a:lnTo>
                    <a:pt x="44" y="26"/>
                  </a:lnTo>
                  <a:lnTo>
                    <a:pt x="26" y="41"/>
                  </a:lnTo>
                  <a:lnTo>
                    <a:pt x="21" y="43"/>
                  </a:lnTo>
                  <a:lnTo>
                    <a:pt x="5" y="56"/>
                  </a:lnTo>
                  <a:lnTo>
                    <a:pt x="0" y="93"/>
                  </a:lnTo>
                  <a:lnTo>
                    <a:pt x="25" y="98"/>
                  </a:lnTo>
                  <a:lnTo>
                    <a:pt x="17" y="10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5"/>
            <p:cNvSpPr>
              <a:spLocks noEditPoints="1"/>
            </p:cNvSpPr>
            <p:nvPr/>
          </p:nvSpPr>
          <p:spPr bwMode="auto">
            <a:xfrm>
              <a:off x="4406" y="1498"/>
              <a:ext cx="79" cy="106"/>
            </a:xfrm>
            <a:custGeom>
              <a:avLst/>
              <a:gdLst>
                <a:gd name="T0" fmla="*/ 44 w 132"/>
                <a:gd name="T1" fmla="*/ 176 h 176"/>
                <a:gd name="T2" fmla="*/ 44 w 132"/>
                <a:gd name="T3" fmla="*/ 176 h 176"/>
                <a:gd name="T4" fmla="*/ 29 w 132"/>
                <a:gd name="T5" fmla="*/ 121 h 176"/>
                <a:gd name="T6" fmla="*/ 16 w 132"/>
                <a:gd name="T7" fmla="*/ 118 h 176"/>
                <a:gd name="T8" fmla="*/ 23 w 132"/>
                <a:gd name="T9" fmla="*/ 108 h 176"/>
                <a:gd name="T10" fmla="*/ 0 w 132"/>
                <a:gd name="T11" fmla="*/ 104 h 176"/>
                <a:gd name="T12" fmla="*/ 6 w 132"/>
                <a:gd name="T13" fmla="*/ 63 h 176"/>
                <a:gd name="T14" fmla="*/ 23 w 132"/>
                <a:gd name="T15" fmla="*/ 48 h 176"/>
                <a:gd name="T16" fmla="*/ 28 w 132"/>
                <a:gd name="T17" fmla="*/ 46 h 176"/>
                <a:gd name="T18" fmla="*/ 47 w 132"/>
                <a:gd name="T19" fmla="*/ 31 h 176"/>
                <a:gd name="T20" fmla="*/ 62 w 132"/>
                <a:gd name="T21" fmla="*/ 25 h 176"/>
                <a:gd name="T22" fmla="*/ 103 w 132"/>
                <a:gd name="T23" fmla="*/ 23 h 176"/>
                <a:gd name="T24" fmla="*/ 132 w 132"/>
                <a:gd name="T25" fmla="*/ 0 h 176"/>
                <a:gd name="T26" fmla="*/ 126 w 132"/>
                <a:gd name="T27" fmla="*/ 41 h 176"/>
                <a:gd name="T28" fmla="*/ 103 w 132"/>
                <a:gd name="T29" fmla="*/ 51 h 176"/>
                <a:gd name="T30" fmla="*/ 84 w 132"/>
                <a:gd name="T31" fmla="*/ 103 h 176"/>
                <a:gd name="T32" fmla="*/ 75 w 132"/>
                <a:gd name="T33" fmla="*/ 141 h 176"/>
                <a:gd name="T34" fmla="*/ 65 w 132"/>
                <a:gd name="T35" fmla="*/ 158 h 176"/>
                <a:gd name="T36" fmla="*/ 44 w 132"/>
                <a:gd name="T37" fmla="*/ 176 h 176"/>
                <a:gd name="T38" fmla="*/ 27 w 132"/>
                <a:gd name="T39" fmla="*/ 114 h 176"/>
                <a:gd name="T40" fmla="*/ 27 w 132"/>
                <a:gd name="T41" fmla="*/ 114 h 176"/>
                <a:gd name="T42" fmla="*/ 34 w 132"/>
                <a:gd name="T43" fmla="*/ 116 h 176"/>
                <a:gd name="T44" fmla="*/ 48 w 132"/>
                <a:gd name="T45" fmla="*/ 164 h 176"/>
                <a:gd name="T46" fmla="*/ 60 w 132"/>
                <a:gd name="T47" fmla="*/ 153 h 176"/>
                <a:gd name="T48" fmla="*/ 69 w 132"/>
                <a:gd name="T49" fmla="*/ 138 h 176"/>
                <a:gd name="T50" fmla="*/ 78 w 132"/>
                <a:gd name="T51" fmla="*/ 101 h 176"/>
                <a:gd name="T52" fmla="*/ 98 w 132"/>
                <a:gd name="T53" fmla="*/ 46 h 176"/>
                <a:gd name="T54" fmla="*/ 120 w 132"/>
                <a:gd name="T55" fmla="*/ 36 h 176"/>
                <a:gd name="T56" fmla="*/ 123 w 132"/>
                <a:gd name="T57" fmla="*/ 16 h 176"/>
                <a:gd name="T58" fmla="*/ 106 w 132"/>
                <a:gd name="T59" fmla="*/ 30 h 176"/>
                <a:gd name="T60" fmla="*/ 63 w 132"/>
                <a:gd name="T61" fmla="*/ 31 h 176"/>
                <a:gd name="T62" fmla="*/ 50 w 132"/>
                <a:gd name="T63" fmla="*/ 37 h 176"/>
                <a:gd name="T64" fmla="*/ 32 w 132"/>
                <a:gd name="T65" fmla="*/ 51 h 176"/>
                <a:gd name="T66" fmla="*/ 27 w 132"/>
                <a:gd name="T67" fmla="*/ 54 h 176"/>
                <a:gd name="T68" fmla="*/ 12 w 132"/>
                <a:gd name="T69" fmla="*/ 66 h 176"/>
                <a:gd name="T70" fmla="*/ 8 w 132"/>
                <a:gd name="T71" fmla="*/ 99 h 176"/>
                <a:gd name="T72" fmla="*/ 34 w 132"/>
                <a:gd name="T73" fmla="*/ 103 h 176"/>
                <a:gd name="T74" fmla="*/ 27 w 132"/>
                <a:gd name="T75" fmla="*/ 11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6">
                  <a:moveTo>
                    <a:pt x="44" y="176"/>
                  </a:moveTo>
                  <a:lnTo>
                    <a:pt x="44" y="176"/>
                  </a:lnTo>
                  <a:lnTo>
                    <a:pt x="29" y="121"/>
                  </a:lnTo>
                  <a:lnTo>
                    <a:pt x="16" y="118"/>
                  </a:lnTo>
                  <a:lnTo>
                    <a:pt x="23" y="108"/>
                  </a:lnTo>
                  <a:lnTo>
                    <a:pt x="0" y="104"/>
                  </a:lnTo>
                  <a:lnTo>
                    <a:pt x="6" y="63"/>
                  </a:lnTo>
                  <a:lnTo>
                    <a:pt x="23" y="48"/>
                  </a:lnTo>
                  <a:lnTo>
                    <a:pt x="28" y="46"/>
                  </a:lnTo>
                  <a:lnTo>
                    <a:pt x="47" y="31"/>
                  </a:lnTo>
                  <a:lnTo>
                    <a:pt x="62" y="25"/>
                  </a:lnTo>
                  <a:lnTo>
                    <a:pt x="103" y="23"/>
                  </a:lnTo>
                  <a:lnTo>
                    <a:pt x="132" y="0"/>
                  </a:lnTo>
                  <a:lnTo>
                    <a:pt x="126" y="41"/>
                  </a:lnTo>
                  <a:lnTo>
                    <a:pt x="103" y="51"/>
                  </a:lnTo>
                  <a:lnTo>
                    <a:pt x="84" y="103"/>
                  </a:lnTo>
                  <a:lnTo>
                    <a:pt x="75" y="141"/>
                  </a:lnTo>
                  <a:lnTo>
                    <a:pt x="65" y="158"/>
                  </a:lnTo>
                  <a:lnTo>
                    <a:pt x="44" y="176"/>
                  </a:lnTo>
                  <a:close/>
                  <a:moveTo>
                    <a:pt x="27" y="114"/>
                  </a:moveTo>
                  <a:lnTo>
                    <a:pt x="27" y="114"/>
                  </a:lnTo>
                  <a:lnTo>
                    <a:pt x="34" y="116"/>
                  </a:lnTo>
                  <a:lnTo>
                    <a:pt x="48" y="164"/>
                  </a:lnTo>
                  <a:lnTo>
                    <a:pt x="60" y="153"/>
                  </a:lnTo>
                  <a:lnTo>
                    <a:pt x="69" y="138"/>
                  </a:lnTo>
                  <a:lnTo>
                    <a:pt x="78" y="101"/>
                  </a:lnTo>
                  <a:lnTo>
                    <a:pt x="98" y="46"/>
                  </a:lnTo>
                  <a:lnTo>
                    <a:pt x="120" y="36"/>
                  </a:lnTo>
                  <a:lnTo>
                    <a:pt x="123" y="16"/>
                  </a:lnTo>
                  <a:lnTo>
                    <a:pt x="106" y="30"/>
                  </a:lnTo>
                  <a:lnTo>
                    <a:pt x="63" y="31"/>
                  </a:lnTo>
                  <a:lnTo>
                    <a:pt x="50" y="37"/>
                  </a:lnTo>
                  <a:lnTo>
                    <a:pt x="32" y="51"/>
                  </a:lnTo>
                  <a:lnTo>
                    <a:pt x="27" y="54"/>
                  </a:lnTo>
                  <a:lnTo>
                    <a:pt x="12" y="66"/>
                  </a:lnTo>
                  <a:lnTo>
                    <a:pt x="8" y="99"/>
                  </a:lnTo>
                  <a:lnTo>
                    <a:pt x="34" y="103"/>
                  </a:lnTo>
                  <a:lnTo>
                    <a:pt x="27" y="114"/>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6"/>
            <p:cNvSpPr>
              <a:spLocks/>
            </p:cNvSpPr>
            <p:nvPr/>
          </p:nvSpPr>
          <p:spPr bwMode="auto">
            <a:xfrm>
              <a:off x="4695" y="1256"/>
              <a:ext cx="131" cy="146"/>
            </a:xfrm>
            <a:custGeom>
              <a:avLst/>
              <a:gdLst>
                <a:gd name="T0" fmla="*/ 190 w 219"/>
                <a:gd name="T1" fmla="*/ 241 h 242"/>
                <a:gd name="T2" fmla="*/ 190 w 219"/>
                <a:gd name="T3" fmla="*/ 241 h 242"/>
                <a:gd name="T4" fmla="*/ 177 w 219"/>
                <a:gd name="T5" fmla="*/ 234 h 242"/>
                <a:gd name="T6" fmla="*/ 137 w 219"/>
                <a:gd name="T7" fmla="*/ 200 h 242"/>
                <a:gd name="T8" fmla="*/ 75 w 219"/>
                <a:gd name="T9" fmla="*/ 182 h 242"/>
                <a:gd name="T10" fmla="*/ 56 w 219"/>
                <a:gd name="T11" fmla="*/ 192 h 242"/>
                <a:gd name="T12" fmla="*/ 57 w 219"/>
                <a:gd name="T13" fmla="*/ 153 h 242"/>
                <a:gd name="T14" fmla="*/ 84 w 219"/>
                <a:gd name="T15" fmla="*/ 136 h 242"/>
                <a:gd name="T16" fmla="*/ 49 w 219"/>
                <a:gd name="T17" fmla="*/ 104 h 242"/>
                <a:gd name="T18" fmla="*/ 0 w 219"/>
                <a:gd name="T19" fmla="*/ 96 h 242"/>
                <a:gd name="T20" fmla="*/ 0 w 219"/>
                <a:gd name="T21" fmla="*/ 61 h 242"/>
                <a:gd name="T22" fmla="*/ 60 w 219"/>
                <a:gd name="T23" fmla="*/ 34 h 242"/>
                <a:gd name="T24" fmla="*/ 54 w 219"/>
                <a:gd name="T25" fmla="*/ 11 h 242"/>
                <a:gd name="T26" fmla="*/ 75 w 219"/>
                <a:gd name="T27" fmla="*/ 0 h 242"/>
                <a:gd name="T28" fmla="*/ 87 w 219"/>
                <a:gd name="T29" fmla="*/ 43 h 242"/>
                <a:gd name="T30" fmla="*/ 114 w 219"/>
                <a:gd name="T31" fmla="*/ 59 h 242"/>
                <a:gd name="T32" fmla="*/ 111 w 219"/>
                <a:gd name="T33" fmla="*/ 82 h 242"/>
                <a:gd name="T34" fmla="*/ 156 w 219"/>
                <a:gd name="T35" fmla="*/ 80 h 242"/>
                <a:gd name="T36" fmla="*/ 162 w 219"/>
                <a:gd name="T37" fmla="*/ 104 h 242"/>
                <a:gd name="T38" fmla="*/ 212 w 219"/>
                <a:gd name="T39" fmla="*/ 98 h 242"/>
                <a:gd name="T40" fmla="*/ 219 w 219"/>
                <a:gd name="T41" fmla="*/ 132 h 242"/>
                <a:gd name="T42" fmla="*/ 172 w 219"/>
                <a:gd name="T43" fmla="*/ 131 h 242"/>
                <a:gd name="T44" fmla="*/ 170 w 219"/>
                <a:gd name="T45" fmla="*/ 172 h 242"/>
                <a:gd name="T46" fmla="*/ 204 w 219"/>
                <a:gd name="T47" fmla="*/ 187 h 242"/>
                <a:gd name="T48" fmla="*/ 219 w 219"/>
                <a:gd name="T49" fmla="*/ 242 h 242"/>
                <a:gd name="T50" fmla="*/ 190 w 219"/>
                <a:gd name="T51" fmla="*/ 241 h 242"/>
                <a:gd name="T52" fmla="*/ 190 w 219"/>
                <a:gd name="T53" fmla="*/ 2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9" h="242">
                  <a:moveTo>
                    <a:pt x="190" y="241"/>
                  </a:moveTo>
                  <a:lnTo>
                    <a:pt x="190" y="241"/>
                  </a:lnTo>
                  <a:lnTo>
                    <a:pt x="177" y="234"/>
                  </a:lnTo>
                  <a:lnTo>
                    <a:pt x="137" y="200"/>
                  </a:lnTo>
                  <a:lnTo>
                    <a:pt x="75" y="182"/>
                  </a:lnTo>
                  <a:lnTo>
                    <a:pt x="56" y="192"/>
                  </a:lnTo>
                  <a:lnTo>
                    <a:pt x="57" y="153"/>
                  </a:lnTo>
                  <a:lnTo>
                    <a:pt x="84" y="136"/>
                  </a:lnTo>
                  <a:lnTo>
                    <a:pt x="49" y="104"/>
                  </a:lnTo>
                  <a:lnTo>
                    <a:pt x="0" y="96"/>
                  </a:lnTo>
                  <a:lnTo>
                    <a:pt x="0" y="61"/>
                  </a:lnTo>
                  <a:lnTo>
                    <a:pt x="60" y="34"/>
                  </a:lnTo>
                  <a:lnTo>
                    <a:pt x="54" y="11"/>
                  </a:lnTo>
                  <a:lnTo>
                    <a:pt x="75" y="0"/>
                  </a:lnTo>
                  <a:lnTo>
                    <a:pt x="87" y="43"/>
                  </a:lnTo>
                  <a:lnTo>
                    <a:pt x="114" y="59"/>
                  </a:lnTo>
                  <a:lnTo>
                    <a:pt x="111" y="82"/>
                  </a:lnTo>
                  <a:lnTo>
                    <a:pt x="156" y="80"/>
                  </a:lnTo>
                  <a:lnTo>
                    <a:pt x="162" y="104"/>
                  </a:lnTo>
                  <a:lnTo>
                    <a:pt x="212" y="98"/>
                  </a:lnTo>
                  <a:lnTo>
                    <a:pt x="219" y="132"/>
                  </a:lnTo>
                  <a:lnTo>
                    <a:pt x="172" y="131"/>
                  </a:lnTo>
                  <a:lnTo>
                    <a:pt x="170" y="172"/>
                  </a:lnTo>
                  <a:lnTo>
                    <a:pt x="204" y="187"/>
                  </a:lnTo>
                  <a:lnTo>
                    <a:pt x="219" y="242"/>
                  </a:lnTo>
                  <a:lnTo>
                    <a:pt x="190" y="241"/>
                  </a:lnTo>
                  <a:lnTo>
                    <a:pt x="190" y="2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7"/>
            <p:cNvSpPr>
              <a:spLocks noEditPoints="1"/>
            </p:cNvSpPr>
            <p:nvPr/>
          </p:nvSpPr>
          <p:spPr bwMode="auto">
            <a:xfrm>
              <a:off x="4692" y="1253"/>
              <a:ext cx="136" cy="150"/>
            </a:xfrm>
            <a:custGeom>
              <a:avLst/>
              <a:gdLst>
                <a:gd name="T0" fmla="*/ 227 w 227"/>
                <a:gd name="T1" fmla="*/ 250 h 250"/>
                <a:gd name="T2" fmla="*/ 227 w 227"/>
                <a:gd name="T3" fmla="*/ 250 h 250"/>
                <a:gd name="T4" fmla="*/ 193 w 227"/>
                <a:gd name="T5" fmla="*/ 250 h 250"/>
                <a:gd name="T6" fmla="*/ 180 w 227"/>
                <a:gd name="T7" fmla="*/ 242 h 250"/>
                <a:gd name="T8" fmla="*/ 140 w 227"/>
                <a:gd name="T9" fmla="*/ 208 h 250"/>
                <a:gd name="T10" fmla="*/ 79 w 227"/>
                <a:gd name="T11" fmla="*/ 191 h 250"/>
                <a:gd name="T12" fmla="*/ 57 w 227"/>
                <a:gd name="T13" fmla="*/ 202 h 250"/>
                <a:gd name="T14" fmla="*/ 58 w 227"/>
                <a:gd name="T15" fmla="*/ 156 h 250"/>
                <a:gd name="T16" fmla="*/ 82 w 227"/>
                <a:gd name="T17" fmla="*/ 141 h 250"/>
                <a:gd name="T18" fmla="*/ 51 w 227"/>
                <a:gd name="T19" fmla="*/ 112 h 250"/>
                <a:gd name="T20" fmla="*/ 0 w 227"/>
                <a:gd name="T21" fmla="*/ 104 h 250"/>
                <a:gd name="T22" fmla="*/ 1 w 227"/>
                <a:gd name="T23" fmla="*/ 64 h 250"/>
                <a:gd name="T24" fmla="*/ 60 w 227"/>
                <a:gd name="T25" fmla="*/ 37 h 250"/>
                <a:gd name="T26" fmla="*/ 54 w 227"/>
                <a:gd name="T27" fmla="*/ 15 h 250"/>
                <a:gd name="T28" fmla="*/ 81 w 227"/>
                <a:gd name="T29" fmla="*/ 0 h 250"/>
                <a:gd name="T30" fmla="*/ 94 w 227"/>
                <a:gd name="T31" fmla="*/ 46 h 250"/>
                <a:gd name="T32" fmla="*/ 121 w 227"/>
                <a:gd name="T33" fmla="*/ 62 h 250"/>
                <a:gd name="T34" fmla="*/ 119 w 227"/>
                <a:gd name="T35" fmla="*/ 84 h 250"/>
                <a:gd name="T36" fmla="*/ 162 w 227"/>
                <a:gd name="T37" fmla="*/ 82 h 250"/>
                <a:gd name="T38" fmla="*/ 168 w 227"/>
                <a:gd name="T39" fmla="*/ 106 h 250"/>
                <a:gd name="T40" fmla="*/ 219 w 227"/>
                <a:gd name="T41" fmla="*/ 99 h 250"/>
                <a:gd name="T42" fmla="*/ 227 w 227"/>
                <a:gd name="T43" fmla="*/ 140 h 250"/>
                <a:gd name="T44" fmla="*/ 179 w 227"/>
                <a:gd name="T45" fmla="*/ 139 h 250"/>
                <a:gd name="T46" fmla="*/ 177 w 227"/>
                <a:gd name="T47" fmla="*/ 175 h 250"/>
                <a:gd name="T48" fmla="*/ 210 w 227"/>
                <a:gd name="T49" fmla="*/ 190 h 250"/>
                <a:gd name="T50" fmla="*/ 227 w 227"/>
                <a:gd name="T51" fmla="*/ 250 h 250"/>
                <a:gd name="T52" fmla="*/ 195 w 227"/>
                <a:gd name="T53" fmla="*/ 243 h 250"/>
                <a:gd name="T54" fmla="*/ 195 w 227"/>
                <a:gd name="T55" fmla="*/ 243 h 250"/>
                <a:gd name="T56" fmla="*/ 218 w 227"/>
                <a:gd name="T57" fmla="*/ 243 h 250"/>
                <a:gd name="T58" fmla="*/ 205 w 227"/>
                <a:gd name="T59" fmla="*/ 195 h 250"/>
                <a:gd name="T60" fmla="*/ 170 w 227"/>
                <a:gd name="T61" fmla="*/ 179 h 250"/>
                <a:gd name="T62" fmla="*/ 173 w 227"/>
                <a:gd name="T63" fmla="*/ 133 h 250"/>
                <a:gd name="T64" fmla="*/ 219 w 227"/>
                <a:gd name="T65" fmla="*/ 133 h 250"/>
                <a:gd name="T66" fmla="*/ 213 w 227"/>
                <a:gd name="T67" fmla="*/ 107 h 250"/>
                <a:gd name="T68" fmla="*/ 163 w 227"/>
                <a:gd name="T69" fmla="*/ 113 h 250"/>
                <a:gd name="T70" fmla="*/ 157 w 227"/>
                <a:gd name="T71" fmla="*/ 89 h 250"/>
                <a:gd name="T72" fmla="*/ 111 w 227"/>
                <a:gd name="T73" fmla="*/ 91 h 250"/>
                <a:gd name="T74" fmla="*/ 114 w 227"/>
                <a:gd name="T75" fmla="*/ 65 h 250"/>
                <a:gd name="T76" fmla="*/ 88 w 227"/>
                <a:gd name="T77" fmla="*/ 50 h 250"/>
                <a:gd name="T78" fmla="*/ 76 w 227"/>
                <a:gd name="T79" fmla="*/ 10 h 250"/>
                <a:gd name="T80" fmla="*/ 62 w 227"/>
                <a:gd name="T81" fmla="*/ 18 h 250"/>
                <a:gd name="T82" fmla="*/ 68 w 227"/>
                <a:gd name="T83" fmla="*/ 41 h 250"/>
                <a:gd name="T84" fmla="*/ 7 w 227"/>
                <a:gd name="T85" fmla="*/ 68 h 250"/>
                <a:gd name="T86" fmla="*/ 7 w 227"/>
                <a:gd name="T87" fmla="*/ 99 h 250"/>
                <a:gd name="T88" fmla="*/ 54 w 227"/>
                <a:gd name="T89" fmla="*/ 106 h 250"/>
                <a:gd name="T90" fmla="*/ 93 w 227"/>
                <a:gd name="T91" fmla="*/ 142 h 250"/>
                <a:gd name="T92" fmla="*/ 64 w 227"/>
                <a:gd name="T93" fmla="*/ 160 h 250"/>
                <a:gd name="T94" fmla="*/ 64 w 227"/>
                <a:gd name="T95" fmla="*/ 191 h 250"/>
                <a:gd name="T96" fmla="*/ 79 w 227"/>
                <a:gd name="T97" fmla="*/ 183 h 250"/>
                <a:gd name="T98" fmla="*/ 143 w 227"/>
                <a:gd name="T99" fmla="*/ 203 h 250"/>
                <a:gd name="T100" fmla="*/ 184 w 227"/>
                <a:gd name="T101" fmla="*/ 237 h 250"/>
                <a:gd name="T102" fmla="*/ 195 w 227"/>
                <a:gd name="T103" fmla="*/ 243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0">
                  <a:moveTo>
                    <a:pt x="227" y="250"/>
                  </a:moveTo>
                  <a:lnTo>
                    <a:pt x="227" y="250"/>
                  </a:lnTo>
                  <a:lnTo>
                    <a:pt x="193" y="250"/>
                  </a:lnTo>
                  <a:lnTo>
                    <a:pt x="180" y="242"/>
                  </a:lnTo>
                  <a:lnTo>
                    <a:pt x="140" y="208"/>
                  </a:lnTo>
                  <a:lnTo>
                    <a:pt x="79" y="191"/>
                  </a:lnTo>
                  <a:lnTo>
                    <a:pt x="57" y="202"/>
                  </a:lnTo>
                  <a:lnTo>
                    <a:pt x="58" y="156"/>
                  </a:lnTo>
                  <a:lnTo>
                    <a:pt x="82" y="141"/>
                  </a:lnTo>
                  <a:lnTo>
                    <a:pt x="51" y="112"/>
                  </a:lnTo>
                  <a:lnTo>
                    <a:pt x="0" y="104"/>
                  </a:lnTo>
                  <a:lnTo>
                    <a:pt x="1" y="64"/>
                  </a:lnTo>
                  <a:lnTo>
                    <a:pt x="60" y="37"/>
                  </a:lnTo>
                  <a:lnTo>
                    <a:pt x="54" y="15"/>
                  </a:lnTo>
                  <a:lnTo>
                    <a:pt x="81" y="0"/>
                  </a:lnTo>
                  <a:lnTo>
                    <a:pt x="94" y="46"/>
                  </a:lnTo>
                  <a:lnTo>
                    <a:pt x="121" y="62"/>
                  </a:lnTo>
                  <a:lnTo>
                    <a:pt x="119" y="84"/>
                  </a:lnTo>
                  <a:lnTo>
                    <a:pt x="162" y="82"/>
                  </a:lnTo>
                  <a:lnTo>
                    <a:pt x="168" y="106"/>
                  </a:lnTo>
                  <a:lnTo>
                    <a:pt x="219" y="99"/>
                  </a:lnTo>
                  <a:lnTo>
                    <a:pt x="227" y="140"/>
                  </a:lnTo>
                  <a:lnTo>
                    <a:pt x="179" y="139"/>
                  </a:lnTo>
                  <a:lnTo>
                    <a:pt x="177" y="175"/>
                  </a:lnTo>
                  <a:lnTo>
                    <a:pt x="210" y="190"/>
                  </a:lnTo>
                  <a:lnTo>
                    <a:pt x="227" y="250"/>
                  </a:lnTo>
                  <a:close/>
                  <a:moveTo>
                    <a:pt x="195" y="243"/>
                  </a:moveTo>
                  <a:lnTo>
                    <a:pt x="195" y="243"/>
                  </a:lnTo>
                  <a:lnTo>
                    <a:pt x="218" y="243"/>
                  </a:lnTo>
                  <a:lnTo>
                    <a:pt x="205" y="195"/>
                  </a:lnTo>
                  <a:lnTo>
                    <a:pt x="170" y="179"/>
                  </a:lnTo>
                  <a:lnTo>
                    <a:pt x="173" y="133"/>
                  </a:lnTo>
                  <a:lnTo>
                    <a:pt x="219" y="133"/>
                  </a:lnTo>
                  <a:lnTo>
                    <a:pt x="213" y="107"/>
                  </a:lnTo>
                  <a:lnTo>
                    <a:pt x="163" y="113"/>
                  </a:lnTo>
                  <a:lnTo>
                    <a:pt x="157" y="89"/>
                  </a:lnTo>
                  <a:lnTo>
                    <a:pt x="111" y="91"/>
                  </a:lnTo>
                  <a:lnTo>
                    <a:pt x="114" y="65"/>
                  </a:lnTo>
                  <a:lnTo>
                    <a:pt x="88" y="50"/>
                  </a:lnTo>
                  <a:lnTo>
                    <a:pt x="76" y="10"/>
                  </a:lnTo>
                  <a:lnTo>
                    <a:pt x="62" y="18"/>
                  </a:lnTo>
                  <a:lnTo>
                    <a:pt x="68" y="41"/>
                  </a:lnTo>
                  <a:lnTo>
                    <a:pt x="7" y="68"/>
                  </a:lnTo>
                  <a:lnTo>
                    <a:pt x="7" y="99"/>
                  </a:lnTo>
                  <a:lnTo>
                    <a:pt x="54" y="106"/>
                  </a:lnTo>
                  <a:lnTo>
                    <a:pt x="93" y="142"/>
                  </a:lnTo>
                  <a:lnTo>
                    <a:pt x="64" y="160"/>
                  </a:lnTo>
                  <a:lnTo>
                    <a:pt x="64" y="191"/>
                  </a:lnTo>
                  <a:lnTo>
                    <a:pt x="79" y="183"/>
                  </a:lnTo>
                  <a:lnTo>
                    <a:pt x="143" y="203"/>
                  </a:lnTo>
                  <a:lnTo>
                    <a:pt x="184" y="237"/>
                  </a:lnTo>
                  <a:lnTo>
                    <a:pt x="195" y="243"/>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8"/>
            <p:cNvSpPr>
              <a:spLocks/>
            </p:cNvSpPr>
            <p:nvPr/>
          </p:nvSpPr>
          <p:spPr bwMode="auto">
            <a:xfrm>
              <a:off x="3394" y="1482"/>
              <a:ext cx="917" cy="879"/>
            </a:xfrm>
            <a:custGeom>
              <a:avLst/>
              <a:gdLst>
                <a:gd name="T0" fmla="*/ 1449 w 1527"/>
                <a:gd name="T1" fmla="*/ 222 h 1464"/>
                <a:gd name="T2" fmla="*/ 1397 w 1527"/>
                <a:gd name="T3" fmla="*/ 278 h 1464"/>
                <a:gd name="T4" fmla="*/ 1339 w 1527"/>
                <a:gd name="T5" fmla="*/ 414 h 1464"/>
                <a:gd name="T6" fmla="*/ 1392 w 1527"/>
                <a:gd name="T7" fmla="*/ 513 h 1464"/>
                <a:gd name="T8" fmla="*/ 1377 w 1527"/>
                <a:gd name="T9" fmla="*/ 672 h 1464"/>
                <a:gd name="T10" fmla="*/ 1437 w 1527"/>
                <a:gd name="T11" fmla="*/ 767 h 1464"/>
                <a:gd name="T12" fmla="*/ 1447 w 1527"/>
                <a:gd name="T13" fmla="*/ 883 h 1464"/>
                <a:gd name="T14" fmla="*/ 1507 w 1527"/>
                <a:gd name="T15" fmla="*/ 921 h 1464"/>
                <a:gd name="T16" fmla="*/ 1399 w 1527"/>
                <a:gd name="T17" fmla="*/ 1000 h 1464"/>
                <a:gd name="T18" fmla="*/ 1433 w 1527"/>
                <a:gd name="T19" fmla="*/ 1138 h 1464"/>
                <a:gd name="T20" fmla="*/ 1457 w 1527"/>
                <a:gd name="T21" fmla="*/ 1403 h 1464"/>
                <a:gd name="T22" fmla="*/ 1349 w 1527"/>
                <a:gd name="T23" fmla="*/ 1439 h 1464"/>
                <a:gd name="T24" fmla="*/ 1300 w 1527"/>
                <a:gd name="T25" fmla="*/ 1323 h 1464"/>
                <a:gd name="T26" fmla="*/ 1256 w 1527"/>
                <a:gd name="T27" fmla="*/ 1205 h 1464"/>
                <a:gd name="T28" fmla="*/ 1215 w 1527"/>
                <a:gd name="T29" fmla="*/ 1108 h 1464"/>
                <a:gd name="T30" fmla="*/ 1068 w 1527"/>
                <a:gd name="T31" fmla="*/ 1056 h 1464"/>
                <a:gd name="T32" fmla="*/ 1026 w 1527"/>
                <a:gd name="T33" fmla="*/ 1134 h 1464"/>
                <a:gd name="T34" fmla="*/ 949 w 1527"/>
                <a:gd name="T35" fmla="*/ 1191 h 1464"/>
                <a:gd name="T36" fmla="*/ 958 w 1527"/>
                <a:gd name="T37" fmla="*/ 1116 h 1464"/>
                <a:gd name="T38" fmla="*/ 822 w 1527"/>
                <a:gd name="T39" fmla="*/ 1145 h 1464"/>
                <a:gd name="T40" fmla="*/ 746 w 1527"/>
                <a:gd name="T41" fmla="*/ 1113 h 1464"/>
                <a:gd name="T42" fmla="*/ 624 w 1527"/>
                <a:gd name="T43" fmla="*/ 1093 h 1464"/>
                <a:gd name="T44" fmla="*/ 516 w 1527"/>
                <a:gd name="T45" fmla="*/ 1117 h 1464"/>
                <a:gd name="T46" fmla="*/ 262 w 1527"/>
                <a:gd name="T47" fmla="*/ 1179 h 1464"/>
                <a:gd name="T48" fmla="*/ 266 w 1527"/>
                <a:gd name="T49" fmla="*/ 1059 h 1464"/>
                <a:gd name="T50" fmla="*/ 348 w 1527"/>
                <a:gd name="T51" fmla="*/ 948 h 1464"/>
                <a:gd name="T52" fmla="*/ 420 w 1527"/>
                <a:gd name="T53" fmla="*/ 868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20 h 1464"/>
                <a:gd name="T80" fmla="*/ 401 w 1527"/>
                <a:gd name="T81" fmla="*/ 204 h 1464"/>
                <a:gd name="T82" fmla="*/ 497 w 1527"/>
                <a:gd name="T83" fmla="*/ 197 h 1464"/>
                <a:gd name="T84" fmla="*/ 684 w 1527"/>
                <a:gd name="T85" fmla="*/ 201 h 1464"/>
                <a:gd name="T86" fmla="*/ 808 w 1527"/>
                <a:gd name="T87" fmla="*/ 122 h 1464"/>
                <a:gd name="T88" fmla="*/ 967 w 1527"/>
                <a:gd name="T89" fmla="*/ 48 h 1464"/>
                <a:gd name="T90" fmla="*/ 1080 w 1527"/>
                <a:gd name="T91" fmla="*/ 20 h 1464"/>
                <a:gd name="T92" fmla="*/ 1201 w 1527"/>
                <a:gd name="T93" fmla="*/ 93 h 1464"/>
                <a:gd name="T94" fmla="*/ 1379 w 1527"/>
                <a:gd name="T95" fmla="*/ 163 h 1464"/>
                <a:gd name="T96" fmla="*/ 1465 w 1527"/>
                <a:gd name="T97" fmla="*/ 155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5"/>
                  </a:moveTo>
                  <a:lnTo>
                    <a:pt x="1465" y="155"/>
                  </a:lnTo>
                  <a:lnTo>
                    <a:pt x="1451" y="174"/>
                  </a:lnTo>
                  <a:lnTo>
                    <a:pt x="1449" y="222"/>
                  </a:lnTo>
                  <a:lnTo>
                    <a:pt x="1435" y="221"/>
                  </a:lnTo>
                  <a:lnTo>
                    <a:pt x="1419" y="260"/>
                  </a:lnTo>
                  <a:lnTo>
                    <a:pt x="1407" y="279"/>
                  </a:lnTo>
                  <a:lnTo>
                    <a:pt x="1397" y="278"/>
                  </a:lnTo>
                  <a:lnTo>
                    <a:pt x="1386" y="274"/>
                  </a:lnTo>
                  <a:lnTo>
                    <a:pt x="1367" y="324"/>
                  </a:lnTo>
                  <a:lnTo>
                    <a:pt x="1334" y="332"/>
                  </a:lnTo>
                  <a:lnTo>
                    <a:pt x="1339" y="414"/>
                  </a:lnTo>
                  <a:lnTo>
                    <a:pt x="1358" y="412"/>
                  </a:lnTo>
                  <a:lnTo>
                    <a:pt x="1365" y="450"/>
                  </a:lnTo>
                  <a:lnTo>
                    <a:pt x="1345" y="463"/>
                  </a:lnTo>
                  <a:lnTo>
                    <a:pt x="1392" y="513"/>
                  </a:lnTo>
                  <a:lnTo>
                    <a:pt x="1376" y="519"/>
                  </a:lnTo>
                  <a:lnTo>
                    <a:pt x="1384" y="561"/>
                  </a:lnTo>
                  <a:lnTo>
                    <a:pt x="1371" y="582"/>
                  </a:lnTo>
                  <a:lnTo>
                    <a:pt x="1377" y="672"/>
                  </a:lnTo>
                  <a:lnTo>
                    <a:pt x="1412" y="684"/>
                  </a:lnTo>
                  <a:lnTo>
                    <a:pt x="1418" y="742"/>
                  </a:lnTo>
                  <a:lnTo>
                    <a:pt x="1420" y="755"/>
                  </a:lnTo>
                  <a:lnTo>
                    <a:pt x="1437" y="767"/>
                  </a:lnTo>
                  <a:lnTo>
                    <a:pt x="1430" y="775"/>
                  </a:lnTo>
                  <a:lnTo>
                    <a:pt x="1434" y="812"/>
                  </a:lnTo>
                  <a:lnTo>
                    <a:pt x="1455" y="857"/>
                  </a:lnTo>
                  <a:lnTo>
                    <a:pt x="1447" y="883"/>
                  </a:lnTo>
                  <a:lnTo>
                    <a:pt x="1489" y="889"/>
                  </a:lnTo>
                  <a:lnTo>
                    <a:pt x="1524" y="868"/>
                  </a:lnTo>
                  <a:lnTo>
                    <a:pt x="1527" y="888"/>
                  </a:lnTo>
                  <a:lnTo>
                    <a:pt x="1507" y="921"/>
                  </a:lnTo>
                  <a:lnTo>
                    <a:pt x="1496" y="923"/>
                  </a:lnTo>
                  <a:lnTo>
                    <a:pt x="1481" y="966"/>
                  </a:lnTo>
                  <a:lnTo>
                    <a:pt x="1453" y="989"/>
                  </a:lnTo>
                  <a:lnTo>
                    <a:pt x="1399" y="1000"/>
                  </a:lnTo>
                  <a:lnTo>
                    <a:pt x="1405" y="1011"/>
                  </a:lnTo>
                  <a:lnTo>
                    <a:pt x="1426" y="1066"/>
                  </a:lnTo>
                  <a:lnTo>
                    <a:pt x="1445" y="1126"/>
                  </a:lnTo>
                  <a:lnTo>
                    <a:pt x="1433" y="1138"/>
                  </a:lnTo>
                  <a:lnTo>
                    <a:pt x="1417" y="1213"/>
                  </a:lnTo>
                  <a:lnTo>
                    <a:pt x="1425" y="1308"/>
                  </a:lnTo>
                  <a:lnTo>
                    <a:pt x="1426" y="1324"/>
                  </a:lnTo>
                  <a:lnTo>
                    <a:pt x="1457" y="1403"/>
                  </a:lnTo>
                  <a:lnTo>
                    <a:pt x="1454" y="1454"/>
                  </a:lnTo>
                  <a:lnTo>
                    <a:pt x="1440" y="1464"/>
                  </a:lnTo>
                  <a:lnTo>
                    <a:pt x="1376" y="1448"/>
                  </a:lnTo>
                  <a:lnTo>
                    <a:pt x="1349" y="1439"/>
                  </a:lnTo>
                  <a:lnTo>
                    <a:pt x="1341" y="1417"/>
                  </a:lnTo>
                  <a:lnTo>
                    <a:pt x="1341" y="1406"/>
                  </a:lnTo>
                  <a:lnTo>
                    <a:pt x="1318" y="1384"/>
                  </a:lnTo>
                  <a:lnTo>
                    <a:pt x="1300" y="1323"/>
                  </a:lnTo>
                  <a:lnTo>
                    <a:pt x="1281" y="1268"/>
                  </a:lnTo>
                  <a:lnTo>
                    <a:pt x="1275" y="1243"/>
                  </a:lnTo>
                  <a:lnTo>
                    <a:pt x="1271" y="1234"/>
                  </a:lnTo>
                  <a:lnTo>
                    <a:pt x="1256" y="1205"/>
                  </a:lnTo>
                  <a:lnTo>
                    <a:pt x="1249" y="1182"/>
                  </a:lnTo>
                  <a:lnTo>
                    <a:pt x="1248" y="1155"/>
                  </a:lnTo>
                  <a:lnTo>
                    <a:pt x="1230" y="1121"/>
                  </a:lnTo>
                  <a:lnTo>
                    <a:pt x="1215" y="1108"/>
                  </a:lnTo>
                  <a:lnTo>
                    <a:pt x="1212" y="1057"/>
                  </a:lnTo>
                  <a:lnTo>
                    <a:pt x="1130" y="1012"/>
                  </a:lnTo>
                  <a:lnTo>
                    <a:pt x="1097" y="1057"/>
                  </a:lnTo>
                  <a:lnTo>
                    <a:pt x="1068" y="1056"/>
                  </a:lnTo>
                  <a:lnTo>
                    <a:pt x="1063" y="1065"/>
                  </a:lnTo>
                  <a:lnTo>
                    <a:pt x="1062" y="1091"/>
                  </a:lnTo>
                  <a:lnTo>
                    <a:pt x="1051" y="1119"/>
                  </a:lnTo>
                  <a:lnTo>
                    <a:pt x="1026" y="1134"/>
                  </a:lnTo>
                  <a:lnTo>
                    <a:pt x="1019" y="1199"/>
                  </a:lnTo>
                  <a:lnTo>
                    <a:pt x="961" y="1212"/>
                  </a:lnTo>
                  <a:lnTo>
                    <a:pt x="956" y="1201"/>
                  </a:lnTo>
                  <a:lnTo>
                    <a:pt x="949" y="1191"/>
                  </a:lnTo>
                  <a:lnTo>
                    <a:pt x="919" y="1159"/>
                  </a:lnTo>
                  <a:lnTo>
                    <a:pt x="968" y="1140"/>
                  </a:lnTo>
                  <a:lnTo>
                    <a:pt x="967" y="1125"/>
                  </a:lnTo>
                  <a:lnTo>
                    <a:pt x="958" y="1116"/>
                  </a:lnTo>
                  <a:lnTo>
                    <a:pt x="891" y="1136"/>
                  </a:lnTo>
                  <a:lnTo>
                    <a:pt x="865" y="1147"/>
                  </a:lnTo>
                  <a:lnTo>
                    <a:pt x="853" y="1154"/>
                  </a:lnTo>
                  <a:lnTo>
                    <a:pt x="822" y="1145"/>
                  </a:lnTo>
                  <a:lnTo>
                    <a:pt x="816" y="1132"/>
                  </a:lnTo>
                  <a:lnTo>
                    <a:pt x="803" y="1100"/>
                  </a:lnTo>
                  <a:lnTo>
                    <a:pt x="778" y="1089"/>
                  </a:lnTo>
                  <a:lnTo>
                    <a:pt x="746" y="1113"/>
                  </a:lnTo>
                  <a:lnTo>
                    <a:pt x="713" y="1112"/>
                  </a:lnTo>
                  <a:lnTo>
                    <a:pt x="727" y="1139"/>
                  </a:lnTo>
                  <a:lnTo>
                    <a:pt x="629" y="1147"/>
                  </a:lnTo>
                  <a:lnTo>
                    <a:pt x="624" y="1093"/>
                  </a:lnTo>
                  <a:lnTo>
                    <a:pt x="606" y="1066"/>
                  </a:lnTo>
                  <a:lnTo>
                    <a:pt x="590" y="1040"/>
                  </a:lnTo>
                  <a:lnTo>
                    <a:pt x="493" y="1055"/>
                  </a:lnTo>
                  <a:lnTo>
                    <a:pt x="516" y="1117"/>
                  </a:lnTo>
                  <a:lnTo>
                    <a:pt x="458" y="1174"/>
                  </a:lnTo>
                  <a:lnTo>
                    <a:pt x="435" y="1168"/>
                  </a:lnTo>
                  <a:lnTo>
                    <a:pt x="378" y="1154"/>
                  </a:lnTo>
                  <a:lnTo>
                    <a:pt x="262" y="1179"/>
                  </a:lnTo>
                  <a:lnTo>
                    <a:pt x="239" y="1121"/>
                  </a:lnTo>
                  <a:lnTo>
                    <a:pt x="234" y="1085"/>
                  </a:lnTo>
                  <a:lnTo>
                    <a:pt x="239" y="1082"/>
                  </a:lnTo>
                  <a:lnTo>
                    <a:pt x="266" y="1059"/>
                  </a:lnTo>
                  <a:lnTo>
                    <a:pt x="283" y="1015"/>
                  </a:lnTo>
                  <a:lnTo>
                    <a:pt x="287" y="1010"/>
                  </a:lnTo>
                  <a:lnTo>
                    <a:pt x="305" y="963"/>
                  </a:lnTo>
                  <a:lnTo>
                    <a:pt x="348" y="948"/>
                  </a:lnTo>
                  <a:lnTo>
                    <a:pt x="370" y="938"/>
                  </a:lnTo>
                  <a:lnTo>
                    <a:pt x="374" y="929"/>
                  </a:lnTo>
                  <a:lnTo>
                    <a:pt x="401" y="859"/>
                  </a:lnTo>
                  <a:lnTo>
                    <a:pt x="420" y="868"/>
                  </a:lnTo>
                  <a:lnTo>
                    <a:pt x="425" y="871"/>
                  </a:lnTo>
                  <a:lnTo>
                    <a:pt x="455" y="878"/>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6"/>
                  </a:lnTo>
                  <a:lnTo>
                    <a:pt x="649" y="694"/>
                  </a:lnTo>
                  <a:lnTo>
                    <a:pt x="648" y="687"/>
                  </a:lnTo>
                  <a:lnTo>
                    <a:pt x="614" y="689"/>
                  </a:lnTo>
                  <a:lnTo>
                    <a:pt x="611" y="666"/>
                  </a:lnTo>
                  <a:lnTo>
                    <a:pt x="607" y="649"/>
                  </a:lnTo>
                  <a:lnTo>
                    <a:pt x="516" y="606"/>
                  </a:lnTo>
                  <a:lnTo>
                    <a:pt x="556" y="588"/>
                  </a:lnTo>
                  <a:lnTo>
                    <a:pt x="566" y="587"/>
                  </a:lnTo>
                  <a:lnTo>
                    <a:pt x="554" y="533"/>
                  </a:lnTo>
                  <a:lnTo>
                    <a:pt x="539" y="494"/>
                  </a:lnTo>
                  <a:lnTo>
                    <a:pt x="524" y="484"/>
                  </a:lnTo>
                  <a:lnTo>
                    <a:pt x="502" y="506"/>
                  </a:lnTo>
                  <a:lnTo>
                    <a:pt x="468" y="486"/>
                  </a:lnTo>
                  <a:lnTo>
                    <a:pt x="479" y="415"/>
                  </a:lnTo>
                  <a:lnTo>
                    <a:pt x="394" y="417"/>
                  </a:lnTo>
                  <a:lnTo>
                    <a:pt x="394" y="395"/>
                  </a:lnTo>
                  <a:lnTo>
                    <a:pt x="375" y="364"/>
                  </a:lnTo>
                  <a:lnTo>
                    <a:pt x="372" y="354"/>
                  </a:lnTo>
                  <a:lnTo>
                    <a:pt x="334" y="331"/>
                  </a:lnTo>
                  <a:lnTo>
                    <a:pt x="336" y="302"/>
                  </a:lnTo>
                  <a:lnTo>
                    <a:pt x="308" y="300"/>
                  </a:lnTo>
                  <a:lnTo>
                    <a:pt x="286" y="264"/>
                  </a:lnTo>
                  <a:lnTo>
                    <a:pt x="246" y="269"/>
                  </a:lnTo>
                  <a:lnTo>
                    <a:pt x="244" y="327"/>
                  </a:lnTo>
                  <a:lnTo>
                    <a:pt x="193" y="381"/>
                  </a:lnTo>
                  <a:lnTo>
                    <a:pt x="153" y="393"/>
                  </a:lnTo>
                  <a:lnTo>
                    <a:pt x="155" y="372"/>
                  </a:lnTo>
                  <a:lnTo>
                    <a:pt x="157" y="357"/>
                  </a:lnTo>
                  <a:lnTo>
                    <a:pt x="143" y="348"/>
                  </a:lnTo>
                  <a:lnTo>
                    <a:pt x="142" y="316"/>
                  </a:lnTo>
                  <a:lnTo>
                    <a:pt x="73" y="296"/>
                  </a:lnTo>
                  <a:lnTo>
                    <a:pt x="42" y="278"/>
                  </a:lnTo>
                  <a:lnTo>
                    <a:pt x="0" y="252"/>
                  </a:lnTo>
                  <a:lnTo>
                    <a:pt x="20" y="244"/>
                  </a:lnTo>
                  <a:lnTo>
                    <a:pt x="80" y="235"/>
                  </a:lnTo>
                  <a:lnTo>
                    <a:pt x="91" y="223"/>
                  </a:lnTo>
                  <a:lnTo>
                    <a:pt x="169" y="197"/>
                  </a:lnTo>
                  <a:lnTo>
                    <a:pt x="217" y="107"/>
                  </a:lnTo>
                  <a:lnTo>
                    <a:pt x="254" y="120"/>
                  </a:lnTo>
                  <a:lnTo>
                    <a:pt x="319" y="101"/>
                  </a:lnTo>
                  <a:lnTo>
                    <a:pt x="378" y="116"/>
                  </a:lnTo>
                  <a:lnTo>
                    <a:pt x="405" y="157"/>
                  </a:lnTo>
                  <a:lnTo>
                    <a:pt x="401" y="204"/>
                  </a:lnTo>
                  <a:lnTo>
                    <a:pt x="420" y="228"/>
                  </a:lnTo>
                  <a:lnTo>
                    <a:pt x="452" y="228"/>
                  </a:lnTo>
                  <a:lnTo>
                    <a:pt x="467" y="235"/>
                  </a:lnTo>
                  <a:lnTo>
                    <a:pt x="497" y="197"/>
                  </a:lnTo>
                  <a:lnTo>
                    <a:pt x="517" y="196"/>
                  </a:lnTo>
                  <a:lnTo>
                    <a:pt x="605" y="203"/>
                  </a:lnTo>
                  <a:lnTo>
                    <a:pt x="633" y="217"/>
                  </a:lnTo>
                  <a:lnTo>
                    <a:pt x="684" y="201"/>
                  </a:lnTo>
                  <a:lnTo>
                    <a:pt x="711" y="175"/>
                  </a:lnTo>
                  <a:lnTo>
                    <a:pt x="741" y="180"/>
                  </a:lnTo>
                  <a:lnTo>
                    <a:pt x="788" y="183"/>
                  </a:lnTo>
                  <a:lnTo>
                    <a:pt x="808" y="122"/>
                  </a:lnTo>
                  <a:lnTo>
                    <a:pt x="848" y="115"/>
                  </a:lnTo>
                  <a:lnTo>
                    <a:pt x="893" y="75"/>
                  </a:lnTo>
                  <a:lnTo>
                    <a:pt x="915" y="82"/>
                  </a:lnTo>
                  <a:lnTo>
                    <a:pt x="967" y="48"/>
                  </a:lnTo>
                  <a:lnTo>
                    <a:pt x="1002" y="0"/>
                  </a:lnTo>
                  <a:lnTo>
                    <a:pt x="1040" y="13"/>
                  </a:lnTo>
                  <a:lnTo>
                    <a:pt x="1048" y="41"/>
                  </a:lnTo>
                  <a:lnTo>
                    <a:pt x="1080" y="20"/>
                  </a:lnTo>
                  <a:lnTo>
                    <a:pt x="1125" y="20"/>
                  </a:lnTo>
                  <a:lnTo>
                    <a:pt x="1181" y="30"/>
                  </a:lnTo>
                  <a:lnTo>
                    <a:pt x="1201" y="42"/>
                  </a:lnTo>
                  <a:lnTo>
                    <a:pt x="1201" y="93"/>
                  </a:lnTo>
                  <a:lnTo>
                    <a:pt x="1240" y="124"/>
                  </a:lnTo>
                  <a:lnTo>
                    <a:pt x="1283" y="149"/>
                  </a:lnTo>
                  <a:lnTo>
                    <a:pt x="1333" y="151"/>
                  </a:lnTo>
                  <a:lnTo>
                    <a:pt x="1379" y="163"/>
                  </a:lnTo>
                  <a:lnTo>
                    <a:pt x="1390" y="131"/>
                  </a:lnTo>
                  <a:lnTo>
                    <a:pt x="1408" y="127"/>
                  </a:lnTo>
                  <a:lnTo>
                    <a:pt x="1443" y="146"/>
                  </a:lnTo>
                  <a:lnTo>
                    <a:pt x="1465" y="155"/>
                  </a:lnTo>
                  <a:lnTo>
                    <a:pt x="1465" y="155"/>
                  </a:lnTo>
                  <a:lnTo>
                    <a:pt x="1465" y="15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69"/>
            <p:cNvSpPr>
              <a:spLocks noEditPoints="1"/>
            </p:cNvSpPr>
            <p:nvPr/>
          </p:nvSpPr>
          <p:spPr bwMode="auto">
            <a:xfrm>
              <a:off x="3390" y="1479"/>
              <a:ext cx="924" cy="885"/>
            </a:xfrm>
            <a:custGeom>
              <a:avLst/>
              <a:gdLst>
                <a:gd name="T0" fmla="*/ 1322 w 1538"/>
                <a:gd name="T1" fmla="*/ 1389 h 1472"/>
                <a:gd name="T2" fmla="*/ 1252 w 1538"/>
                <a:gd name="T3" fmla="*/ 1160 h 1472"/>
                <a:gd name="T4" fmla="*/ 1073 w 1538"/>
                <a:gd name="T5" fmla="*/ 1070 h 1472"/>
                <a:gd name="T6" fmla="*/ 953 w 1538"/>
                <a:gd name="T7" fmla="*/ 1196 h 1472"/>
                <a:gd name="T8" fmla="*/ 861 w 1538"/>
                <a:gd name="T9" fmla="*/ 1161 h 1472"/>
                <a:gd name="T10" fmla="*/ 740 w 1538"/>
                <a:gd name="T11" fmla="*/ 1146 h 1472"/>
                <a:gd name="T12" fmla="*/ 466 w 1538"/>
                <a:gd name="T13" fmla="*/ 1181 h 1472"/>
                <a:gd name="T14" fmla="*/ 271 w 1538"/>
                <a:gd name="T15" fmla="*/ 1061 h 1472"/>
                <a:gd name="T16" fmla="*/ 406 w 1538"/>
                <a:gd name="T17" fmla="*/ 859 h 1472"/>
                <a:gd name="T18" fmla="*/ 582 w 1538"/>
                <a:gd name="T19" fmla="*/ 880 h 1472"/>
                <a:gd name="T20" fmla="*/ 652 w 1538"/>
                <a:gd name="T21" fmla="*/ 694 h 1472"/>
                <a:gd name="T22" fmla="*/ 558 w 1538"/>
                <a:gd name="T23" fmla="*/ 538 h 1472"/>
                <a:gd name="T24" fmla="*/ 398 w 1538"/>
                <a:gd name="T25" fmla="*/ 400 h 1472"/>
                <a:gd name="T26" fmla="*/ 257 w 1538"/>
                <a:gd name="T27" fmla="*/ 276 h 1472"/>
                <a:gd name="T28" fmla="*/ 78 w 1538"/>
                <a:gd name="T29" fmla="*/ 303 h 1472"/>
                <a:gd name="T30" fmla="*/ 222 w 1538"/>
                <a:gd name="T31" fmla="*/ 107 h 1472"/>
                <a:gd name="T32" fmla="*/ 461 w 1538"/>
                <a:gd name="T33" fmla="*/ 229 h 1472"/>
                <a:gd name="T34" fmla="*/ 717 w 1538"/>
                <a:gd name="T35" fmla="*/ 175 h 1472"/>
                <a:gd name="T36" fmla="*/ 972 w 1538"/>
                <a:gd name="T37" fmla="*/ 49 h 1472"/>
                <a:gd name="T38" fmla="*/ 1211 w 1538"/>
                <a:gd name="T39" fmla="*/ 44 h 1472"/>
                <a:gd name="T40" fmla="*/ 1415 w 1538"/>
                <a:gd name="T41" fmla="*/ 127 h 1472"/>
                <a:gd name="T42" fmla="*/ 1429 w 1538"/>
                <a:gd name="T43" fmla="*/ 266 h 1472"/>
                <a:gd name="T44" fmla="*/ 1368 w 1538"/>
                <a:gd name="T45" fmla="*/ 412 h 1472"/>
                <a:gd name="T46" fmla="*/ 1387 w 1538"/>
                <a:gd name="T47" fmla="*/ 674 h 1472"/>
                <a:gd name="T48" fmla="*/ 1458 w 1538"/>
                <a:gd name="T49" fmla="*/ 884 h 1472"/>
                <a:gd name="T50" fmla="*/ 1460 w 1538"/>
                <a:gd name="T51" fmla="*/ 997 h 1472"/>
                <a:gd name="T52" fmla="*/ 1437 w 1538"/>
                <a:gd name="T53" fmla="*/ 1327 h 1472"/>
                <a:gd name="T54" fmla="*/ 1384 w 1538"/>
                <a:gd name="T55" fmla="*/ 1449 h 1472"/>
                <a:gd name="T56" fmla="*/ 1421 w 1538"/>
                <a:gd name="T57" fmla="*/ 1217 h 1472"/>
                <a:gd name="T58" fmla="*/ 1485 w 1538"/>
                <a:gd name="T59" fmla="*/ 968 h 1472"/>
                <a:gd name="T60" fmla="*/ 1458 w 1538"/>
                <a:gd name="T61" fmla="*/ 861 h 1472"/>
                <a:gd name="T62" fmla="*/ 1381 w 1538"/>
                <a:gd name="T63" fmla="*/ 679 h 1472"/>
                <a:gd name="T64" fmla="*/ 1363 w 1538"/>
                <a:gd name="T65" fmla="*/ 419 h 1472"/>
                <a:gd name="T66" fmla="*/ 1423 w 1538"/>
                <a:gd name="T67" fmla="*/ 263 h 1472"/>
                <a:gd name="T68" fmla="*/ 1400 w 1538"/>
                <a:gd name="T69" fmla="*/ 138 h 1472"/>
                <a:gd name="T70" fmla="*/ 1186 w 1538"/>
                <a:gd name="T71" fmla="*/ 37 h 1472"/>
                <a:gd name="T72" fmla="*/ 923 w 1538"/>
                <a:gd name="T73" fmla="*/ 90 h 1472"/>
                <a:gd name="T74" fmla="*/ 692 w 1538"/>
                <a:gd name="T75" fmla="*/ 208 h 1472"/>
                <a:gd name="T76" fmla="*/ 425 w 1538"/>
                <a:gd name="T77" fmla="*/ 235 h 1472"/>
                <a:gd name="T78" fmla="*/ 178 w 1538"/>
                <a:gd name="T79" fmla="*/ 204 h 1472"/>
                <a:gd name="T80" fmla="*/ 153 w 1538"/>
                <a:gd name="T81" fmla="*/ 350 h 1472"/>
                <a:gd name="T82" fmla="*/ 317 w 1538"/>
                <a:gd name="T83" fmla="*/ 301 h 1472"/>
                <a:gd name="T84" fmla="*/ 490 w 1538"/>
                <a:gd name="T85" fmla="*/ 415 h 1472"/>
                <a:gd name="T86" fmla="*/ 577 w 1538"/>
                <a:gd name="T87" fmla="*/ 594 h 1472"/>
                <a:gd name="T88" fmla="*/ 667 w 1538"/>
                <a:gd name="T89" fmla="*/ 730 h 1472"/>
                <a:gd name="T90" fmla="*/ 528 w 1538"/>
                <a:gd name="T91" fmla="*/ 921 h 1472"/>
                <a:gd name="T92" fmla="*/ 380 w 1538"/>
                <a:gd name="T93" fmla="*/ 944 h 1472"/>
                <a:gd name="T94" fmla="*/ 245 w 1538"/>
                <a:gd name="T95" fmla="*/ 1090 h 1472"/>
                <a:gd name="T96" fmla="*/ 495 w 1538"/>
                <a:gd name="T97" fmla="*/ 1057 h 1472"/>
                <a:gd name="T98" fmla="*/ 752 w 1538"/>
                <a:gd name="T99" fmla="*/ 1114 h 1472"/>
                <a:gd name="T100" fmla="*/ 897 w 1538"/>
                <a:gd name="T101" fmla="*/ 1137 h 1472"/>
                <a:gd name="T102" fmla="*/ 970 w 1538"/>
                <a:gd name="T103" fmla="*/ 1213 h 1472"/>
                <a:gd name="T104" fmla="*/ 1102 w 1538"/>
                <a:gd name="T105" fmla="*/ 1058 h 1472"/>
                <a:gd name="T106" fmla="*/ 1266 w 1538"/>
                <a:gd name="T107" fmla="*/ 1208 h 1472"/>
                <a:gd name="T108" fmla="*/ 1351 w 1538"/>
                <a:gd name="T109" fmla="*/ 1420 h 1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2">
                  <a:moveTo>
                    <a:pt x="1447" y="1472"/>
                  </a:moveTo>
                  <a:lnTo>
                    <a:pt x="1447" y="1472"/>
                  </a:lnTo>
                  <a:lnTo>
                    <a:pt x="1382" y="1455"/>
                  </a:lnTo>
                  <a:lnTo>
                    <a:pt x="1354" y="1446"/>
                  </a:lnTo>
                  <a:lnTo>
                    <a:pt x="1345" y="1421"/>
                  </a:lnTo>
                  <a:lnTo>
                    <a:pt x="1344" y="1412"/>
                  </a:lnTo>
                  <a:lnTo>
                    <a:pt x="1322" y="1389"/>
                  </a:lnTo>
                  <a:lnTo>
                    <a:pt x="1304" y="1328"/>
                  </a:lnTo>
                  <a:lnTo>
                    <a:pt x="1285" y="1273"/>
                  </a:lnTo>
                  <a:lnTo>
                    <a:pt x="1279" y="1248"/>
                  </a:lnTo>
                  <a:lnTo>
                    <a:pt x="1275" y="1240"/>
                  </a:lnTo>
                  <a:lnTo>
                    <a:pt x="1260" y="1210"/>
                  </a:lnTo>
                  <a:lnTo>
                    <a:pt x="1253" y="1187"/>
                  </a:lnTo>
                  <a:lnTo>
                    <a:pt x="1252" y="1160"/>
                  </a:lnTo>
                  <a:lnTo>
                    <a:pt x="1234" y="1127"/>
                  </a:lnTo>
                  <a:lnTo>
                    <a:pt x="1219" y="1113"/>
                  </a:lnTo>
                  <a:lnTo>
                    <a:pt x="1215" y="1063"/>
                  </a:lnTo>
                  <a:lnTo>
                    <a:pt x="1138" y="1021"/>
                  </a:lnTo>
                  <a:lnTo>
                    <a:pt x="1105" y="1065"/>
                  </a:lnTo>
                  <a:lnTo>
                    <a:pt x="1077" y="1064"/>
                  </a:lnTo>
                  <a:lnTo>
                    <a:pt x="1073" y="1070"/>
                  </a:lnTo>
                  <a:lnTo>
                    <a:pt x="1072" y="1097"/>
                  </a:lnTo>
                  <a:lnTo>
                    <a:pt x="1061" y="1125"/>
                  </a:lnTo>
                  <a:lnTo>
                    <a:pt x="1036" y="1140"/>
                  </a:lnTo>
                  <a:lnTo>
                    <a:pt x="1029" y="1206"/>
                  </a:lnTo>
                  <a:lnTo>
                    <a:pt x="967" y="1220"/>
                  </a:lnTo>
                  <a:lnTo>
                    <a:pt x="960" y="1207"/>
                  </a:lnTo>
                  <a:lnTo>
                    <a:pt x="953" y="1196"/>
                  </a:lnTo>
                  <a:lnTo>
                    <a:pt x="920" y="1162"/>
                  </a:lnTo>
                  <a:lnTo>
                    <a:pt x="972" y="1142"/>
                  </a:lnTo>
                  <a:lnTo>
                    <a:pt x="971" y="1130"/>
                  </a:lnTo>
                  <a:lnTo>
                    <a:pt x="964" y="1124"/>
                  </a:lnTo>
                  <a:lnTo>
                    <a:pt x="899" y="1143"/>
                  </a:lnTo>
                  <a:lnTo>
                    <a:pt x="873" y="1155"/>
                  </a:lnTo>
                  <a:lnTo>
                    <a:pt x="861" y="1161"/>
                  </a:lnTo>
                  <a:lnTo>
                    <a:pt x="826" y="1151"/>
                  </a:lnTo>
                  <a:lnTo>
                    <a:pt x="820" y="1137"/>
                  </a:lnTo>
                  <a:lnTo>
                    <a:pt x="807" y="1107"/>
                  </a:lnTo>
                  <a:lnTo>
                    <a:pt x="786" y="1097"/>
                  </a:lnTo>
                  <a:lnTo>
                    <a:pt x="754" y="1121"/>
                  </a:lnTo>
                  <a:lnTo>
                    <a:pt x="726" y="1120"/>
                  </a:lnTo>
                  <a:lnTo>
                    <a:pt x="740" y="1146"/>
                  </a:lnTo>
                  <a:lnTo>
                    <a:pt x="633" y="1155"/>
                  </a:lnTo>
                  <a:lnTo>
                    <a:pt x="628" y="1098"/>
                  </a:lnTo>
                  <a:lnTo>
                    <a:pt x="610" y="1071"/>
                  </a:lnTo>
                  <a:lnTo>
                    <a:pt x="596" y="1047"/>
                  </a:lnTo>
                  <a:lnTo>
                    <a:pt x="504" y="1062"/>
                  </a:lnTo>
                  <a:lnTo>
                    <a:pt x="527" y="1122"/>
                  </a:lnTo>
                  <a:lnTo>
                    <a:pt x="466" y="1181"/>
                  </a:lnTo>
                  <a:lnTo>
                    <a:pt x="441" y="1176"/>
                  </a:lnTo>
                  <a:lnTo>
                    <a:pt x="385" y="1161"/>
                  </a:lnTo>
                  <a:lnTo>
                    <a:pt x="267" y="1186"/>
                  </a:lnTo>
                  <a:lnTo>
                    <a:pt x="243" y="1126"/>
                  </a:lnTo>
                  <a:lnTo>
                    <a:pt x="237" y="1087"/>
                  </a:lnTo>
                  <a:lnTo>
                    <a:pt x="245" y="1083"/>
                  </a:lnTo>
                  <a:lnTo>
                    <a:pt x="271" y="1061"/>
                  </a:lnTo>
                  <a:lnTo>
                    <a:pt x="288" y="1017"/>
                  </a:lnTo>
                  <a:lnTo>
                    <a:pt x="291" y="1013"/>
                  </a:lnTo>
                  <a:lnTo>
                    <a:pt x="310" y="964"/>
                  </a:lnTo>
                  <a:lnTo>
                    <a:pt x="354" y="949"/>
                  </a:lnTo>
                  <a:lnTo>
                    <a:pt x="375" y="939"/>
                  </a:lnTo>
                  <a:lnTo>
                    <a:pt x="378" y="932"/>
                  </a:lnTo>
                  <a:lnTo>
                    <a:pt x="406" y="859"/>
                  </a:lnTo>
                  <a:lnTo>
                    <a:pt x="428" y="869"/>
                  </a:lnTo>
                  <a:lnTo>
                    <a:pt x="433" y="872"/>
                  </a:lnTo>
                  <a:lnTo>
                    <a:pt x="463" y="878"/>
                  </a:lnTo>
                  <a:lnTo>
                    <a:pt x="496" y="880"/>
                  </a:lnTo>
                  <a:lnTo>
                    <a:pt x="498" y="925"/>
                  </a:lnTo>
                  <a:lnTo>
                    <a:pt x="525" y="915"/>
                  </a:lnTo>
                  <a:lnTo>
                    <a:pt x="582" y="880"/>
                  </a:lnTo>
                  <a:lnTo>
                    <a:pt x="601" y="873"/>
                  </a:lnTo>
                  <a:lnTo>
                    <a:pt x="622" y="829"/>
                  </a:lnTo>
                  <a:lnTo>
                    <a:pt x="637" y="786"/>
                  </a:lnTo>
                  <a:lnTo>
                    <a:pt x="645" y="782"/>
                  </a:lnTo>
                  <a:lnTo>
                    <a:pt x="654" y="764"/>
                  </a:lnTo>
                  <a:lnTo>
                    <a:pt x="661" y="730"/>
                  </a:lnTo>
                  <a:lnTo>
                    <a:pt x="652" y="694"/>
                  </a:lnTo>
                  <a:lnTo>
                    <a:pt x="619" y="696"/>
                  </a:lnTo>
                  <a:lnTo>
                    <a:pt x="614" y="671"/>
                  </a:lnTo>
                  <a:lnTo>
                    <a:pt x="611" y="655"/>
                  </a:lnTo>
                  <a:lnTo>
                    <a:pt x="515" y="610"/>
                  </a:lnTo>
                  <a:lnTo>
                    <a:pt x="563" y="588"/>
                  </a:lnTo>
                  <a:lnTo>
                    <a:pt x="569" y="588"/>
                  </a:lnTo>
                  <a:lnTo>
                    <a:pt x="558" y="538"/>
                  </a:lnTo>
                  <a:lnTo>
                    <a:pt x="543" y="501"/>
                  </a:lnTo>
                  <a:lnTo>
                    <a:pt x="532" y="492"/>
                  </a:lnTo>
                  <a:lnTo>
                    <a:pt x="510" y="514"/>
                  </a:lnTo>
                  <a:lnTo>
                    <a:pt x="471" y="491"/>
                  </a:lnTo>
                  <a:lnTo>
                    <a:pt x="482" y="422"/>
                  </a:lnTo>
                  <a:lnTo>
                    <a:pt x="398" y="424"/>
                  </a:lnTo>
                  <a:lnTo>
                    <a:pt x="398" y="400"/>
                  </a:lnTo>
                  <a:lnTo>
                    <a:pt x="378" y="369"/>
                  </a:lnTo>
                  <a:lnTo>
                    <a:pt x="376" y="360"/>
                  </a:lnTo>
                  <a:lnTo>
                    <a:pt x="337" y="337"/>
                  </a:lnTo>
                  <a:lnTo>
                    <a:pt x="339" y="309"/>
                  </a:lnTo>
                  <a:lnTo>
                    <a:pt x="314" y="307"/>
                  </a:lnTo>
                  <a:lnTo>
                    <a:pt x="291" y="272"/>
                  </a:lnTo>
                  <a:lnTo>
                    <a:pt x="257" y="276"/>
                  </a:lnTo>
                  <a:lnTo>
                    <a:pt x="254" y="332"/>
                  </a:lnTo>
                  <a:lnTo>
                    <a:pt x="202" y="388"/>
                  </a:lnTo>
                  <a:lnTo>
                    <a:pt x="157" y="401"/>
                  </a:lnTo>
                  <a:lnTo>
                    <a:pt x="160" y="363"/>
                  </a:lnTo>
                  <a:lnTo>
                    <a:pt x="146" y="354"/>
                  </a:lnTo>
                  <a:lnTo>
                    <a:pt x="146" y="323"/>
                  </a:lnTo>
                  <a:lnTo>
                    <a:pt x="78" y="303"/>
                  </a:lnTo>
                  <a:lnTo>
                    <a:pt x="47" y="285"/>
                  </a:lnTo>
                  <a:lnTo>
                    <a:pt x="0" y="256"/>
                  </a:lnTo>
                  <a:lnTo>
                    <a:pt x="26" y="244"/>
                  </a:lnTo>
                  <a:lnTo>
                    <a:pt x="86" y="236"/>
                  </a:lnTo>
                  <a:lnTo>
                    <a:pt x="96" y="224"/>
                  </a:lnTo>
                  <a:lnTo>
                    <a:pt x="174" y="199"/>
                  </a:lnTo>
                  <a:lnTo>
                    <a:pt x="222" y="107"/>
                  </a:lnTo>
                  <a:lnTo>
                    <a:pt x="261" y="120"/>
                  </a:lnTo>
                  <a:lnTo>
                    <a:pt x="326" y="102"/>
                  </a:lnTo>
                  <a:lnTo>
                    <a:pt x="387" y="117"/>
                  </a:lnTo>
                  <a:lnTo>
                    <a:pt x="416" y="160"/>
                  </a:lnTo>
                  <a:lnTo>
                    <a:pt x="411" y="207"/>
                  </a:lnTo>
                  <a:lnTo>
                    <a:pt x="428" y="228"/>
                  </a:lnTo>
                  <a:lnTo>
                    <a:pt x="461" y="229"/>
                  </a:lnTo>
                  <a:lnTo>
                    <a:pt x="473" y="235"/>
                  </a:lnTo>
                  <a:lnTo>
                    <a:pt x="502" y="198"/>
                  </a:lnTo>
                  <a:lnTo>
                    <a:pt x="523" y="197"/>
                  </a:lnTo>
                  <a:lnTo>
                    <a:pt x="614" y="204"/>
                  </a:lnTo>
                  <a:lnTo>
                    <a:pt x="640" y="217"/>
                  </a:lnTo>
                  <a:lnTo>
                    <a:pt x="689" y="202"/>
                  </a:lnTo>
                  <a:lnTo>
                    <a:pt x="717" y="175"/>
                  </a:lnTo>
                  <a:lnTo>
                    <a:pt x="749" y="180"/>
                  </a:lnTo>
                  <a:lnTo>
                    <a:pt x="793" y="183"/>
                  </a:lnTo>
                  <a:lnTo>
                    <a:pt x="813" y="123"/>
                  </a:lnTo>
                  <a:lnTo>
                    <a:pt x="853" y="115"/>
                  </a:lnTo>
                  <a:lnTo>
                    <a:pt x="899" y="76"/>
                  </a:lnTo>
                  <a:lnTo>
                    <a:pt x="922" y="83"/>
                  </a:lnTo>
                  <a:lnTo>
                    <a:pt x="972" y="49"/>
                  </a:lnTo>
                  <a:lnTo>
                    <a:pt x="1008" y="0"/>
                  </a:lnTo>
                  <a:lnTo>
                    <a:pt x="1050" y="14"/>
                  </a:lnTo>
                  <a:lnTo>
                    <a:pt x="1057" y="40"/>
                  </a:lnTo>
                  <a:lnTo>
                    <a:pt x="1086" y="21"/>
                  </a:lnTo>
                  <a:lnTo>
                    <a:pt x="1132" y="20"/>
                  </a:lnTo>
                  <a:lnTo>
                    <a:pt x="1189" y="31"/>
                  </a:lnTo>
                  <a:lnTo>
                    <a:pt x="1211" y="44"/>
                  </a:lnTo>
                  <a:lnTo>
                    <a:pt x="1211" y="95"/>
                  </a:lnTo>
                  <a:lnTo>
                    <a:pt x="1249" y="126"/>
                  </a:lnTo>
                  <a:lnTo>
                    <a:pt x="1291" y="150"/>
                  </a:lnTo>
                  <a:lnTo>
                    <a:pt x="1340" y="151"/>
                  </a:lnTo>
                  <a:lnTo>
                    <a:pt x="1384" y="163"/>
                  </a:lnTo>
                  <a:lnTo>
                    <a:pt x="1395" y="132"/>
                  </a:lnTo>
                  <a:lnTo>
                    <a:pt x="1415" y="127"/>
                  </a:lnTo>
                  <a:lnTo>
                    <a:pt x="1452" y="147"/>
                  </a:lnTo>
                  <a:lnTo>
                    <a:pt x="1472" y="155"/>
                  </a:lnTo>
                  <a:lnTo>
                    <a:pt x="1480" y="155"/>
                  </a:lnTo>
                  <a:lnTo>
                    <a:pt x="1461" y="179"/>
                  </a:lnTo>
                  <a:lnTo>
                    <a:pt x="1459" y="230"/>
                  </a:lnTo>
                  <a:lnTo>
                    <a:pt x="1445" y="229"/>
                  </a:lnTo>
                  <a:lnTo>
                    <a:pt x="1429" y="266"/>
                  </a:lnTo>
                  <a:lnTo>
                    <a:pt x="1416" y="287"/>
                  </a:lnTo>
                  <a:lnTo>
                    <a:pt x="1404" y="285"/>
                  </a:lnTo>
                  <a:lnTo>
                    <a:pt x="1395" y="282"/>
                  </a:lnTo>
                  <a:lnTo>
                    <a:pt x="1376" y="331"/>
                  </a:lnTo>
                  <a:lnTo>
                    <a:pt x="1345" y="339"/>
                  </a:lnTo>
                  <a:lnTo>
                    <a:pt x="1349" y="414"/>
                  </a:lnTo>
                  <a:lnTo>
                    <a:pt x="1368" y="412"/>
                  </a:lnTo>
                  <a:lnTo>
                    <a:pt x="1375" y="455"/>
                  </a:lnTo>
                  <a:lnTo>
                    <a:pt x="1357" y="468"/>
                  </a:lnTo>
                  <a:lnTo>
                    <a:pt x="1405" y="519"/>
                  </a:lnTo>
                  <a:lnTo>
                    <a:pt x="1387" y="526"/>
                  </a:lnTo>
                  <a:lnTo>
                    <a:pt x="1394" y="566"/>
                  </a:lnTo>
                  <a:lnTo>
                    <a:pt x="1382" y="587"/>
                  </a:lnTo>
                  <a:lnTo>
                    <a:pt x="1387" y="674"/>
                  </a:lnTo>
                  <a:lnTo>
                    <a:pt x="1422" y="686"/>
                  </a:lnTo>
                  <a:lnTo>
                    <a:pt x="1430" y="757"/>
                  </a:lnTo>
                  <a:lnTo>
                    <a:pt x="1448" y="770"/>
                  </a:lnTo>
                  <a:lnTo>
                    <a:pt x="1441" y="780"/>
                  </a:lnTo>
                  <a:lnTo>
                    <a:pt x="1445" y="815"/>
                  </a:lnTo>
                  <a:lnTo>
                    <a:pt x="1465" y="860"/>
                  </a:lnTo>
                  <a:lnTo>
                    <a:pt x="1458" y="884"/>
                  </a:lnTo>
                  <a:lnTo>
                    <a:pt x="1495" y="889"/>
                  </a:lnTo>
                  <a:lnTo>
                    <a:pt x="1533" y="866"/>
                  </a:lnTo>
                  <a:lnTo>
                    <a:pt x="1538" y="892"/>
                  </a:lnTo>
                  <a:lnTo>
                    <a:pt x="1516" y="928"/>
                  </a:lnTo>
                  <a:lnTo>
                    <a:pt x="1506" y="930"/>
                  </a:lnTo>
                  <a:lnTo>
                    <a:pt x="1491" y="972"/>
                  </a:lnTo>
                  <a:lnTo>
                    <a:pt x="1460" y="997"/>
                  </a:lnTo>
                  <a:lnTo>
                    <a:pt x="1411" y="1007"/>
                  </a:lnTo>
                  <a:lnTo>
                    <a:pt x="1415" y="1013"/>
                  </a:lnTo>
                  <a:lnTo>
                    <a:pt x="1436" y="1069"/>
                  </a:lnTo>
                  <a:lnTo>
                    <a:pt x="1455" y="1131"/>
                  </a:lnTo>
                  <a:lnTo>
                    <a:pt x="1443" y="1143"/>
                  </a:lnTo>
                  <a:lnTo>
                    <a:pt x="1427" y="1217"/>
                  </a:lnTo>
                  <a:lnTo>
                    <a:pt x="1437" y="1327"/>
                  </a:lnTo>
                  <a:lnTo>
                    <a:pt x="1467" y="1407"/>
                  </a:lnTo>
                  <a:lnTo>
                    <a:pt x="1467" y="1408"/>
                  </a:lnTo>
                  <a:lnTo>
                    <a:pt x="1464" y="1460"/>
                  </a:lnTo>
                  <a:lnTo>
                    <a:pt x="1447" y="1472"/>
                  </a:lnTo>
                  <a:close/>
                  <a:moveTo>
                    <a:pt x="1359" y="1440"/>
                  </a:moveTo>
                  <a:lnTo>
                    <a:pt x="1359" y="1440"/>
                  </a:lnTo>
                  <a:lnTo>
                    <a:pt x="1384" y="1449"/>
                  </a:lnTo>
                  <a:lnTo>
                    <a:pt x="1446" y="1464"/>
                  </a:lnTo>
                  <a:lnTo>
                    <a:pt x="1458" y="1457"/>
                  </a:lnTo>
                  <a:lnTo>
                    <a:pt x="1460" y="1408"/>
                  </a:lnTo>
                  <a:lnTo>
                    <a:pt x="1430" y="1328"/>
                  </a:lnTo>
                  <a:lnTo>
                    <a:pt x="1429" y="1312"/>
                  </a:lnTo>
                  <a:lnTo>
                    <a:pt x="1421" y="1217"/>
                  </a:lnTo>
                  <a:lnTo>
                    <a:pt x="1421" y="1217"/>
                  </a:lnTo>
                  <a:lnTo>
                    <a:pt x="1437" y="1140"/>
                  </a:lnTo>
                  <a:lnTo>
                    <a:pt x="1448" y="1129"/>
                  </a:lnTo>
                  <a:lnTo>
                    <a:pt x="1429" y="1071"/>
                  </a:lnTo>
                  <a:lnTo>
                    <a:pt x="1409" y="1016"/>
                  </a:lnTo>
                  <a:lnTo>
                    <a:pt x="1401" y="1002"/>
                  </a:lnTo>
                  <a:lnTo>
                    <a:pt x="1458" y="990"/>
                  </a:lnTo>
                  <a:lnTo>
                    <a:pt x="1485" y="968"/>
                  </a:lnTo>
                  <a:lnTo>
                    <a:pt x="1501" y="924"/>
                  </a:lnTo>
                  <a:lnTo>
                    <a:pt x="1512" y="922"/>
                  </a:lnTo>
                  <a:lnTo>
                    <a:pt x="1531" y="891"/>
                  </a:lnTo>
                  <a:lnTo>
                    <a:pt x="1528" y="877"/>
                  </a:lnTo>
                  <a:lnTo>
                    <a:pt x="1497" y="896"/>
                  </a:lnTo>
                  <a:lnTo>
                    <a:pt x="1450" y="889"/>
                  </a:lnTo>
                  <a:lnTo>
                    <a:pt x="1458" y="861"/>
                  </a:lnTo>
                  <a:lnTo>
                    <a:pt x="1438" y="816"/>
                  </a:lnTo>
                  <a:lnTo>
                    <a:pt x="1434" y="778"/>
                  </a:lnTo>
                  <a:lnTo>
                    <a:pt x="1439" y="771"/>
                  </a:lnTo>
                  <a:lnTo>
                    <a:pt x="1424" y="761"/>
                  </a:lnTo>
                  <a:lnTo>
                    <a:pt x="1422" y="747"/>
                  </a:lnTo>
                  <a:lnTo>
                    <a:pt x="1415" y="691"/>
                  </a:lnTo>
                  <a:lnTo>
                    <a:pt x="1381" y="679"/>
                  </a:lnTo>
                  <a:lnTo>
                    <a:pt x="1375" y="585"/>
                  </a:lnTo>
                  <a:lnTo>
                    <a:pt x="1387" y="564"/>
                  </a:lnTo>
                  <a:lnTo>
                    <a:pt x="1379" y="521"/>
                  </a:lnTo>
                  <a:lnTo>
                    <a:pt x="1394" y="516"/>
                  </a:lnTo>
                  <a:lnTo>
                    <a:pt x="1347" y="467"/>
                  </a:lnTo>
                  <a:lnTo>
                    <a:pt x="1368" y="452"/>
                  </a:lnTo>
                  <a:lnTo>
                    <a:pt x="1363" y="419"/>
                  </a:lnTo>
                  <a:lnTo>
                    <a:pt x="1343" y="422"/>
                  </a:lnTo>
                  <a:lnTo>
                    <a:pt x="1338" y="333"/>
                  </a:lnTo>
                  <a:lnTo>
                    <a:pt x="1371" y="326"/>
                  </a:lnTo>
                  <a:lnTo>
                    <a:pt x="1391" y="274"/>
                  </a:lnTo>
                  <a:lnTo>
                    <a:pt x="1405" y="279"/>
                  </a:lnTo>
                  <a:lnTo>
                    <a:pt x="1412" y="280"/>
                  </a:lnTo>
                  <a:lnTo>
                    <a:pt x="1423" y="263"/>
                  </a:lnTo>
                  <a:lnTo>
                    <a:pt x="1440" y="222"/>
                  </a:lnTo>
                  <a:lnTo>
                    <a:pt x="1453" y="223"/>
                  </a:lnTo>
                  <a:lnTo>
                    <a:pt x="1454" y="177"/>
                  </a:lnTo>
                  <a:lnTo>
                    <a:pt x="1467" y="160"/>
                  </a:lnTo>
                  <a:lnTo>
                    <a:pt x="1449" y="153"/>
                  </a:lnTo>
                  <a:lnTo>
                    <a:pt x="1414" y="134"/>
                  </a:lnTo>
                  <a:lnTo>
                    <a:pt x="1400" y="138"/>
                  </a:lnTo>
                  <a:lnTo>
                    <a:pt x="1388" y="171"/>
                  </a:lnTo>
                  <a:lnTo>
                    <a:pt x="1339" y="158"/>
                  </a:lnTo>
                  <a:lnTo>
                    <a:pt x="1288" y="156"/>
                  </a:lnTo>
                  <a:lnTo>
                    <a:pt x="1245" y="131"/>
                  </a:lnTo>
                  <a:lnTo>
                    <a:pt x="1204" y="98"/>
                  </a:lnTo>
                  <a:lnTo>
                    <a:pt x="1204" y="48"/>
                  </a:lnTo>
                  <a:lnTo>
                    <a:pt x="1186" y="37"/>
                  </a:lnTo>
                  <a:lnTo>
                    <a:pt x="1132" y="27"/>
                  </a:lnTo>
                  <a:lnTo>
                    <a:pt x="1088" y="28"/>
                  </a:lnTo>
                  <a:lnTo>
                    <a:pt x="1053" y="50"/>
                  </a:lnTo>
                  <a:lnTo>
                    <a:pt x="1045" y="19"/>
                  </a:lnTo>
                  <a:lnTo>
                    <a:pt x="1010" y="8"/>
                  </a:lnTo>
                  <a:lnTo>
                    <a:pt x="976" y="54"/>
                  </a:lnTo>
                  <a:lnTo>
                    <a:pt x="923" y="90"/>
                  </a:lnTo>
                  <a:lnTo>
                    <a:pt x="901" y="83"/>
                  </a:lnTo>
                  <a:lnTo>
                    <a:pt x="856" y="122"/>
                  </a:lnTo>
                  <a:lnTo>
                    <a:pt x="818" y="129"/>
                  </a:lnTo>
                  <a:lnTo>
                    <a:pt x="798" y="190"/>
                  </a:lnTo>
                  <a:lnTo>
                    <a:pt x="748" y="187"/>
                  </a:lnTo>
                  <a:lnTo>
                    <a:pt x="720" y="182"/>
                  </a:lnTo>
                  <a:lnTo>
                    <a:pt x="692" y="208"/>
                  </a:lnTo>
                  <a:lnTo>
                    <a:pt x="640" y="224"/>
                  </a:lnTo>
                  <a:lnTo>
                    <a:pt x="611" y="210"/>
                  </a:lnTo>
                  <a:lnTo>
                    <a:pt x="523" y="204"/>
                  </a:lnTo>
                  <a:lnTo>
                    <a:pt x="506" y="204"/>
                  </a:lnTo>
                  <a:lnTo>
                    <a:pt x="475" y="244"/>
                  </a:lnTo>
                  <a:lnTo>
                    <a:pt x="458" y="235"/>
                  </a:lnTo>
                  <a:lnTo>
                    <a:pt x="425" y="235"/>
                  </a:lnTo>
                  <a:lnTo>
                    <a:pt x="404" y="209"/>
                  </a:lnTo>
                  <a:lnTo>
                    <a:pt x="409" y="162"/>
                  </a:lnTo>
                  <a:lnTo>
                    <a:pt x="383" y="123"/>
                  </a:lnTo>
                  <a:lnTo>
                    <a:pt x="326" y="109"/>
                  </a:lnTo>
                  <a:lnTo>
                    <a:pt x="261" y="127"/>
                  </a:lnTo>
                  <a:lnTo>
                    <a:pt x="225" y="115"/>
                  </a:lnTo>
                  <a:lnTo>
                    <a:pt x="178" y="204"/>
                  </a:lnTo>
                  <a:lnTo>
                    <a:pt x="100" y="230"/>
                  </a:lnTo>
                  <a:lnTo>
                    <a:pt x="89" y="242"/>
                  </a:lnTo>
                  <a:lnTo>
                    <a:pt x="27" y="251"/>
                  </a:lnTo>
                  <a:lnTo>
                    <a:pt x="14" y="257"/>
                  </a:lnTo>
                  <a:lnTo>
                    <a:pt x="81" y="297"/>
                  </a:lnTo>
                  <a:lnTo>
                    <a:pt x="153" y="318"/>
                  </a:lnTo>
                  <a:lnTo>
                    <a:pt x="153" y="350"/>
                  </a:lnTo>
                  <a:lnTo>
                    <a:pt x="168" y="359"/>
                  </a:lnTo>
                  <a:lnTo>
                    <a:pt x="164" y="392"/>
                  </a:lnTo>
                  <a:lnTo>
                    <a:pt x="199" y="382"/>
                  </a:lnTo>
                  <a:lnTo>
                    <a:pt x="248" y="329"/>
                  </a:lnTo>
                  <a:lnTo>
                    <a:pt x="250" y="270"/>
                  </a:lnTo>
                  <a:lnTo>
                    <a:pt x="294" y="265"/>
                  </a:lnTo>
                  <a:lnTo>
                    <a:pt x="317" y="301"/>
                  </a:lnTo>
                  <a:lnTo>
                    <a:pt x="346" y="303"/>
                  </a:lnTo>
                  <a:lnTo>
                    <a:pt x="344" y="333"/>
                  </a:lnTo>
                  <a:lnTo>
                    <a:pt x="382" y="356"/>
                  </a:lnTo>
                  <a:lnTo>
                    <a:pt x="385" y="367"/>
                  </a:lnTo>
                  <a:lnTo>
                    <a:pt x="404" y="398"/>
                  </a:lnTo>
                  <a:lnTo>
                    <a:pt x="405" y="417"/>
                  </a:lnTo>
                  <a:lnTo>
                    <a:pt x="490" y="415"/>
                  </a:lnTo>
                  <a:lnTo>
                    <a:pt x="478" y="488"/>
                  </a:lnTo>
                  <a:lnTo>
                    <a:pt x="509" y="506"/>
                  </a:lnTo>
                  <a:lnTo>
                    <a:pt x="531" y="484"/>
                  </a:lnTo>
                  <a:lnTo>
                    <a:pt x="549" y="496"/>
                  </a:lnTo>
                  <a:lnTo>
                    <a:pt x="549" y="497"/>
                  </a:lnTo>
                  <a:lnTo>
                    <a:pt x="564" y="536"/>
                  </a:lnTo>
                  <a:lnTo>
                    <a:pt x="577" y="594"/>
                  </a:lnTo>
                  <a:lnTo>
                    <a:pt x="564" y="595"/>
                  </a:lnTo>
                  <a:lnTo>
                    <a:pt x="531" y="610"/>
                  </a:lnTo>
                  <a:lnTo>
                    <a:pt x="616" y="651"/>
                  </a:lnTo>
                  <a:lnTo>
                    <a:pt x="621" y="669"/>
                  </a:lnTo>
                  <a:lnTo>
                    <a:pt x="624" y="689"/>
                  </a:lnTo>
                  <a:lnTo>
                    <a:pt x="657" y="687"/>
                  </a:lnTo>
                  <a:lnTo>
                    <a:pt x="667" y="730"/>
                  </a:lnTo>
                  <a:lnTo>
                    <a:pt x="660" y="767"/>
                  </a:lnTo>
                  <a:lnTo>
                    <a:pt x="651" y="787"/>
                  </a:lnTo>
                  <a:lnTo>
                    <a:pt x="643" y="791"/>
                  </a:lnTo>
                  <a:lnTo>
                    <a:pt x="628" y="831"/>
                  </a:lnTo>
                  <a:lnTo>
                    <a:pt x="605" y="879"/>
                  </a:lnTo>
                  <a:lnTo>
                    <a:pt x="585" y="886"/>
                  </a:lnTo>
                  <a:lnTo>
                    <a:pt x="528" y="921"/>
                  </a:lnTo>
                  <a:lnTo>
                    <a:pt x="492" y="935"/>
                  </a:lnTo>
                  <a:lnTo>
                    <a:pt x="490" y="886"/>
                  </a:lnTo>
                  <a:lnTo>
                    <a:pt x="462" y="885"/>
                  </a:lnTo>
                  <a:lnTo>
                    <a:pt x="430" y="878"/>
                  </a:lnTo>
                  <a:lnTo>
                    <a:pt x="425" y="874"/>
                  </a:lnTo>
                  <a:lnTo>
                    <a:pt x="410" y="867"/>
                  </a:lnTo>
                  <a:lnTo>
                    <a:pt x="380" y="944"/>
                  </a:lnTo>
                  <a:lnTo>
                    <a:pt x="356" y="955"/>
                  </a:lnTo>
                  <a:lnTo>
                    <a:pt x="315" y="969"/>
                  </a:lnTo>
                  <a:lnTo>
                    <a:pt x="297" y="1017"/>
                  </a:lnTo>
                  <a:lnTo>
                    <a:pt x="293" y="1021"/>
                  </a:lnTo>
                  <a:lnTo>
                    <a:pt x="276" y="1065"/>
                  </a:lnTo>
                  <a:lnTo>
                    <a:pt x="249" y="1088"/>
                  </a:lnTo>
                  <a:lnTo>
                    <a:pt x="245" y="1090"/>
                  </a:lnTo>
                  <a:lnTo>
                    <a:pt x="250" y="1124"/>
                  </a:lnTo>
                  <a:lnTo>
                    <a:pt x="271" y="1179"/>
                  </a:lnTo>
                  <a:lnTo>
                    <a:pt x="385" y="1154"/>
                  </a:lnTo>
                  <a:lnTo>
                    <a:pt x="443" y="1169"/>
                  </a:lnTo>
                  <a:lnTo>
                    <a:pt x="464" y="1174"/>
                  </a:lnTo>
                  <a:lnTo>
                    <a:pt x="519" y="1120"/>
                  </a:lnTo>
                  <a:lnTo>
                    <a:pt x="495" y="1057"/>
                  </a:lnTo>
                  <a:lnTo>
                    <a:pt x="599" y="1040"/>
                  </a:lnTo>
                  <a:lnTo>
                    <a:pt x="615" y="1068"/>
                  </a:lnTo>
                  <a:lnTo>
                    <a:pt x="635" y="1096"/>
                  </a:lnTo>
                  <a:lnTo>
                    <a:pt x="639" y="1148"/>
                  </a:lnTo>
                  <a:lnTo>
                    <a:pt x="729" y="1140"/>
                  </a:lnTo>
                  <a:lnTo>
                    <a:pt x="714" y="1113"/>
                  </a:lnTo>
                  <a:lnTo>
                    <a:pt x="752" y="1114"/>
                  </a:lnTo>
                  <a:lnTo>
                    <a:pt x="785" y="1089"/>
                  </a:lnTo>
                  <a:lnTo>
                    <a:pt x="812" y="1102"/>
                  </a:lnTo>
                  <a:lnTo>
                    <a:pt x="826" y="1134"/>
                  </a:lnTo>
                  <a:lnTo>
                    <a:pt x="831" y="1146"/>
                  </a:lnTo>
                  <a:lnTo>
                    <a:pt x="860" y="1154"/>
                  </a:lnTo>
                  <a:lnTo>
                    <a:pt x="870" y="1149"/>
                  </a:lnTo>
                  <a:lnTo>
                    <a:pt x="897" y="1137"/>
                  </a:lnTo>
                  <a:lnTo>
                    <a:pt x="965" y="1117"/>
                  </a:lnTo>
                  <a:lnTo>
                    <a:pt x="978" y="1127"/>
                  </a:lnTo>
                  <a:lnTo>
                    <a:pt x="979" y="1147"/>
                  </a:lnTo>
                  <a:lnTo>
                    <a:pt x="932" y="1165"/>
                  </a:lnTo>
                  <a:lnTo>
                    <a:pt x="958" y="1192"/>
                  </a:lnTo>
                  <a:lnTo>
                    <a:pt x="965" y="1204"/>
                  </a:lnTo>
                  <a:lnTo>
                    <a:pt x="970" y="1213"/>
                  </a:lnTo>
                  <a:lnTo>
                    <a:pt x="1023" y="1201"/>
                  </a:lnTo>
                  <a:lnTo>
                    <a:pt x="1030" y="1136"/>
                  </a:lnTo>
                  <a:lnTo>
                    <a:pt x="1056" y="1121"/>
                  </a:lnTo>
                  <a:lnTo>
                    <a:pt x="1065" y="1095"/>
                  </a:lnTo>
                  <a:lnTo>
                    <a:pt x="1067" y="1068"/>
                  </a:lnTo>
                  <a:lnTo>
                    <a:pt x="1073" y="1057"/>
                  </a:lnTo>
                  <a:lnTo>
                    <a:pt x="1102" y="1058"/>
                  </a:lnTo>
                  <a:lnTo>
                    <a:pt x="1136" y="1012"/>
                  </a:lnTo>
                  <a:lnTo>
                    <a:pt x="1222" y="1059"/>
                  </a:lnTo>
                  <a:lnTo>
                    <a:pt x="1225" y="1110"/>
                  </a:lnTo>
                  <a:lnTo>
                    <a:pt x="1240" y="1124"/>
                  </a:lnTo>
                  <a:lnTo>
                    <a:pt x="1258" y="1159"/>
                  </a:lnTo>
                  <a:lnTo>
                    <a:pt x="1260" y="1186"/>
                  </a:lnTo>
                  <a:lnTo>
                    <a:pt x="1266" y="1208"/>
                  </a:lnTo>
                  <a:lnTo>
                    <a:pt x="1281" y="1237"/>
                  </a:lnTo>
                  <a:lnTo>
                    <a:pt x="1285" y="1246"/>
                  </a:lnTo>
                  <a:lnTo>
                    <a:pt x="1291" y="1272"/>
                  </a:lnTo>
                  <a:lnTo>
                    <a:pt x="1311" y="1326"/>
                  </a:lnTo>
                  <a:lnTo>
                    <a:pt x="1328" y="1386"/>
                  </a:lnTo>
                  <a:lnTo>
                    <a:pt x="1351" y="1409"/>
                  </a:lnTo>
                  <a:lnTo>
                    <a:pt x="1351" y="1420"/>
                  </a:lnTo>
                  <a:lnTo>
                    <a:pt x="1359" y="144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0"/>
            <p:cNvSpPr>
              <a:spLocks/>
            </p:cNvSpPr>
            <p:nvPr/>
          </p:nvSpPr>
          <p:spPr bwMode="auto">
            <a:xfrm>
              <a:off x="4195" y="1340"/>
              <a:ext cx="779" cy="976"/>
            </a:xfrm>
            <a:custGeom>
              <a:avLst/>
              <a:gdLst>
                <a:gd name="T0" fmla="*/ 256 w 1297"/>
                <a:gd name="T1" fmla="*/ 329 h 1625"/>
                <a:gd name="T2" fmla="*/ 193 w 1297"/>
                <a:gd name="T3" fmla="*/ 285 h 1625"/>
                <a:gd name="T4" fmla="*/ 315 w 1297"/>
                <a:gd name="T5" fmla="*/ 193 h 1625"/>
                <a:gd name="T6" fmla="*/ 435 w 1297"/>
                <a:gd name="T7" fmla="*/ 253 h 1625"/>
                <a:gd name="T8" fmla="*/ 381 w 1297"/>
                <a:gd name="T9" fmla="*/ 312 h 1625"/>
                <a:gd name="T10" fmla="*/ 355 w 1297"/>
                <a:gd name="T11" fmla="*/ 364 h 1625"/>
                <a:gd name="T12" fmla="*/ 397 w 1297"/>
                <a:gd name="T13" fmla="*/ 433 h 1625"/>
                <a:gd name="T14" fmla="*/ 432 w 1297"/>
                <a:gd name="T15" fmla="*/ 365 h 1625"/>
                <a:gd name="T16" fmla="*/ 479 w 1297"/>
                <a:gd name="T17" fmla="*/ 271 h 1625"/>
                <a:gd name="T18" fmla="*/ 493 w 1297"/>
                <a:gd name="T19" fmla="*/ 125 h 1625"/>
                <a:gd name="T20" fmla="*/ 498 w 1297"/>
                <a:gd name="T21" fmla="*/ 169 h 1625"/>
                <a:gd name="T22" fmla="*/ 503 w 1297"/>
                <a:gd name="T23" fmla="*/ 84 h 1625"/>
                <a:gd name="T24" fmla="*/ 533 w 1297"/>
                <a:gd name="T25" fmla="*/ 49 h 1625"/>
                <a:gd name="T26" fmla="*/ 575 w 1297"/>
                <a:gd name="T27" fmla="*/ 0 h 1625"/>
                <a:gd name="T28" fmla="*/ 625 w 1297"/>
                <a:gd name="T29" fmla="*/ 50 h 1625"/>
                <a:gd name="T30" fmla="*/ 667 w 1297"/>
                <a:gd name="T31" fmla="*/ 134 h 1625"/>
                <a:gd name="T32" fmla="*/ 727 w 1297"/>
                <a:gd name="T33" fmla="*/ 157 h 1625"/>
                <a:gd name="T34" fmla="*/ 789 w 1297"/>
                <a:gd name="T35" fmla="*/ 165 h 1625"/>
                <a:gd name="T36" fmla="*/ 902 w 1297"/>
                <a:gd name="T37" fmla="*/ 83 h 1625"/>
                <a:gd name="T38" fmla="*/ 929 w 1297"/>
                <a:gd name="T39" fmla="*/ 129 h 1625"/>
                <a:gd name="T40" fmla="*/ 927 w 1297"/>
                <a:gd name="T41" fmla="*/ 229 h 1625"/>
                <a:gd name="T42" fmla="*/ 795 w 1297"/>
                <a:gd name="T43" fmla="*/ 218 h 1625"/>
                <a:gd name="T44" fmla="*/ 822 w 1297"/>
                <a:gd name="T45" fmla="*/ 304 h 1625"/>
                <a:gd name="T46" fmla="*/ 981 w 1297"/>
                <a:gd name="T47" fmla="*/ 368 h 1625"/>
                <a:gd name="T48" fmla="*/ 949 w 1297"/>
                <a:gd name="T49" fmla="*/ 408 h 1625"/>
                <a:gd name="T50" fmla="*/ 979 w 1297"/>
                <a:gd name="T51" fmla="*/ 472 h 1625"/>
                <a:gd name="T52" fmla="*/ 1056 w 1297"/>
                <a:gd name="T53" fmla="*/ 493 h 1625"/>
                <a:gd name="T54" fmla="*/ 1103 w 1297"/>
                <a:gd name="T55" fmla="*/ 569 h 1625"/>
                <a:gd name="T56" fmla="*/ 1082 w 1297"/>
                <a:gd name="T57" fmla="*/ 638 h 1625"/>
                <a:gd name="T58" fmla="*/ 1122 w 1297"/>
                <a:gd name="T59" fmla="*/ 754 h 1625"/>
                <a:gd name="T60" fmla="*/ 1140 w 1297"/>
                <a:gd name="T61" fmla="*/ 789 h 1625"/>
                <a:gd name="T62" fmla="*/ 1175 w 1297"/>
                <a:gd name="T63" fmla="*/ 897 h 1625"/>
                <a:gd name="T64" fmla="*/ 1297 w 1297"/>
                <a:gd name="T65" fmla="*/ 1128 h 1625"/>
                <a:gd name="T66" fmla="*/ 1198 w 1297"/>
                <a:gd name="T67" fmla="*/ 1229 h 1625"/>
                <a:gd name="T68" fmla="*/ 1094 w 1297"/>
                <a:gd name="T69" fmla="*/ 1334 h 1625"/>
                <a:gd name="T70" fmla="*/ 937 w 1297"/>
                <a:gd name="T71" fmla="*/ 1351 h 1625"/>
                <a:gd name="T72" fmla="*/ 766 w 1297"/>
                <a:gd name="T73" fmla="*/ 1466 h 1625"/>
                <a:gd name="T74" fmla="*/ 677 w 1297"/>
                <a:gd name="T75" fmla="*/ 1580 h 1625"/>
                <a:gd name="T76" fmla="*/ 644 w 1297"/>
                <a:gd name="T77" fmla="*/ 1625 h 1625"/>
                <a:gd name="T78" fmla="*/ 572 w 1297"/>
                <a:gd name="T79" fmla="*/ 1593 h 1625"/>
                <a:gd name="T80" fmla="*/ 513 w 1297"/>
                <a:gd name="T81" fmla="*/ 1495 h 1625"/>
                <a:gd name="T82" fmla="*/ 388 w 1297"/>
                <a:gd name="T83" fmla="*/ 1439 h 1625"/>
                <a:gd name="T84" fmla="*/ 257 w 1297"/>
                <a:gd name="T85" fmla="*/ 1482 h 1625"/>
                <a:gd name="T86" fmla="*/ 125 w 1297"/>
                <a:gd name="T87" fmla="*/ 1408 h 1625"/>
                <a:gd name="T88" fmla="*/ 92 w 1297"/>
                <a:gd name="T89" fmla="*/ 1302 h 1625"/>
                <a:gd name="T90" fmla="*/ 119 w 1297"/>
                <a:gd name="T91" fmla="*/ 1225 h 1625"/>
                <a:gd name="T92" fmla="*/ 173 w 1297"/>
                <a:gd name="T93" fmla="*/ 1157 h 1625"/>
                <a:gd name="T94" fmla="*/ 155 w 1297"/>
                <a:gd name="T95" fmla="*/ 1125 h 1625"/>
                <a:gd name="T96" fmla="*/ 100 w 1297"/>
                <a:gd name="T97" fmla="*/ 1048 h 1625"/>
                <a:gd name="T98" fmla="*/ 86 w 1297"/>
                <a:gd name="T99" fmla="*/ 991 h 1625"/>
                <a:gd name="T100" fmla="*/ 43 w 1297"/>
                <a:gd name="T101" fmla="*/ 908 h 1625"/>
                <a:gd name="T102" fmla="*/ 42 w 1297"/>
                <a:gd name="T103" fmla="*/ 755 h 1625"/>
                <a:gd name="T104" fmla="*/ 31 w 1297"/>
                <a:gd name="T105" fmla="*/ 686 h 1625"/>
                <a:gd name="T106" fmla="*/ 0 w 1297"/>
                <a:gd name="T107" fmla="*/ 568 h 1625"/>
                <a:gd name="T108" fmla="*/ 63 w 1297"/>
                <a:gd name="T109" fmla="*/ 514 h 1625"/>
                <a:gd name="T110" fmla="*/ 101 w 1297"/>
                <a:gd name="T111" fmla="*/ 457 h 1625"/>
                <a:gd name="T112" fmla="*/ 131 w 1297"/>
                <a:gd name="T113" fmla="*/ 391 h 1625"/>
                <a:gd name="T114" fmla="*/ 272 w 1297"/>
                <a:gd name="T115" fmla="*/ 349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5">
                  <a:moveTo>
                    <a:pt x="272" y="349"/>
                  </a:moveTo>
                  <a:lnTo>
                    <a:pt x="272" y="349"/>
                  </a:lnTo>
                  <a:lnTo>
                    <a:pt x="256" y="329"/>
                  </a:lnTo>
                  <a:lnTo>
                    <a:pt x="217" y="341"/>
                  </a:lnTo>
                  <a:lnTo>
                    <a:pt x="201" y="327"/>
                  </a:lnTo>
                  <a:lnTo>
                    <a:pt x="193" y="285"/>
                  </a:lnTo>
                  <a:lnTo>
                    <a:pt x="236" y="259"/>
                  </a:lnTo>
                  <a:lnTo>
                    <a:pt x="298" y="237"/>
                  </a:lnTo>
                  <a:lnTo>
                    <a:pt x="315" y="193"/>
                  </a:lnTo>
                  <a:lnTo>
                    <a:pt x="361" y="196"/>
                  </a:lnTo>
                  <a:lnTo>
                    <a:pt x="424" y="237"/>
                  </a:lnTo>
                  <a:lnTo>
                    <a:pt x="435" y="253"/>
                  </a:lnTo>
                  <a:lnTo>
                    <a:pt x="412" y="291"/>
                  </a:lnTo>
                  <a:lnTo>
                    <a:pt x="399" y="297"/>
                  </a:lnTo>
                  <a:lnTo>
                    <a:pt x="381" y="312"/>
                  </a:lnTo>
                  <a:lnTo>
                    <a:pt x="376" y="314"/>
                  </a:lnTo>
                  <a:lnTo>
                    <a:pt x="360" y="327"/>
                  </a:lnTo>
                  <a:lnTo>
                    <a:pt x="355" y="364"/>
                  </a:lnTo>
                  <a:lnTo>
                    <a:pt x="380" y="369"/>
                  </a:lnTo>
                  <a:lnTo>
                    <a:pt x="382" y="381"/>
                  </a:lnTo>
                  <a:lnTo>
                    <a:pt x="397" y="433"/>
                  </a:lnTo>
                  <a:lnTo>
                    <a:pt x="414" y="418"/>
                  </a:lnTo>
                  <a:lnTo>
                    <a:pt x="423" y="402"/>
                  </a:lnTo>
                  <a:lnTo>
                    <a:pt x="432" y="365"/>
                  </a:lnTo>
                  <a:lnTo>
                    <a:pt x="452" y="311"/>
                  </a:lnTo>
                  <a:lnTo>
                    <a:pt x="474" y="302"/>
                  </a:lnTo>
                  <a:lnTo>
                    <a:pt x="479" y="271"/>
                  </a:lnTo>
                  <a:lnTo>
                    <a:pt x="494" y="255"/>
                  </a:lnTo>
                  <a:lnTo>
                    <a:pt x="477" y="157"/>
                  </a:lnTo>
                  <a:lnTo>
                    <a:pt x="493" y="125"/>
                  </a:lnTo>
                  <a:lnTo>
                    <a:pt x="514" y="142"/>
                  </a:lnTo>
                  <a:lnTo>
                    <a:pt x="508" y="152"/>
                  </a:lnTo>
                  <a:lnTo>
                    <a:pt x="498" y="169"/>
                  </a:lnTo>
                  <a:lnTo>
                    <a:pt x="518" y="173"/>
                  </a:lnTo>
                  <a:lnTo>
                    <a:pt x="543" y="141"/>
                  </a:lnTo>
                  <a:lnTo>
                    <a:pt x="503" y="84"/>
                  </a:lnTo>
                  <a:lnTo>
                    <a:pt x="497" y="69"/>
                  </a:lnTo>
                  <a:lnTo>
                    <a:pt x="513" y="48"/>
                  </a:lnTo>
                  <a:lnTo>
                    <a:pt x="533" y="49"/>
                  </a:lnTo>
                  <a:lnTo>
                    <a:pt x="535" y="8"/>
                  </a:lnTo>
                  <a:lnTo>
                    <a:pt x="551" y="6"/>
                  </a:lnTo>
                  <a:lnTo>
                    <a:pt x="575" y="0"/>
                  </a:lnTo>
                  <a:lnTo>
                    <a:pt x="613" y="21"/>
                  </a:lnTo>
                  <a:lnTo>
                    <a:pt x="626" y="28"/>
                  </a:lnTo>
                  <a:lnTo>
                    <a:pt x="625" y="50"/>
                  </a:lnTo>
                  <a:lnTo>
                    <a:pt x="643" y="67"/>
                  </a:lnTo>
                  <a:lnTo>
                    <a:pt x="643" y="82"/>
                  </a:lnTo>
                  <a:lnTo>
                    <a:pt x="667" y="134"/>
                  </a:lnTo>
                  <a:lnTo>
                    <a:pt x="709" y="157"/>
                  </a:lnTo>
                  <a:lnTo>
                    <a:pt x="725" y="153"/>
                  </a:lnTo>
                  <a:lnTo>
                    <a:pt x="727" y="157"/>
                  </a:lnTo>
                  <a:lnTo>
                    <a:pt x="757" y="156"/>
                  </a:lnTo>
                  <a:lnTo>
                    <a:pt x="781" y="152"/>
                  </a:lnTo>
                  <a:lnTo>
                    <a:pt x="789" y="165"/>
                  </a:lnTo>
                  <a:lnTo>
                    <a:pt x="825" y="134"/>
                  </a:lnTo>
                  <a:lnTo>
                    <a:pt x="893" y="84"/>
                  </a:lnTo>
                  <a:lnTo>
                    <a:pt x="902" y="83"/>
                  </a:lnTo>
                  <a:lnTo>
                    <a:pt x="907" y="84"/>
                  </a:lnTo>
                  <a:lnTo>
                    <a:pt x="907" y="122"/>
                  </a:lnTo>
                  <a:lnTo>
                    <a:pt x="929" y="129"/>
                  </a:lnTo>
                  <a:lnTo>
                    <a:pt x="951" y="138"/>
                  </a:lnTo>
                  <a:lnTo>
                    <a:pt x="950" y="167"/>
                  </a:lnTo>
                  <a:lnTo>
                    <a:pt x="927" y="229"/>
                  </a:lnTo>
                  <a:lnTo>
                    <a:pt x="902" y="276"/>
                  </a:lnTo>
                  <a:lnTo>
                    <a:pt x="874" y="253"/>
                  </a:lnTo>
                  <a:lnTo>
                    <a:pt x="795" y="218"/>
                  </a:lnTo>
                  <a:lnTo>
                    <a:pt x="775" y="259"/>
                  </a:lnTo>
                  <a:lnTo>
                    <a:pt x="794" y="306"/>
                  </a:lnTo>
                  <a:lnTo>
                    <a:pt x="822" y="304"/>
                  </a:lnTo>
                  <a:lnTo>
                    <a:pt x="896" y="327"/>
                  </a:lnTo>
                  <a:lnTo>
                    <a:pt x="922" y="370"/>
                  </a:lnTo>
                  <a:lnTo>
                    <a:pt x="981" y="368"/>
                  </a:lnTo>
                  <a:lnTo>
                    <a:pt x="1006" y="390"/>
                  </a:lnTo>
                  <a:lnTo>
                    <a:pt x="982" y="399"/>
                  </a:lnTo>
                  <a:lnTo>
                    <a:pt x="949" y="408"/>
                  </a:lnTo>
                  <a:lnTo>
                    <a:pt x="955" y="423"/>
                  </a:lnTo>
                  <a:lnTo>
                    <a:pt x="963" y="449"/>
                  </a:lnTo>
                  <a:lnTo>
                    <a:pt x="979" y="472"/>
                  </a:lnTo>
                  <a:lnTo>
                    <a:pt x="988" y="485"/>
                  </a:lnTo>
                  <a:lnTo>
                    <a:pt x="1043" y="490"/>
                  </a:lnTo>
                  <a:lnTo>
                    <a:pt x="1056" y="493"/>
                  </a:lnTo>
                  <a:lnTo>
                    <a:pt x="1084" y="496"/>
                  </a:lnTo>
                  <a:lnTo>
                    <a:pt x="1106" y="508"/>
                  </a:lnTo>
                  <a:lnTo>
                    <a:pt x="1103" y="569"/>
                  </a:lnTo>
                  <a:lnTo>
                    <a:pt x="1101" y="574"/>
                  </a:lnTo>
                  <a:lnTo>
                    <a:pt x="1107" y="627"/>
                  </a:lnTo>
                  <a:lnTo>
                    <a:pt x="1082" y="638"/>
                  </a:lnTo>
                  <a:lnTo>
                    <a:pt x="1079" y="673"/>
                  </a:lnTo>
                  <a:lnTo>
                    <a:pt x="1101" y="694"/>
                  </a:lnTo>
                  <a:lnTo>
                    <a:pt x="1122" y="754"/>
                  </a:lnTo>
                  <a:lnTo>
                    <a:pt x="1179" y="774"/>
                  </a:lnTo>
                  <a:lnTo>
                    <a:pt x="1178" y="788"/>
                  </a:lnTo>
                  <a:lnTo>
                    <a:pt x="1140" y="789"/>
                  </a:lnTo>
                  <a:lnTo>
                    <a:pt x="1131" y="872"/>
                  </a:lnTo>
                  <a:lnTo>
                    <a:pt x="1131" y="883"/>
                  </a:lnTo>
                  <a:lnTo>
                    <a:pt x="1175" y="897"/>
                  </a:lnTo>
                  <a:lnTo>
                    <a:pt x="1208" y="958"/>
                  </a:lnTo>
                  <a:lnTo>
                    <a:pt x="1271" y="1047"/>
                  </a:lnTo>
                  <a:lnTo>
                    <a:pt x="1297" y="1128"/>
                  </a:lnTo>
                  <a:lnTo>
                    <a:pt x="1277" y="1165"/>
                  </a:lnTo>
                  <a:lnTo>
                    <a:pt x="1240" y="1174"/>
                  </a:lnTo>
                  <a:lnTo>
                    <a:pt x="1198" y="1229"/>
                  </a:lnTo>
                  <a:lnTo>
                    <a:pt x="1224" y="1246"/>
                  </a:lnTo>
                  <a:lnTo>
                    <a:pt x="1198" y="1308"/>
                  </a:lnTo>
                  <a:lnTo>
                    <a:pt x="1094" y="1334"/>
                  </a:lnTo>
                  <a:lnTo>
                    <a:pt x="1064" y="1357"/>
                  </a:lnTo>
                  <a:lnTo>
                    <a:pt x="977" y="1343"/>
                  </a:lnTo>
                  <a:lnTo>
                    <a:pt x="937" y="1351"/>
                  </a:lnTo>
                  <a:lnTo>
                    <a:pt x="910" y="1379"/>
                  </a:lnTo>
                  <a:lnTo>
                    <a:pt x="910" y="1391"/>
                  </a:lnTo>
                  <a:lnTo>
                    <a:pt x="766" y="1466"/>
                  </a:lnTo>
                  <a:lnTo>
                    <a:pt x="743" y="1492"/>
                  </a:lnTo>
                  <a:lnTo>
                    <a:pt x="675" y="1551"/>
                  </a:lnTo>
                  <a:lnTo>
                    <a:pt x="677" y="1580"/>
                  </a:lnTo>
                  <a:lnTo>
                    <a:pt x="699" y="1602"/>
                  </a:lnTo>
                  <a:lnTo>
                    <a:pt x="699" y="1612"/>
                  </a:lnTo>
                  <a:lnTo>
                    <a:pt x="644" y="1625"/>
                  </a:lnTo>
                  <a:lnTo>
                    <a:pt x="633" y="1593"/>
                  </a:lnTo>
                  <a:lnTo>
                    <a:pt x="589" y="1600"/>
                  </a:lnTo>
                  <a:lnTo>
                    <a:pt x="572" y="1593"/>
                  </a:lnTo>
                  <a:lnTo>
                    <a:pt x="557" y="1586"/>
                  </a:lnTo>
                  <a:lnTo>
                    <a:pt x="538" y="1507"/>
                  </a:lnTo>
                  <a:lnTo>
                    <a:pt x="513" y="1495"/>
                  </a:lnTo>
                  <a:lnTo>
                    <a:pt x="457" y="1449"/>
                  </a:lnTo>
                  <a:lnTo>
                    <a:pt x="452" y="1454"/>
                  </a:lnTo>
                  <a:lnTo>
                    <a:pt x="388" y="1439"/>
                  </a:lnTo>
                  <a:lnTo>
                    <a:pt x="295" y="1471"/>
                  </a:lnTo>
                  <a:lnTo>
                    <a:pt x="276" y="1475"/>
                  </a:lnTo>
                  <a:lnTo>
                    <a:pt x="257" y="1482"/>
                  </a:lnTo>
                  <a:lnTo>
                    <a:pt x="187" y="1437"/>
                  </a:lnTo>
                  <a:lnTo>
                    <a:pt x="136" y="1438"/>
                  </a:lnTo>
                  <a:lnTo>
                    <a:pt x="125" y="1408"/>
                  </a:lnTo>
                  <a:lnTo>
                    <a:pt x="119" y="1377"/>
                  </a:lnTo>
                  <a:lnTo>
                    <a:pt x="110" y="1362"/>
                  </a:lnTo>
                  <a:lnTo>
                    <a:pt x="92" y="1302"/>
                  </a:lnTo>
                  <a:lnTo>
                    <a:pt x="71" y="1247"/>
                  </a:lnTo>
                  <a:lnTo>
                    <a:pt x="65" y="1236"/>
                  </a:lnTo>
                  <a:lnTo>
                    <a:pt x="119" y="1225"/>
                  </a:lnTo>
                  <a:lnTo>
                    <a:pt x="147" y="1202"/>
                  </a:lnTo>
                  <a:lnTo>
                    <a:pt x="162" y="1159"/>
                  </a:lnTo>
                  <a:lnTo>
                    <a:pt x="173" y="1157"/>
                  </a:lnTo>
                  <a:lnTo>
                    <a:pt x="193" y="1124"/>
                  </a:lnTo>
                  <a:lnTo>
                    <a:pt x="190" y="1104"/>
                  </a:lnTo>
                  <a:lnTo>
                    <a:pt x="155" y="1125"/>
                  </a:lnTo>
                  <a:lnTo>
                    <a:pt x="113" y="1119"/>
                  </a:lnTo>
                  <a:lnTo>
                    <a:pt x="121" y="1093"/>
                  </a:lnTo>
                  <a:lnTo>
                    <a:pt x="100" y="1048"/>
                  </a:lnTo>
                  <a:lnTo>
                    <a:pt x="96" y="1011"/>
                  </a:lnTo>
                  <a:lnTo>
                    <a:pt x="103" y="1003"/>
                  </a:lnTo>
                  <a:lnTo>
                    <a:pt x="86" y="991"/>
                  </a:lnTo>
                  <a:lnTo>
                    <a:pt x="84" y="978"/>
                  </a:lnTo>
                  <a:lnTo>
                    <a:pt x="78" y="920"/>
                  </a:lnTo>
                  <a:lnTo>
                    <a:pt x="43" y="908"/>
                  </a:lnTo>
                  <a:lnTo>
                    <a:pt x="37" y="818"/>
                  </a:lnTo>
                  <a:lnTo>
                    <a:pt x="50" y="797"/>
                  </a:lnTo>
                  <a:lnTo>
                    <a:pt x="42" y="755"/>
                  </a:lnTo>
                  <a:lnTo>
                    <a:pt x="58" y="749"/>
                  </a:lnTo>
                  <a:lnTo>
                    <a:pt x="11" y="699"/>
                  </a:lnTo>
                  <a:lnTo>
                    <a:pt x="31" y="686"/>
                  </a:lnTo>
                  <a:lnTo>
                    <a:pt x="24" y="648"/>
                  </a:lnTo>
                  <a:lnTo>
                    <a:pt x="5" y="650"/>
                  </a:lnTo>
                  <a:lnTo>
                    <a:pt x="0" y="568"/>
                  </a:lnTo>
                  <a:lnTo>
                    <a:pt x="33" y="560"/>
                  </a:lnTo>
                  <a:lnTo>
                    <a:pt x="52" y="510"/>
                  </a:lnTo>
                  <a:lnTo>
                    <a:pt x="63" y="514"/>
                  </a:lnTo>
                  <a:lnTo>
                    <a:pt x="73" y="515"/>
                  </a:lnTo>
                  <a:lnTo>
                    <a:pt x="85" y="496"/>
                  </a:lnTo>
                  <a:lnTo>
                    <a:pt x="101" y="457"/>
                  </a:lnTo>
                  <a:lnTo>
                    <a:pt x="115" y="458"/>
                  </a:lnTo>
                  <a:lnTo>
                    <a:pt x="117" y="410"/>
                  </a:lnTo>
                  <a:lnTo>
                    <a:pt x="131" y="391"/>
                  </a:lnTo>
                  <a:lnTo>
                    <a:pt x="211" y="376"/>
                  </a:lnTo>
                  <a:lnTo>
                    <a:pt x="251" y="361"/>
                  </a:lnTo>
                  <a:lnTo>
                    <a:pt x="272" y="34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1"/>
            <p:cNvSpPr>
              <a:spLocks noEditPoints="1"/>
            </p:cNvSpPr>
            <p:nvPr/>
          </p:nvSpPr>
          <p:spPr bwMode="auto">
            <a:xfrm>
              <a:off x="4193" y="1338"/>
              <a:ext cx="784" cy="981"/>
            </a:xfrm>
            <a:custGeom>
              <a:avLst/>
              <a:gdLst>
                <a:gd name="T0" fmla="*/ 557 w 1304"/>
                <a:gd name="T1" fmla="*/ 1591 h 1632"/>
                <a:gd name="T2" fmla="*/ 299 w 1304"/>
                <a:gd name="T3" fmla="*/ 1477 h 1632"/>
                <a:gd name="T4" fmla="*/ 119 w 1304"/>
                <a:gd name="T5" fmla="*/ 1381 h 1632"/>
                <a:gd name="T6" fmla="*/ 147 w 1304"/>
                <a:gd name="T7" fmla="*/ 1203 h 1632"/>
                <a:gd name="T8" fmla="*/ 112 w 1304"/>
                <a:gd name="T9" fmla="*/ 1124 h 1632"/>
                <a:gd name="T10" fmla="*/ 84 w 1304"/>
                <a:gd name="T11" fmla="*/ 982 h 1632"/>
                <a:gd name="T12" fmla="*/ 56 w 1304"/>
                <a:gd name="T13" fmla="*/ 751 h 1632"/>
                <a:gd name="T14" fmla="*/ 33 w 1304"/>
                <a:gd name="T15" fmla="*/ 561 h 1632"/>
                <a:gd name="T16" fmla="*/ 115 w 1304"/>
                <a:gd name="T17" fmla="*/ 458 h 1632"/>
                <a:gd name="T18" fmla="*/ 258 w 1304"/>
                <a:gd name="T19" fmla="*/ 336 h 1632"/>
                <a:gd name="T20" fmla="*/ 315 w 1304"/>
                <a:gd name="T21" fmla="*/ 193 h 1632"/>
                <a:gd name="T22" fmla="*/ 386 w 1304"/>
                <a:gd name="T23" fmla="*/ 317 h 1632"/>
                <a:gd name="T24" fmla="*/ 402 w 1304"/>
                <a:gd name="T25" fmla="*/ 430 h 1632"/>
                <a:gd name="T26" fmla="*/ 479 w 1304"/>
                <a:gd name="T27" fmla="*/ 272 h 1632"/>
                <a:gd name="T28" fmla="*/ 520 w 1304"/>
                <a:gd name="T29" fmla="*/ 172 h 1632"/>
                <a:gd name="T30" fmla="*/ 535 w 1304"/>
                <a:gd name="T31" fmla="*/ 8 h 1632"/>
                <a:gd name="T32" fmla="*/ 649 w 1304"/>
                <a:gd name="T33" fmla="*/ 84 h 1632"/>
                <a:gd name="T34" fmla="*/ 786 w 1304"/>
                <a:gd name="T35" fmla="*/ 152 h 1632"/>
                <a:gd name="T36" fmla="*/ 913 w 1304"/>
                <a:gd name="T37" fmla="*/ 123 h 1632"/>
                <a:gd name="T38" fmla="*/ 875 w 1304"/>
                <a:gd name="T39" fmla="*/ 258 h 1632"/>
                <a:gd name="T40" fmla="*/ 901 w 1304"/>
                <a:gd name="T41" fmla="*/ 327 h 1632"/>
                <a:gd name="T42" fmla="*/ 961 w 1304"/>
                <a:gd name="T43" fmla="*/ 425 h 1632"/>
                <a:gd name="T44" fmla="*/ 1113 w 1304"/>
                <a:gd name="T45" fmla="*/ 509 h 1632"/>
                <a:gd name="T46" fmla="*/ 1107 w 1304"/>
                <a:gd name="T47" fmla="*/ 696 h 1632"/>
                <a:gd name="T48" fmla="*/ 1137 w 1304"/>
                <a:gd name="T49" fmla="*/ 883 h 1632"/>
                <a:gd name="T50" fmla="*/ 1245 w 1304"/>
                <a:gd name="T51" fmla="*/ 1180 h 1632"/>
                <a:gd name="T52" fmla="*/ 980 w 1304"/>
                <a:gd name="T53" fmla="*/ 1349 h 1632"/>
                <a:gd name="T54" fmla="*/ 682 w 1304"/>
                <a:gd name="T55" fmla="*/ 1556 h 1632"/>
                <a:gd name="T56" fmla="*/ 638 w 1304"/>
                <a:gd name="T57" fmla="*/ 1592 h 1632"/>
                <a:gd name="T58" fmla="*/ 744 w 1304"/>
                <a:gd name="T59" fmla="*/ 1492 h 1632"/>
                <a:gd name="T60" fmla="*/ 980 w 1304"/>
                <a:gd name="T61" fmla="*/ 1343 h 1632"/>
                <a:gd name="T62" fmla="*/ 1241 w 1304"/>
                <a:gd name="T63" fmla="*/ 1174 h 1632"/>
                <a:gd name="T64" fmla="*/ 1131 w 1304"/>
                <a:gd name="T65" fmla="*/ 888 h 1632"/>
                <a:gd name="T66" fmla="*/ 1101 w 1304"/>
                <a:gd name="T67" fmla="*/ 699 h 1632"/>
                <a:gd name="T68" fmla="*/ 1106 w 1304"/>
                <a:gd name="T69" fmla="*/ 513 h 1632"/>
                <a:gd name="T70" fmla="*/ 963 w 1304"/>
                <a:gd name="T71" fmla="*/ 453 h 1632"/>
                <a:gd name="T72" fmla="*/ 923 w 1304"/>
                <a:gd name="T73" fmla="*/ 376 h 1632"/>
                <a:gd name="T74" fmla="*/ 879 w 1304"/>
                <a:gd name="T75" fmla="*/ 253 h 1632"/>
                <a:gd name="T76" fmla="*/ 906 w 1304"/>
                <a:gd name="T77" fmla="*/ 127 h 1632"/>
                <a:gd name="T78" fmla="*/ 783 w 1304"/>
                <a:gd name="T79" fmla="*/ 159 h 1632"/>
                <a:gd name="T80" fmla="*/ 642 w 1304"/>
                <a:gd name="T81" fmla="*/ 85 h 1632"/>
                <a:gd name="T82" fmla="*/ 555 w 1304"/>
                <a:gd name="T83" fmla="*/ 12 h 1632"/>
                <a:gd name="T84" fmla="*/ 550 w 1304"/>
                <a:gd name="T85" fmla="*/ 144 h 1632"/>
                <a:gd name="T86" fmla="*/ 501 w 1304"/>
                <a:gd name="T87" fmla="*/ 259 h 1632"/>
                <a:gd name="T88" fmla="*/ 419 w 1304"/>
                <a:gd name="T89" fmla="*/ 424 h 1632"/>
                <a:gd name="T90" fmla="*/ 377 w 1304"/>
                <a:gd name="T91" fmla="*/ 314 h 1632"/>
                <a:gd name="T92" fmla="*/ 363 w 1304"/>
                <a:gd name="T93" fmla="*/ 202 h 1632"/>
                <a:gd name="T94" fmla="*/ 221 w 1304"/>
                <a:gd name="T95" fmla="*/ 340 h 1632"/>
                <a:gd name="T96" fmla="*/ 123 w 1304"/>
                <a:gd name="T97" fmla="*/ 414 h 1632"/>
                <a:gd name="T98" fmla="*/ 57 w 1304"/>
                <a:gd name="T99" fmla="*/ 517 h 1632"/>
                <a:gd name="T100" fmla="*/ 19 w 1304"/>
                <a:gd name="T101" fmla="*/ 703 h 1632"/>
                <a:gd name="T102" fmla="*/ 84 w 1304"/>
                <a:gd name="T103" fmla="*/ 921 h 1632"/>
                <a:gd name="T104" fmla="*/ 120 w 1304"/>
                <a:gd name="T105" fmla="*/ 1119 h 1632"/>
                <a:gd name="T106" fmla="*/ 153 w 1304"/>
                <a:gd name="T107" fmla="*/ 1207 h 1632"/>
                <a:gd name="T108" fmla="*/ 126 w 1304"/>
                <a:gd name="T109" fmla="*/ 1379 h 1632"/>
                <a:gd name="T110" fmla="*/ 298 w 1304"/>
                <a:gd name="T111" fmla="*/ 1470 h 1632"/>
                <a:gd name="T112" fmla="*/ 563 w 1304"/>
                <a:gd name="T113" fmla="*/ 1586 h 1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4" h="1632">
                  <a:moveTo>
                    <a:pt x="645" y="1632"/>
                  </a:moveTo>
                  <a:lnTo>
                    <a:pt x="645" y="1632"/>
                  </a:lnTo>
                  <a:lnTo>
                    <a:pt x="634" y="1600"/>
                  </a:lnTo>
                  <a:lnTo>
                    <a:pt x="592" y="1607"/>
                  </a:lnTo>
                  <a:lnTo>
                    <a:pt x="574" y="1599"/>
                  </a:lnTo>
                  <a:lnTo>
                    <a:pt x="557" y="1591"/>
                  </a:lnTo>
                  <a:lnTo>
                    <a:pt x="538" y="1512"/>
                  </a:lnTo>
                  <a:lnTo>
                    <a:pt x="514" y="1501"/>
                  </a:lnTo>
                  <a:lnTo>
                    <a:pt x="460" y="1457"/>
                  </a:lnTo>
                  <a:lnTo>
                    <a:pt x="456" y="1460"/>
                  </a:lnTo>
                  <a:lnTo>
                    <a:pt x="391" y="1445"/>
                  </a:lnTo>
                  <a:lnTo>
                    <a:pt x="299" y="1477"/>
                  </a:lnTo>
                  <a:lnTo>
                    <a:pt x="280" y="1481"/>
                  </a:lnTo>
                  <a:lnTo>
                    <a:pt x="260" y="1488"/>
                  </a:lnTo>
                  <a:lnTo>
                    <a:pt x="189" y="1444"/>
                  </a:lnTo>
                  <a:lnTo>
                    <a:pt x="137" y="1445"/>
                  </a:lnTo>
                  <a:lnTo>
                    <a:pt x="125" y="1413"/>
                  </a:lnTo>
                  <a:lnTo>
                    <a:pt x="119" y="1381"/>
                  </a:lnTo>
                  <a:lnTo>
                    <a:pt x="111" y="1367"/>
                  </a:lnTo>
                  <a:lnTo>
                    <a:pt x="91" y="1306"/>
                  </a:lnTo>
                  <a:lnTo>
                    <a:pt x="71" y="1251"/>
                  </a:lnTo>
                  <a:lnTo>
                    <a:pt x="63" y="1237"/>
                  </a:lnTo>
                  <a:lnTo>
                    <a:pt x="120" y="1225"/>
                  </a:lnTo>
                  <a:lnTo>
                    <a:pt x="147" y="1203"/>
                  </a:lnTo>
                  <a:lnTo>
                    <a:pt x="163" y="1159"/>
                  </a:lnTo>
                  <a:lnTo>
                    <a:pt x="174" y="1157"/>
                  </a:lnTo>
                  <a:lnTo>
                    <a:pt x="193" y="1126"/>
                  </a:lnTo>
                  <a:lnTo>
                    <a:pt x="190" y="1112"/>
                  </a:lnTo>
                  <a:lnTo>
                    <a:pt x="159" y="1131"/>
                  </a:lnTo>
                  <a:lnTo>
                    <a:pt x="112" y="1124"/>
                  </a:lnTo>
                  <a:lnTo>
                    <a:pt x="120" y="1096"/>
                  </a:lnTo>
                  <a:lnTo>
                    <a:pt x="100" y="1051"/>
                  </a:lnTo>
                  <a:lnTo>
                    <a:pt x="96" y="1013"/>
                  </a:lnTo>
                  <a:lnTo>
                    <a:pt x="101" y="1006"/>
                  </a:lnTo>
                  <a:lnTo>
                    <a:pt x="86" y="996"/>
                  </a:lnTo>
                  <a:lnTo>
                    <a:pt x="84" y="982"/>
                  </a:lnTo>
                  <a:lnTo>
                    <a:pt x="77" y="926"/>
                  </a:lnTo>
                  <a:lnTo>
                    <a:pt x="43" y="914"/>
                  </a:lnTo>
                  <a:lnTo>
                    <a:pt x="37" y="820"/>
                  </a:lnTo>
                  <a:lnTo>
                    <a:pt x="49" y="799"/>
                  </a:lnTo>
                  <a:lnTo>
                    <a:pt x="41" y="756"/>
                  </a:lnTo>
                  <a:lnTo>
                    <a:pt x="56" y="751"/>
                  </a:lnTo>
                  <a:lnTo>
                    <a:pt x="9" y="702"/>
                  </a:lnTo>
                  <a:lnTo>
                    <a:pt x="30" y="687"/>
                  </a:lnTo>
                  <a:lnTo>
                    <a:pt x="25" y="654"/>
                  </a:lnTo>
                  <a:lnTo>
                    <a:pt x="5" y="657"/>
                  </a:lnTo>
                  <a:lnTo>
                    <a:pt x="0" y="568"/>
                  </a:lnTo>
                  <a:lnTo>
                    <a:pt x="33" y="561"/>
                  </a:lnTo>
                  <a:lnTo>
                    <a:pt x="53" y="509"/>
                  </a:lnTo>
                  <a:lnTo>
                    <a:pt x="67" y="514"/>
                  </a:lnTo>
                  <a:lnTo>
                    <a:pt x="74" y="515"/>
                  </a:lnTo>
                  <a:lnTo>
                    <a:pt x="85" y="498"/>
                  </a:lnTo>
                  <a:lnTo>
                    <a:pt x="102" y="457"/>
                  </a:lnTo>
                  <a:lnTo>
                    <a:pt x="115" y="458"/>
                  </a:lnTo>
                  <a:lnTo>
                    <a:pt x="116" y="412"/>
                  </a:lnTo>
                  <a:lnTo>
                    <a:pt x="132" y="391"/>
                  </a:lnTo>
                  <a:lnTo>
                    <a:pt x="213" y="376"/>
                  </a:lnTo>
                  <a:lnTo>
                    <a:pt x="253" y="361"/>
                  </a:lnTo>
                  <a:lnTo>
                    <a:pt x="270" y="351"/>
                  </a:lnTo>
                  <a:lnTo>
                    <a:pt x="258" y="336"/>
                  </a:lnTo>
                  <a:lnTo>
                    <a:pt x="220" y="348"/>
                  </a:lnTo>
                  <a:lnTo>
                    <a:pt x="201" y="332"/>
                  </a:lnTo>
                  <a:lnTo>
                    <a:pt x="192" y="286"/>
                  </a:lnTo>
                  <a:lnTo>
                    <a:pt x="237" y="259"/>
                  </a:lnTo>
                  <a:lnTo>
                    <a:pt x="299" y="238"/>
                  </a:lnTo>
                  <a:lnTo>
                    <a:pt x="315" y="193"/>
                  </a:lnTo>
                  <a:lnTo>
                    <a:pt x="365" y="195"/>
                  </a:lnTo>
                  <a:lnTo>
                    <a:pt x="430" y="238"/>
                  </a:lnTo>
                  <a:lnTo>
                    <a:pt x="442" y="256"/>
                  </a:lnTo>
                  <a:lnTo>
                    <a:pt x="417" y="297"/>
                  </a:lnTo>
                  <a:lnTo>
                    <a:pt x="404" y="303"/>
                  </a:lnTo>
                  <a:lnTo>
                    <a:pt x="386" y="317"/>
                  </a:lnTo>
                  <a:lnTo>
                    <a:pt x="381" y="320"/>
                  </a:lnTo>
                  <a:lnTo>
                    <a:pt x="366" y="332"/>
                  </a:lnTo>
                  <a:lnTo>
                    <a:pt x="362" y="365"/>
                  </a:lnTo>
                  <a:lnTo>
                    <a:pt x="385" y="369"/>
                  </a:lnTo>
                  <a:lnTo>
                    <a:pt x="389" y="384"/>
                  </a:lnTo>
                  <a:lnTo>
                    <a:pt x="402" y="430"/>
                  </a:lnTo>
                  <a:lnTo>
                    <a:pt x="414" y="419"/>
                  </a:lnTo>
                  <a:lnTo>
                    <a:pt x="423" y="404"/>
                  </a:lnTo>
                  <a:lnTo>
                    <a:pt x="432" y="367"/>
                  </a:lnTo>
                  <a:lnTo>
                    <a:pt x="452" y="312"/>
                  </a:lnTo>
                  <a:lnTo>
                    <a:pt x="474" y="302"/>
                  </a:lnTo>
                  <a:lnTo>
                    <a:pt x="479" y="272"/>
                  </a:lnTo>
                  <a:lnTo>
                    <a:pt x="494" y="257"/>
                  </a:lnTo>
                  <a:lnTo>
                    <a:pt x="477" y="159"/>
                  </a:lnTo>
                  <a:lnTo>
                    <a:pt x="495" y="123"/>
                  </a:lnTo>
                  <a:lnTo>
                    <a:pt x="521" y="144"/>
                  </a:lnTo>
                  <a:lnTo>
                    <a:pt x="507" y="170"/>
                  </a:lnTo>
                  <a:lnTo>
                    <a:pt x="520" y="172"/>
                  </a:lnTo>
                  <a:lnTo>
                    <a:pt x="542" y="144"/>
                  </a:lnTo>
                  <a:lnTo>
                    <a:pt x="503" y="89"/>
                  </a:lnTo>
                  <a:lnTo>
                    <a:pt x="496" y="72"/>
                  </a:lnTo>
                  <a:lnTo>
                    <a:pt x="514" y="47"/>
                  </a:lnTo>
                  <a:lnTo>
                    <a:pt x="533" y="49"/>
                  </a:lnTo>
                  <a:lnTo>
                    <a:pt x="535" y="8"/>
                  </a:lnTo>
                  <a:lnTo>
                    <a:pt x="553" y="6"/>
                  </a:lnTo>
                  <a:lnTo>
                    <a:pt x="579" y="0"/>
                  </a:lnTo>
                  <a:lnTo>
                    <a:pt x="633" y="29"/>
                  </a:lnTo>
                  <a:lnTo>
                    <a:pt x="631" y="51"/>
                  </a:lnTo>
                  <a:lnTo>
                    <a:pt x="649" y="68"/>
                  </a:lnTo>
                  <a:lnTo>
                    <a:pt x="649" y="84"/>
                  </a:lnTo>
                  <a:lnTo>
                    <a:pt x="673" y="134"/>
                  </a:lnTo>
                  <a:lnTo>
                    <a:pt x="712" y="156"/>
                  </a:lnTo>
                  <a:lnTo>
                    <a:pt x="730" y="152"/>
                  </a:lnTo>
                  <a:lnTo>
                    <a:pt x="732" y="157"/>
                  </a:lnTo>
                  <a:lnTo>
                    <a:pt x="760" y="156"/>
                  </a:lnTo>
                  <a:lnTo>
                    <a:pt x="786" y="152"/>
                  </a:lnTo>
                  <a:lnTo>
                    <a:pt x="793" y="163"/>
                  </a:lnTo>
                  <a:lnTo>
                    <a:pt x="826" y="134"/>
                  </a:lnTo>
                  <a:lnTo>
                    <a:pt x="895" y="84"/>
                  </a:lnTo>
                  <a:lnTo>
                    <a:pt x="906" y="83"/>
                  </a:lnTo>
                  <a:lnTo>
                    <a:pt x="913" y="85"/>
                  </a:lnTo>
                  <a:lnTo>
                    <a:pt x="913" y="123"/>
                  </a:lnTo>
                  <a:lnTo>
                    <a:pt x="933" y="129"/>
                  </a:lnTo>
                  <a:lnTo>
                    <a:pt x="958" y="139"/>
                  </a:lnTo>
                  <a:lnTo>
                    <a:pt x="956" y="172"/>
                  </a:lnTo>
                  <a:lnTo>
                    <a:pt x="933" y="233"/>
                  </a:lnTo>
                  <a:lnTo>
                    <a:pt x="906"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4"/>
                  </a:lnTo>
                  <a:lnTo>
                    <a:pt x="961" y="425"/>
                  </a:lnTo>
                  <a:lnTo>
                    <a:pt x="969" y="451"/>
                  </a:lnTo>
                  <a:lnTo>
                    <a:pt x="993" y="484"/>
                  </a:lnTo>
                  <a:lnTo>
                    <a:pt x="1046" y="490"/>
                  </a:lnTo>
                  <a:lnTo>
                    <a:pt x="1059" y="493"/>
                  </a:lnTo>
                  <a:lnTo>
                    <a:pt x="1088" y="496"/>
                  </a:lnTo>
                  <a:lnTo>
                    <a:pt x="1113" y="509"/>
                  </a:lnTo>
                  <a:lnTo>
                    <a:pt x="1109" y="574"/>
                  </a:lnTo>
                  <a:lnTo>
                    <a:pt x="1107" y="577"/>
                  </a:lnTo>
                  <a:lnTo>
                    <a:pt x="1113" y="632"/>
                  </a:lnTo>
                  <a:lnTo>
                    <a:pt x="1088" y="643"/>
                  </a:lnTo>
                  <a:lnTo>
                    <a:pt x="1085" y="674"/>
                  </a:lnTo>
                  <a:lnTo>
                    <a:pt x="1107" y="696"/>
                  </a:lnTo>
                  <a:lnTo>
                    <a:pt x="1128" y="754"/>
                  </a:lnTo>
                  <a:lnTo>
                    <a:pt x="1186" y="774"/>
                  </a:lnTo>
                  <a:lnTo>
                    <a:pt x="1185" y="794"/>
                  </a:lnTo>
                  <a:lnTo>
                    <a:pt x="1146" y="796"/>
                  </a:lnTo>
                  <a:lnTo>
                    <a:pt x="1137" y="876"/>
                  </a:lnTo>
                  <a:lnTo>
                    <a:pt x="1137" y="883"/>
                  </a:lnTo>
                  <a:lnTo>
                    <a:pt x="1181" y="897"/>
                  </a:lnTo>
                  <a:lnTo>
                    <a:pt x="1214" y="959"/>
                  </a:lnTo>
                  <a:lnTo>
                    <a:pt x="1277" y="1049"/>
                  </a:lnTo>
                  <a:lnTo>
                    <a:pt x="1304" y="1131"/>
                  </a:lnTo>
                  <a:lnTo>
                    <a:pt x="1282" y="1171"/>
                  </a:lnTo>
                  <a:lnTo>
                    <a:pt x="1245" y="1180"/>
                  </a:lnTo>
                  <a:lnTo>
                    <a:pt x="1205" y="1231"/>
                  </a:lnTo>
                  <a:lnTo>
                    <a:pt x="1231" y="1248"/>
                  </a:lnTo>
                  <a:lnTo>
                    <a:pt x="1204" y="1314"/>
                  </a:lnTo>
                  <a:lnTo>
                    <a:pt x="1099" y="1340"/>
                  </a:lnTo>
                  <a:lnTo>
                    <a:pt x="1067" y="1364"/>
                  </a:lnTo>
                  <a:lnTo>
                    <a:pt x="980" y="1349"/>
                  </a:lnTo>
                  <a:lnTo>
                    <a:pt x="942" y="1357"/>
                  </a:lnTo>
                  <a:lnTo>
                    <a:pt x="916" y="1383"/>
                  </a:lnTo>
                  <a:lnTo>
                    <a:pt x="916" y="1396"/>
                  </a:lnTo>
                  <a:lnTo>
                    <a:pt x="771" y="1472"/>
                  </a:lnTo>
                  <a:lnTo>
                    <a:pt x="749" y="1497"/>
                  </a:lnTo>
                  <a:lnTo>
                    <a:pt x="682" y="1556"/>
                  </a:lnTo>
                  <a:lnTo>
                    <a:pt x="683" y="1582"/>
                  </a:lnTo>
                  <a:lnTo>
                    <a:pt x="705" y="1604"/>
                  </a:lnTo>
                  <a:lnTo>
                    <a:pt x="706" y="1618"/>
                  </a:lnTo>
                  <a:lnTo>
                    <a:pt x="645" y="1632"/>
                  </a:lnTo>
                  <a:close/>
                  <a:moveTo>
                    <a:pt x="638" y="1592"/>
                  </a:moveTo>
                  <a:lnTo>
                    <a:pt x="638" y="1592"/>
                  </a:lnTo>
                  <a:lnTo>
                    <a:pt x="650" y="1624"/>
                  </a:lnTo>
                  <a:lnTo>
                    <a:pt x="699" y="1613"/>
                  </a:lnTo>
                  <a:lnTo>
                    <a:pt x="698" y="1607"/>
                  </a:lnTo>
                  <a:lnTo>
                    <a:pt x="677" y="1585"/>
                  </a:lnTo>
                  <a:lnTo>
                    <a:pt x="675" y="1553"/>
                  </a:lnTo>
                  <a:lnTo>
                    <a:pt x="744" y="1492"/>
                  </a:lnTo>
                  <a:lnTo>
                    <a:pt x="768" y="1466"/>
                  </a:lnTo>
                  <a:lnTo>
                    <a:pt x="909" y="1392"/>
                  </a:lnTo>
                  <a:lnTo>
                    <a:pt x="910" y="1381"/>
                  </a:lnTo>
                  <a:lnTo>
                    <a:pt x="938" y="1351"/>
                  </a:lnTo>
                  <a:lnTo>
                    <a:pt x="980" y="1343"/>
                  </a:lnTo>
                  <a:lnTo>
                    <a:pt x="980" y="1343"/>
                  </a:lnTo>
                  <a:lnTo>
                    <a:pt x="1066" y="1357"/>
                  </a:lnTo>
                  <a:lnTo>
                    <a:pt x="1096" y="1334"/>
                  </a:lnTo>
                  <a:lnTo>
                    <a:pt x="1199" y="1309"/>
                  </a:lnTo>
                  <a:lnTo>
                    <a:pt x="1223" y="1250"/>
                  </a:lnTo>
                  <a:lnTo>
                    <a:pt x="1196" y="1232"/>
                  </a:lnTo>
                  <a:lnTo>
                    <a:pt x="1241" y="1174"/>
                  </a:lnTo>
                  <a:lnTo>
                    <a:pt x="1278" y="1165"/>
                  </a:lnTo>
                  <a:lnTo>
                    <a:pt x="1296" y="1130"/>
                  </a:lnTo>
                  <a:lnTo>
                    <a:pt x="1271" y="1051"/>
                  </a:lnTo>
                  <a:lnTo>
                    <a:pt x="1208" y="962"/>
                  </a:lnTo>
                  <a:lnTo>
                    <a:pt x="1176" y="903"/>
                  </a:lnTo>
                  <a:lnTo>
                    <a:pt x="1131" y="888"/>
                  </a:lnTo>
                  <a:lnTo>
                    <a:pt x="1130" y="875"/>
                  </a:lnTo>
                  <a:lnTo>
                    <a:pt x="1140" y="789"/>
                  </a:lnTo>
                  <a:lnTo>
                    <a:pt x="1178" y="788"/>
                  </a:lnTo>
                  <a:lnTo>
                    <a:pt x="1179" y="779"/>
                  </a:lnTo>
                  <a:lnTo>
                    <a:pt x="1122" y="760"/>
                  </a:lnTo>
                  <a:lnTo>
                    <a:pt x="1101" y="699"/>
                  </a:lnTo>
                  <a:lnTo>
                    <a:pt x="1078" y="677"/>
                  </a:lnTo>
                  <a:lnTo>
                    <a:pt x="1082" y="639"/>
                  </a:lnTo>
                  <a:lnTo>
                    <a:pt x="1106" y="628"/>
                  </a:lnTo>
                  <a:lnTo>
                    <a:pt x="1100" y="576"/>
                  </a:lnTo>
                  <a:lnTo>
                    <a:pt x="1103" y="571"/>
                  </a:lnTo>
                  <a:lnTo>
                    <a:pt x="1106" y="513"/>
                  </a:lnTo>
                  <a:lnTo>
                    <a:pt x="1086" y="503"/>
                  </a:lnTo>
                  <a:lnTo>
                    <a:pt x="1058" y="499"/>
                  </a:lnTo>
                  <a:lnTo>
                    <a:pt x="1045" y="497"/>
                  </a:lnTo>
                  <a:lnTo>
                    <a:pt x="989" y="491"/>
                  </a:lnTo>
                  <a:lnTo>
                    <a:pt x="979" y="476"/>
                  </a:lnTo>
                  <a:lnTo>
                    <a:pt x="963" y="453"/>
                  </a:lnTo>
                  <a:lnTo>
                    <a:pt x="954" y="427"/>
                  </a:lnTo>
                  <a:lnTo>
                    <a:pt x="947" y="409"/>
                  </a:lnTo>
                  <a:lnTo>
                    <a:pt x="984" y="399"/>
                  </a:lnTo>
                  <a:lnTo>
                    <a:pt x="1003" y="392"/>
                  </a:lnTo>
                  <a:lnTo>
                    <a:pt x="982" y="374"/>
                  </a:lnTo>
                  <a:lnTo>
                    <a:pt x="923" y="376"/>
                  </a:lnTo>
                  <a:lnTo>
                    <a:pt x="897" y="333"/>
                  </a:lnTo>
                  <a:lnTo>
                    <a:pt x="824" y="311"/>
                  </a:lnTo>
                  <a:lnTo>
                    <a:pt x="794" y="313"/>
                  </a:lnTo>
                  <a:lnTo>
                    <a:pt x="774" y="262"/>
                  </a:lnTo>
                  <a:lnTo>
                    <a:pt x="796" y="217"/>
                  </a:lnTo>
                  <a:lnTo>
                    <a:pt x="879" y="253"/>
                  </a:lnTo>
                  <a:lnTo>
                    <a:pt x="904" y="274"/>
                  </a:lnTo>
                  <a:lnTo>
                    <a:pt x="927" y="230"/>
                  </a:lnTo>
                  <a:lnTo>
                    <a:pt x="949" y="170"/>
                  </a:lnTo>
                  <a:lnTo>
                    <a:pt x="951" y="143"/>
                  </a:lnTo>
                  <a:lnTo>
                    <a:pt x="931" y="135"/>
                  </a:lnTo>
                  <a:lnTo>
                    <a:pt x="906" y="127"/>
                  </a:lnTo>
                  <a:lnTo>
                    <a:pt x="907" y="90"/>
                  </a:lnTo>
                  <a:lnTo>
                    <a:pt x="905" y="89"/>
                  </a:lnTo>
                  <a:lnTo>
                    <a:pt x="897" y="90"/>
                  </a:lnTo>
                  <a:lnTo>
                    <a:pt x="830" y="140"/>
                  </a:lnTo>
                  <a:lnTo>
                    <a:pt x="791" y="174"/>
                  </a:lnTo>
                  <a:lnTo>
                    <a:pt x="783" y="159"/>
                  </a:lnTo>
                  <a:lnTo>
                    <a:pt x="761" y="162"/>
                  </a:lnTo>
                  <a:lnTo>
                    <a:pt x="728" y="164"/>
                  </a:lnTo>
                  <a:lnTo>
                    <a:pt x="726" y="160"/>
                  </a:lnTo>
                  <a:lnTo>
                    <a:pt x="711" y="163"/>
                  </a:lnTo>
                  <a:lnTo>
                    <a:pt x="668" y="139"/>
                  </a:lnTo>
                  <a:lnTo>
                    <a:pt x="642" y="85"/>
                  </a:lnTo>
                  <a:lnTo>
                    <a:pt x="642" y="71"/>
                  </a:lnTo>
                  <a:lnTo>
                    <a:pt x="624" y="54"/>
                  </a:lnTo>
                  <a:lnTo>
                    <a:pt x="626" y="33"/>
                  </a:lnTo>
                  <a:lnTo>
                    <a:pt x="614" y="27"/>
                  </a:lnTo>
                  <a:lnTo>
                    <a:pt x="578" y="7"/>
                  </a:lnTo>
                  <a:lnTo>
                    <a:pt x="555" y="12"/>
                  </a:lnTo>
                  <a:lnTo>
                    <a:pt x="541" y="14"/>
                  </a:lnTo>
                  <a:lnTo>
                    <a:pt x="539" y="56"/>
                  </a:lnTo>
                  <a:lnTo>
                    <a:pt x="517" y="54"/>
                  </a:lnTo>
                  <a:lnTo>
                    <a:pt x="503" y="73"/>
                  </a:lnTo>
                  <a:lnTo>
                    <a:pt x="509" y="86"/>
                  </a:lnTo>
                  <a:lnTo>
                    <a:pt x="550" y="144"/>
                  </a:lnTo>
                  <a:lnTo>
                    <a:pt x="522" y="180"/>
                  </a:lnTo>
                  <a:lnTo>
                    <a:pt x="496" y="174"/>
                  </a:lnTo>
                  <a:lnTo>
                    <a:pt x="513" y="146"/>
                  </a:lnTo>
                  <a:lnTo>
                    <a:pt x="497" y="133"/>
                  </a:lnTo>
                  <a:lnTo>
                    <a:pt x="484" y="160"/>
                  </a:lnTo>
                  <a:lnTo>
                    <a:pt x="501" y="259"/>
                  </a:lnTo>
                  <a:lnTo>
                    <a:pt x="485" y="275"/>
                  </a:lnTo>
                  <a:lnTo>
                    <a:pt x="480" y="307"/>
                  </a:lnTo>
                  <a:lnTo>
                    <a:pt x="457" y="317"/>
                  </a:lnTo>
                  <a:lnTo>
                    <a:pt x="438" y="369"/>
                  </a:lnTo>
                  <a:lnTo>
                    <a:pt x="429" y="407"/>
                  </a:lnTo>
                  <a:lnTo>
                    <a:pt x="419" y="424"/>
                  </a:lnTo>
                  <a:lnTo>
                    <a:pt x="398" y="442"/>
                  </a:lnTo>
                  <a:lnTo>
                    <a:pt x="382" y="385"/>
                  </a:lnTo>
                  <a:lnTo>
                    <a:pt x="380" y="375"/>
                  </a:lnTo>
                  <a:lnTo>
                    <a:pt x="354" y="370"/>
                  </a:lnTo>
                  <a:lnTo>
                    <a:pt x="360" y="329"/>
                  </a:lnTo>
                  <a:lnTo>
                    <a:pt x="377" y="314"/>
                  </a:lnTo>
                  <a:lnTo>
                    <a:pt x="382" y="312"/>
                  </a:lnTo>
                  <a:lnTo>
                    <a:pt x="400" y="297"/>
                  </a:lnTo>
                  <a:lnTo>
                    <a:pt x="412" y="291"/>
                  </a:lnTo>
                  <a:lnTo>
                    <a:pt x="434" y="256"/>
                  </a:lnTo>
                  <a:lnTo>
                    <a:pt x="425" y="242"/>
                  </a:lnTo>
                  <a:lnTo>
                    <a:pt x="363" y="202"/>
                  </a:lnTo>
                  <a:lnTo>
                    <a:pt x="320" y="200"/>
                  </a:lnTo>
                  <a:lnTo>
                    <a:pt x="304" y="243"/>
                  </a:lnTo>
                  <a:lnTo>
                    <a:pt x="240" y="265"/>
                  </a:lnTo>
                  <a:lnTo>
                    <a:pt x="199" y="290"/>
                  </a:lnTo>
                  <a:lnTo>
                    <a:pt x="207" y="328"/>
                  </a:lnTo>
                  <a:lnTo>
                    <a:pt x="221" y="340"/>
                  </a:lnTo>
                  <a:lnTo>
                    <a:pt x="260" y="329"/>
                  </a:lnTo>
                  <a:lnTo>
                    <a:pt x="280" y="353"/>
                  </a:lnTo>
                  <a:lnTo>
                    <a:pt x="256" y="367"/>
                  </a:lnTo>
                  <a:lnTo>
                    <a:pt x="215" y="382"/>
                  </a:lnTo>
                  <a:lnTo>
                    <a:pt x="135" y="397"/>
                  </a:lnTo>
                  <a:lnTo>
                    <a:pt x="123" y="414"/>
                  </a:lnTo>
                  <a:lnTo>
                    <a:pt x="121" y="465"/>
                  </a:lnTo>
                  <a:lnTo>
                    <a:pt x="107" y="464"/>
                  </a:lnTo>
                  <a:lnTo>
                    <a:pt x="91" y="501"/>
                  </a:lnTo>
                  <a:lnTo>
                    <a:pt x="78" y="522"/>
                  </a:lnTo>
                  <a:lnTo>
                    <a:pt x="66" y="520"/>
                  </a:lnTo>
                  <a:lnTo>
                    <a:pt x="57" y="517"/>
                  </a:lnTo>
                  <a:lnTo>
                    <a:pt x="38" y="566"/>
                  </a:lnTo>
                  <a:lnTo>
                    <a:pt x="7" y="574"/>
                  </a:lnTo>
                  <a:lnTo>
                    <a:pt x="11" y="649"/>
                  </a:lnTo>
                  <a:lnTo>
                    <a:pt x="30" y="647"/>
                  </a:lnTo>
                  <a:lnTo>
                    <a:pt x="37" y="690"/>
                  </a:lnTo>
                  <a:lnTo>
                    <a:pt x="19" y="703"/>
                  </a:lnTo>
                  <a:lnTo>
                    <a:pt x="67" y="754"/>
                  </a:lnTo>
                  <a:lnTo>
                    <a:pt x="49" y="761"/>
                  </a:lnTo>
                  <a:lnTo>
                    <a:pt x="56" y="801"/>
                  </a:lnTo>
                  <a:lnTo>
                    <a:pt x="44" y="822"/>
                  </a:lnTo>
                  <a:lnTo>
                    <a:pt x="49" y="909"/>
                  </a:lnTo>
                  <a:lnTo>
                    <a:pt x="84" y="921"/>
                  </a:lnTo>
                  <a:lnTo>
                    <a:pt x="92" y="992"/>
                  </a:lnTo>
                  <a:lnTo>
                    <a:pt x="110" y="1005"/>
                  </a:lnTo>
                  <a:lnTo>
                    <a:pt x="103" y="1015"/>
                  </a:lnTo>
                  <a:lnTo>
                    <a:pt x="107" y="1050"/>
                  </a:lnTo>
                  <a:lnTo>
                    <a:pt x="127" y="1095"/>
                  </a:lnTo>
                  <a:lnTo>
                    <a:pt x="120" y="1119"/>
                  </a:lnTo>
                  <a:lnTo>
                    <a:pt x="157" y="1124"/>
                  </a:lnTo>
                  <a:lnTo>
                    <a:pt x="195" y="1101"/>
                  </a:lnTo>
                  <a:lnTo>
                    <a:pt x="200" y="1127"/>
                  </a:lnTo>
                  <a:lnTo>
                    <a:pt x="178" y="1163"/>
                  </a:lnTo>
                  <a:lnTo>
                    <a:pt x="168" y="1165"/>
                  </a:lnTo>
                  <a:lnTo>
                    <a:pt x="153" y="1207"/>
                  </a:lnTo>
                  <a:lnTo>
                    <a:pt x="122" y="1232"/>
                  </a:lnTo>
                  <a:lnTo>
                    <a:pt x="73" y="1242"/>
                  </a:lnTo>
                  <a:lnTo>
                    <a:pt x="77" y="1248"/>
                  </a:lnTo>
                  <a:lnTo>
                    <a:pt x="98" y="1304"/>
                  </a:lnTo>
                  <a:lnTo>
                    <a:pt x="117" y="1364"/>
                  </a:lnTo>
                  <a:lnTo>
                    <a:pt x="126" y="1379"/>
                  </a:lnTo>
                  <a:lnTo>
                    <a:pt x="131" y="1411"/>
                  </a:lnTo>
                  <a:lnTo>
                    <a:pt x="142" y="1438"/>
                  </a:lnTo>
                  <a:lnTo>
                    <a:pt x="191" y="1437"/>
                  </a:lnTo>
                  <a:lnTo>
                    <a:pt x="260" y="1481"/>
                  </a:lnTo>
                  <a:lnTo>
                    <a:pt x="278" y="1475"/>
                  </a:lnTo>
                  <a:lnTo>
                    <a:pt x="298" y="1470"/>
                  </a:lnTo>
                  <a:lnTo>
                    <a:pt x="391" y="1438"/>
                  </a:lnTo>
                  <a:lnTo>
                    <a:pt x="454" y="1453"/>
                  </a:lnTo>
                  <a:lnTo>
                    <a:pt x="459" y="1448"/>
                  </a:lnTo>
                  <a:lnTo>
                    <a:pt x="518" y="1495"/>
                  </a:lnTo>
                  <a:lnTo>
                    <a:pt x="544" y="1507"/>
                  </a:lnTo>
                  <a:lnTo>
                    <a:pt x="563" y="1586"/>
                  </a:lnTo>
                  <a:lnTo>
                    <a:pt x="577" y="1593"/>
                  </a:lnTo>
                  <a:lnTo>
                    <a:pt x="592" y="1600"/>
                  </a:lnTo>
                  <a:lnTo>
                    <a:pt x="638" y="159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2"/>
            <p:cNvSpPr>
              <a:spLocks/>
            </p:cNvSpPr>
            <p:nvPr/>
          </p:nvSpPr>
          <p:spPr bwMode="auto">
            <a:xfrm>
              <a:off x="4240" y="2176"/>
              <a:ext cx="765" cy="636"/>
            </a:xfrm>
            <a:custGeom>
              <a:avLst/>
              <a:gdLst>
                <a:gd name="T0" fmla="*/ 1138 w 1273"/>
                <a:gd name="T1" fmla="*/ 46 h 1059"/>
                <a:gd name="T2" fmla="*/ 1206 w 1273"/>
                <a:gd name="T3" fmla="*/ 61 h 1059"/>
                <a:gd name="T4" fmla="*/ 1183 w 1273"/>
                <a:gd name="T5" fmla="*/ 149 h 1059"/>
                <a:gd name="T6" fmla="*/ 1222 w 1273"/>
                <a:gd name="T7" fmla="*/ 150 h 1059"/>
                <a:gd name="T8" fmla="*/ 1203 w 1273"/>
                <a:gd name="T9" fmla="*/ 285 h 1059"/>
                <a:gd name="T10" fmla="*/ 1201 w 1273"/>
                <a:gd name="T11" fmla="*/ 299 h 1059"/>
                <a:gd name="T12" fmla="*/ 1208 w 1273"/>
                <a:gd name="T13" fmla="*/ 358 h 1059"/>
                <a:gd name="T14" fmla="*/ 1172 w 1273"/>
                <a:gd name="T15" fmla="*/ 431 h 1059"/>
                <a:gd name="T16" fmla="*/ 1162 w 1273"/>
                <a:gd name="T17" fmla="*/ 559 h 1059"/>
                <a:gd name="T18" fmla="*/ 1065 w 1273"/>
                <a:gd name="T19" fmla="*/ 608 h 1059"/>
                <a:gd name="T20" fmla="*/ 1086 w 1273"/>
                <a:gd name="T21" fmla="*/ 659 h 1059"/>
                <a:gd name="T22" fmla="*/ 1171 w 1273"/>
                <a:gd name="T23" fmla="*/ 802 h 1059"/>
                <a:gd name="T24" fmla="*/ 1184 w 1273"/>
                <a:gd name="T25" fmla="*/ 894 h 1059"/>
                <a:gd name="T26" fmla="*/ 1143 w 1273"/>
                <a:gd name="T27" fmla="*/ 953 h 1059"/>
                <a:gd name="T28" fmla="*/ 967 w 1273"/>
                <a:gd name="T29" fmla="*/ 1059 h 1059"/>
                <a:gd name="T30" fmla="*/ 963 w 1273"/>
                <a:gd name="T31" fmla="*/ 978 h 1059"/>
                <a:gd name="T32" fmla="*/ 917 w 1273"/>
                <a:gd name="T33" fmla="*/ 909 h 1059"/>
                <a:gd name="T34" fmla="*/ 883 w 1273"/>
                <a:gd name="T35" fmla="*/ 892 h 1059"/>
                <a:gd name="T36" fmla="*/ 800 w 1273"/>
                <a:gd name="T37" fmla="*/ 894 h 1059"/>
                <a:gd name="T38" fmla="*/ 672 w 1273"/>
                <a:gd name="T39" fmla="*/ 974 h 1059"/>
                <a:gd name="T40" fmla="*/ 637 w 1273"/>
                <a:gd name="T41" fmla="*/ 880 h 1059"/>
                <a:gd name="T42" fmla="*/ 520 w 1273"/>
                <a:gd name="T43" fmla="*/ 873 h 1059"/>
                <a:gd name="T44" fmla="*/ 455 w 1273"/>
                <a:gd name="T45" fmla="*/ 863 h 1059"/>
                <a:gd name="T46" fmla="*/ 403 w 1273"/>
                <a:gd name="T47" fmla="*/ 735 h 1059"/>
                <a:gd name="T48" fmla="*/ 384 w 1273"/>
                <a:gd name="T49" fmla="*/ 755 h 1059"/>
                <a:gd name="T50" fmla="*/ 240 w 1273"/>
                <a:gd name="T51" fmla="*/ 788 h 1059"/>
                <a:gd name="T52" fmla="*/ 193 w 1273"/>
                <a:gd name="T53" fmla="*/ 743 h 1059"/>
                <a:gd name="T54" fmla="*/ 254 w 1273"/>
                <a:gd name="T55" fmla="*/ 697 h 1059"/>
                <a:gd name="T56" fmla="*/ 180 w 1273"/>
                <a:gd name="T57" fmla="*/ 594 h 1059"/>
                <a:gd name="T58" fmla="*/ 152 w 1273"/>
                <a:gd name="T59" fmla="*/ 572 h 1059"/>
                <a:gd name="T60" fmla="*/ 86 w 1273"/>
                <a:gd name="T61" fmla="*/ 527 h 1059"/>
                <a:gd name="T62" fmla="*/ 25 w 1273"/>
                <a:gd name="T63" fmla="*/ 547 h 1059"/>
                <a:gd name="T64" fmla="*/ 0 w 1273"/>
                <a:gd name="T65" fmla="*/ 512 h 1059"/>
                <a:gd name="T66" fmla="*/ 65 w 1273"/>
                <a:gd name="T67" fmla="*/ 417 h 1059"/>
                <a:gd name="T68" fmla="*/ 180 w 1273"/>
                <a:gd name="T69" fmla="*/ 402 h 1059"/>
                <a:gd name="T70" fmla="*/ 220 w 1273"/>
                <a:gd name="T71" fmla="*/ 411 h 1059"/>
                <a:gd name="T72" fmla="*/ 361 w 1273"/>
                <a:gd name="T73" fmla="*/ 441 h 1059"/>
                <a:gd name="T74" fmla="*/ 362 w 1273"/>
                <a:gd name="T75" fmla="*/ 474 h 1059"/>
                <a:gd name="T76" fmla="*/ 411 w 1273"/>
                <a:gd name="T77" fmla="*/ 461 h 1059"/>
                <a:gd name="T78" fmla="*/ 453 w 1273"/>
                <a:gd name="T79" fmla="*/ 441 h 1059"/>
                <a:gd name="T80" fmla="*/ 514 w 1273"/>
                <a:gd name="T81" fmla="*/ 437 h 1059"/>
                <a:gd name="T82" fmla="*/ 585 w 1273"/>
                <a:gd name="T83" fmla="*/ 367 h 1059"/>
                <a:gd name="T84" fmla="*/ 617 w 1273"/>
                <a:gd name="T85" fmla="*/ 274 h 1059"/>
                <a:gd name="T86" fmla="*/ 625 w 1273"/>
                <a:gd name="T87" fmla="*/ 221 h 1059"/>
                <a:gd name="T88" fmla="*/ 603 w 1273"/>
                <a:gd name="T89" fmla="*/ 189 h 1059"/>
                <a:gd name="T90" fmla="*/ 669 w 1273"/>
                <a:gd name="T91" fmla="*/ 101 h 1059"/>
                <a:gd name="T92" fmla="*/ 836 w 1273"/>
                <a:gd name="T93" fmla="*/ 0 h 1059"/>
                <a:gd name="T94" fmla="*/ 882 w 1273"/>
                <a:gd name="T95" fmla="*/ 50 h 1059"/>
                <a:gd name="T96" fmla="*/ 1051 w 1273"/>
                <a:gd name="T97" fmla="*/ 62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3" h="1059">
                  <a:moveTo>
                    <a:pt x="1138" y="46"/>
                  </a:moveTo>
                  <a:lnTo>
                    <a:pt x="1138" y="46"/>
                  </a:lnTo>
                  <a:lnTo>
                    <a:pt x="1189" y="47"/>
                  </a:lnTo>
                  <a:lnTo>
                    <a:pt x="1206" y="61"/>
                  </a:lnTo>
                  <a:lnTo>
                    <a:pt x="1173" y="102"/>
                  </a:lnTo>
                  <a:lnTo>
                    <a:pt x="1183" y="149"/>
                  </a:lnTo>
                  <a:lnTo>
                    <a:pt x="1200" y="164"/>
                  </a:lnTo>
                  <a:lnTo>
                    <a:pt x="1222" y="150"/>
                  </a:lnTo>
                  <a:lnTo>
                    <a:pt x="1273" y="180"/>
                  </a:lnTo>
                  <a:lnTo>
                    <a:pt x="1203" y="285"/>
                  </a:lnTo>
                  <a:lnTo>
                    <a:pt x="1197" y="293"/>
                  </a:lnTo>
                  <a:lnTo>
                    <a:pt x="1201" y="299"/>
                  </a:lnTo>
                  <a:lnTo>
                    <a:pt x="1208" y="349"/>
                  </a:lnTo>
                  <a:lnTo>
                    <a:pt x="1208" y="358"/>
                  </a:lnTo>
                  <a:lnTo>
                    <a:pt x="1206" y="393"/>
                  </a:lnTo>
                  <a:lnTo>
                    <a:pt x="1172" y="431"/>
                  </a:lnTo>
                  <a:lnTo>
                    <a:pt x="1187" y="477"/>
                  </a:lnTo>
                  <a:lnTo>
                    <a:pt x="1162" y="559"/>
                  </a:lnTo>
                  <a:lnTo>
                    <a:pt x="1114" y="590"/>
                  </a:lnTo>
                  <a:lnTo>
                    <a:pt x="1065" y="608"/>
                  </a:lnTo>
                  <a:lnTo>
                    <a:pt x="1053" y="647"/>
                  </a:lnTo>
                  <a:lnTo>
                    <a:pt x="1086" y="659"/>
                  </a:lnTo>
                  <a:lnTo>
                    <a:pt x="1102" y="686"/>
                  </a:lnTo>
                  <a:lnTo>
                    <a:pt x="1171" y="802"/>
                  </a:lnTo>
                  <a:lnTo>
                    <a:pt x="1217" y="830"/>
                  </a:lnTo>
                  <a:lnTo>
                    <a:pt x="1184" y="894"/>
                  </a:lnTo>
                  <a:lnTo>
                    <a:pt x="1201" y="926"/>
                  </a:lnTo>
                  <a:lnTo>
                    <a:pt x="1143" y="953"/>
                  </a:lnTo>
                  <a:lnTo>
                    <a:pt x="1042" y="1006"/>
                  </a:lnTo>
                  <a:lnTo>
                    <a:pt x="967" y="1059"/>
                  </a:lnTo>
                  <a:lnTo>
                    <a:pt x="962" y="1043"/>
                  </a:lnTo>
                  <a:lnTo>
                    <a:pt x="963" y="978"/>
                  </a:lnTo>
                  <a:lnTo>
                    <a:pt x="919" y="949"/>
                  </a:lnTo>
                  <a:lnTo>
                    <a:pt x="917" y="909"/>
                  </a:lnTo>
                  <a:lnTo>
                    <a:pt x="910" y="906"/>
                  </a:lnTo>
                  <a:lnTo>
                    <a:pt x="883" y="892"/>
                  </a:lnTo>
                  <a:lnTo>
                    <a:pt x="844" y="925"/>
                  </a:lnTo>
                  <a:lnTo>
                    <a:pt x="800" y="894"/>
                  </a:lnTo>
                  <a:lnTo>
                    <a:pt x="713" y="938"/>
                  </a:lnTo>
                  <a:lnTo>
                    <a:pt x="672" y="974"/>
                  </a:lnTo>
                  <a:lnTo>
                    <a:pt x="644" y="898"/>
                  </a:lnTo>
                  <a:lnTo>
                    <a:pt x="637" y="880"/>
                  </a:lnTo>
                  <a:lnTo>
                    <a:pt x="590" y="890"/>
                  </a:lnTo>
                  <a:lnTo>
                    <a:pt x="520" y="873"/>
                  </a:lnTo>
                  <a:lnTo>
                    <a:pt x="485" y="866"/>
                  </a:lnTo>
                  <a:lnTo>
                    <a:pt x="455" y="863"/>
                  </a:lnTo>
                  <a:lnTo>
                    <a:pt x="444" y="765"/>
                  </a:lnTo>
                  <a:lnTo>
                    <a:pt x="403" y="735"/>
                  </a:lnTo>
                  <a:lnTo>
                    <a:pt x="381" y="742"/>
                  </a:lnTo>
                  <a:lnTo>
                    <a:pt x="384" y="755"/>
                  </a:lnTo>
                  <a:lnTo>
                    <a:pt x="319" y="782"/>
                  </a:lnTo>
                  <a:lnTo>
                    <a:pt x="240" y="788"/>
                  </a:lnTo>
                  <a:lnTo>
                    <a:pt x="163" y="772"/>
                  </a:lnTo>
                  <a:lnTo>
                    <a:pt x="193" y="743"/>
                  </a:lnTo>
                  <a:lnTo>
                    <a:pt x="252" y="710"/>
                  </a:lnTo>
                  <a:lnTo>
                    <a:pt x="254" y="697"/>
                  </a:lnTo>
                  <a:lnTo>
                    <a:pt x="260" y="658"/>
                  </a:lnTo>
                  <a:lnTo>
                    <a:pt x="180" y="594"/>
                  </a:lnTo>
                  <a:lnTo>
                    <a:pt x="158" y="578"/>
                  </a:lnTo>
                  <a:lnTo>
                    <a:pt x="152" y="572"/>
                  </a:lnTo>
                  <a:lnTo>
                    <a:pt x="126" y="555"/>
                  </a:lnTo>
                  <a:lnTo>
                    <a:pt x="86" y="527"/>
                  </a:lnTo>
                  <a:lnTo>
                    <a:pt x="37" y="554"/>
                  </a:lnTo>
                  <a:lnTo>
                    <a:pt x="25" y="547"/>
                  </a:lnTo>
                  <a:lnTo>
                    <a:pt x="1" y="520"/>
                  </a:lnTo>
                  <a:lnTo>
                    <a:pt x="0" y="512"/>
                  </a:lnTo>
                  <a:lnTo>
                    <a:pt x="37" y="486"/>
                  </a:lnTo>
                  <a:lnTo>
                    <a:pt x="65" y="417"/>
                  </a:lnTo>
                  <a:lnTo>
                    <a:pt x="105" y="396"/>
                  </a:lnTo>
                  <a:lnTo>
                    <a:pt x="180" y="402"/>
                  </a:lnTo>
                  <a:lnTo>
                    <a:pt x="203" y="409"/>
                  </a:lnTo>
                  <a:lnTo>
                    <a:pt x="220" y="411"/>
                  </a:lnTo>
                  <a:lnTo>
                    <a:pt x="259" y="452"/>
                  </a:lnTo>
                  <a:lnTo>
                    <a:pt x="361" y="441"/>
                  </a:lnTo>
                  <a:lnTo>
                    <a:pt x="362" y="469"/>
                  </a:lnTo>
                  <a:lnTo>
                    <a:pt x="362" y="474"/>
                  </a:lnTo>
                  <a:lnTo>
                    <a:pt x="391" y="465"/>
                  </a:lnTo>
                  <a:lnTo>
                    <a:pt x="411" y="461"/>
                  </a:lnTo>
                  <a:lnTo>
                    <a:pt x="440" y="447"/>
                  </a:lnTo>
                  <a:lnTo>
                    <a:pt x="453" y="441"/>
                  </a:lnTo>
                  <a:lnTo>
                    <a:pt x="460" y="440"/>
                  </a:lnTo>
                  <a:lnTo>
                    <a:pt x="514" y="437"/>
                  </a:lnTo>
                  <a:lnTo>
                    <a:pt x="539" y="405"/>
                  </a:lnTo>
                  <a:lnTo>
                    <a:pt x="585" y="367"/>
                  </a:lnTo>
                  <a:lnTo>
                    <a:pt x="615" y="303"/>
                  </a:lnTo>
                  <a:lnTo>
                    <a:pt x="617" y="274"/>
                  </a:lnTo>
                  <a:lnTo>
                    <a:pt x="644" y="258"/>
                  </a:lnTo>
                  <a:lnTo>
                    <a:pt x="625" y="221"/>
                  </a:lnTo>
                  <a:lnTo>
                    <a:pt x="625" y="211"/>
                  </a:lnTo>
                  <a:lnTo>
                    <a:pt x="603" y="189"/>
                  </a:lnTo>
                  <a:lnTo>
                    <a:pt x="601" y="160"/>
                  </a:lnTo>
                  <a:lnTo>
                    <a:pt x="669" y="101"/>
                  </a:lnTo>
                  <a:lnTo>
                    <a:pt x="692" y="75"/>
                  </a:lnTo>
                  <a:lnTo>
                    <a:pt x="836" y="0"/>
                  </a:lnTo>
                  <a:lnTo>
                    <a:pt x="853" y="24"/>
                  </a:lnTo>
                  <a:lnTo>
                    <a:pt x="882" y="50"/>
                  </a:lnTo>
                  <a:lnTo>
                    <a:pt x="934" y="72"/>
                  </a:lnTo>
                  <a:lnTo>
                    <a:pt x="1051" y="62"/>
                  </a:lnTo>
                  <a:lnTo>
                    <a:pt x="1138"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3"/>
            <p:cNvSpPr>
              <a:spLocks noEditPoints="1"/>
            </p:cNvSpPr>
            <p:nvPr/>
          </p:nvSpPr>
          <p:spPr bwMode="auto">
            <a:xfrm>
              <a:off x="4238" y="2173"/>
              <a:ext cx="769" cy="642"/>
            </a:xfrm>
            <a:custGeom>
              <a:avLst/>
              <a:gdLst>
                <a:gd name="T0" fmla="*/ 961 w 1280"/>
                <a:gd name="T1" fmla="*/ 1049 h 1069"/>
                <a:gd name="T2" fmla="*/ 916 w 1280"/>
                <a:gd name="T3" fmla="*/ 916 h 1069"/>
                <a:gd name="T4" fmla="*/ 847 w 1280"/>
                <a:gd name="T5" fmla="*/ 935 h 1069"/>
                <a:gd name="T6" fmla="*/ 673 w 1280"/>
                <a:gd name="T7" fmla="*/ 985 h 1069"/>
                <a:gd name="T8" fmla="*/ 592 w 1280"/>
                <a:gd name="T9" fmla="*/ 898 h 1069"/>
                <a:gd name="T10" fmla="*/ 455 w 1280"/>
                <a:gd name="T11" fmla="*/ 871 h 1069"/>
                <a:gd name="T12" fmla="*/ 388 w 1280"/>
                <a:gd name="T13" fmla="*/ 749 h 1069"/>
                <a:gd name="T14" fmla="*/ 243 w 1280"/>
                <a:gd name="T15" fmla="*/ 797 h 1069"/>
                <a:gd name="T16" fmla="*/ 194 w 1280"/>
                <a:gd name="T17" fmla="*/ 746 h 1069"/>
                <a:gd name="T18" fmla="*/ 181 w 1280"/>
                <a:gd name="T19" fmla="*/ 601 h 1069"/>
                <a:gd name="T20" fmla="*/ 127 w 1280"/>
                <a:gd name="T21" fmla="*/ 563 h 1069"/>
                <a:gd name="T22" fmla="*/ 25 w 1280"/>
                <a:gd name="T23" fmla="*/ 554 h 1069"/>
                <a:gd name="T24" fmla="*/ 37 w 1280"/>
                <a:gd name="T25" fmla="*/ 488 h 1069"/>
                <a:gd name="T26" fmla="*/ 184 w 1280"/>
                <a:gd name="T27" fmla="*/ 404 h 1069"/>
                <a:gd name="T28" fmla="*/ 264 w 1280"/>
                <a:gd name="T29" fmla="*/ 453 h 1069"/>
                <a:gd name="T30" fmla="*/ 393 w 1280"/>
                <a:gd name="T31" fmla="*/ 467 h 1069"/>
                <a:gd name="T32" fmla="*/ 463 w 1280"/>
                <a:gd name="T33" fmla="*/ 442 h 1069"/>
                <a:gd name="T34" fmla="*/ 585 w 1280"/>
                <a:gd name="T35" fmla="*/ 370 h 1069"/>
                <a:gd name="T36" fmla="*/ 643 w 1280"/>
                <a:gd name="T37" fmla="*/ 262 h 1069"/>
                <a:gd name="T38" fmla="*/ 603 w 1280"/>
                <a:gd name="T39" fmla="*/ 196 h 1069"/>
                <a:gd name="T40" fmla="*/ 693 w 1280"/>
                <a:gd name="T41" fmla="*/ 77 h 1069"/>
                <a:gd name="T42" fmla="*/ 887 w 1280"/>
                <a:gd name="T43" fmla="*/ 52 h 1069"/>
                <a:gd name="T44" fmla="*/ 1140 w 1280"/>
                <a:gd name="T45" fmla="*/ 48 h 1069"/>
                <a:gd name="T46" fmla="*/ 1180 w 1280"/>
                <a:gd name="T47" fmla="*/ 108 h 1069"/>
                <a:gd name="T48" fmla="*/ 1225 w 1280"/>
                <a:gd name="T49" fmla="*/ 151 h 1069"/>
                <a:gd name="T50" fmla="*/ 1208 w 1280"/>
                <a:gd name="T51" fmla="*/ 304 h 1069"/>
                <a:gd name="T52" fmla="*/ 1212 w 1280"/>
                <a:gd name="T53" fmla="*/ 399 h 1069"/>
                <a:gd name="T54" fmla="*/ 1193 w 1280"/>
                <a:gd name="T55" fmla="*/ 483 h 1069"/>
                <a:gd name="T56" fmla="*/ 1071 w 1280"/>
                <a:gd name="T57" fmla="*/ 616 h 1069"/>
                <a:gd name="T58" fmla="*/ 1108 w 1280"/>
                <a:gd name="T59" fmla="*/ 689 h 1069"/>
                <a:gd name="T60" fmla="*/ 1190 w 1280"/>
                <a:gd name="T61" fmla="*/ 899 h 1069"/>
                <a:gd name="T62" fmla="*/ 1046 w 1280"/>
                <a:gd name="T63" fmla="*/ 1014 h 1069"/>
                <a:gd name="T64" fmla="*/ 968 w 1280"/>
                <a:gd name="T65" fmla="*/ 1048 h 1069"/>
                <a:gd name="T66" fmla="*/ 1145 w 1280"/>
                <a:gd name="T67" fmla="*/ 955 h 1069"/>
                <a:gd name="T68" fmla="*/ 1215 w 1280"/>
                <a:gd name="T69" fmla="*/ 836 h 1069"/>
                <a:gd name="T70" fmla="*/ 1052 w 1280"/>
                <a:gd name="T71" fmla="*/ 655 h 1069"/>
                <a:gd name="T72" fmla="*/ 1163 w 1280"/>
                <a:gd name="T73" fmla="*/ 562 h 1069"/>
                <a:gd name="T74" fmla="*/ 1206 w 1280"/>
                <a:gd name="T75" fmla="*/ 396 h 1069"/>
                <a:gd name="T76" fmla="*/ 1201 w 1280"/>
                <a:gd name="T77" fmla="*/ 306 h 1069"/>
                <a:gd name="T78" fmla="*/ 1271 w 1280"/>
                <a:gd name="T79" fmla="*/ 186 h 1069"/>
                <a:gd name="T80" fmla="*/ 1182 w 1280"/>
                <a:gd name="T81" fmla="*/ 156 h 1069"/>
                <a:gd name="T82" fmla="*/ 1191 w 1280"/>
                <a:gd name="T83" fmla="*/ 56 h 1069"/>
                <a:gd name="T84" fmla="*/ 937 w 1280"/>
                <a:gd name="T85" fmla="*/ 81 h 1069"/>
                <a:gd name="T86" fmla="*/ 838 w 1280"/>
                <a:gd name="T87" fmla="*/ 9 h 1069"/>
                <a:gd name="T88" fmla="*/ 608 w 1280"/>
                <a:gd name="T89" fmla="*/ 167 h 1069"/>
                <a:gd name="T90" fmla="*/ 631 w 1280"/>
                <a:gd name="T91" fmla="*/ 226 h 1069"/>
                <a:gd name="T92" fmla="*/ 621 w 1280"/>
                <a:gd name="T93" fmla="*/ 310 h 1069"/>
                <a:gd name="T94" fmla="*/ 519 w 1280"/>
                <a:gd name="T95" fmla="*/ 445 h 1069"/>
                <a:gd name="T96" fmla="*/ 395 w 1280"/>
                <a:gd name="T97" fmla="*/ 473 h 1069"/>
                <a:gd name="T98" fmla="*/ 261 w 1280"/>
                <a:gd name="T99" fmla="*/ 460 h 1069"/>
                <a:gd name="T100" fmla="*/ 182 w 1280"/>
                <a:gd name="T101" fmla="*/ 411 h 1069"/>
                <a:gd name="T102" fmla="*/ 43 w 1280"/>
                <a:gd name="T103" fmla="*/ 493 h 1069"/>
                <a:gd name="T104" fmla="*/ 30 w 1280"/>
                <a:gd name="T105" fmla="*/ 549 h 1069"/>
                <a:gd name="T106" fmla="*/ 157 w 1280"/>
                <a:gd name="T107" fmla="*/ 575 h 1069"/>
                <a:gd name="T108" fmla="*/ 267 w 1280"/>
                <a:gd name="T109" fmla="*/ 662 h 1069"/>
                <a:gd name="T110" fmla="*/ 173 w 1280"/>
                <a:gd name="T111" fmla="*/ 775 h 1069"/>
                <a:gd name="T112" fmla="*/ 383 w 1280"/>
                <a:gd name="T113" fmla="*/ 758 h 1069"/>
                <a:gd name="T114" fmla="*/ 450 w 1280"/>
                <a:gd name="T115" fmla="*/ 769 h 1069"/>
                <a:gd name="T116" fmla="*/ 523 w 1280"/>
                <a:gd name="T117" fmla="*/ 875 h 1069"/>
                <a:gd name="T118" fmla="*/ 676 w 1280"/>
                <a:gd name="T119" fmla="*/ 974 h 1069"/>
                <a:gd name="T120" fmla="*/ 847 w 1280"/>
                <a:gd name="T121" fmla="*/ 926 h 1069"/>
                <a:gd name="T122" fmla="*/ 925 w 1280"/>
                <a:gd name="T123" fmla="*/ 953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0" h="1069">
                  <a:moveTo>
                    <a:pt x="969" y="1069"/>
                  </a:moveTo>
                  <a:lnTo>
                    <a:pt x="969" y="1069"/>
                  </a:lnTo>
                  <a:lnTo>
                    <a:pt x="961" y="1049"/>
                  </a:lnTo>
                  <a:lnTo>
                    <a:pt x="963" y="985"/>
                  </a:lnTo>
                  <a:lnTo>
                    <a:pt x="919" y="956"/>
                  </a:lnTo>
                  <a:lnTo>
                    <a:pt x="916" y="916"/>
                  </a:lnTo>
                  <a:lnTo>
                    <a:pt x="911" y="914"/>
                  </a:lnTo>
                  <a:lnTo>
                    <a:pt x="886" y="901"/>
                  </a:lnTo>
                  <a:lnTo>
                    <a:pt x="847" y="935"/>
                  </a:lnTo>
                  <a:lnTo>
                    <a:pt x="803" y="903"/>
                  </a:lnTo>
                  <a:lnTo>
                    <a:pt x="718" y="945"/>
                  </a:lnTo>
                  <a:lnTo>
                    <a:pt x="673" y="985"/>
                  </a:lnTo>
                  <a:lnTo>
                    <a:pt x="638" y="889"/>
                  </a:lnTo>
                  <a:lnTo>
                    <a:pt x="593" y="898"/>
                  </a:lnTo>
                  <a:lnTo>
                    <a:pt x="592" y="898"/>
                  </a:lnTo>
                  <a:lnTo>
                    <a:pt x="522" y="881"/>
                  </a:lnTo>
                  <a:lnTo>
                    <a:pt x="487" y="874"/>
                  </a:lnTo>
                  <a:lnTo>
                    <a:pt x="455" y="871"/>
                  </a:lnTo>
                  <a:lnTo>
                    <a:pt x="444" y="772"/>
                  </a:lnTo>
                  <a:lnTo>
                    <a:pt x="405" y="744"/>
                  </a:lnTo>
                  <a:lnTo>
                    <a:pt x="388" y="749"/>
                  </a:lnTo>
                  <a:lnTo>
                    <a:pt x="391" y="761"/>
                  </a:lnTo>
                  <a:lnTo>
                    <a:pt x="322" y="790"/>
                  </a:lnTo>
                  <a:lnTo>
                    <a:pt x="243" y="797"/>
                  </a:lnTo>
                  <a:lnTo>
                    <a:pt x="242" y="797"/>
                  </a:lnTo>
                  <a:lnTo>
                    <a:pt x="159" y="778"/>
                  </a:lnTo>
                  <a:lnTo>
                    <a:pt x="194" y="746"/>
                  </a:lnTo>
                  <a:lnTo>
                    <a:pt x="252" y="713"/>
                  </a:lnTo>
                  <a:lnTo>
                    <a:pt x="260" y="664"/>
                  </a:lnTo>
                  <a:lnTo>
                    <a:pt x="181" y="601"/>
                  </a:lnTo>
                  <a:lnTo>
                    <a:pt x="159" y="585"/>
                  </a:lnTo>
                  <a:lnTo>
                    <a:pt x="153" y="580"/>
                  </a:lnTo>
                  <a:lnTo>
                    <a:pt x="127" y="563"/>
                  </a:lnTo>
                  <a:lnTo>
                    <a:pt x="89" y="536"/>
                  </a:lnTo>
                  <a:lnTo>
                    <a:pt x="40" y="563"/>
                  </a:lnTo>
                  <a:lnTo>
                    <a:pt x="25" y="554"/>
                  </a:lnTo>
                  <a:lnTo>
                    <a:pt x="1" y="527"/>
                  </a:lnTo>
                  <a:lnTo>
                    <a:pt x="0" y="516"/>
                  </a:lnTo>
                  <a:lnTo>
                    <a:pt x="37" y="488"/>
                  </a:lnTo>
                  <a:lnTo>
                    <a:pt x="65" y="419"/>
                  </a:lnTo>
                  <a:lnTo>
                    <a:pt x="107" y="398"/>
                  </a:lnTo>
                  <a:lnTo>
                    <a:pt x="184" y="404"/>
                  </a:lnTo>
                  <a:lnTo>
                    <a:pt x="207" y="411"/>
                  </a:lnTo>
                  <a:lnTo>
                    <a:pt x="225" y="412"/>
                  </a:lnTo>
                  <a:lnTo>
                    <a:pt x="264" y="453"/>
                  </a:lnTo>
                  <a:lnTo>
                    <a:pt x="367" y="442"/>
                  </a:lnTo>
                  <a:lnTo>
                    <a:pt x="368" y="475"/>
                  </a:lnTo>
                  <a:lnTo>
                    <a:pt x="393" y="467"/>
                  </a:lnTo>
                  <a:lnTo>
                    <a:pt x="413" y="463"/>
                  </a:lnTo>
                  <a:lnTo>
                    <a:pt x="455" y="442"/>
                  </a:lnTo>
                  <a:lnTo>
                    <a:pt x="463" y="442"/>
                  </a:lnTo>
                  <a:lnTo>
                    <a:pt x="516" y="438"/>
                  </a:lnTo>
                  <a:lnTo>
                    <a:pt x="539" y="408"/>
                  </a:lnTo>
                  <a:lnTo>
                    <a:pt x="585" y="370"/>
                  </a:lnTo>
                  <a:lnTo>
                    <a:pt x="615" y="307"/>
                  </a:lnTo>
                  <a:lnTo>
                    <a:pt x="617" y="278"/>
                  </a:lnTo>
                  <a:lnTo>
                    <a:pt x="643" y="262"/>
                  </a:lnTo>
                  <a:lnTo>
                    <a:pt x="625" y="227"/>
                  </a:lnTo>
                  <a:lnTo>
                    <a:pt x="624" y="218"/>
                  </a:lnTo>
                  <a:lnTo>
                    <a:pt x="603" y="196"/>
                  </a:lnTo>
                  <a:lnTo>
                    <a:pt x="601" y="164"/>
                  </a:lnTo>
                  <a:lnTo>
                    <a:pt x="670" y="103"/>
                  </a:lnTo>
                  <a:lnTo>
                    <a:pt x="693" y="77"/>
                  </a:lnTo>
                  <a:lnTo>
                    <a:pt x="840" y="0"/>
                  </a:lnTo>
                  <a:lnTo>
                    <a:pt x="858" y="27"/>
                  </a:lnTo>
                  <a:lnTo>
                    <a:pt x="887" y="52"/>
                  </a:lnTo>
                  <a:lnTo>
                    <a:pt x="938" y="74"/>
                  </a:lnTo>
                  <a:lnTo>
                    <a:pt x="1053" y="64"/>
                  </a:lnTo>
                  <a:lnTo>
                    <a:pt x="1140" y="48"/>
                  </a:lnTo>
                  <a:lnTo>
                    <a:pt x="1193" y="49"/>
                  </a:lnTo>
                  <a:lnTo>
                    <a:pt x="1214" y="65"/>
                  </a:lnTo>
                  <a:lnTo>
                    <a:pt x="1180" y="108"/>
                  </a:lnTo>
                  <a:lnTo>
                    <a:pt x="1189" y="153"/>
                  </a:lnTo>
                  <a:lnTo>
                    <a:pt x="1204" y="165"/>
                  </a:lnTo>
                  <a:lnTo>
                    <a:pt x="1225" y="151"/>
                  </a:lnTo>
                  <a:lnTo>
                    <a:pt x="1280" y="184"/>
                  </a:lnTo>
                  <a:lnTo>
                    <a:pt x="1204" y="298"/>
                  </a:lnTo>
                  <a:lnTo>
                    <a:pt x="1208" y="304"/>
                  </a:lnTo>
                  <a:lnTo>
                    <a:pt x="1214" y="354"/>
                  </a:lnTo>
                  <a:lnTo>
                    <a:pt x="1215" y="363"/>
                  </a:lnTo>
                  <a:lnTo>
                    <a:pt x="1212" y="399"/>
                  </a:lnTo>
                  <a:lnTo>
                    <a:pt x="1178" y="437"/>
                  </a:lnTo>
                  <a:lnTo>
                    <a:pt x="1194" y="482"/>
                  </a:lnTo>
                  <a:lnTo>
                    <a:pt x="1193" y="483"/>
                  </a:lnTo>
                  <a:lnTo>
                    <a:pt x="1168" y="566"/>
                  </a:lnTo>
                  <a:lnTo>
                    <a:pt x="1119" y="598"/>
                  </a:lnTo>
                  <a:lnTo>
                    <a:pt x="1071" y="616"/>
                  </a:lnTo>
                  <a:lnTo>
                    <a:pt x="1061" y="650"/>
                  </a:lnTo>
                  <a:lnTo>
                    <a:pt x="1091" y="661"/>
                  </a:lnTo>
                  <a:lnTo>
                    <a:pt x="1108" y="689"/>
                  </a:lnTo>
                  <a:lnTo>
                    <a:pt x="1176" y="804"/>
                  </a:lnTo>
                  <a:lnTo>
                    <a:pt x="1224" y="834"/>
                  </a:lnTo>
                  <a:lnTo>
                    <a:pt x="1190" y="899"/>
                  </a:lnTo>
                  <a:lnTo>
                    <a:pt x="1209" y="933"/>
                  </a:lnTo>
                  <a:lnTo>
                    <a:pt x="1148" y="961"/>
                  </a:lnTo>
                  <a:lnTo>
                    <a:pt x="1046" y="1014"/>
                  </a:lnTo>
                  <a:lnTo>
                    <a:pt x="969" y="1069"/>
                  </a:lnTo>
                  <a:close/>
                  <a:moveTo>
                    <a:pt x="968" y="1048"/>
                  </a:moveTo>
                  <a:lnTo>
                    <a:pt x="968" y="1048"/>
                  </a:lnTo>
                  <a:lnTo>
                    <a:pt x="972" y="1058"/>
                  </a:lnTo>
                  <a:lnTo>
                    <a:pt x="1043" y="1008"/>
                  </a:lnTo>
                  <a:lnTo>
                    <a:pt x="1145" y="955"/>
                  </a:lnTo>
                  <a:lnTo>
                    <a:pt x="1200" y="930"/>
                  </a:lnTo>
                  <a:lnTo>
                    <a:pt x="1183" y="899"/>
                  </a:lnTo>
                  <a:lnTo>
                    <a:pt x="1215" y="836"/>
                  </a:lnTo>
                  <a:lnTo>
                    <a:pt x="1171" y="809"/>
                  </a:lnTo>
                  <a:lnTo>
                    <a:pt x="1087" y="666"/>
                  </a:lnTo>
                  <a:lnTo>
                    <a:pt x="1052" y="655"/>
                  </a:lnTo>
                  <a:lnTo>
                    <a:pt x="1065" y="610"/>
                  </a:lnTo>
                  <a:lnTo>
                    <a:pt x="1116" y="592"/>
                  </a:lnTo>
                  <a:lnTo>
                    <a:pt x="1163" y="562"/>
                  </a:lnTo>
                  <a:lnTo>
                    <a:pt x="1187" y="482"/>
                  </a:lnTo>
                  <a:lnTo>
                    <a:pt x="1171" y="435"/>
                  </a:lnTo>
                  <a:lnTo>
                    <a:pt x="1206" y="396"/>
                  </a:lnTo>
                  <a:lnTo>
                    <a:pt x="1208" y="363"/>
                  </a:lnTo>
                  <a:lnTo>
                    <a:pt x="1208" y="354"/>
                  </a:lnTo>
                  <a:lnTo>
                    <a:pt x="1201" y="306"/>
                  </a:lnTo>
                  <a:lnTo>
                    <a:pt x="1196" y="298"/>
                  </a:lnTo>
                  <a:lnTo>
                    <a:pt x="1203" y="288"/>
                  </a:lnTo>
                  <a:lnTo>
                    <a:pt x="1271" y="186"/>
                  </a:lnTo>
                  <a:lnTo>
                    <a:pt x="1225" y="159"/>
                  </a:lnTo>
                  <a:lnTo>
                    <a:pt x="1203" y="173"/>
                  </a:lnTo>
                  <a:lnTo>
                    <a:pt x="1182" y="156"/>
                  </a:lnTo>
                  <a:lnTo>
                    <a:pt x="1172" y="106"/>
                  </a:lnTo>
                  <a:lnTo>
                    <a:pt x="1205" y="66"/>
                  </a:lnTo>
                  <a:lnTo>
                    <a:pt x="1191" y="56"/>
                  </a:lnTo>
                  <a:lnTo>
                    <a:pt x="1141" y="55"/>
                  </a:lnTo>
                  <a:lnTo>
                    <a:pt x="1054" y="70"/>
                  </a:lnTo>
                  <a:lnTo>
                    <a:pt x="937" y="81"/>
                  </a:lnTo>
                  <a:lnTo>
                    <a:pt x="883" y="58"/>
                  </a:lnTo>
                  <a:lnTo>
                    <a:pt x="853" y="31"/>
                  </a:lnTo>
                  <a:lnTo>
                    <a:pt x="838" y="9"/>
                  </a:lnTo>
                  <a:lnTo>
                    <a:pt x="697" y="83"/>
                  </a:lnTo>
                  <a:lnTo>
                    <a:pt x="675" y="108"/>
                  </a:lnTo>
                  <a:lnTo>
                    <a:pt x="608" y="167"/>
                  </a:lnTo>
                  <a:lnTo>
                    <a:pt x="609" y="193"/>
                  </a:lnTo>
                  <a:lnTo>
                    <a:pt x="631" y="215"/>
                  </a:lnTo>
                  <a:lnTo>
                    <a:pt x="631" y="226"/>
                  </a:lnTo>
                  <a:lnTo>
                    <a:pt x="651" y="264"/>
                  </a:lnTo>
                  <a:lnTo>
                    <a:pt x="624" y="281"/>
                  </a:lnTo>
                  <a:lnTo>
                    <a:pt x="621" y="310"/>
                  </a:lnTo>
                  <a:lnTo>
                    <a:pt x="590" y="374"/>
                  </a:lnTo>
                  <a:lnTo>
                    <a:pt x="544" y="413"/>
                  </a:lnTo>
                  <a:lnTo>
                    <a:pt x="519" y="445"/>
                  </a:lnTo>
                  <a:lnTo>
                    <a:pt x="457" y="449"/>
                  </a:lnTo>
                  <a:lnTo>
                    <a:pt x="415" y="469"/>
                  </a:lnTo>
                  <a:lnTo>
                    <a:pt x="395" y="473"/>
                  </a:lnTo>
                  <a:lnTo>
                    <a:pt x="362" y="484"/>
                  </a:lnTo>
                  <a:lnTo>
                    <a:pt x="361" y="450"/>
                  </a:lnTo>
                  <a:lnTo>
                    <a:pt x="261" y="460"/>
                  </a:lnTo>
                  <a:lnTo>
                    <a:pt x="222" y="419"/>
                  </a:lnTo>
                  <a:lnTo>
                    <a:pt x="205" y="417"/>
                  </a:lnTo>
                  <a:lnTo>
                    <a:pt x="182" y="411"/>
                  </a:lnTo>
                  <a:lnTo>
                    <a:pt x="109" y="405"/>
                  </a:lnTo>
                  <a:lnTo>
                    <a:pt x="70" y="424"/>
                  </a:lnTo>
                  <a:lnTo>
                    <a:pt x="43" y="493"/>
                  </a:lnTo>
                  <a:lnTo>
                    <a:pt x="7" y="519"/>
                  </a:lnTo>
                  <a:lnTo>
                    <a:pt x="7" y="524"/>
                  </a:lnTo>
                  <a:lnTo>
                    <a:pt x="30" y="549"/>
                  </a:lnTo>
                  <a:lnTo>
                    <a:pt x="40" y="555"/>
                  </a:lnTo>
                  <a:lnTo>
                    <a:pt x="89" y="528"/>
                  </a:lnTo>
                  <a:lnTo>
                    <a:pt x="157" y="575"/>
                  </a:lnTo>
                  <a:lnTo>
                    <a:pt x="163" y="580"/>
                  </a:lnTo>
                  <a:lnTo>
                    <a:pt x="185" y="596"/>
                  </a:lnTo>
                  <a:lnTo>
                    <a:pt x="267" y="662"/>
                  </a:lnTo>
                  <a:lnTo>
                    <a:pt x="258" y="718"/>
                  </a:lnTo>
                  <a:lnTo>
                    <a:pt x="198" y="751"/>
                  </a:lnTo>
                  <a:lnTo>
                    <a:pt x="173" y="775"/>
                  </a:lnTo>
                  <a:lnTo>
                    <a:pt x="243" y="790"/>
                  </a:lnTo>
                  <a:lnTo>
                    <a:pt x="321" y="784"/>
                  </a:lnTo>
                  <a:lnTo>
                    <a:pt x="383" y="758"/>
                  </a:lnTo>
                  <a:lnTo>
                    <a:pt x="380" y="745"/>
                  </a:lnTo>
                  <a:lnTo>
                    <a:pt x="406" y="736"/>
                  </a:lnTo>
                  <a:lnTo>
                    <a:pt x="450" y="769"/>
                  </a:lnTo>
                  <a:lnTo>
                    <a:pt x="461" y="865"/>
                  </a:lnTo>
                  <a:lnTo>
                    <a:pt x="488" y="868"/>
                  </a:lnTo>
                  <a:lnTo>
                    <a:pt x="523" y="875"/>
                  </a:lnTo>
                  <a:lnTo>
                    <a:pt x="593" y="891"/>
                  </a:lnTo>
                  <a:lnTo>
                    <a:pt x="642" y="881"/>
                  </a:lnTo>
                  <a:lnTo>
                    <a:pt x="676" y="974"/>
                  </a:lnTo>
                  <a:lnTo>
                    <a:pt x="715" y="940"/>
                  </a:lnTo>
                  <a:lnTo>
                    <a:pt x="803" y="895"/>
                  </a:lnTo>
                  <a:lnTo>
                    <a:pt x="847" y="926"/>
                  </a:lnTo>
                  <a:lnTo>
                    <a:pt x="885" y="893"/>
                  </a:lnTo>
                  <a:lnTo>
                    <a:pt x="923" y="912"/>
                  </a:lnTo>
                  <a:lnTo>
                    <a:pt x="925" y="953"/>
                  </a:lnTo>
                  <a:lnTo>
                    <a:pt x="970" y="981"/>
                  </a:lnTo>
                  <a:lnTo>
                    <a:pt x="968" y="104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4"/>
            <p:cNvSpPr>
              <a:spLocks/>
            </p:cNvSpPr>
            <p:nvPr/>
          </p:nvSpPr>
          <p:spPr bwMode="auto">
            <a:xfrm>
              <a:off x="2187" y="3070"/>
              <a:ext cx="47" cy="57"/>
            </a:xfrm>
            <a:custGeom>
              <a:avLst/>
              <a:gdLst>
                <a:gd name="T0" fmla="*/ 79 w 79"/>
                <a:gd name="T1" fmla="*/ 12 h 94"/>
                <a:gd name="T2" fmla="*/ 79 w 79"/>
                <a:gd name="T3" fmla="*/ 12 h 94"/>
                <a:gd name="T4" fmla="*/ 75 w 79"/>
                <a:gd name="T5" fmla="*/ 49 h 94"/>
                <a:gd name="T6" fmla="*/ 46 w 79"/>
                <a:gd name="T7" fmla="*/ 94 h 94"/>
                <a:gd name="T8" fmla="*/ 20 w 79"/>
                <a:gd name="T9" fmla="*/ 90 h 94"/>
                <a:gd name="T10" fmla="*/ 0 w 79"/>
                <a:gd name="T11" fmla="*/ 59 h 94"/>
                <a:gd name="T12" fmla="*/ 51 w 79"/>
                <a:gd name="T13" fmla="*/ 0 h 94"/>
                <a:gd name="T14" fmla="*/ 79 w 79"/>
                <a:gd name="T15" fmla="*/ 12 h 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4">
                  <a:moveTo>
                    <a:pt x="79" y="12"/>
                  </a:moveTo>
                  <a:lnTo>
                    <a:pt x="79" y="12"/>
                  </a:lnTo>
                  <a:lnTo>
                    <a:pt x="75" y="49"/>
                  </a:lnTo>
                  <a:lnTo>
                    <a:pt x="46" y="94"/>
                  </a:lnTo>
                  <a:lnTo>
                    <a:pt x="20" y="90"/>
                  </a:lnTo>
                  <a:lnTo>
                    <a:pt x="0" y="59"/>
                  </a:lnTo>
                  <a:lnTo>
                    <a:pt x="51" y="0"/>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5"/>
            <p:cNvSpPr>
              <a:spLocks noEditPoints="1"/>
            </p:cNvSpPr>
            <p:nvPr/>
          </p:nvSpPr>
          <p:spPr bwMode="auto">
            <a:xfrm>
              <a:off x="2184" y="3068"/>
              <a:ext cx="52" cy="61"/>
            </a:xfrm>
            <a:custGeom>
              <a:avLst/>
              <a:gdLst>
                <a:gd name="T0" fmla="*/ 51 w 86"/>
                <a:gd name="T1" fmla="*/ 101 h 101"/>
                <a:gd name="T2" fmla="*/ 51 w 86"/>
                <a:gd name="T3" fmla="*/ 101 h 101"/>
                <a:gd name="T4" fmla="*/ 22 w 86"/>
                <a:gd name="T5" fmla="*/ 97 h 101"/>
                <a:gd name="T6" fmla="*/ 0 w 86"/>
                <a:gd name="T7" fmla="*/ 63 h 101"/>
                <a:gd name="T8" fmla="*/ 54 w 86"/>
                <a:gd name="T9" fmla="*/ 0 h 101"/>
                <a:gd name="T10" fmla="*/ 86 w 86"/>
                <a:gd name="T11" fmla="*/ 14 h 101"/>
                <a:gd name="T12" fmla="*/ 82 w 86"/>
                <a:gd name="T13" fmla="*/ 55 h 101"/>
                <a:gd name="T14" fmla="*/ 51 w 86"/>
                <a:gd name="T15" fmla="*/ 101 h 101"/>
                <a:gd name="T16" fmla="*/ 26 w 86"/>
                <a:gd name="T17" fmla="*/ 90 h 101"/>
                <a:gd name="T18" fmla="*/ 26 w 86"/>
                <a:gd name="T19" fmla="*/ 90 h 101"/>
                <a:gd name="T20" fmla="*/ 48 w 86"/>
                <a:gd name="T21" fmla="*/ 94 h 101"/>
                <a:gd name="T22" fmla="*/ 76 w 86"/>
                <a:gd name="T23" fmla="*/ 52 h 101"/>
                <a:gd name="T24" fmla="*/ 79 w 86"/>
                <a:gd name="T25" fmla="*/ 18 h 101"/>
                <a:gd name="T26" fmla="*/ 56 w 86"/>
                <a:gd name="T27" fmla="*/ 8 h 101"/>
                <a:gd name="T28" fmla="*/ 8 w 86"/>
                <a:gd name="T29" fmla="*/ 64 h 101"/>
                <a:gd name="T30" fmla="*/ 26 w 86"/>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101">
                  <a:moveTo>
                    <a:pt x="51" y="101"/>
                  </a:moveTo>
                  <a:lnTo>
                    <a:pt x="51" y="101"/>
                  </a:lnTo>
                  <a:lnTo>
                    <a:pt x="22" y="97"/>
                  </a:lnTo>
                  <a:lnTo>
                    <a:pt x="0" y="63"/>
                  </a:lnTo>
                  <a:lnTo>
                    <a:pt x="54" y="0"/>
                  </a:lnTo>
                  <a:lnTo>
                    <a:pt x="86" y="14"/>
                  </a:lnTo>
                  <a:lnTo>
                    <a:pt x="82" y="55"/>
                  </a:lnTo>
                  <a:lnTo>
                    <a:pt x="51" y="101"/>
                  </a:lnTo>
                  <a:close/>
                  <a:moveTo>
                    <a:pt x="26" y="90"/>
                  </a:moveTo>
                  <a:lnTo>
                    <a:pt x="26" y="90"/>
                  </a:lnTo>
                  <a:lnTo>
                    <a:pt x="48" y="94"/>
                  </a:lnTo>
                  <a:lnTo>
                    <a:pt x="76" y="52"/>
                  </a:lnTo>
                  <a:lnTo>
                    <a:pt x="79" y="18"/>
                  </a:lnTo>
                  <a:lnTo>
                    <a:pt x="56" y="8"/>
                  </a:lnTo>
                  <a:lnTo>
                    <a:pt x="8" y="64"/>
                  </a:lnTo>
                  <a:lnTo>
                    <a:pt x="26" y="9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6"/>
            <p:cNvSpPr>
              <a:spLocks/>
            </p:cNvSpPr>
            <p:nvPr/>
          </p:nvSpPr>
          <p:spPr bwMode="auto">
            <a:xfrm>
              <a:off x="2236" y="3030"/>
              <a:ext cx="119" cy="91"/>
            </a:xfrm>
            <a:custGeom>
              <a:avLst/>
              <a:gdLst>
                <a:gd name="T0" fmla="*/ 165 w 197"/>
                <a:gd name="T1" fmla="*/ 126 h 152"/>
                <a:gd name="T2" fmla="*/ 165 w 197"/>
                <a:gd name="T3" fmla="*/ 126 h 152"/>
                <a:gd name="T4" fmla="*/ 155 w 197"/>
                <a:gd name="T5" fmla="*/ 152 h 152"/>
                <a:gd name="T6" fmla="*/ 133 w 197"/>
                <a:gd name="T7" fmla="*/ 146 h 152"/>
                <a:gd name="T8" fmla="*/ 106 w 197"/>
                <a:gd name="T9" fmla="*/ 127 h 152"/>
                <a:gd name="T10" fmla="*/ 84 w 197"/>
                <a:gd name="T11" fmla="*/ 118 h 152"/>
                <a:gd name="T12" fmla="*/ 62 w 197"/>
                <a:gd name="T13" fmla="*/ 124 h 152"/>
                <a:gd name="T14" fmla="*/ 49 w 197"/>
                <a:gd name="T15" fmla="*/ 140 h 152"/>
                <a:gd name="T16" fmla="*/ 38 w 197"/>
                <a:gd name="T17" fmla="*/ 143 h 152"/>
                <a:gd name="T18" fmla="*/ 11 w 197"/>
                <a:gd name="T19" fmla="*/ 147 h 152"/>
                <a:gd name="T20" fmla="*/ 0 w 197"/>
                <a:gd name="T21" fmla="*/ 136 h 152"/>
                <a:gd name="T22" fmla="*/ 12 w 197"/>
                <a:gd name="T23" fmla="*/ 116 h 152"/>
                <a:gd name="T24" fmla="*/ 58 w 197"/>
                <a:gd name="T25" fmla="*/ 110 h 152"/>
                <a:gd name="T26" fmla="*/ 87 w 197"/>
                <a:gd name="T27" fmla="*/ 64 h 152"/>
                <a:gd name="T28" fmla="*/ 104 w 197"/>
                <a:gd name="T29" fmla="*/ 40 h 152"/>
                <a:gd name="T30" fmla="*/ 123 w 197"/>
                <a:gd name="T31" fmla="*/ 9 h 152"/>
                <a:gd name="T32" fmla="*/ 135 w 197"/>
                <a:gd name="T33" fmla="*/ 0 h 152"/>
                <a:gd name="T34" fmla="*/ 158 w 197"/>
                <a:gd name="T35" fmla="*/ 34 h 152"/>
                <a:gd name="T36" fmla="*/ 168 w 197"/>
                <a:gd name="T37" fmla="*/ 43 h 152"/>
                <a:gd name="T38" fmla="*/ 177 w 197"/>
                <a:gd name="T39" fmla="*/ 51 h 152"/>
                <a:gd name="T40" fmla="*/ 197 w 197"/>
                <a:gd name="T41" fmla="*/ 75 h 152"/>
                <a:gd name="T42" fmla="*/ 165 w 197"/>
                <a:gd name="T43" fmla="*/ 1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7" h="152">
                  <a:moveTo>
                    <a:pt x="165" y="126"/>
                  </a:moveTo>
                  <a:lnTo>
                    <a:pt x="165" y="126"/>
                  </a:lnTo>
                  <a:lnTo>
                    <a:pt x="155" y="152"/>
                  </a:lnTo>
                  <a:lnTo>
                    <a:pt x="133" y="146"/>
                  </a:lnTo>
                  <a:lnTo>
                    <a:pt x="106" y="127"/>
                  </a:lnTo>
                  <a:lnTo>
                    <a:pt x="84" y="118"/>
                  </a:lnTo>
                  <a:lnTo>
                    <a:pt x="62" y="124"/>
                  </a:lnTo>
                  <a:lnTo>
                    <a:pt x="49" y="140"/>
                  </a:lnTo>
                  <a:lnTo>
                    <a:pt x="38" y="143"/>
                  </a:lnTo>
                  <a:lnTo>
                    <a:pt x="11" y="147"/>
                  </a:lnTo>
                  <a:lnTo>
                    <a:pt x="0" y="136"/>
                  </a:lnTo>
                  <a:lnTo>
                    <a:pt x="12" y="116"/>
                  </a:lnTo>
                  <a:lnTo>
                    <a:pt x="58" y="110"/>
                  </a:lnTo>
                  <a:lnTo>
                    <a:pt x="87" y="64"/>
                  </a:lnTo>
                  <a:lnTo>
                    <a:pt x="104" y="40"/>
                  </a:lnTo>
                  <a:lnTo>
                    <a:pt x="123" y="9"/>
                  </a:lnTo>
                  <a:lnTo>
                    <a:pt x="135" y="0"/>
                  </a:lnTo>
                  <a:lnTo>
                    <a:pt x="158" y="34"/>
                  </a:lnTo>
                  <a:lnTo>
                    <a:pt x="168" y="43"/>
                  </a:lnTo>
                  <a:lnTo>
                    <a:pt x="177" y="51"/>
                  </a:lnTo>
                  <a:lnTo>
                    <a:pt x="197" y="75"/>
                  </a:lnTo>
                  <a:lnTo>
                    <a:pt x="165" y="1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7"/>
            <p:cNvSpPr>
              <a:spLocks noEditPoints="1"/>
            </p:cNvSpPr>
            <p:nvPr/>
          </p:nvSpPr>
          <p:spPr bwMode="auto">
            <a:xfrm>
              <a:off x="2234" y="3027"/>
              <a:ext cx="123" cy="96"/>
            </a:xfrm>
            <a:custGeom>
              <a:avLst/>
              <a:gdLst>
                <a:gd name="T0" fmla="*/ 161 w 205"/>
                <a:gd name="T1" fmla="*/ 161 h 161"/>
                <a:gd name="T2" fmla="*/ 161 w 205"/>
                <a:gd name="T3" fmla="*/ 161 h 161"/>
                <a:gd name="T4" fmla="*/ 135 w 205"/>
                <a:gd name="T5" fmla="*/ 153 h 161"/>
                <a:gd name="T6" fmla="*/ 109 w 205"/>
                <a:gd name="T7" fmla="*/ 135 h 161"/>
                <a:gd name="T8" fmla="*/ 88 w 205"/>
                <a:gd name="T9" fmla="*/ 126 h 161"/>
                <a:gd name="T10" fmla="*/ 68 w 205"/>
                <a:gd name="T11" fmla="*/ 132 h 161"/>
                <a:gd name="T12" fmla="*/ 55 w 205"/>
                <a:gd name="T13" fmla="*/ 148 h 161"/>
                <a:gd name="T14" fmla="*/ 43 w 205"/>
                <a:gd name="T15" fmla="*/ 151 h 161"/>
                <a:gd name="T16" fmla="*/ 13 w 205"/>
                <a:gd name="T17" fmla="*/ 156 h 161"/>
                <a:gd name="T18" fmla="*/ 0 w 205"/>
                <a:gd name="T19" fmla="*/ 141 h 161"/>
                <a:gd name="T20" fmla="*/ 14 w 205"/>
                <a:gd name="T21" fmla="*/ 118 h 161"/>
                <a:gd name="T22" fmla="*/ 60 w 205"/>
                <a:gd name="T23" fmla="*/ 112 h 161"/>
                <a:gd name="T24" fmla="*/ 88 w 205"/>
                <a:gd name="T25" fmla="*/ 68 h 161"/>
                <a:gd name="T26" fmla="*/ 105 w 205"/>
                <a:gd name="T27" fmla="*/ 43 h 161"/>
                <a:gd name="T28" fmla="*/ 125 w 205"/>
                <a:gd name="T29" fmla="*/ 12 h 161"/>
                <a:gd name="T30" fmla="*/ 140 w 205"/>
                <a:gd name="T31" fmla="*/ 0 h 161"/>
                <a:gd name="T32" fmla="*/ 164 w 205"/>
                <a:gd name="T33" fmla="*/ 37 h 161"/>
                <a:gd name="T34" fmla="*/ 174 w 205"/>
                <a:gd name="T35" fmla="*/ 46 h 161"/>
                <a:gd name="T36" fmla="*/ 183 w 205"/>
                <a:gd name="T37" fmla="*/ 54 h 161"/>
                <a:gd name="T38" fmla="*/ 205 w 205"/>
                <a:gd name="T39" fmla="*/ 80 h 161"/>
                <a:gd name="T40" fmla="*/ 172 w 205"/>
                <a:gd name="T41" fmla="*/ 133 h 161"/>
                <a:gd name="T42" fmla="*/ 161 w 205"/>
                <a:gd name="T43" fmla="*/ 161 h 161"/>
                <a:gd name="T44" fmla="*/ 139 w 205"/>
                <a:gd name="T45" fmla="*/ 147 h 161"/>
                <a:gd name="T46" fmla="*/ 139 w 205"/>
                <a:gd name="T47" fmla="*/ 147 h 161"/>
                <a:gd name="T48" fmla="*/ 157 w 205"/>
                <a:gd name="T49" fmla="*/ 153 h 161"/>
                <a:gd name="T50" fmla="*/ 166 w 205"/>
                <a:gd name="T51" fmla="*/ 130 h 161"/>
                <a:gd name="T52" fmla="*/ 197 w 205"/>
                <a:gd name="T53" fmla="*/ 80 h 161"/>
                <a:gd name="T54" fmla="*/ 179 w 205"/>
                <a:gd name="T55" fmla="*/ 58 h 161"/>
                <a:gd name="T56" fmla="*/ 170 w 205"/>
                <a:gd name="T57" fmla="*/ 51 h 161"/>
                <a:gd name="T58" fmla="*/ 159 w 205"/>
                <a:gd name="T59" fmla="*/ 41 h 161"/>
                <a:gd name="T60" fmla="*/ 138 w 205"/>
                <a:gd name="T61" fmla="*/ 9 h 161"/>
                <a:gd name="T62" fmla="*/ 129 w 205"/>
                <a:gd name="T63" fmla="*/ 16 h 161"/>
                <a:gd name="T64" fmla="*/ 111 w 205"/>
                <a:gd name="T65" fmla="*/ 46 h 161"/>
                <a:gd name="T66" fmla="*/ 93 w 205"/>
                <a:gd name="T67" fmla="*/ 71 h 161"/>
                <a:gd name="T68" fmla="*/ 64 w 205"/>
                <a:gd name="T69" fmla="*/ 118 h 161"/>
                <a:gd name="T70" fmla="*/ 18 w 205"/>
                <a:gd name="T71" fmla="*/ 124 h 161"/>
                <a:gd name="T72" fmla="*/ 8 w 205"/>
                <a:gd name="T73" fmla="*/ 140 h 161"/>
                <a:gd name="T74" fmla="*/ 16 w 205"/>
                <a:gd name="T75" fmla="*/ 149 h 161"/>
                <a:gd name="T76" fmla="*/ 42 w 205"/>
                <a:gd name="T77" fmla="*/ 145 h 161"/>
                <a:gd name="T78" fmla="*/ 51 w 205"/>
                <a:gd name="T79" fmla="*/ 142 h 161"/>
                <a:gd name="T80" fmla="*/ 64 w 205"/>
                <a:gd name="T81" fmla="*/ 126 h 161"/>
                <a:gd name="T82" fmla="*/ 89 w 205"/>
                <a:gd name="T83" fmla="*/ 119 h 161"/>
                <a:gd name="T84" fmla="*/ 112 w 205"/>
                <a:gd name="T85" fmla="*/ 129 h 161"/>
                <a:gd name="T86" fmla="*/ 139 w 205"/>
                <a:gd name="T87" fmla="*/ 14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 h="161">
                  <a:moveTo>
                    <a:pt x="161" y="161"/>
                  </a:moveTo>
                  <a:lnTo>
                    <a:pt x="161" y="161"/>
                  </a:lnTo>
                  <a:lnTo>
                    <a:pt x="135" y="153"/>
                  </a:lnTo>
                  <a:lnTo>
                    <a:pt x="109" y="135"/>
                  </a:lnTo>
                  <a:lnTo>
                    <a:pt x="88" y="126"/>
                  </a:lnTo>
                  <a:lnTo>
                    <a:pt x="68" y="132"/>
                  </a:lnTo>
                  <a:lnTo>
                    <a:pt x="55" y="148"/>
                  </a:lnTo>
                  <a:lnTo>
                    <a:pt x="43" y="151"/>
                  </a:lnTo>
                  <a:lnTo>
                    <a:pt x="13" y="156"/>
                  </a:lnTo>
                  <a:lnTo>
                    <a:pt x="0" y="141"/>
                  </a:lnTo>
                  <a:lnTo>
                    <a:pt x="14" y="118"/>
                  </a:lnTo>
                  <a:lnTo>
                    <a:pt x="60" y="112"/>
                  </a:lnTo>
                  <a:lnTo>
                    <a:pt x="88" y="68"/>
                  </a:lnTo>
                  <a:lnTo>
                    <a:pt x="105" y="43"/>
                  </a:lnTo>
                  <a:lnTo>
                    <a:pt x="125" y="12"/>
                  </a:lnTo>
                  <a:lnTo>
                    <a:pt x="140" y="0"/>
                  </a:lnTo>
                  <a:lnTo>
                    <a:pt x="164" y="37"/>
                  </a:lnTo>
                  <a:lnTo>
                    <a:pt x="174" y="46"/>
                  </a:lnTo>
                  <a:lnTo>
                    <a:pt x="183" y="54"/>
                  </a:lnTo>
                  <a:lnTo>
                    <a:pt x="205" y="80"/>
                  </a:lnTo>
                  <a:lnTo>
                    <a:pt x="172" y="133"/>
                  </a:lnTo>
                  <a:lnTo>
                    <a:pt x="161" y="161"/>
                  </a:lnTo>
                  <a:close/>
                  <a:moveTo>
                    <a:pt x="139" y="147"/>
                  </a:moveTo>
                  <a:lnTo>
                    <a:pt x="139" y="147"/>
                  </a:lnTo>
                  <a:lnTo>
                    <a:pt x="157" y="153"/>
                  </a:lnTo>
                  <a:lnTo>
                    <a:pt x="166" y="130"/>
                  </a:lnTo>
                  <a:lnTo>
                    <a:pt x="197" y="80"/>
                  </a:lnTo>
                  <a:lnTo>
                    <a:pt x="179" y="58"/>
                  </a:lnTo>
                  <a:lnTo>
                    <a:pt x="170" y="51"/>
                  </a:lnTo>
                  <a:lnTo>
                    <a:pt x="159" y="41"/>
                  </a:lnTo>
                  <a:lnTo>
                    <a:pt x="138" y="9"/>
                  </a:lnTo>
                  <a:lnTo>
                    <a:pt x="129" y="16"/>
                  </a:lnTo>
                  <a:lnTo>
                    <a:pt x="111" y="46"/>
                  </a:lnTo>
                  <a:lnTo>
                    <a:pt x="93" y="71"/>
                  </a:lnTo>
                  <a:lnTo>
                    <a:pt x="64" y="118"/>
                  </a:lnTo>
                  <a:lnTo>
                    <a:pt x="18" y="124"/>
                  </a:lnTo>
                  <a:lnTo>
                    <a:pt x="8" y="140"/>
                  </a:lnTo>
                  <a:lnTo>
                    <a:pt x="16" y="149"/>
                  </a:lnTo>
                  <a:lnTo>
                    <a:pt x="42" y="145"/>
                  </a:lnTo>
                  <a:lnTo>
                    <a:pt x="51" y="142"/>
                  </a:lnTo>
                  <a:lnTo>
                    <a:pt x="64" y="126"/>
                  </a:lnTo>
                  <a:lnTo>
                    <a:pt x="89" y="119"/>
                  </a:lnTo>
                  <a:lnTo>
                    <a:pt x="112" y="129"/>
                  </a:lnTo>
                  <a:lnTo>
                    <a:pt x="139" y="147"/>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8"/>
            <p:cNvSpPr>
              <a:spLocks/>
            </p:cNvSpPr>
            <p:nvPr/>
          </p:nvSpPr>
          <p:spPr bwMode="auto">
            <a:xfrm>
              <a:off x="3971" y="295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79"/>
            <p:cNvSpPr>
              <a:spLocks/>
            </p:cNvSpPr>
            <p:nvPr/>
          </p:nvSpPr>
          <p:spPr bwMode="auto">
            <a:xfrm>
              <a:off x="3969" y="2954"/>
              <a:ext cx="3" cy="4"/>
            </a:xfrm>
            <a:custGeom>
              <a:avLst/>
              <a:gdLst>
                <a:gd name="T0" fmla="*/ 1 w 5"/>
                <a:gd name="T1" fmla="*/ 0 h 6"/>
                <a:gd name="T2" fmla="*/ 1 w 5"/>
                <a:gd name="T3" fmla="*/ 0 h 6"/>
                <a:gd name="T4" fmla="*/ 1 w 5"/>
                <a:gd name="T5" fmla="*/ 0 h 6"/>
                <a:gd name="T6" fmla="*/ 0 w 5"/>
                <a:gd name="T7" fmla="*/ 0 h 6"/>
                <a:gd name="T8" fmla="*/ 4 w 5"/>
                <a:gd name="T9" fmla="*/ 6 h 6"/>
                <a:gd name="T10" fmla="*/ 5 w 5"/>
                <a:gd name="T11" fmla="*/ 5 h 6"/>
                <a:gd name="T12" fmla="*/ 1 w 5"/>
                <a:gd name="T13" fmla="*/ 0 h 6"/>
                <a:gd name="T14" fmla="*/ 1 w 5"/>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6">
                  <a:moveTo>
                    <a:pt x="1" y="0"/>
                  </a:moveTo>
                  <a:lnTo>
                    <a:pt x="1" y="0"/>
                  </a:lnTo>
                  <a:lnTo>
                    <a:pt x="1" y="0"/>
                  </a:lnTo>
                  <a:lnTo>
                    <a:pt x="0" y="0"/>
                  </a:lnTo>
                  <a:lnTo>
                    <a:pt x="4" y="6"/>
                  </a:lnTo>
                  <a:lnTo>
                    <a:pt x="5" y="5"/>
                  </a:lnTo>
                  <a:lnTo>
                    <a:pt x="1" y="0"/>
                  </a:lnTo>
                  <a:lnTo>
                    <a:pt x="1" y="0"/>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0"/>
            <p:cNvSpPr>
              <a:spLocks/>
            </p:cNvSpPr>
            <p:nvPr/>
          </p:nvSpPr>
          <p:spPr bwMode="auto">
            <a:xfrm>
              <a:off x="4580" y="2466"/>
              <a:ext cx="2313" cy="1647"/>
            </a:xfrm>
            <a:custGeom>
              <a:avLst/>
              <a:gdLst>
                <a:gd name="T0" fmla="*/ 3697 w 3851"/>
                <a:gd name="T1" fmla="*/ 777 h 2741"/>
                <a:gd name="T2" fmla="*/ 3616 w 3851"/>
                <a:gd name="T3" fmla="*/ 1100 h 2741"/>
                <a:gd name="T4" fmla="*/ 3755 w 3851"/>
                <a:gd name="T5" fmla="*/ 1226 h 2741"/>
                <a:gd name="T6" fmla="*/ 3697 w 3851"/>
                <a:gd name="T7" fmla="*/ 1498 h 2741"/>
                <a:gd name="T8" fmla="*/ 3488 w 3851"/>
                <a:gd name="T9" fmla="*/ 1521 h 2741"/>
                <a:gd name="T10" fmla="*/ 3334 w 3851"/>
                <a:gd name="T11" fmla="*/ 1392 h 2741"/>
                <a:gd name="T12" fmla="*/ 3099 w 3851"/>
                <a:gd name="T13" fmla="*/ 1357 h 2741"/>
                <a:gd name="T14" fmla="*/ 2961 w 3851"/>
                <a:gd name="T15" fmla="*/ 1533 h 2741"/>
                <a:gd name="T16" fmla="*/ 2923 w 3851"/>
                <a:gd name="T17" fmla="*/ 1845 h 2741"/>
                <a:gd name="T18" fmla="*/ 3193 w 3851"/>
                <a:gd name="T19" fmla="*/ 1960 h 2741"/>
                <a:gd name="T20" fmla="*/ 3099 w 3851"/>
                <a:gd name="T21" fmla="*/ 2240 h 2741"/>
                <a:gd name="T22" fmla="*/ 3044 w 3851"/>
                <a:gd name="T23" fmla="*/ 2511 h 2741"/>
                <a:gd name="T24" fmla="*/ 2849 w 3851"/>
                <a:gd name="T25" fmla="*/ 2350 h 2741"/>
                <a:gd name="T26" fmla="*/ 2736 w 3851"/>
                <a:gd name="T27" fmla="*/ 2059 h 2741"/>
                <a:gd name="T28" fmla="*/ 2455 w 3851"/>
                <a:gd name="T29" fmla="*/ 2170 h 2741"/>
                <a:gd name="T30" fmla="*/ 2255 w 3851"/>
                <a:gd name="T31" fmla="*/ 2243 h 2741"/>
                <a:gd name="T32" fmla="*/ 2103 w 3851"/>
                <a:gd name="T33" fmla="*/ 2362 h 2741"/>
                <a:gd name="T34" fmla="*/ 1831 w 3851"/>
                <a:gd name="T35" fmla="*/ 2229 h 2741"/>
                <a:gd name="T36" fmla="*/ 1709 w 3851"/>
                <a:gd name="T37" fmla="*/ 1803 h 2741"/>
                <a:gd name="T38" fmla="*/ 1626 w 3851"/>
                <a:gd name="T39" fmla="*/ 1799 h 2741"/>
                <a:gd name="T40" fmla="*/ 1389 w 3851"/>
                <a:gd name="T41" fmla="*/ 1717 h 2741"/>
                <a:gd name="T42" fmla="*/ 1259 w 3851"/>
                <a:gd name="T43" fmla="*/ 1894 h 2741"/>
                <a:gd name="T44" fmla="*/ 1329 w 3851"/>
                <a:gd name="T45" fmla="*/ 2102 h 2741"/>
                <a:gd name="T46" fmla="*/ 1348 w 3851"/>
                <a:gd name="T47" fmla="*/ 2295 h 2741"/>
                <a:gd name="T48" fmla="*/ 1207 w 3851"/>
                <a:gd name="T49" fmla="*/ 2623 h 2741"/>
                <a:gd name="T50" fmla="*/ 1093 w 3851"/>
                <a:gd name="T51" fmla="*/ 2741 h 2741"/>
                <a:gd name="T52" fmla="*/ 912 w 3851"/>
                <a:gd name="T53" fmla="*/ 2486 h 2741"/>
                <a:gd name="T54" fmla="*/ 907 w 3851"/>
                <a:gd name="T55" fmla="*/ 2304 h 2741"/>
                <a:gd name="T56" fmla="*/ 945 w 3851"/>
                <a:gd name="T57" fmla="*/ 2124 h 2741"/>
                <a:gd name="T58" fmla="*/ 853 w 3851"/>
                <a:gd name="T59" fmla="*/ 1812 h 2741"/>
                <a:gd name="T60" fmla="*/ 777 w 3851"/>
                <a:gd name="T61" fmla="*/ 1640 h 2741"/>
                <a:gd name="T62" fmla="*/ 652 w 3851"/>
                <a:gd name="T63" fmla="*/ 1433 h 2741"/>
                <a:gd name="T64" fmla="*/ 559 w 3851"/>
                <a:gd name="T65" fmla="*/ 1462 h 2741"/>
                <a:gd name="T66" fmla="*/ 58 w 3851"/>
                <a:gd name="T67" fmla="*/ 1512 h 2741"/>
                <a:gd name="T68" fmla="*/ 41 w 3851"/>
                <a:gd name="T69" fmla="*/ 1172 h 2741"/>
                <a:gd name="T70" fmla="*/ 268 w 3851"/>
                <a:gd name="T71" fmla="*/ 1058 h 2741"/>
                <a:gd name="T72" fmla="*/ 399 w 3851"/>
                <a:gd name="T73" fmla="*/ 851 h 2741"/>
                <a:gd name="T74" fmla="*/ 737 w 3851"/>
                <a:gd name="T75" fmla="*/ 798 h 2741"/>
                <a:gd name="T76" fmla="*/ 913 w 3851"/>
                <a:gd name="T77" fmla="*/ 613 h 2741"/>
                <a:gd name="T78" fmla="*/ 1123 w 3851"/>
                <a:gd name="T79" fmla="*/ 576 h 2741"/>
                <a:gd name="T80" fmla="*/ 1425 w 3851"/>
                <a:gd name="T81" fmla="*/ 509 h 2741"/>
                <a:gd name="T82" fmla="*/ 1672 w 3851"/>
                <a:gd name="T83" fmla="*/ 550 h 2741"/>
                <a:gd name="T84" fmla="*/ 1789 w 3851"/>
                <a:gd name="T85" fmla="*/ 334 h 2741"/>
                <a:gd name="T86" fmla="*/ 1753 w 3851"/>
                <a:gd name="T87" fmla="*/ 144 h 2741"/>
                <a:gd name="T88" fmla="*/ 1824 w 3851"/>
                <a:gd name="T89" fmla="*/ 0 h 2741"/>
                <a:gd name="T90" fmla="*/ 2041 w 3851"/>
                <a:gd name="T91" fmla="*/ 7 h 2741"/>
                <a:gd name="T92" fmla="*/ 2494 w 3851"/>
                <a:gd name="T93" fmla="*/ 104 h 2741"/>
                <a:gd name="T94" fmla="*/ 2535 w 3851"/>
                <a:gd name="T95" fmla="*/ 370 h 2741"/>
                <a:gd name="T96" fmla="*/ 2804 w 3851"/>
                <a:gd name="T97" fmla="*/ 475 h 2741"/>
                <a:gd name="T98" fmla="*/ 2988 w 3851"/>
                <a:gd name="T99" fmla="*/ 604 h 2741"/>
                <a:gd name="T100" fmla="*/ 3203 w 3851"/>
                <a:gd name="T101" fmla="*/ 559 h 2741"/>
                <a:gd name="T102" fmla="*/ 3402 w 3851"/>
                <a:gd name="T103" fmla="*/ 385 h 2741"/>
                <a:gd name="T104" fmla="*/ 3676 w 3851"/>
                <a:gd name="T105" fmla="*/ 212 h 2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1">
                  <a:moveTo>
                    <a:pt x="3758" y="481"/>
                  </a:moveTo>
                  <a:lnTo>
                    <a:pt x="3758" y="481"/>
                  </a:lnTo>
                  <a:lnTo>
                    <a:pt x="3785" y="594"/>
                  </a:lnTo>
                  <a:lnTo>
                    <a:pt x="3782" y="661"/>
                  </a:lnTo>
                  <a:lnTo>
                    <a:pt x="3753" y="734"/>
                  </a:lnTo>
                  <a:lnTo>
                    <a:pt x="3697" y="777"/>
                  </a:lnTo>
                  <a:lnTo>
                    <a:pt x="3731" y="830"/>
                  </a:lnTo>
                  <a:lnTo>
                    <a:pt x="3735" y="884"/>
                  </a:lnTo>
                  <a:lnTo>
                    <a:pt x="3649" y="951"/>
                  </a:lnTo>
                  <a:lnTo>
                    <a:pt x="3689" y="993"/>
                  </a:lnTo>
                  <a:lnTo>
                    <a:pt x="3673" y="1037"/>
                  </a:lnTo>
                  <a:lnTo>
                    <a:pt x="3616" y="1100"/>
                  </a:lnTo>
                  <a:lnTo>
                    <a:pt x="3637" y="1134"/>
                  </a:lnTo>
                  <a:lnTo>
                    <a:pt x="3641" y="1188"/>
                  </a:lnTo>
                  <a:lnTo>
                    <a:pt x="3651" y="1205"/>
                  </a:lnTo>
                  <a:lnTo>
                    <a:pt x="3659" y="1238"/>
                  </a:lnTo>
                  <a:lnTo>
                    <a:pt x="3672" y="1240"/>
                  </a:lnTo>
                  <a:lnTo>
                    <a:pt x="3755" y="1226"/>
                  </a:lnTo>
                  <a:lnTo>
                    <a:pt x="3851" y="1305"/>
                  </a:lnTo>
                  <a:lnTo>
                    <a:pt x="3841" y="1407"/>
                  </a:lnTo>
                  <a:lnTo>
                    <a:pt x="3821" y="1522"/>
                  </a:lnTo>
                  <a:lnTo>
                    <a:pt x="3796" y="1532"/>
                  </a:lnTo>
                  <a:lnTo>
                    <a:pt x="3774" y="1558"/>
                  </a:lnTo>
                  <a:lnTo>
                    <a:pt x="3697" y="1498"/>
                  </a:lnTo>
                  <a:lnTo>
                    <a:pt x="3664" y="1526"/>
                  </a:lnTo>
                  <a:lnTo>
                    <a:pt x="3616" y="1499"/>
                  </a:lnTo>
                  <a:lnTo>
                    <a:pt x="3580" y="1494"/>
                  </a:lnTo>
                  <a:lnTo>
                    <a:pt x="3541" y="1534"/>
                  </a:lnTo>
                  <a:lnTo>
                    <a:pt x="3513" y="1508"/>
                  </a:lnTo>
                  <a:lnTo>
                    <a:pt x="3488" y="1521"/>
                  </a:lnTo>
                  <a:lnTo>
                    <a:pt x="3440" y="1509"/>
                  </a:lnTo>
                  <a:lnTo>
                    <a:pt x="3431" y="1454"/>
                  </a:lnTo>
                  <a:lnTo>
                    <a:pt x="3393" y="1433"/>
                  </a:lnTo>
                  <a:lnTo>
                    <a:pt x="3361" y="1454"/>
                  </a:lnTo>
                  <a:lnTo>
                    <a:pt x="3340" y="1434"/>
                  </a:lnTo>
                  <a:lnTo>
                    <a:pt x="3334" y="1392"/>
                  </a:lnTo>
                  <a:lnTo>
                    <a:pt x="3362" y="1329"/>
                  </a:lnTo>
                  <a:lnTo>
                    <a:pt x="3336" y="1300"/>
                  </a:lnTo>
                  <a:lnTo>
                    <a:pt x="3319" y="1262"/>
                  </a:lnTo>
                  <a:lnTo>
                    <a:pt x="3274" y="1318"/>
                  </a:lnTo>
                  <a:lnTo>
                    <a:pt x="3227" y="1293"/>
                  </a:lnTo>
                  <a:lnTo>
                    <a:pt x="3099" y="1357"/>
                  </a:lnTo>
                  <a:lnTo>
                    <a:pt x="3038" y="1350"/>
                  </a:lnTo>
                  <a:lnTo>
                    <a:pt x="3027" y="1378"/>
                  </a:lnTo>
                  <a:lnTo>
                    <a:pt x="3038" y="1424"/>
                  </a:lnTo>
                  <a:lnTo>
                    <a:pt x="2995" y="1449"/>
                  </a:lnTo>
                  <a:lnTo>
                    <a:pt x="2984" y="1498"/>
                  </a:lnTo>
                  <a:lnTo>
                    <a:pt x="2961" y="1533"/>
                  </a:lnTo>
                  <a:lnTo>
                    <a:pt x="2924" y="1558"/>
                  </a:lnTo>
                  <a:lnTo>
                    <a:pt x="2944" y="1616"/>
                  </a:lnTo>
                  <a:lnTo>
                    <a:pt x="2924" y="1655"/>
                  </a:lnTo>
                  <a:lnTo>
                    <a:pt x="2927" y="1752"/>
                  </a:lnTo>
                  <a:lnTo>
                    <a:pt x="2946" y="1785"/>
                  </a:lnTo>
                  <a:lnTo>
                    <a:pt x="2923" y="1845"/>
                  </a:lnTo>
                  <a:lnTo>
                    <a:pt x="2927" y="1861"/>
                  </a:lnTo>
                  <a:lnTo>
                    <a:pt x="2960" y="1866"/>
                  </a:lnTo>
                  <a:lnTo>
                    <a:pt x="2969" y="1900"/>
                  </a:lnTo>
                  <a:lnTo>
                    <a:pt x="3012" y="1922"/>
                  </a:lnTo>
                  <a:lnTo>
                    <a:pt x="3119" y="1888"/>
                  </a:lnTo>
                  <a:lnTo>
                    <a:pt x="3193" y="1960"/>
                  </a:lnTo>
                  <a:lnTo>
                    <a:pt x="3186" y="2026"/>
                  </a:lnTo>
                  <a:lnTo>
                    <a:pt x="3116" y="2052"/>
                  </a:lnTo>
                  <a:lnTo>
                    <a:pt x="3115" y="2104"/>
                  </a:lnTo>
                  <a:lnTo>
                    <a:pt x="3079" y="2130"/>
                  </a:lnTo>
                  <a:lnTo>
                    <a:pt x="3073" y="2188"/>
                  </a:lnTo>
                  <a:lnTo>
                    <a:pt x="3099" y="2240"/>
                  </a:lnTo>
                  <a:lnTo>
                    <a:pt x="3146" y="2283"/>
                  </a:lnTo>
                  <a:lnTo>
                    <a:pt x="3171" y="2306"/>
                  </a:lnTo>
                  <a:lnTo>
                    <a:pt x="3232" y="2411"/>
                  </a:lnTo>
                  <a:lnTo>
                    <a:pt x="3170" y="2497"/>
                  </a:lnTo>
                  <a:lnTo>
                    <a:pt x="3123" y="2519"/>
                  </a:lnTo>
                  <a:lnTo>
                    <a:pt x="3044" y="2511"/>
                  </a:lnTo>
                  <a:lnTo>
                    <a:pt x="3013" y="2543"/>
                  </a:lnTo>
                  <a:lnTo>
                    <a:pt x="2960" y="2509"/>
                  </a:lnTo>
                  <a:lnTo>
                    <a:pt x="2989" y="2450"/>
                  </a:lnTo>
                  <a:lnTo>
                    <a:pt x="2978" y="2393"/>
                  </a:lnTo>
                  <a:lnTo>
                    <a:pt x="2921" y="2365"/>
                  </a:lnTo>
                  <a:lnTo>
                    <a:pt x="2849" y="2350"/>
                  </a:lnTo>
                  <a:lnTo>
                    <a:pt x="2843" y="2314"/>
                  </a:lnTo>
                  <a:lnTo>
                    <a:pt x="2859" y="2263"/>
                  </a:lnTo>
                  <a:lnTo>
                    <a:pt x="2812" y="2220"/>
                  </a:lnTo>
                  <a:lnTo>
                    <a:pt x="2846" y="2146"/>
                  </a:lnTo>
                  <a:lnTo>
                    <a:pt x="2759" y="2061"/>
                  </a:lnTo>
                  <a:lnTo>
                    <a:pt x="2736" y="2059"/>
                  </a:lnTo>
                  <a:lnTo>
                    <a:pt x="2694" y="2091"/>
                  </a:lnTo>
                  <a:lnTo>
                    <a:pt x="2653" y="2057"/>
                  </a:lnTo>
                  <a:lnTo>
                    <a:pt x="2610" y="2078"/>
                  </a:lnTo>
                  <a:lnTo>
                    <a:pt x="2575" y="2112"/>
                  </a:lnTo>
                  <a:lnTo>
                    <a:pt x="2496" y="2124"/>
                  </a:lnTo>
                  <a:lnTo>
                    <a:pt x="2455" y="2170"/>
                  </a:lnTo>
                  <a:lnTo>
                    <a:pt x="2398" y="2187"/>
                  </a:lnTo>
                  <a:lnTo>
                    <a:pt x="2369" y="2206"/>
                  </a:lnTo>
                  <a:lnTo>
                    <a:pt x="2297" y="2160"/>
                  </a:lnTo>
                  <a:lnTo>
                    <a:pt x="2268" y="2191"/>
                  </a:lnTo>
                  <a:lnTo>
                    <a:pt x="2279" y="2215"/>
                  </a:lnTo>
                  <a:lnTo>
                    <a:pt x="2255" y="2243"/>
                  </a:lnTo>
                  <a:lnTo>
                    <a:pt x="2280" y="2285"/>
                  </a:lnTo>
                  <a:lnTo>
                    <a:pt x="2258" y="2302"/>
                  </a:lnTo>
                  <a:lnTo>
                    <a:pt x="2255" y="2337"/>
                  </a:lnTo>
                  <a:lnTo>
                    <a:pt x="2197" y="2341"/>
                  </a:lnTo>
                  <a:lnTo>
                    <a:pt x="2173" y="2312"/>
                  </a:lnTo>
                  <a:lnTo>
                    <a:pt x="2103" y="2362"/>
                  </a:lnTo>
                  <a:lnTo>
                    <a:pt x="2057" y="2362"/>
                  </a:lnTo>
                  <a:lnTo>
                    <a:pt x="2023" y="2340"/>
                  </a:lnTo>
                  <a:lnTo>
                    <a:pt x="1978" y="2342"/>
                  </a:lnTo>
                  <a:lnTo>
                    <a:pt x="1920" y="2309"/>
                  </a:lnTo>
                  <a:lnTo>
                    <a:pt x="1902" y="2324"/>
                  </a:lnTo>
                  <a:lnTo>
                    <a:pt x="1831" y="2229"/>
                  </a:lnTo>
                  <a:lnTo>
                    <a:pt x="1785" y="2131"/>
                  </a:lnTo>
                  <a:lnTo>
                    <a:pt x="1715" y="2099"/>
                  </a:lnTo>
                  <a:lnTo>
                    <a:pt x="1730" y="2059"/>
                  </a:lnTo>
                  <a:lnTo>
                    <a:pt x="1714" y="1988"/>
                  </a:lnTo>
                  <a:lnTo>
                    <a:pt x="1697" y="1966"/>
                  </a:lnTo>
                  <a:lnTo>
                    <a:pt x="1709" y="1803"/>
                  </a:lnTo>
                  <a:lnTo>
                    <a:pt x="1689" y="1779"/>
                  </a:lnTo>
                  <a:lnTo>
                    <a:pt x="1710" y="1750"/>
                  </a:lnTo>
                  <a:lnTo>
                    <a:pt x="1711" y="1697"/>
                  </a:lnTo>
                  <a:lnTo>
                    <a:pt x="1643" y="1730"/>
                  </a:lnTo>
                  <a:lnTo>
                    <a:pt x="1631" y="1751"/>
                  </a:lnTo>
                  <a:lnTo>
                    <a:pt x="1626" y="1799"/>
                  </a:lnTo>
                  <a:lnTo>
                    <a:pt x="1604" y="1825"/>
                  </a:lnTo>
                  <a:lnTo>
                    <a:pt x="1557" y="1807"/>
                  </a:lnTo>
                  <a:lnTo>
                    <a:pt x="1509" y="1740"/>
                  </a:lnTo>
                  <a:lnTo>
                    <a:pt x="1520" y="1714"/>
                  </a:lnTo>
                  <a:lnTo>
                    <a:pt x="1497" y="1698"/>
                  </a:lnTo>
                  <a:lnTo>
                    <a:pt x="1389" y="1717"/>
                  </a:lnTo>
                  <a:lnTo>
                    <a:pt x="1349" y="1746"/>
                  </a:lnTo>
                  <a:lnTo>
                    <a:pt x="1329" y="1749"/>
                  </a:lnTo>
                  <a:lnTo>
                    <a:pt x="1311" y="1777"/>
                  </a:lnTo>
                  <a:lnTo>
                    <a:pt x="1324" y="1848"/>
                  </a:lnTo>
                  <a:lnTo>
                    <a:pt x="1295" y="1882"/>
                  </a:lnTo>
                  <a:lnTo>
                    <a:pt x="1259" y="1894"/>
                  </a:lnTo>
                  <a:lnTo>
                    <a:pt x="1266" y="1942"/>
                  </a:lnTo>
                  <a:lnTo>
                    <a:pt x="1328" y="1987"/>
                  </a:lnTo>
                  <a:lnTo>
                    <a:pt x="1333" y="2022"/>
                  </a:lnTo>
                  <a:lnTo>
                    <a:pt x="1323" y="2051"/>
                  </a:lnTo>
                  <a:lnTo>
                    <a:pt x="1342" y="2083"/>
                  </a:lnTo>
                  <a:lnTo>
                    <a:pt x="1329" y="2102"/>
                  </a:lnTo>
                  <a:lnTo>
                    <a:pt x="1326" y="2134"/>
                  </a:lnTo>
                  <a:lnTo>
                    <a:pt x="1335" y="2159"/>
                  </a:lnTo>
                  <a:lnTo>
                    <a:pt x="1369" y="2169"/>
                  </a:lnTo>
                  <a:lnTo>
                    <a:pt x="1366" y="2230"/>
                  </a:lnTo>
                  <a:lnTo>
                    <a:pt x="1370" y="2284"/>
                  </a:lnTo>
                  <a:lnTo>
                    <a:pt x="1348" y="2295"/>
                  </a:lnTo>
                  <a:lnTo>
                    <a:pt x="1336" y="2342"/>
                  </a:lnTo>
                  <a:lnTo>
                    <a:pt x="1279" y="2442"/>
                  </a:lnTo>
                  <a:lnTo>
                    <a:pt x="1276" y="2501"/>
                  </a:lnTo>
                  <a:lnTo>
                    <a:pt x="1273" y="2548"/>
                  </a:lnTo>
                  <a:lnTo>
                    <a:pt x="1220" y="2558"/>
                  </a:lnTo>
                  <a:lnTo>
                    <a:pt x="1207" y="2623"/>
                  </a:lnTo>
                  <a:lnTo>
                    <a:pt x="1181" y="2625"/>
                  </a:lnTo>
                  <a:lnTo>
                    <a:pt x="1166" y="2713"/>
                  </a:lnTo>
                  <a:lnTo>
                    <a:pt x="1137" y="2738"/>
                  </a:lnTo>
                  <a:lnTo>
                    <a:pt x="1121" y="2740"/>
                  </a:lnTo>
                  <a:lnTo>
                    <a:pt x="1109" y="2740"/>
                  </a:lnTo>
                  <a:lnTo>
                    <a:pt x="1093" y="2741"/>
                  </a:lnTo>
                  <a:lnTo>
                    <a:pt x="1051" y="2715"/>
                  </a:lnTo>
                  <a:lnTo>
                    <a:pt x="1007" y="2650"/>
                  </a:lnTo>
                  <a:lnTo>
                    <a:pt x="943" y="2615"/>
                  </a:lnTo>
                  <a:lnTo>
                    <a:pt x="940" y="2611"/>
                  </a:lnTo>
                  <a:lnTo>
                    <a:pt x="906" y="2545"/>
                  </a:lnTo>
                  <a:lnTo>
                    <a:pt x="912" y="2486"/>
                  </a:lnTo>
                  <a:lnTo>
                    <a:pt x="914" y="2468"/>
                  </a:lnTo>
                  <a:lnTo>
                    <a:pt x="914" y="2463"/>
                  </a:lnTo>
                  <a:lnTo>
                    <a:pt x="883" y="2422"/>
                  </a:lnTo>
                  <a:lnTo>
                    <a:pt x="865" y="2371"/>
                  </a:lnTo>
                  <a:lnTo>
                    <a:pt x="885" y="2339"/>
                  </a:lnTo>
                  <a:lnTo>
                    <a:pt x="907" y="2304"/>
                  </a:lnTo>
                  <a:lnTo>
                    <a:pt x="887" y="2276"/>
                  </a:lnTo>
                  <a:lnTo>
                    <a:pt x="886" y="2250"/>
                  </a:lnTo>
                  <a:lnTo>
                    <a:pt x="893" y="2217"/>
                  </a:lnTo>
                  <a:lnTo>
                    <a:pt x="898" y="2216"/>
                  </a:lnTo>
                  <a:lnTo>
                    <a:pt x="938" y="2195"/>
                  </a:lnTo>
                  <a:lnTo>
                    <a:pt x="945" y="2124"/>
                  </a:lnTo>
                  <a:lnTo>
                    <a:pt x="928" y="2078"/>
                  </a:lnTo>
                  <a:lnTo>
                    <a:pt x="960" y="2004"/>
                  </a:lnTo>
                  <a:lnTo>
                    <a:pt x="922" y="1932"/>
                  </a:lnTo>
                  <a:lnTo>
                    <a:pt x="940" y="1860"/>
                  </a:lnTo>
                  <a:lnTo>
                    <a:pt x="904" y="1807"/>
                  </a:lnTo>
                  <a:lnTo>
                    <a:pt x="853" y="1812"/>
                  </a:lnTo>
                  <a:lnTo>
                    <a:pt x="828" y="1796"/>
                  </a:lnTo>
                  <a:lnTo>
                    <a:pt x="820" y="1768"/>
                  </a:lnTo>
                  <a:lnTo>
                    <a:pt x="822" y="1761"/>
                  </a:lnTo>
                  <a:lnTo>
                    <a:pt x="786" y="1714"/>
                  </a:lnTo>
                  <a:lnTo>
                    <a:pt x="778" y="1658"/>
                  </a:lnTo>
                  <a:lnTo>
                    <a:pt x="777" y="1640"/>
                  </a:lnTo>
                  <a:lnTo>
                    <a:pt x="789" y="1543"/>
                  </a:lnTo>
                  <a:lnTo>
                    <a:pt x="825" y="1489"/>
                  </a:lnTo>
                  <a:lnTo>
                    <a:pt x="803" y="1439"/>
                  </a:lnTo>
                  <a:lnTo>
                    <a:pt x="743" y="1406"/>
                  </a:lnTo>
                  <a:lnTo>
                    <a:pt x="686" y="1433"/>
                  </a:lnTo>
                  <a:lnTo>
                    <a:pt x="652" y="1433"/>
                  </a:lnTo>
                  <a:lnTo>
                    <a:pt x="656" y="1386"/>
                  </a:lnTo>
                  <a:lnTo>
                    <a:pt x="642" y="1351"/>
                  </a:lnTo>
                  <a:lnTo>
                    <a:pt x="610" y="1384"/>
                  </a:lnTo>
                  <a:lnTo>
                    <a:pt x="569" y="1373"/>
                  </a:lnTo>
                  <a:lnTo>
                    <a:pt x="535" y="1392"/>
                  </a:lnTo>
                  <a:lnTo>
                    <a:pt x="559" y="1462"/>
                  </a:lnTo>
                  <a:lnTo>
                    <a:pt x="530" y="1492"/>
                  </a:lnTo>
                  <a:lnTo>
                    <a:pt x="381" y="1557"/>
                  </a:lnTo>
                  <a:lnTo>
                    <a:pt x="283" y="1546"/>
                  </a:lnTo>
                  <a:lnTo>
                    <a:pt x="210" y="1522"/>
                  </a:lnTo>
                  <a:lnTo>
                    <a:pt x="103" y="1533"/>
                  </a:lnTo>
                  <a:lnTo>
                    <a:pt x="58" y="1512"/>
                  </a:lnTo>
                  <a:lnTo>
                    <a:pt x="58" y="1403"/>
                  </a:lnTo>
                  <a:lnTo>
                    <a:pt x="0" y="1345"/>
                  </a:lnTo>
                  <a:lnTo>
                    <a:pt x="6" y="1301"/>
                  </a:lnTo>
                  <a:lnTo>
                    <a:pt x="55" y="1257"/>
                  </a:lnTo>
                  <a:lnTo>
                    <a:pt x="44" y="1219"/>
                  </a:lnTo>
                  <a:lnTo>
                    <a:pt x="41" y="1172"/>
                  </a:lnTo>
                  <a:lnTo>
                    <a:pt x="79" y="1136"/>
                  </a:lnTo>
                  <a:lnTo>
                    <a:pt x="115" y="1141"/>
                  </a:lnTo>
                  <a:lnTo>
                    <a:pt x="187" y="1099"/>
                  </a:lnTo>
                  <a:lnTo>
                    <a:pt x="196" y="1037"/>
                  </a:lnTo>
                  <a:lnTo>
                    <a:pt x="226" y="1015"/>
                  </a:lnTo>
                  <a:lnTo>
                    <a:pt x="268" y="1058"/>
                  </a:lnTo>
                  <a:lnTo>
                    <a:pt x="319" y="1035"/>
                  </a:lnTo>
                  <a:lnTo>
                    <a:pt x="344" y="948"/>
                  </a:lnTo>
                  <a:lnTo>
                    <a:pt x="374" y="936"/>
                  </a:lnTo>
                  <a:lnTo>
                    <a:pt x="359" y="881"/>
                  </a:lnTo>
                  <a:lnTo>
                    <a:pt x="362" y="858"/>
                  </a:lnTo>
                  <a:lnTo>
                    <a:pt x="399" y="851"/>
                  </a:lnTo>
                  <a:lnTo>
                    <a:pt x="463" y="793"/>
                  </a:lnTo>
                  <a:lnTo>
                    <a:pt x="506" y="793"/>
                  </a:lnTo>
                  <a:lnTo>
                    <a:pt x="541" y="801"/>
                  </a:lnTo>
                  <a:lnTo>
                    <a:pt x="570" y="846"/>
                  </a:lnTo>
                  <a:lnTo>
                    <a:pt x="629" y="816"/>
                  </a:lnTo>
                  <a:lnTo>
                    <a:pt x="737" y="798"/>
                  </a:lnTo>
                  <a:lnTo>
                    <a:pt x="789" y="724"/>
                  </a:lnTo>
                  <a:lnTo>
                    <a:pt x="810" y="632"/>
                  </a:lnTo>
                  <a:lnTo>
                    <a:pt x="826" y="612"/>
                  </a:lnTo>
                  <a:lnTo>
                    <a:pt x="850" y="601"/>
                  </a:lnTo>
                  <a:lnTo>
                    <a:pt x="851" y="602"/>
                  </a:lnTo>
                  <a:lnTo>
                    <a:pt x="913" y="613"/>
                  </a:lnTo>
                  <a:lnTo>
                    <a:pt x="948" y="674"/>
                  </a:lnTo>
                  <a:lnTo>
                    <a:pt x="996" y="643"/>
                  </a:lnTo>
                  <a:lnTo>
                    <a:pt x="1005" y="630"/>
                  </a:lnTo>
                  <a:lnTo>
                    <a:pt x="1025" y="594"/>
                  </a:lnTo>
                  <a:lnTo>
                    <a:pt x="1040" y="576"/>
                  </a:lnTo>
                  <a:lnTo>
                    <a:pt x="1123" y="576"/>
                  </a:lnTo>
                  <a:lnTo>
                    <a:pt x="1158" y="543"/>
                  </a:lnTo>
                  <a:lnTo>
                    <a:pt x="1187" y="495"/>
                  </a:lnTo>
                  <a:lnTo>
                    <a:pt x="1231" y="467"/>
                  </a:lnTo>
                  <a:lnTo>
                    <a:pt x="1267" y="492"/>
                  </a:lnTo>
                  <a:lnTo>
                    <a:pt x="1324" y="488"/>
                  </a:lnTo>
                  <a:lnTo>
                    <a:pt x="1425" y="509"/>
                  </a:lnTo>
                  <a:lnTo>
                    <a:pt x="1495" y="517"/>
                  </a:lnTo>
                  <a:lnTo>
                    <a:pt x="1577" y="519"/>
                  </a:lnTo>
                  <a:lnTo>
                    <a:pt x="1582" y="524"/>
                  </a:lnTo>
                  <a:lnTo>
                    <a:pt x="1638" y="575"/>
                  </a:lnTo>
                  <a:lnTo>
                    <a:pt x="1646" y="583"/>
                  </a:lnTo>
                  <a:lnTo>
                    <a:pt x="1672" y="550"/>
                  </a:lnTo>
                  <a:lnTo>
                    <a:pt x="1687" y="534"/>
                  </a:lnTo>
                  <a:lnTo>
                    <a:pt x="1685" y="506"/>
                  </a:lnTo>
                  <a:lnTo>
                    <a:pt x="1711" y="475"/>
                  </a:lnTo>
                  <a:lnTo>
                    <a:pt x="1744" y="368"/>
                  </a:lnTo>
                  <a:lnTo>
                    <a:pt x="1750" y="341"/>
                  </a:lnTo>
                  <a:lnTo>
                    <a:pt x="1789" y="334"/>
                  </a:lnTo>
                  <a:lnTo>
                    <a:pt x="1799" y="282"/>
                  </a:lnTo>
                  <a:lnTo>
                    <a:pt x="1843" y="269"/>
                  </a:lnTo>
                  <a:lnTo>
                    <a:pt x="1839" y="263"/>
                  </a:lnTo>
                  <a:lnTo>
                    <a:pt x="1792" y="201"/>
                  </a:lnTo>
                  <a:lnTo>
                    <a:pt x="1767" y="168"/>
                  </a:lnTo>
                  <a:lnTo>
                    <a:pt x="1753" y="144"/>
                  </a:lnTo>
                  <a:lnTo>
                    <a:pt x="1727" y="98"/>
                  </a:lnTo>
                  <a:lnTo>
                    <a:pt x="1712" y="78"/>
                  </a:lnTo>
                  <a:lnTo>
                    <a:pt x="1695" y="52"/>
                  </a:lnTo>
                  <a:lnTo>
                    <a:pt x="1693" y="44"/>
                  </a:lnTo>
                  <a:lnTo>
                    <a:pt x="1805" y="7"/>
                  </a:lnTo>
                  <a:lnTo>
                    <a:pt x="1824" y="0"/>
                  </a:lnTo>
                  <a:lnTo>
                    <a:pt x="1861" y="49"/>
                  </a:lnTo>
                  <a:lnTo>
                    <a:pt x="1922" y="20"/>
                  </a:lnTo>
                  <a:lnTo>
                    <a:pt x="1957" y="5"/>
                  </a:lnTo>
                  <a:lnTo>
                    <a:pt x="1980" y="16"/>
                  </a:lnTo>
                  <a:lnTo>
                    <a:pt x="2019" y="32"/>
                  </a:lnTo>
                  <a:lnTo>
                    <a:pt x="2041" y="7"/>
                  </a:lnTo>
                  <a:lnTo>
                    <a:pt x="2114" y="0"/>
                  </a:lnTo>
                  <a:lnTo>
                    <a:pt x="2182" y="43"/>
                  </a:lnTo>
                  <a:lnTo>
                    <a:pt x="2330" y="63"/>
                  </a:lnTo>
                  <a:lnTo>
                    <a:pt x="2433" y="137"/>
                  </a:lnTo>
                  <a:lnTo>
                    <a:pt x="2473" y="122"/>
                  </a:lnTo>
                  <a:lnTo>
                    <a:pt x="2494" y="104"/>
                  </a:lnTo>
                  <a:lnTo>
                    <a:pt x="2536" y="123"/>
                  </a:lnTo>
                  <a:lnTo>
                    <a:pt x="2516" y="149"/>
                  </a:lnTo>
                  <a:lnTo>
                    <a:pt x="2555" y="196"/>
                  </a:lnTo>
                  <a:lnTo>
                    <a:pt x="2521" y="290"/>
                  </a:lnTo>
                  <a:lnTo>
                    <a:pt x="2535" y="308"/>
                  </a:lnTo>
                  <a:lnTo>
                    <a:pt x="2535" y="370"/>
                  </a:lnTo>
                  <a:lnTo>
                    <a:pt x="2619" y="411"/>
                  </a:lnTo>
                  <a:lnTo>
                    <a:pt x="2645" y="428"/>
                  </a:lnTo>
                  <a:lnTo>
                    <a:pt x="2672" y="437"/>
                  </a:lnTo>
                  <a:lnTo>
                    <a:pt x="2732" y="428"/>
                  </a:lnTo>
                  <a:lnTo>
                    <a:pt x="2766" y="464"/>
                  </a:lnTo>
                  <a:lnTo>
                    <a:pt x="2804" y="475"/>
                  </a:lnTo>
                  <a:lnTo>
                    <a:pt x="2828" y="466"/>
                  </a:lnTo>
                  <a:lnTo>
                    <a:pt x="2876" y="513"/>
                  </a:lnTo>
                  <a:lnTo>
                    <a:pt x="2897" y="547"/>
                  </a:lnTo>
                  <a:lnTo>
                    <a:pt x="2907" y="579"/>
                  </a:lnTo>
                  <a:lnTo>
                    <a:pt x="2979" y="580"/>
                  </a:lnTo>
                  <a:lnTo>
                    <a:pt x="2988" y="604"/>
                  </a:lnTo>
                  <a:lnTo>
                    <a:pt x="3003" y="622"/>
                  </a:lnTo>
                  <a:lnTo>
                    <a:pt x="3020" y="643"/>
                  </a:lnTo>
                  <a:lnTo>
                    <a:pt x="3051" y="622"/>
                  </a:lnTo>
                  <a:lnTo>
                    <a:pt x="3130" y="620"/>
                  </a:lnTo>
                  <a:lnTo>
                    <a:pt x="3174" y="584"/>
                  </a:lnTo>
                  <a:lnTo>
                    <a:pt x="3203" y="559"/>
                  </a:lnTo>
                  <a:lnTo>
                    <a:pt x="3283" y="548"/>
                  </a:lnTo>
                  <a:lnTo>
                    <a:pt x="3269" y="468"/>
                  </a:lnTo>
                  <a:lnTo>
                    <a:pt x="3284" y="439"/>
                  </a:lnTo>
                  <a:lnTo>
                    <a:pt x="3294" y="361"/>
                  </a:lnTo>
                  <a:lnTo>
                    <a:pt x="3329" y="364"/>
                  </a:lnTo>
                  <a:lnTo>
                    <a:pt x="3402" y="385"/>
                  </a:lnTo>
                  <a:lnTo>
                    <a:pt x="3452" y="374"/>
                  </a:lnTo>
                  <a:lnTo>
                    <a:pt x="3432" y="305"/>
                  </a:lnTo>
                  <a:lnTo>
                    <a:pt x="3473" y="285"/>
                  </a:lnTo>
                  <a:lnTo>
                    <a:pt x="3498" y="170"/>
                  </a:lnTo>
                  <a:lnTo>
                    <a:pt x="3613" y="142"/>
                  </a:lnTo>
                  <a:lnTo>
                    <a:pt x="3676" y="212"/>
                  </a:lnTo>
                  <a:lnTo>
                    <a:pt x="3671" y="256"/>
                  </a:lnTo>
                  <a:lnTo>
                    <a:pt x="3795" y="318"/>
                  </a:lnTo>
                  <a:lnTo>
                    <a:pt x="3758" y="481"/>
                  </a:lnTo>
                  <a:lnTo>
                    <a:pt x="3758" y="48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1"/>
            <p:cNvSpPr>
              <a:spLocks noEditPoints="1"/>
            </p:cNvSpPr>
            <p:nvPr/>
          </p:nvSpPr>
          <p:spPr bwMode="auto">
            <a:xfrm>
              <a:off x="4577" y="2464"/>
              <a:ext cx="2318" cy="1651"/>
            </a:xfrm>
            <a:custGeom>
              <a:avLst/>
              <a:gdLst>
                <a:gd name="T0" fmla="*/ 1800 w 3858"/>
                <a:gd name="T1" fmla="*/ 284 h 2749"/>
                <a:gd name="T2" fmla="*/ 1582 w 3858"/>
                <a:gd name="T3" fmla="*/ 520 h 2749"/>
                <a:gd name="T4" fmla="*/ 1043 w 3858"/>
                <a:gd name="T5" fmla="*/ 576 h 2749"/>
                <a:gd name="T6" fmla="*/ 790 w 3858"/>
                <a:gd name="T7" fmla="*/ 727 h 2749"/>
                <a:gd name="T8" fmla="*/ 374 w 3858"/>
                <a:gd name="T9" fmla="*/ 938 h 2749"/>
                <a:gd name="T10" fmla="*/ 45 w 3858"/>
                <a:gd name="T11" fmla="*/ 1224 h 2749"/>
                <a:gd name="T12" fmla="*/ 385 w 3858"/>
                <a:gd name="T13" fmla="*/ 1564 h 2749"/>
                <a:gd name="T14" fmla="*/ 747 w 3858"/>
                <a:gd name="T15" fmla="*/ 1414 h 2749"/>
                <a:gd name="T16" fmla="*/ 856 w 3858"/>
                <a:gd name="T17" fmla="*/ 1820 h 2749"/>
                <a:gd name="T18" fmla="*/ 886 w 3858"/>
                <a:gd name="T19" fmla="*/ 2254 h 2749"/>
                <a:gd name="T20" fmla="*/ 944 w 3858"/>
                <a:gd name="T21" fmla="*/ 2620 h 2749"/>
                <a:gd name="T22" fmla="*/ 1227 w 3858"/>
                <a:gd name="T23" fmla="*/ 2564 h 2749"/>
                <a:gd name="T24" fmla="*/ 1336 w 3858"/>
                <a:gd name="T25" fmla="*/ 2107 h 2749"/>
                <a:gd name="T26" fmla="*/ 1335 w 3858"/>
                <a:gd name="T27" fmla="*/ 1756 h 2749"/>
                <a:gd name="T28" fmla="*/ 1650 w 3858"/>
                <a:gd name="T29" fmla="*/ 1736 h 2749"/>
                <a:gd name="T30" fmla="*/ 1832 w 3858"/>
                <a:gd name="T31" fmla="*/ 2235 h 2749"/>
                <a:gd name="T32" fmla="*/ 2265 w 3858"/>
                <a:gd name="T33" fmla="*/ 2307 h 2749"/>
                <a:gd name="T34" fmla="*/ 2579 w 3858"/>
                <a:gd name="T35" fmla="*/ 2120 h 2749"/>
                <a:gd name="T36" fmla="*/ 2843 w 3858"/>
                <a:gd name="T37" fmla="*/ 2318 h 2749"/>
                <a:gd name="T38" fmla="*/ 3176 w 3858"/>
                <a:gd name="T39" fmla="*/ 2504 h 2749"/>
                <a:gd name="T40" fmla="*/ 3124 w 3858"/>
                <a:gd name="T41" fmla="*/ 1888 h 2749"/>
                <a:gd name="T42" fmla="*/ 2932 w 3858"/>
                <a:gd name="T43" fmla="*/ 1563 h 2749"/>
                <a:gd name="T44" fmla="*/ 3322 w 3858"/>
                <a:gd name="T45" fmla="*/ 1272 h 2749"/>
                <a:gd name="T46" fmla="*/ 3516 w 3858"/>
                <a:gd name="T47" fmla="*/ 1516 h 2749"/>
                <a:gd name="T48" fmla="*/ 3858 w 3858"/>
                <a:gd name="T49" fmla="*/ 1308 h 2749"/>
                <a:gd name="T50" fmla="*/ 3697 w 3858"/>
                <a:gd name="T51" fmla="*/ 997 h 2749"/>
                <a:gd name="T52" fmla="*/ 3803 w 3858"/>
                <a:gd name="T53" fmla="*/ 321 h 2749"/>
                <a:gd name="T54" fmla="*/ 3295 w 3858"/>
                <a:gd name="T55" fmla="*/ 362 h 2749"/>
                <a:gd name="T56" fmla="*/ 3010 w 3858"/>
                <a:gd name="T57" fmla="*/ 624 h 2749"/>
                <a:gd name="T58" fmla="*/ 2676 w 3858"/>
                <a:gd name="T59" fmla="*/ 437 h 2749"/>
                <a:gd name="T60" fmla="*/ 2476 w 3858"/>
                <a:gd name="T61" fmla="*/ 123 h 2749"/>
                <a:gd name="T62" fmla="*/ 1866 w 3858"/>
                <a:gd name="T63" fmla="*/ 49 h 2749"/>
                <a:gd name="T64" fmla="*/ 1796 w 3858"/>
                <a:gd name="T65" fmla="*/ 341 h 2749"/>
                <a:gd name="T66" fmla="*/ 1827 w 3858"/>
                <a:gd name="T67" fmla="*/ 8 h 2749"/>
                <a:gd name="T68" fmla="*/ 2436 w 3858"/>
                <a:gd name="T69" fmla="*/ 145 h 2749"/>
                <a:gd name="T70" fmla="*/ 2647 w 3858"/>
                <a:gd name="T71" fmla="*/ 435 h 2749"/>
                <a:gd name="T72" fmla="*/ 2989 w 3858"/>
                <a:gd name="T73" fmla="*/ 609 h 2749"/>
                <a:gd name="T74" fmla="*/ 3301 w 3858"/>
                <a:gd name="T75" fmla="*/ 369 h 2749"/>
                <a:gd name="T76" fmla="*/ 3795 w 3858"/>
                <a:gd name="T77" fmla="*/ 324 h 2749"/>
                <a:gd name="T78" fmla="*/ 3674 w 3858"/>
                <a:gd name="T79" fmla="*/ 1039 h 2749"/>
                <a:gd name="T80" fmla="*/ 3822 w 3858"/>
                <a:gd name="T81" fmla="*/ 1524 h 2749"/>
                <a:gd name="T82" fmla="*/ 3447 w 3858"/>
                <a:gd name="T83" fmla="*/ 1510 h 2749"/>
                <a:gd name="T84" fmla="*/ 3231 w 3858"/>
                <a:gd name="T85" fmla="*/ 1293 h 2749"/>
                <a:gd name="T86" fmla="*/ 2925 w 3858"/>
                <a:gd name="T87" fmla="*/ 1657 h 2749"/>
                <a:gd name="T88" fmla="*/ 3194 w 3858"/>
                <a:gd name="T89" fmla="*/ 1966 h 2749"/>
                <a:gd name="T90" fmla="*/ 3127 w 3858"/>
                <a:gd name="T91" fmla="*/ 2520 h 2749"/>
                <a:gd name="T92" fmla="*/ 2820 w 3858"/>
                <a:gd name="T93" fmla="*/ 2223 h 2749"/>
                <a:gd name="T94" fmla="*/ 2401 w 3858"/>
                <a:gd name="T95" fmla="*/ 2188 h 2749"/>
                <a:gd name="T96" fmla="*/ 2178 w 3858"/>
                <a:gd name="T97" fmla="*/ 2312 h 2749"/>
                <a:gd name="T98" fmla="*/ 1737 w 3858"/>
                <a:gd name="T99" fmla="*/ 2063 h 2749"/>
                <a:gd name="T100" fmla="*/ 1627 w 3858"/>
                <a:gd name="T101" fmla="*/ 1801 h 2749"/>
                <a:gd name="T102" fmla="*/ 1324 w 3858"/>
                <a:gd name="T103" fmla="*/ 1851 h 2749"/>
                <a:gd name="T104" fmla="*/ 1336 w 3858"/>
                <a:gd name="T105" fmla="*/ 2166 h 2749"/>
                <a:gd name="T106" fmla="*/ 1182 w 3858"/>
                <a:gd name="T107" fmla="*/ 2626 h 2749"/>
                <a:gd name="T108" fmla="*/ 913 w 3858"/>
                <a:gd name="T109" fmla="*/ 2548 h 2749"/>
                <a:gd name="T110" fmla="*/ 902 w 3858"/>
                <a:gd name="T111" fmla="*/ 2223 h 2749"/>
                <a:gd name="T112" fmla="*/ 827 w 3858"/>
                <a:gd name="T113" fmla="*/ 1772 h 2749"/>
                <a:gd name="T114" fmla="*/ 660 w 3858"/>
                <a:gd name="T115" fmla="*/ 1434 h 2749"/>
                <a:gd name="T116" fmla="*/ 215 w 3858"/>
                <a:gd name="T117" fmla="*/ 1523 h 2749"/>
                <a:gd name="T118" fmla="*/ 84 w 3858"/>
                <a:gd name="T119" fmla="*/ 1143 h 2749"/>
                <a:gd name="T120" fmla="*/ 369 w 3858"/>
                <a:gd name="T121" fmla="*/ 865 h 2749"/>
                <a:gd name="T122" fmla="*/ 817 w 3858"/>
                <a:gd name="T123" fmla="*/ 637 h 2749"/>
                <a:gd name="T124" fmla="*/ 1164 w 3858"/>
                <a:gd name="T125" fmla="*/ 549 h 2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49">
                  <a:moveTo>
                    <a:pt x="1808" y="7"/>
                  </a:moveTo>
                  <a:lnTo>
                    <a:pt x="1808" y="7"/>
                  </a:lnTo>
                  <a:lnTo>
                    <a:pt x="1693" y="46"/>
                  </a:lnTo>
                  <a:lnTo>
                    <a:pt x="1696" y="57"/>
                  </a:lnTo>
                  <a:lnTo>
                    <a:pt x="1714" y="84"/>
                  </a:lnTo>
                  <a:lnTo>
                    <a:pt x="1728" y="104"/>
                  </a:lnTo>
                  <a:lnTo>
                    <a:pt x="1768" y="174"/>
                  </a:lnTo>
                  <a:lnTo>
                    <a:pt x="1840" y="269"/>
                  </a:lnTo>
                  <a:lnTo>
                    <a:pt x="1841" y="271"/>
                  </a:lnTo>
                  <a:lnTo>
                    <a:pt x="1800" y="284"/>
                  </a:lnTo>
                  <a:lnTo>
                    <a:pt x="1790" y="335"/>
                  </a:lnTo>
                  <a:lnTo>
                    <a:pt x="1751" y="342"/>
                  </a:lnTo>
                  <a:lnTo>
                    <a:pt x="1745" y="371"/>
                  </a:lnTo>
                  <a:lnTo>
                    <a:pt x="1712" y="477"/>
                  </a:lnTo>
                  <a:lnTo>
                    <a:pt x="1686" y="509"/>
                  </a:lnTo>
                  <a:lnTo>
                    <a:pt x="1688" y="536"/>
                  </a:lnTo>
                  <a:lnTo>
                    <a:pt x="1674" y="552"/>
                  </a:lnTo>
                  <a:lnTo>
                    <a:pt x="1650" y="582"/>
                  </a:lnTo>
                  <a:lnTo>
                    <a:pt x="1589" y="525"/>
                  </a:lnTo>
                  <a:lnTo>
                    <a:pt x="1582" y="520"/>
                  </a:lnTo>
                  <a:lnTo>
                    <a:pt x="1499" y="517"/>
                  </a:lnTo>
                  <a:lnTo>
                    <a:pt x="1430" y="509"/>
                  </a:lnTo>
                  <a:lnTo>
                    <a:pt x="1329" y="488"/>
                  </a:lnTo>
                  <a:lnTo>
                    <a:pt x="1329" y="488"/>
                  </a:lnTo>
                  <a:lnTo>
                    <a:pt x="1272" y="492"/>
                  </a:lnTo>
                  <a:lnTo>
                    <a:pt x="1235" y="467"/>
                  </a:lnTo>
                  <a:lnTo>
                    <a:pt x="1189" y="497"/>
                  </a:lnTo>
                  <a:lnTo>
                    <a:pt x="1159" y="545"/>
                  </a:lnTo>
                  <a:lnTo>
                    <a:pt x="1126" y="576"/>
                  </a:lnTo>
                  <a:lnTo>
                    <a:pt x="1043" y="576"/>
                  </a:lnTo>
                  <a:lnTo>
                    <a:pt x="1026" y="596"/>
                  </a:lnTo>
                  <a:lnTo>
                    <a:pt x="1006" y="632"/>
                  </a:lnTo>
                  <a:lnTo>
                    <a:pt x="997" y="644"/>
                  </a:lnTo>
                  <a:lnTo>
                    <a:pt x="954" y="673"/>
                  </a:lnTo>
                  <a:lnTo>
                    <a:pt x="919" y="614"/>
                  </a:lnTo>
                  <a:lnTo>
                    <a:pt x="857" y="602"/>
                  </a:lnTo>
                  <a:lnTo>
                    <a:pt x="854" y="601"/>
                  </a:lnTo>
                  <a:lnTo>
                    <a:pt x="828" y="613"/>
                  </a:lnTo>
                  <a:lnTo>
                    <a:pt x="811" y="634"/>
                  </a:lnTo>
                  <a:lnTo>
                    <a:pt x="790" y="727"/>
                  </a:lnTo>
                  <a:lnTo>
                    <a:pt x="739" y="799"/>
                  </a:lnTo>
                  <a:lnTo>
                    <a:pt x="632" y="816"/>
                  </a:lnTo>
                  <a:lnTo>
                    <a:pt x="575" y="845"/>
                  </a:lnTo>
                  <a:lnTo>
                    <a:pt x="547" y="803"/>
                  </a:lnTo>
                  <a:lnTo>
                    <a:pt x="511" y="793"/>
                  </a:lnTo>
                  <a:lnTo>
                    <a:pt x="466" y="794"/>
                  </a:lnTo>
                  <a:lnTo>
                    <a:pt x="402" y="852"/>
                  </a:lnTo>
                  <a:lnTo>
                    <a:pt x="363" y="860"/>
                  </a:lnTo>
                  <a:lnTo>
                    <a:pt x="360" y="885"/>
                  </a:lnTo>
                  <a:lnTo>
                    <a:pt x="374" y="938"/>
                  </a:lnTo>
                  <a:lnTo>
                    <a:pt x="345" y="950"/>
                  </a:lnTo>
                  <a:lnTo>
                    <a:pt x="321" y="1037"/>
                  </a:lnTo>
                  <a:lnTo>
                    <a:pt x="273" y="1058"/>
                  </a:lnTo>
                  <a:lnTo>
                    <a:pt x="230" y="1015"/>
                  </a:lnTo>
                  <a:lnTo>
                    <a:pt x="197" y="1039"/>
                  </a:lnTo>
                  <a:lnTo>
                    <a:pt x="188" y="1101"/>
                  </a:lnTo>
                  <a:lnTo>
                    <a:pt x="118" y="1141"/>
                  </a:lnTo>
                  <a:lnTo>
                    <a:pt x="82" y="1136"/>
                  </a:lnTo>
                  <a:lnTo>
                    <a:pt x="41" y="1175"/>
                  </a:lnTo>
                  <a:lnTo>
                    <a:pt x="45" y="1224"/>
                  </a:lnTo>
                  <a:lnTo>
                    <a:pt x="55" y="1260"/>
                  </a:lnTo>
                  <a:lnTo>
                    <a:pt x="7" y="1303"/>
                  </a:lnTo>
                  <a:lnTo>
                    <a:pt x="0" y="1350"/>
                  </a:lnTo>
                  <a:lnTo>
                    <a:pt x="58" y="1409"/>
                  </a:lnTo>
                  <a:lnTo>
                    <a:pt x="59" y="1518"/>
                  </a:lnTo>
                  <a:lnTo>
                    <a:pt x="106" y="1540"/>
                  </a:lnTo>
                  <a:lnTo>
                    <a:pt x="107" y="1540"/>
                  </a:lnTo>
                  <a:lnTo>
                    <a:pt x="214" y="1529"/>
                  </a:lnTo>
                  <a:lnTo>
                    <a:pt x="287" y="1554"/>
                  </a:lnTo>
                  <a:lnTo>
                    <a:pt x="385" y="1564"/>
                  </a:lnTo>
                  <a:lnTo>
                    <a:pt x="536" y="1499"/>
                  </a:lnTo>
                  <a:lnTo>
                    <a:pt x="566" y="1467"/>
                  </a:lnTo>
                  <a:lnTo>
                    <a:pt x="543" y="1398"/>
                  </a:lnTo>
                  <a:lnTo>
                    <a:pt x="573" y="1381"/>
                  </a:lnTo>
                  <a:lnTo>
                    <a:pt x="615" y="1392"/>
                  </a:lnTo>
                  <a:lnTo>
                    <a:pt x="644" y="1361"/>
                  </a:lnTo>
                  <a:lnTo>
                    <a:pt x="656" y="1391"/>
                  </a:lnTo>
                  <a:lnTo>
                    <a:pt x="653" y="1441"/>
                  </a:lnTo>
                  <a:lnTo>
                    <a:pt x="690" y="1441"/>
                  </a:lnTo>
                  <a:lnTo>
                    <a:pt x="747" y="1414"/>
                  </a:lnTo>
                  <a:lnTo>
                    <a:pt x="805" y="1445"/>
                  </a:lnTo>
                  <a:lnTo>
                    <a:pt x="825" y="1492"/>
                  </a:lnTo>
                  <a:lnTo>
                    <a:pt x="791" y="1545"/>
                  </a:lnTo>
                  <a:lnTo>
                    <a:pt x="778" y="1644"/>
                  </a:lnTo>
                  <a:lnTo>
                    <a:pt x="779" y="1662"/>
                  </a:lnTo>
                  <a:lnTo>
                    <a:pt x="786" y="1720"/>
                  </a:lnTo>
                  <a:lnTo>
                    <a:pt x="822" y="1766"/>
                  </a:lnTo>
                  <a:lnTo>
                    <a:pt x="820" y="1772"/>
                  </a:lnTo>
                  <a:lnTo>
                    <a:pt x="829" y="1802"/>
                  </a:lnTo>
                  <a:lnTo>
                    <a:pt x="856" y="1820"/>
                  </a:lnTo>
                  <a:lnTo>
                    <a:pt x="906" y="1815"/>
                  </a:lnTo>
                  <a:lnTo>
                    <a:pt x="940" y="1865"/>
                  </a:lnTo>
                  <a:lnTo>
                    <a:pt x="922" y="1936"/>
                  </a:lnTo>
                  <a:lnTo>
                    <a:pt x="960" y="2008"/>
                  </a:lnTo>
                  <a:lnTo>
                    <a:pt x="928" y="2082"/>
                  </a:lnTo>
                  <a:lnTo>
                    <a:pt x="945" y="2129"/>
                  </a:lnTo>
                  <a:lnTo>
                    <a:pt x="939" y="2197"/>
                  </a:lnTo>
                  <a:lnTo>
                    <a:pt x="901" y="2217"/>
                  </a:lnTo>
                  <a:lnTo>
                    <a:pt x="894" y="2217"/>
                  </a:lnTo>
                  <a:lnTo>
                    <a:pt x="886" y="2254"/>
                  </a:lnTo>
                  <a:lnTo>
                    <a:pt x="887" y="2281"/>
                  </a:lnTo>
                  <a:lnTo>
                    <a:pt x="907" y="2308"/>
                  </a:lnTo>
                  <a:lnTo>
                    <a:pt x="886" y="2342"/>
                  </a:lnTo>
                  <a:lnTo>
                    <a:pt x="865" y="2374"/>
                  </a:lnTo>
                  <a:lnTo>
                    <a:pt x="884" y="2427"/>
                  </a:lnTo>
                  <a:lnTo>
                    <a:pt x="915" y="2468"/>
                  </a:lnTo>
                  <a:lnTo>
                    <a:pt x="907" y="2548"/>
                  </a:lnTo>
                  <a:lnTo>
                    <a:pt x="906" y="2549"/>
                  </a:lnTo>
                  <a:lnTo>
                    <a:pt x="941" y="2617"/>
                  </a:lnTo>
                  <a:lnTo>
                    <a:pt x="944" y="2620"/>
                  </a:lnTo>
                  <a:lnTo>
                    <a:pt x="1009" y="2656"/>
                  </a:lnTo>
                  <a:lnTo>
                    <a:pt x="1052" y="2720"/>
                  </a:lnTo>
                  <a:lnTo>
                    <a:pt x="1096" y="2749"/>
                  </a:lnTo>
                  <a:lnTo>
                    <a:pt x="1113" y="2747"/>
                  </a:lnTo>
                  <a:lnTo>
                    <a:pt x="1126" y="2747"/>
                  </a:lnTo>
                  <a:lnTo>
                    <a:pt x="1143" y="2745"/>
                  </a:lnTo>
                  <a:lnTo>
                    <a:pt x="1173" y="2718"/>
                  </a:lnTo>
                  <a:lnTo>
                    <a:pt x="1188" y="2632"/>
                  </a:lnTo>
                  <a:lnTo>
                    <a:pt x="1214" y="2630"/>
                  </a:lnTo>
                  <a:lnTo>
                    <a:pt x="1227" y="2564"/>
                  </a:lnTo>
                  <a:lnTo>
                    <a:pt x="1280" y="2555"/>
                  </a:lnTo>
                  <a:lnTo>
                    <a:pt x="1286" y="2447"/>
                  </a:lnTo>
                  <a:lnTo>
                    <a:pt x="1343" y="2348"/>
                  </a:lnTo>
                  <a:lnTo>
                    <a:pt x="1355" y="2301"/>
                  </a:lnTo>
                  <a:lnTo>
                    <a:pt x="1377" y="2290"/>
                  </a:lnTo>
                  <a:lnTo>
                    <a:pt x="1373" y="2234"/>
                  </a:lnTo>
                  <a:lnTo>
                    <a:pt x="1376" y="2171"/>
                  </a:lnTo>
                  <a:lnTo>
                    <a:pt x="1341" y="2160"/>
                  </a:lnTo>
                  <a:lnTo>
                    <a:pt x="1333" y="2137"/>
                  </a:lnTo>
                  <a:lnTo>
                    <a:pt x="1336" y="2107"/>
                  </a:lnTo>
                  <a:lnTo>
                    <a:pt x="1350" y="2087"/>
                  </a:lnTo>
                  <a:lnTo>
                    <a:pt x="1330" y="2054"/>
                  </a:lnTo>
                  <a:lnTo>
                    <a:pt x="1340" y="2026"/>
                  </a:lnTo>
                  <a:lnTo>
                    <a:pt x="1335" y="1989"/>
                  </a:lnTo>
                  <a:lnTo>
                    <a:pt x="1273" y="1944"/>
                  </a:lnTo>
                  <a:lnTo>
                    <a:pt x="1267" y="1901"/>
                  </a:lnTo>
                  <a:lnTo>
                    <a:pt x="1301" y="1889"/>
                  </a:lnTo>
                  <a:lnTo>
                    <a:pt x="1331" y="1853"/>
                  </a:lnTo>
                  <a:lnTo>
                    <a:pt x="1318" y="1782"/>
                  </a:lnTo>
                  <a:lnTo>
                    <a:pt x="1335" y="1756"/>
                  </a:lnTo>
                  <a:lnTo>
                    <a:pt x="1354" y="1753"/>
                  </a:lnTo>
                  <a:lnTo>
                    <a:pt x="1394" y="1724"/>
                  </a:lnTo>
                  <a:lnTo>
                    <a:pt x="1500" y="1706"/>
                  </a:lnTo>
                  <a:lnTo>
                    <a:pt x="1520" y="1720"/>
                  </a:lnTo>
                  <a:lnTo>
                    <a:pt x="1509" y="1745"/>
                  </a:lnTo>
                  <a:lnTo>
                    <a:pt x="1559" y="1814"/>
                  </a:lnTo>
                  <a:lnTo>
                    <a:pt x="1609" y="1833"/>
                  </a:lnTo>
                  <a:lnTo>
                    <a:pt x="1633" y="1804"/>
                  </a:lnTo>
                  <a:lnTo>
                    <a:pt x="1638" y="1756"/>
                  </a:lnTo>
                  <a:lnTo>
                    <a:pt x="1650" y="1736"/>
                  </a:lnTo>
                  <a:lnTo>
                    <a:pt x="1712" y="1707"/>
                  </a:lnTo>
                  <a:lnTo>
                    <a:pt x="1710" y="1753"/>
                  </a:lnTo>
                  <a:lnTo>
                    <a:pt x="1689" y="1783"/>
                  </a:lnTo>
                  <a:lnTo>
                    <a:pt x="1710" y="1808"/>
                  </a:lnTo>
                  <a:lnTo>
                    <a:pt x="1697" y="1971"/>
                  </a:lnTo>
                  <a:lnTo>
                    <a:pt x="1715" y="1993"/>
                  </a:lnTo>
                  <a:lnTo>
                    <a:pt x="1730" y="2063"/>
                  </a:lnTo>
                  <a:lnTo>
                    <a:pt x="1715" y="2105"/>
                  </a:lnTo>
                  <a:lnTo>
                    <a:pt x="1787" y="2137"/>
                  </a:lnTo>
                  <a:lnTo>
                    <a:pt x="1832" y="2235"/>
                  </a:lnTo>
                  <a:lnTo>
                    <a:pt x="1905" y="2333"/>
                  </a:lnTo>
                  <a:lnTo>
                    <a:pt x="1925" y="2317"/>
                  </a:lnTo>
                  <a:lnTo>
                    <a:pt x="1982" y="2350"/>
                  </a:lnTo>
                  <a:lnTo>
                    <a:pt x="2027" y="2348"/>
                  </a:lnTo>
                  <a:lnTo>
                    <a:pt x="2061" y="2370"/>
                  </a:lnTo>
                  <a:lnTo>
                    <a:pt x="2108" y="2369"/>
                  </a:lnTo>
                  <a:lnTo>
                    <a:pt x="2177" y="2321"/>
                  </a:lnTo>
                  <a:lnTo>
                    <a:pt x="2199" y="2349"/>
                  </a:lnTo>
                  <a:lnTo>
                    <a:pt x="2262" y="2344"/>
                  </a:lnTo>
                  <a:lnTo>
                    <a:pt x="2265" y="2307"/>
                  </a:lnTo>
                  <a:lnTo>
                    <a:pt x="2288" y="2289"/>
                  </a:lnTo>
                  <a:lnTo>
                    <a:pt x="2263" y="2248"/>
                  </a:lnTo>
                  <a:lnTo>
                    <a:pt x="2287" y="2219"/>
                  </a:lnTo>
                  <a:lnTo>
                    <a:pt x="2276" y="2195"/>
                  </a:lnTo>
                  <a:lnTo>
                    <a:pt x="2301" y="2168"/>
                  </a:lnTo>
                  <a:lnTo>
                    <a:pt x="2373" y="2214"/>
                  </a:lnTo>
                  <a:lnTo>
                    <a:pt x="2404" y="2194"/>
                  </a:lnTo>
                  <a:lnTo>
                    <a:pt x="2461" y="2177"/>
                  </a:lnTo>
                  <a:lnTo>
                    <a:pt x="2502" y="2131"/>
                  </a:lnTo>
                  <a:lnTo>
                    <a:pt x="2579" y="2120"/>
                  </a:lnTo>
                  <a:lnTo>
                    <a:pt x="2580" y="2120"/>
                  </a:lnTo>
                  <a:lnTo>
                    <a:pt x="2616" y="2085"/>
                  </a:lnTo>
                  <a:lnTo>
                    <a:pt x="2656" y="2065"/>
                  </a:lnTo>
                  <a:lnTo>
                    <a:pt x="2698" y="2099"/>
                  </a:lnTo>
                  <a:lnTo>
                    <a:pt x="2741" y="2067"/>
                  </a:lnTo>
                  <a:lnTo>
                    <a:pt x="2762" y="2068"/>
                  </a:lnTo>
                  <a:lnTo>
                    <a:pt x="2846" y="2151"/>
                  </a:lnTo>
                  <a:lnTo>
                    <a:pt x="2812" y="2224"/>
                  </a:lnTo>
                  <a:lnTo>
                    <a:pt x="2859" y="2268"/>
                  </a:lnTo>
                  <a:lnTo>
                    <a:pt x="2843" y="2318"/>
                  </a:lnTo>
                  <a:lnTo>
                    <a:pt x="2850" y="2357"/>
                  </a:lnTo>
                  <a:lnTo>
                    <a:pt x="2924" y="2372"/>
                  </a:lnTo>
                  <a:lnTo>
                    <a:pt x="2979" y="2399"/>
                  </a:lnTo>
                  <a:lnTo>
                    <a:pt x="2989" y="2453"/>
                  </a:lnTo>
                  <a:lnTo>
                    <a:pt x="2960" y="2514"/>
                  </a:lnTo>
                  <a:lnTo>
                    <a:pt x="3018" y="2551"/>
                  </a:lnTo>
                  <a:lnTo>
                    <a:pt x="3049" y="2518"/>
                  </a:lnTo>
                  <a:lnTo>
                    <a:pt x="3127" y="2527"/>
                  </a:lnTo>
                  <a:lnTo>
                    <a:pt x="3128" y="2527"/>
                  </a:lnTo>
                  <a:lnTo>
                    <a:pt x="3176" y="2504"/>
                  </a:lnTo>
                  <a:lnTo>
                    <a:pt x="3240" y="2415"/>
                  </a:lnTo>
                  <a:lnTo>
                    <a:pt x="3178" y="2308"/>
                  </a:lnTo>
                  <a:lnTo>
                    <a:pt x="3105" y="2242"/>
                  </a:lnTo>
                  <a:lnTo>
                    <a:pt x="3081" y="2192"/>
                  </a:lnTo>
                  <a:lnTo>
                    <a:pt x="3086" y="2136"/>
                  </a:lnTo>
                  <a:lnTo>
                    <a:pt x="3122" y="2110"/>
                  </a:lnTo>
                  <a:lnTo>
                    <a:pt x="3123" y="2058"/>
                  </a:lnTo>
                  <a:lnTo>
                    <a:pt x="3193" y="2032"/>
                  </a:lnTo>
                  <a:lnTo>
                    <a:pt x="3201" y="1963"/>
                  </a:lnTo>
                  <a:lnTo>
                    <a:pt x="3124" y="1888"/>
                  </a:lnTo>
                  <a:lnTo>
                    <a:pt x="3016" y="1923"/>
                  </a:lnTo>
                  <a:lnTo>
                    <a:pt x="2976" y="1902"/>
                  </a:lnTo>
                  <a:lnTo>
                    <a:pt x="2967" y="1866"/>
                  </a:lnTo>
                  <a:lnTo>
                    <a:pt x="2934" y="1862"/>
                  </a:lnTo>
                  <a:lnTo>
                    <a:pt x="2931" y="1849"/>
                  </a:lnTo>
                  <a:lnTo>
                    <a:pt x="2954" y="1788"/>
                  </a:lnTo>
                  <a:lnTo>
                    <a:pt x="2935" y="1755"/>
                  </a:lnTo>
                  <a:lnTo>
                    <a:pt x="2931" y="1660"/>
                  </a:lnTo>
                  <a:lnTo>
                    <a:pt x="2952" y="1620"/>
                  </a:lnTo>
                  <a:lnTo>
                    <a:pt x="2932" y="1563"/>
                  </a:lnTo>
                  <a:lnTo>
                    <a:pt x="2967" y="1540"/>
                  </a:lnTo>
                  <a:lnTo>
                    <a:pt x="2991" y="1504"/>
                  </a:lnTo>
                  <a:lnTo>
                    <a:pt x="3002" y="1455"/>
                  </a:lnTo>
                  <a:lnTo>
                    <a:pt x="3046" y="1430"/>
                  </a:lnTo>
                  <a:lnTo>
                    <a:pt x="3035" y="1382"/>
                  </a:lnTo>
                  <a:lnTo>
                    <a:pt x="3044" y="1358"/>
                  </a:lnTo>
                  <a:lnTo>
                    <a:pt x="3104" y="1365"/>
                  </a:lnTo>
                  <a:lnTo>
                    <a:pt x="3231" y="1300"/>
                  </a:lnTo>
                  <a:lnTo>
                    <a:pt x="3279" y="1326"/>
                  </a:lnTo>
                  <a:lnTo>
                    <a:pt x="3322" y="1272"/>
                  </a:lnTo>
                  <a:lnTo>
                    <a:pt x="3337" y="1305"/>
                  </a:lnTo>
                  <a:lnTo>
                    <a:pt x="3362" y="1334"/>
                  </a:lnTo>
                  <a:lnTo>
                    <a:pt x="3334" y="1395"/>
                  </a:lnTo>
                  <a:lnTo>
                    <a:pt x="3340" y="1440"/>
                  </a:lnTo>
                  <a:lnTo>
                    <a:pt x="3365" y="1462"/>
                  </a:lnTo>
                  <a:lnTo>
                    <a:pt x="3397" y="1441"/>
                  </a:lnTo>
                  <a:lnTo>
                    <a:pt x="3432" y="1460"/>
                  </a:lnTo>
                  <a:lnTo>
                    <a:pt x="3441" y="1515"/>
                  </a:lnTo>
                  <a:lnTo>
                    <a:pt x="3492" y="1528"/>
                  </a:lnTo>
                  <a:lnTo>
                    <a:pt x="3516" y="1516"/>
                  </a:lnTo>
                  <a:lnTo>
                    <a:pt x="3545" y="1543"/>
                  </a:lnTo>
                  <a:lnTo>
                    <a:pt x="3585" y="1502"/>
                  </a:lnTo>
                  <a:lnTo>
                    <a:pt x="3619" y="1507"/>
                  </a:lnTo>
                  <a:lnTo>
                    <a:pt x="3668" y="1534"/>
                  </a:lnTo>
                  <a:lnTo>
                    <a:pt x="3701" y="1506"/>
                  </a:lnTo>
                  <a:lnTo>
                    <a:pt x="3779" y="1567"/>
                  </a:lnTo>
                  <a:lnTo>
                    <a:pt x="3802" y="1539"/>
                  </a:lnTo>
                  <a:lnTo>
                    <a:pt x="3828" y="1529"/>
                  </a:lnTo>
                  <a:lnTo>
                    <a:pt x="3848" y="1411"/>
                  </a:lnTo>
                  <a:lnTo>
                    <a:pt x="3858" y="1308"/>
                  </a:lnTo>
                  <a:lnTo>
                    <a:pt x="3761" y="1228"/>
                  </a:lnTo>
                  <a:lnTo>
                    <a:pt x="3760" y="1227"/>
                  </a:lnTo>
                  <a:lnTo>
                    <a:pt x="3676" y="1241"/>
                  </a:lnTo>
                  <a:lnTo>
                    <a:pt x="3665" y="1239"/>
                  </a:lnTo>
                  <a:lnTo>
                    <a:pt x="3658" y="1208"/>
                  </a:lnTo>
                  <a:lnTo>
                    <a:pt x="3649" y="1191"/>
                  </a:lnTo>
                  <a:lnTo>
                    <a:pt x="3645" y="1138"/>
                  </a:lnTo>
                  <a:lnTo>
                    <a:pt x="3624" y="1104"/>
                  </a:lnTo>
                  <a:lnTo>
                    <a:pt x="3679" y="1043"/>
                  </a:lnTo>
                  <a:lnTo>
                    <a:pt x="3697" y="997"/>
                  </a:lnTo>
                  <a:lnTo>
                    <a:pt x="3658" y="955"/>
                  </a:lnTo>
                  <a:lnTo>
                    <a:pt x="3742" y="890"/>
                  </a:lnTo>
                  <a:lnTo>
                    <a:pt x="3738" y="834"/>
                  </a:lnTo>
                  <a:lnTo>
                    <a:pt x="3706" y="781"/>
                  </a:lnTo>
                  <a:lnTo>
                    <a:pt x="3760" y="740"/>
                  </a:lnTo>
                  <a:lnTo>
                    <a:pt x="3789" y="667"/>
                  </a:lnTo>
                  <a:lnTo>
                    <a:pt x="3792" y="598"/>
                  </a:lnTo>
                  <a:lnTo>
                    <a:pt x="3792" y="597"/>
                  </a:lnTo>
                  <a:lnTo>
                    <a:pt x="3766" y="485"/>
                  </a:lnTo>
                  <a:lnTo>
                    <a:pt x="3803" y="321"/>
                  </a:lnTo>
                  <a:lnTo>
                    <a:pt x="3679" y="258"/>
                  </a:lnTo>
                  <a:lnTo>
                    <a:pt x="3684" y="215"/>
                  </a:lnTo>
                  <a:lnTo>
                    <a:pt x="3619" y="143"/>
                  </a:lnTo>
                  <a:lnTo>
                    <a:pt x="3499" y="172"/>
                  </a:lnTo>
                  <a:lnTo>
                    <a:pt x="3474" y="287"/>
                  </a:lnTo>
                  <a:lnTo>
                    <a:pt x="3432" y="308"/>
                  </a:lnTo>
                  <a:lnTo>
                    <a:pt x="3451" y="375"/>
                  </a:lnTo>
                  <a:lnTo>
                    <a:pt x="3406" y="385"/>
                  </a:lnTo>
                  <a:lnTo>
                    <a:pt x="3333" y="365"/>
                  </a:lnTo>
                  <a:lnTo>
                    <a:pt x="3295" y="362"/>
                  </a:lnTo>
                  <a:lnTo>
                    <a:pt x="3285" y="442"/>
                  </a:lnTo>
                  <a:lnTo>
                    <a:pt x="3270" y="472"/>
                  </a:lnTo>
                  <a:lnTo>
                    <a:pt x="3283" y="549"/>
                  </a:lnTo>
                  <a:lnTo>
                    <a:pt x="3206" y="560"/>
                  </a:lnTo>
                  <a:lnTo>
                    <a:pt x="3205" y="560"/>
                  </a:lnTo>
                  <a:lnTo>
                    <a:pt x="3176" y="585"/>
                  </a:lnTo>
                  <a:lnTo>
                    <a:pt x="3132" y="621"/>
                  </a:lnTo>
                  <a:lnTo>
                    <a:pt x="3054" y="623"/>
                  </a:lnTo>
                  <a:lnTo>
                    <a:pt x="3025" y="643"/>
                  </a:lnTo>
                  <a:lnTo>
                    <a:pt x="3010" y="624"/>
                  </a:lnTo>
                  <a:lnTo>
                    <a:pt x="2995" y="606"/>
                  </a:lnTo>
                  <a:lnTo>
                    <a:pt x="2986" y="581"/>
                  </a:lnTo>
                  <a:lnTo>
                    <a:pt x="2913" y="580"/>
                  </a:lnTo>
                  <a:lnTo>
                    <a:pt x="2904" y="550"/>
                  </a:lnTo>
                  <a:lnTo>
                    <a:pt x="2883" y="515"/>
                  </a:lnTo>
                  <a:lnTo>
                    <a:pt x="2833" y="466"/>
                  </a:lnTo>
                  <a:lnTo>
                    <a:pt x="2807" y="475"/>
                  </a:lnTo>
                  <a:lnTo>
                    <a:pt x="2772" y="465"/>
                  </a:lnTo>
                  <a:lnTo>
                    <a:pt x="2738" y="428"/>
                  </a:lnTo>
                  <a:lnTo>
                    <a:pt x="2676" y="437"/>
                  </a:lnTo>
                  <a:lnTo>
                    <a:pt x="2650" y="429"/>
                  </a:lnTo>
                  <a:lnTo>
                    <a:pt x="2625" y="412"/>
                  </a:lnTo>
                  <a:lnTo>
                    <a:pt x="2542" y="372"/>
                  </a:lnTo>
                  <a:lnTo>
                    <a:pt x="2542" y="311"/>
                  </a:lnTo>
                  <a:lnTo>
                    <a:pt x="2528" y="293"/>
                  </a:lnTo>
                  <a:lnTo>
                    <a:pt x="2563" y="199"/>
                  </a:lnTo>
                  <a:lnTo>
                    <a:pt x="2525" y="152"/>
                  </a:lnTo>
                  <a:lnTo>
                    <a:pt x="2545" y="126"/>
                  </a:lnTo>
                  <a:lnTo>
                    <a:pt x="2498" y="104"/>
                  </a:lnTo>
                  <a:lnTo>
                    <a:pt x="2476" y="123"/>
                  </a:lnTo>
                  <a:lnTo>
                    <a:pt x="2437" y="137"/>
                  </a:lnTo>
                  <a:lnTo>
                    <a:pt x="2336" y="64"/>
                  </a:lnTo>
                  <a:lnTo>
                    <a:pt x="2187" y="44"/>
                  </a:lnTo>
                  <a:lnTo>
                    <a:pt x="2119" y="1"/>
                  </a:lnTo>
                  <a:lnTo>
                    <a:pt x="2044" y="8"/>
                  </a:lnTo>
                  <a:lnTo>
                    <a:pt x="2022" y="32"/>
                  </a:lnTo>
                  <a:lnTo>
                    <a:pt x="1985" y="17"/>
                  </a:lnTo>
                  <a:lnTo>
                    <a:pt x="1961" y="5"/>
                  </a:lnTo>
                  <a:lnTo>
                    <a:pt x="1925" y="21"/>
                  </a:lnTo>
                  <a:lnTo>
                    <a:pt x="1866" y="49"/>
                  </a:lnTo>
                  <a:lnTo>
                    <a:pt x="1829" y="0"/>
                  </a:lnTo>
                  <a:lnTo>
                    <a:pt x="1808" y="7"/>
                  </a:lnTo>
                  <a:close/>
                  <a:moveTo>
                    <a:pt x="1679" y="556"/>
                  </a:moveTo>
                  <a:lnTo>
                    <a:pt x="1679" y="556"/>
                  </a:lnTo>
                  <a:lnTo>
                    <a:pt x="1695" y="539"/>
                  </a:lnTo>
                  <a:lnTo>
                    <a:pt x="1693" y="511"/>
                  </a:lnTo>
                  <a:lnTo>
                    <a:pt x="1718" y="481"/>
                  </a:lnTo>
                  <a:lnTo>
                    <a:pt x="1751" y="373"/>
                  </a:lnTo>
                  <a:lnTo>
                    <a:pt x="1756" y="348"/>
                  </a:lnTo>
                  <a:lnTo>
                    <a:pt x="1796" y="341"/>
                  </a:lnTo>
                  <a:lnTo>
                    <a:pt x="1806" y="289"/>
                  </a:lnTo>
                  <a:lnTo>
                    <a:pt x="1852" y="275"/>
                  </a:lnTo>
                  <a:lnTo>
                    <a:pt x="1846" y="265"/>
                  </a:lnTo>
                  <a:lnTo>
                    <a:pt x="1774" y="171"/>
                  </a:lnTo>
                  <a:lnTo>
                    <a:pt x="1733" y="100"/>
                  </a:lnTo>
                  <a:lnTo>
                    <a:pt x="1719" y="80"/>
                  </a:lnTo>
                  <a:lnTo>
                    <a:pt x="1702" y="54"/>
                  </a:lnTo>
                  <a:lnTo>
                    <a:pt x="1701" y="50"/>
                  </a:lnTo>
                  <a:lnTo>
                    <a:pt x="1810" y="14"/>
                  </a:lnTo>
                  <a:lnTo>
                    <a:pt x="1827" y="8"/>
                  </a:lnTo>
                  <a:lnTo>
                    <a:pt x="1864" y="57"/>
                  </a:lnTo>
                  <a:lnTo>
                    <a:pt x="1928" y="27"/>
                  </a:lnTo>
                  <a:lnTo>
                    <a:pt x="1961" y="13"/>
                  </a:lnTo>
                  <a:lnTo>
                    <a:pt x="1982" y="23"/>
                  </a:lnTo>
                  <a:lnTo>
                    <a:pt x="2024" y="40"/>
                  </a:lnTo>
                  <a:lnTo>
                    <a:pt x="2047" y="15"/>
                  </a:lnTo>
                  <a:lnTo>
                    <a:pt x="2117" y="8"/>
                  </a:lnTo>
                  <a:lnTo>
                    <a:pt x="2184" y="50"/>
                  </a:lnTo>
                  <a:lnTo>
                    <a:pt x="2333" y="70"/>
                  </a:lnTo>
                  <a:lnTo>
                    <a:pt x="2436" y="145"/>
                  </a:lnTo>
                  <a:lnTo>
                    <a:pt x="2479" y="130"/>
                  </a:lnTo>
                  <a:lnTo>
                    <a:pt x="2499" y="112"/>
                  </a:lnTo>
                  <a:lnTo>
                    <a:pt x="2535" y="128"/>
                  </a:lnTo>
                  <a:lnTo>
                    <a:pt x="2516" y="153"/>
                  </a:lnTo>
                  <a:lnTo>
                    <a:pt x="2556" y="200"/>
                  </a:lnTo>
                  <a:lnTo>
                    <a:pt x="2521" y="294"/>
                  </a:lnTo>
                  <a:lnTo>
                    <a:pt x="2536" y="313"/>
                  </a:lnTo>
                  <a:lnTo>
                    <a:pt x="2536" y="376"/>
                  </a:lnTo>
                  <a:lnTo>
                    <a:pt x="2621" y="418"/>
                  </a:lnTo>
                  <a:lnTo>
                    <a:pt x="2647" y="435"/>
                  </a:lnTo>
                  <a:lnTo>
                    <a:pt x="2676" y="444"/>
                  </a:lnTo>
                  <a:lnTo>
                    <a:pt x="2735" y="435"/>
                  </a:lnTo>
                  <a:lnTo>
                    <a:pt x="2768" y="471"/>
                  </a:lnTo>
                  <a:lnTo>
                    <a:pt x="2808" y="482"/>
                  </a:lnTo>
                  <a:lnTo>
                    <a:pt x="2831" y="473"/>
                  </a:lnTo>
                  <a:lnTo>
                    <a:pt x="2878" y="519"/>
                  </a:lnTo>
                  <a:lnTo>
                    <a:pt x="2898" y="552"/>
                  </a:lnTo>
                  <a:lnTo>
                    <a:pt x="2908" y="586"/>
                  </a:lnTo>
                  <a:lnTo>
                    <a:pt x="2981" y="587"/>
                  </a:lnTo>
                  <a:lnTo>
                    <a:pt x="2989" y="609"/>
                  </a:lnTo>
                  <a:lnTo>
                    <a:pt x="3005" y="628"/>
                  </a:lnTo>
                  <a:lnTo>
                    <a:pt x="3023" y="652"/>
                  </a:lnTo>
                  <a:lnTo>
                    <a:pt x="3056" y="630"/>
                  </a:lnTo>
                  <a:lnTo>
                    <a:pt x="3135" y="627"/>
                  </a:lnTo>
                  <a:lnTo>
                    <a:pt x="3180" y="590"/>
                  </a:lnTo>
                  <a:lnTo>
                    <a:pt x="3208" y="567"/>
                  </a:lnTo>
                  <a:lnTo>
                    <a:pt x="3290" y="555"/>
                  </a:lnTo>
                  <a:lnTo>
                    <a:pt x="3277" y="473"/>
                  </a:lnTo>
                  <a:lnTo>
                    <a:pt x="3291" y="445"/>
                  </a:lnTo>
                  <a:lnTo>
                    <a:pt x="3301" y="369"/>
                  </a:lnTo>
                  <a:lnTo>
                    <a:pt x="3332" y="372"/>
                  </a:lnTo>
                  <a:lnTo>
                    <a:pt x="3406" y="392"/>
                  </a:lnTo>
                  <a:lnTo>
                    <a:pt x="3460" y="380"/>
                  </a:lnTo>
                  <a:lnTo>
                    <a:pt x="3440" y="311"/>
                  </a:lnTo>
                  <a:lnTo>
                    <a:pt x="3480" y="292"/>
                  </a:lnTo>
                  <a:lnTo>
                    <a:pt x="3505" y="177"/>
                  </a:lnTo>
                  <a:lnTo>
                    <a:pt x="3616" y="150"/>
                  </a:lnTo>
                  <a:lnTo>
                    <a:pt x="3677" y="217"/>
                  </a:lnTo>
                  <a:lnTo>
                    <a:pt x="3672" y="262"/>
                  </a:lnTo>
                  <a:lnTo>
                    <a:pt x="3795" y="324"/>
                  </a:lnTo>
                  <a:lnTo>
                    <a:pt x="3759" y="485"/>
                  </a:lnTo>
                  <a:lnTo>
                    <a:pt x="3786" y="598"/>
                  </a:lnTo>
                  <a:lnTo>
                    <a:pt x="3782" y="665"/>
                  </a:lnTo>
                  <a:lnTo>
                    <a:pt x="3754" y="736"/>
                  </a:lnTo>
                  <a:lnTo>
                    <a:pt x="3697" y="780"/>
                  </a:lnTo>
                  <a:lnTo>
                    <a:pt x="3732" y="835"/>
                  </a:lnTo>
                  <a:lnTo>
                    <a:pt x="3736" y="887"/>
                  </a:lnTo>
                  <a:lnTo>
                    <a:pt x="3648" y="954"/>
                  </a:lnTo>
                  <a:lnTo>
                    <a:pt x="3689" y="998"/>
                  </a:lnTo>
                  <a:lnTo>
                    <a:pt x="3674" y="1039"/>
                  </a:lnTo>
                  <a:lnTo>
                    <a:pt x="3616" y="1103"/>
                  </a:lnTo>
                  <a:lnTo>
                    <a:pt x="3638" y="1139"/>
                  </a:lnTo>
                  <a:lnTo>
                    <a:pt x="3642" y="1192"/>
                  </a:lnTo>
                  <a:lnTo>
                    <a:pt x="3652" y="1210"/>
                  </a:lnTo>
                  <a:lnTo>
                    <a:pt x="3660" y="1245"/>
                  </a:lnTo>
                  <a:lnTo>
                    <a:pt x="3676" y="1248"/>
                  </a:lnTo>
                  <a:lnTo>
                    <a:pt x="3758" y="1234"/>
                  </a:lnTo>
                  <a:lnTo>
                    <a:pt x="3851" y="1311"/>
                  </a:lnTo>
                  <a:lnTo>
                    <a:pt x="3841" y="1411"/>
                  </a:lnTo>
                  <a:lnTo>
                    <a:pt x="3822" y="1524"/>
                  </a:lnTo>
                  <a:lnTo>
                    <a:pt x="3799" y="1533"/>
                  </a:lnTo>
                  <a:lnTo>
                    <a:pt x="3778" y="1558"/>
                  </a:lnTo>
                  <a:lnTo>
                    <a:pt x="3701" y="1498"/>
                  </a:lnTo>
                  <a:lnTo>
                    <a:pt x="3667" y="1526"/>
                  </a:lnTo>
                  <a:lnTo>
                    <a:pt x="3621" y="1500"/>
                  </a:lnTo>
                  <a:lnTo>
                    <a:pt x="3583" y="1495"/>
                  </a:lnTo>
                  <a:lnTo>
                    <a:pt x="3544" y="1533"/>
                  </a:lnTo>
                  <a:lnTo>
                    <a:pt x="3518" y="1508"/>
                  </a:lnTo>
                  <a:lnTo>
                    <a:pt x="3491" y="1521"/>
                  </a:lnTo>
                  <a:lnTo>
                    <a:pt x="3447" y="1510"/>
                  </a:lnTo>
                  <a:lnTo>
                    <a:pt x="3438" y="1456"/>
                  </a:lnTo>
                  <a:lnTo>
                    <a:pt x="3397" y="1433"/>
                  </a:lnTo>
                  <a:lnTo>
                    <a:pt x="3366" y="1454"/>
                  </a:lnTo>
                  <a:lnTo>
                    <a:pt x="3347" y="1436"/>
                  </a:lnTo>
                  <a:lnTo>
                    <a:pt x="3341" y="1396"/>
                  </a:lnTo>
                  <a:lnTo>
                    <a:pt x="3370" y="1333"/>
                  </a:lnTo>
                  <a:lnTo>
                    <a:pt x="3343" y="1302"/>
                  </a:lnTo>
                  <a:lnTo>
                    <a:pt x="3324" y="1259"/>
                  </a:lnTo>
                  <a:lnTo>
                    <a:pt x="3277" y="1317"/>
                  </a:lnTo>
                  <a:lnTo>
                    <a:pt x="3231" y="1293"/>
                  </a:lnTo>
                  <a:lnTo>
                    <a:pt x="3102" y="1358"/>
                  </a:lnTo>
                  <a:lnTo>
                    <a:pt x="3040" y="1351"/>
                  </a:lnTo>
                  <a:lnTo>
                    <a:pt x="3028" y="1382"/>
                  </a:lnTo>
                  <a:lnTo>
                    <a:pt x="3038" y="1426"/>
                  </a:lnTo>
                  <a:lnTo>
                    <a:pt x="2997" y="1451"/>
                  </a:lnTo>
                  <a:lnTo>
                    <a:pt x="2985" y="1501"/>
                  </a:lnTo>
                  <a:lnTo>
                    <a:pt x="2963" y="1535"/>
                  </a:lnTo>
                  <a:lnTo>
                    <a:pt x="2924" y="1560"/>
                  </a:lnTo>
                  <a:lnTo>
                    <a:pt x="2944" y="1620"/>
                  </a:lnTo>
                  <a:lnTo>
                    <a:pt x="2925" y="1657"/>
                  </a:lnTo>
                  <a:lnTo>
                    <a:pt x="2924" y="1658"/>
                  </a:lnTo>
                  <a:lnTo>
                    <a:pt x="2928" y="1756"/>
                  </a:lnTo>
                  <a:lnTo>
                    <a:pt x="2947" y="1789"/>
                  </a:lnTo>
                  <a:lnTo>
                    <a:pt x="2924" y="1849"/>
                  </a:lnTo>
                  <a:lnTo>
                    <a:pt x="2929" y="1868"/>
                  </a:lnTo>
                  <a:lnTo>
                    <a:pt x="2961" y="1873"/>
                  </a:lnTo>
                  <a:lnTo>
                    <a:pt x="2970" y="1906"/>
                  </a:lnTo>
                  <a:lnTo>
                    <a:pt x="3016" y="1930"/>
                  </a:lnTo>
                  <a:lnTo>
                    <a:pt x="3122" y="1895"/>
                  </a:lnTo>
                  <a:lnTo>
                    <a:pt x="3194" y="1966"/>
                  </a:lnTo>
                  <a:lnTo>
                    <a:pt x="3187" y="2028"/>
                  </a:lnTo>
                  <a:lnTo>
                    <a:pt x="3117" y="2053"/>
                  </a:lnTo>
                  <a:lnTo>
                    <a:pt x="3115" y="2107"/>
                  </a:lnTo>
                  <a:lnTo>
                    <a:pt x="3080" y="2132"/>
                  </a:lnTo>
                  <a:lnTo>
                    <a:pt x="3074" y="2193"/>
                  </a:lnTo>
                  <a:lnTo>
                    <a:pt x="3100" y="2246"/>
                  </a:lnTo>
                  <a:lnTo>
                    <a:pt x="3173" y="2312"/>
                  </a:lnTo>
                  <a:lnTo>
                    <a:pt x="3232" y="2415"/>
                  </a:lnTo>
                  <a:lnTo>
                    <a:pt x="3172" y="2499"/>
                  </a:lnTo>
                  <a:lnTo>
                    <a:pt x="3127" y="2520"/>
                  </a:lnTo>
                  <a:lnTo>
                    <a:pt x="3047" y="2511"/>
                  </a:lnTo>
                  <a:lnTo>
                    <a:pt x="3017" y="2543"/>
                  </a:lnTo>
                  <a:lnTo>
                    <a:pt x="2968" y="2512"/>
                  </a:lnTo>
                  <a:lnTo>
                    <a:pt x="2996" y="2454"/>
                  </a:lnTo>
                  <a:lnTo>
                    <a:pt x="2985" y="2395"/>
                  </a:lnTo>
                  <a:lnTo>
                    <a:pt x="2927" y="2366"/>
                  </a:lnTo>
                  <a:lnTo>
                    <a:pt x="2856" y="2351"/>
                  </a:lnTo>
                  <a:lnTo>
                    <a:pt x="2850" y="2318"/>
                  </a:lnTo>
                  <a:lnTo>
                    <a:pt x="2867" y="2266"/>
                  </a:lnTo>
                  <a:lnTo>
                    <a:pt x="2820" y="2223"/>
                  </a:lnTo>
                  <a:lnTo>
                    <a:pt x="2854" y="2149"/>
                  </a:lnTo>
                  <a:lnTo>
                    <a:pt x="2764" y="2061"/>
                  </a:lnTo>
                  <a:lnTo>
                    <a:pt x="2739" y="2060"/>
                  </a:lnTo>
                  <a:lnTo>
                    <a:pt x="2699" y="2091"/>
                  </a:lnTo>
                  <a:lnTo>
                    <a:pt x="2657" y="2057"/>
                  </a:lnTo>
                  <a:lnTo>
                    <a:pt x="2613" y="2079"/>
                  </a:lnTo>
                  <a:lnTo>
                    <a:pt x="2577" y="2113"/>
                  </a:lnTo>
                  <a:lnTo>
                    <a:pt x="2498" y="2124"/>
                  </a:lnTo>
                  <a:lnTo>
                    <a:pt x="2458" y="2171"/>
                  </a:lnTo>
                  <a:lnTo>
                    <a:pt x="2401" y="2188"/>
                  </a:lnTo>
                  <a:lnTo>
                    <a:pt x="2373" y="2206"/>
                  </a:lnTo>
                  <a:lnTo>
                    <a:pt x="2300" y="2159"/>
                  </a:lnTo>
                  <a:lnTo>
                    <a:pt x="2268" y="2194"/>
                  </a:lnTo>
                  <a:lnTo>
                    <a:pt x="2279" y="2218"/>
                  </a:lnTo>
                  <a:lnTo>
                    <a:pt x="2255" y="2247"/>
                  </a:lnTo>
                  <a:lnTo>
                    <a:pt x="2279" y="2288"/>
                  </a:lnTo>
                  <a:lnTo>
                    <a:pt x="2259" y="2304"/>
                  </a:lnTo>
                  <a:lnTo>
                    <a:pt x="2256" y="2338"/>
                  </a:lnTo>
                  <a:lnTo>
                    <a:pt x="2202" y="2342"/>
                  </a:lnTo>
                  <a:lnTo>
                    <a:pt x="2178" y="2312"/>
                  </a:lnTo>
                  <a:lnTo>
                    <a:pt x="2106" y="2362"/>
                  </a:lnTo>
                  <a:lnTo>
                    <a:pt x="2062" y="2363"/>
                  </a:lnTo>
                  <a:lnTo>
                    <a:pt x="2028" y="2341"/>
                  </a:lnTo>
                  <a:lnTo>
                    <a:pt x="1983" y="2343"/>
                  </a:lnTo>
                  <a:lnTo>
                    <a:pt x="1924" y="2309"/>
                  </a:lnTo>
                  <a:lnTo>
                    <a:pt x="1907" y="2323"/>
                  </a:lnTo>
                  <a:lnTo>
                    <a:pt x="1838" y="2232"/>
                  </a:lnTo>
                  <a:lnTo>
                    <a:pt x="1792" y="2132"/>
                  </a:lnTo>
                  <a:lnTo>
                    <a:pt x="1723" y="2101"/>
                  </a:lnTo>
                  <a:lnTo>
                    <a:pt x="1737" y="2063"/>
                  </a:lnTo>
                  <a:lnTo>
                    <a:pt x="1722" y="1991"/>
                  </a:lnTo>
                  <a:lnTo>
                    <a:pt x="1704" y="1969"/>
                  </a:lnTo>
                  <a:lnTo>
                    <a:pt x="1717" y="1806"/>
                  </a:lnTo>
                  <a:lnTo>
                    <a:pt x="1697" y="1783"/>
                  </a:lnTo>
                  <a:lnTo>
                    <a:pt x="1717" y="1755"/>
                  </a:lnTo>
                  <a:lnTo>
                    <a:pt x="1719" y="1696"/>
                  </a:lnTo>
                  <a:lnTo>
                    <a:pt x="1646" y="1731"/>
                  </a:lnTo>
                  <a:lnTo>
                    <a:pt x="1645" y="1731"/>
                  </a:lnTo>
                  <a:lnTo>
                    <a:pt x="1632" y="1754"/>
                  </a:lnTo>
                  <a:lnTo>
                    <a:pt x="1627" y="1801"/>
                  </a:lnTo>
                  <a:lnTo>
                    <a:pt x="1607" y="1825"/>
                  </a:lnTo>
                  <a:lnTo>
                    <a:pt x="1563" y="1809"/>
                  </a:lnTo>
                  <a:lnTo>
                    <a:pt x="1516" y="1744"/>
                  </a:lnTo>
                  <a:lnTo>
                    <a:pt x="1528" y="1717"/>
                  </a:lnTo>
                  <a:lnTo>
                    <a:pt x="1501" y="1699"/>
                  </a:lnTo>
                  <a:lnTo>
                    <a:pt x="1392" y="1718"/>
                  </a:lnTo>
                  <a:lnTo>
                    <a:pt x="1352" y="1747"/>
                  </a:lnTo>
                  <a:lnTo>
                    <a:pt x="1331" y="1750"/>
                  </a:lnTo>
                  <a:lnTo>
                    <a:pt x="1311" y="1781"/>
                  </a:lnTo>
                  <a:lnTo>
                    <a:pt x="1324" y="1851"/>
                  </a:lnTo>
                  <a:lnTo>
                    <a:pt x="1297" y="1884"/>
                  </a:lnTo>
                  <a:lnTo>
                    <a:pt x="1260" y="1896"/>
                  </a:lnTo>
                  <a:lnTo>
                    <a:pt x="1267" y="1948"/>
                  </a:lnTo>
                  <a:lnTo>
                    <a:pt x="1329" y="1992"/>
                  </a:lnTo>
                  <a:lnTo>
                    <a:pt x="1333" y="2026"/>
                  </a:lnTo>
                  <a:lnTo>
                    <a:pt x="1323" y="2055"/>
                  </a:lnTo>
                  <a:lnTo>
                    <a:pt x="1342" y="2087"/>
                  </a:lnTo>
                  <a:lnTo>
                    <a:pt x="1330" y="2105"/>
                  </a:lnTo>
                  <a:lnTo>
                    <a:pt x="1326" y="2138"/>
                  </a:lnTo>
                  <a:lnTo>
                    <a:pt x="1336" y="2166"/>
                  </a:lnTo>
                  <a:lnTo>
                    <a:pt x="1370" y="2176"/>
                  </a:lnTo>
                  <a:lnTo>
                    <a:pt x="1367" y="2234"/>
                  </a:lnTo>
                  <a:lnTo>
                    <a:pt x="1370" y="2286"/>
                  </a:lnTo>
                  <a:lnTo>
                    <a:pt x="1350" y="2297"/>
                  </a:lnTo>
                  <a:lnTo>
                    <a:pt x="1337" y="2345"/>
                  </a:lnTo>
                  <a:lnTo>
                    <a:pt x="1280" y="2445"/>
                  </a:lnTo>
                  <a:lnTo>
                    <a:pt x="1274" y="2549"/>
                  </a:lnTo>
                  <a:lnTo>
                    <a:pt x="1221" y="2559"/>
                  </a:lnTo>
                  <a:lnTo>
                    <a:pt x="1208" y="2624"/>
                  </a:lnTo>
                  <a:lnTo>
                    <a:pt x="1182" y="2626"/>
                  </a:lnTo>
                  <a:lnTo>
                    <a:pt x="1167" y="2715"/>
                  </a:lnTo>
                  <a:lnTo>
                    <a:pt x="1140" y="2739"/>
                  </a:lnTo>
                  <a:lnTo>
                    <a:pt x="1125" y="2740"/>
                  </a:lnTo>
                  <a:lnTo>
                    <a:pt x="1113" y="2740"/>
                  </a:lnTo>
                  <a:lnTo>
                    <a:pt x="1098" y="2742"/>
                  </a:lnTo>
                  <a:lnTo>
                    <a:pt x="1057" y="2716"/>
                  </a:lnTo>
                  <a:lnTo>
                    <a:pt x="1014" y="2652"/>
                  </a:lnTo>
                  <a:lnTo>
                    <a:pt x="949" y="2616"/>
                  </a:lnTo>
                  <a:lnTo>
                    <a:pt x="947" y="2613"/>
                  </a:lnTo>
                  <a:lnTo>
                    <a:pt x="913" y="2548"/>
                  </a:lnTo>
                  <a:lnTo>
                    <a:pt x="919" y="2490"/>
                  </a:lnTo>
                  <a:lnTo>
                    <a:pt x="922" y="2466"/>
                  </a:lnTo>
                  <a:lnTo>
                    <a:pt x="890" y="2424"/>
                  </a:lnTo>
                  <a:lnTo>
                    <a:pt x="872" y="2375"/>
                  </a:lnTo>
                  <a:lnTo>
                    <a:pt x="892" y="2345"/>
                  </a:lnTo>
                  <a:lnTo>
                    <a:pt x="915" y="2308"/>
                  </a:lnTo>
                  <a:lnTo>
                    <a:pt x="894" y="2279"/>
                  </a:lnTo>
                  <a:lnTo>
                    <a:pt x="893" y="2255"/>
                  </a:lnTo>
                  <a:lnTo>
                    <a:pt x="899" y="2224"/>
                  </a:lnTo>
                  <a:lnTo>
                    <a:pt x="902" y="2223"/>
                  </a:lnTo>
                  <a:lnTo>
                    <a:pt x="946" y="2201"/>
                  </a:lnTo>
                  <a:lnTo>
                    <a:pt x="952" y="2128"/>
                  </a:lnTo>
                  <a:lnTo>
                    <a:pt x="935" y="2082"/>
                  </a:lnTo>
                  <a:lnTo>
                    <a:pt x="968" y="2008"/>
                  </a:lnTo>
                  <a:lnTo>
                    <a:pt x="930" y="1935"/>
                  </a:lnTo>
                  <a:lnTo>
                    <a:pt x="947" y="1864"/>
                  </a:lnTo>
                  <a:lnTo>
                    <a:pt x="909" y="1808"/>
                  </a:lnTo>
                  <a:lnTo>
                    <a:pt x="857" y="1813"/>
                  </a:lnTo>
                  <a:lnTo>
                    <a:pt x="835" y="1798"/>
                  </a:lnTo>
                  <a:lnTo>
                    <a:pt x="827" y="1772"/>
                  </a:lnTo>
                  <a:lnTo>
                    <a:pt x="830" y="1765"/>
                  </a:lnTo>
                  <a:lnTo>
                    <a:pt x="793" y="1717"/>
                  </a:lnTo>
                  <a:lnTo>
                    <a:pt x="786" y="1662"/>
                  </a:lnTo>
                  <a:lnTo>
                    <a:pt x="785" y="1644"/>
                  </a:lnTo>
                  <a:lnTo>
                    <a:pt x="797" y="1548"/>
                  </a:lnTo>
                  <a:lnTo>
                    <a:pt x="832" y="1493"/>
                  </a:lnTo>
                  <a:lnTo>
                    <a:pt x="810" y="1440"/>
                  </a:lnTo>
                  <a:lnTo>
                    <a:pt x="747" y="1407"/>
                  </a:lnTo>
                  <a:lnTo>
                    <a:pt x="689" y="1434"/>
                  </a:lnTo>
                  <a:lnTo>
                    <a:pt x="660" y="1434"/>
                  </a:lnTo>
                  <a:lnTo>
                    <a:pt x="663" y="1390"/>
                  </a:lnTo>
                  <a:lnTo>
                    <a:pt x="647" y="1349"/>
                  </a:lnTo>
                  <a:lnTo>
                    <a:pt x="613" y="1385"/>
                  </a:lnTo>
                  <a:lnTo>
                    <a:pt x="572" y="1374"/>
                  </a:lnTo>
                  <a:lnTo>
                    <a:pt x="535" y="1395"/>
                  </a:lnTo>
                  <a:lnTo>
                    <a:pt x="559" y="1465"/>
                  </a:lnTo>
                  <a:lnTo>
                    <a:pt x="532" y="1493"/>
                  </a:lnTo>
                  <a:lnTo>
                    <a:pt x="384" y="1557"/>
                  </a:lnTo>
                  <a:lnTo>
                    <a:pt x="288" y="1547"/>
                  </a:lnTo>
                  <a:lnTo>
                    <a:pt x="215" y="1523"/>
                  </a:lnTo>
                  <a:lnTo>
                    <a:pt x="215" y="1522"/>
                  </a:lnTo>
                  <a:lnTo>
                    <a:pt x="108" y="1534"/>
                  </a:lnTo>
                  <a:lnTo>
                    <a:pt x="66" y="1514"/>
                  </a:lnTo>
                  <a:lnTo>
                    <a:pt x="65" y="1406"/>
                  </a:lnTo>
                  <a:lnTo>
                    <a:pt x="7" y="1348"/>
                  </a:lnTo>
                  <a:lnTo>
                    <a:pt x="13" y="1307"/>
                  </a:lnTo>
                  <a:lnTo>
                    <a:pt x="63" y="1262"/>
                  </a:lnTo>
                  <a:lnTo>
                    <a:pt x="51" y="1222"/>
                  </a:lnTo>
                  <a:lnTo>
                    <a:pt x="48" y="1178"/>
                  </a:lnTo>
                  <a:lnTo>
                    <a:pt x="84" y="1143"/>
                  </a:lnTo>
                  <a:lnTo>
                    <a:pt x="120" y="1148"/>
                  </a:lnTo>
                  <a:lnTo>
                    <a:pt x="194" y="1105"/>
                  </a:lnTo>
                  <a:lnTo>
                    <a:pt x="203" y="1043"/>
                  </a:lnTo>
                  <a:lnTo>
                    <a:pt x="229" y="1024"/>
                  </a:lnTo>
                  <a:lnTo>
                    <a:pt x="271" y="1066"/>
                  </a:lnTo>
                  <a:lnTo>
                    <a:pt x="326" y="1041"/>
                  </a:lnTo>
                  <a:lnTo>
                    <a:pt x="351" y="955"/>
                  </a:lnTo>
                  <a:lnTo>
                    <a:pt x="382" y="943"/>
                  </a:lnTo>
                  <a:lnTo>
                    <a:pt x="366" y="885"/>
                  </a:lnTo>
                  <a:lnTo>
                    <a:pt x="369" y="865"/>
                  </a:lnTo>
                  <a:lnTo>
                    <a:pt x="405" y="859"/>
                  </a:lnTo>
                  <a:lnTo>
                    <a:pt x="468" y="800"/>
                  </a:lnTo>
                  <a:lnTo>
                    <a:pt x="510" y="800"/>
                  </a:lnTo>
                  <a:lnTo>
                    <a:pt x="543" y="808"/>
                  </a:lnTo>
                  <a:lnTo>
                    <a:pt x="573" y="854"/>
                  </a:lnTo>
                  <a:lnTo>
                    <a:pt x="634" y="823"/>
                  </a:lnTo>
                  <a:lnTo>
                    <a:pt x="742" y="805"/>
                  </a:lnTo>
                  <a:lnTo>
                    <a:pt x="743" y="805"/>
                  </a:lnTo>
                  <a:lnTo>
                    <a:pt x="796" y="730"/>
                  </a:lnTo>
                  <a:lnTo>
                    <a:pt x="817" y="637"/>
                  </a:lnTo>
                  <a:lnTo>
                    <a:pt x="832" y="618"/>
                  </a:lnTo>
                  <a:lnTo>
                    <a:pt x="853" y="608"/>
                  </a:lnTo>
                  <a:lnTo>
                    <a:pt x="915" y="620"/>
                  </a:lnTo>
                  <a:lnTo>
                    <a:pt x="951" y="683"/>
                  </a:lnTo>
                  <a:lnTo>
                    <a:pt x="1001" y="649"/>
                  </a:lnTo>
                  <a:lnTo>
                    <a:pt x="1012" y="635"/>
                  </a:lnTo>
                  <a:lnTo>
                    <a:pt x="1032" y="600"/>
                  </a:lnTo>
                  <a:lnTo>
                    <a:pt x="1046" y="583"/>
                  </a:lnTo>
                  <a:lnTo>
                    <a:pt x="1128" y="583"/>
                  </a:lnTo>
                  <a:lnTo>
                    <a:pt x="1164" y="549"/>
                  </a:lnTo>
                  <a:lnTo>
                    <a:pt x="1194" y="502"/>
                  </a:lnTo>
                  <a:lnTo>
                    <a:pt x="1235" y="475"/>
                  </a:lnTo>
                  <a:lnTo>
                    <a:pt x="1270" y="499"/>
                  </a:lnTo>
                  <a:lnTo>
                    <a:pt x="1328" y="495"/>
                  </a:lnTo>
                  <a:lnTo>
                    <a:pt x="1429" y="516"/>
                  </a:lnTo>
                  <a:lnTo>
                    <a:pt x="1499" y="524"/>
                  </a:lnTo>
                  <a:lnTo>
                    <a:pt x="1580" y="526"/>
                  </a:lnTo>
                  <a:lnTo>
                    <a:pt x="1650" y="592"/>
                  </a:lnTo>
                  <a:lnTo>
                    <a:pt x="1679" y="556"/>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2"/>
            <p:cNvSpPr>
              <a:spLocks/>
            </p:cNvSpPr>
            <p:nvPr/>
          </p:nvSpPr>
          <p:spPr bwMode="auto">
            <a:xfrm>
              <a:off x="2457" y="2663"/>
              <a:ext cx="162" cy="236"/>
            </a:xfrm>
            <a:custGeom>
              <a:avLst/>
              <a:gdLst>
                <a:gd name="T0" fmla="*/ 0 w 270"/>
                <a:gd name="T1" fmla="*/ 146 h 392"/>
                <a:gd name="T2" fmla="*/ 0 w 270"/>
                <a:gd name="T3" fmla="*/ 146 h 392"/>
                <a:gd name="T4" fmla="*/ 53 w 270"/>
                <a:gd name="T5" fmla="*/ 174 h 392"/>
                <a:gd name="T6" fmla="*/ 46 w 270"/>
                <a:gd name="T7" fmla="*/ 206 h 392"/>
                <a:gd name="T8" fmla="*/ 99 w 270"/>
                <a:gd name="T9" fmla="*/ 263 h 392"/>
                <a:gd name="T10" fmla="*/ 94 w 270"/>
                <a:gd name="T11" fmla="*/ 269 h 392"/>
                <a:gd name="T12" fmla="*/ 66 w 270"/>
                <a:gd name="T13" fmla="*/ 293 h 392"/>
                <a:gd name="T14" fmla="*/ 93 w 270"/>
                <a:gd name="T15" fmla="*/ 312 h 392"/>
                <a:gd name="T16" fmla="*/ 113 w 270"/>
                <a:gd name="T17" fmla="*/ 289 h 392"/>
                <a:gd name="T18" fmla="*/ 146 w 270"/>
                <a:gd name="T19" fmla="*/ 303 h 392"/>
                <a:gd name="T20" fmla="*/ 160 w 270"/>
                <a:gd name="T21" fmla="*/ 354 h 392"/>
                <a:gd name="T22" fmla="*/ 140 w 270"/>
                <a:gd name="T23" fmla="*/ 374 h 392"/>
                <a:gd name="T24" fmla="*/ 152 w 270"/>
                <a:gd name="T25" fmla="*/ 392 h 392"/>
                <a:gd name="T26" fmla="*/ 183 w 270"/>
                <a:gd name="T27" fmla="*/ 368 h 392"/>
                <a:gd name="T28" fmla="*/ 198 w 270"/>
                <a:gd name="T29" fmla="*/ 349 h 392"/>
                <a:gd name="T30" fmla="*/ 200 w 270"/>
                <a:gd name="T31" fmla="*/ 345 h 392"/>
                <a:gd name="T32" fmla="*/ 204 w 270"/>
                <a:gd name="T33" fmla="*/ 341 h 392"/>
                <a:gd name="T34" fmla="*/ 218 w 270"/>
                <a:gd name="T35" fmla="*/ 326 h 392"/>
                <a:gd name="T36" fmla="*/ 208 w 270"/>
                <a:gd name="T37" fmla="*/ 292 h 392"/>
                <a:gd name="T38" fmla="*/ 234 w 270"/>
                <a:gd name="T39" fmla="*/ 245 h 392"/>
                <a:gd name="T40" fmla="*/ 253 w 270"/>
                <a:gd name="T41" fmla="*/ 242 h 392"/>
                <a:gd name="T42" fmla="*/ 270 w 270"/>
                <a:gd name="T43" fmla="*/ 219 h 392"/>
                <a:gd name="T44" fmla="*/ 267 w 270"/>
                <a:gd name="T45" fmla="*/ 207 h 392"/>
                <a:gd name="T46" fmla="*/ 255 w 270"/>
                <a:gd name="T47" fmla="*/ 191 h 392"/>
                <a:gd name="T48" fmla="*/ 248 w 270"/>
                <a:gd name="T49" fmla="*/ 183 h 392"/>
                <a:gd name="T50" fmla="*/ 223 w 270"/>
                <a:gd name="T51" fmla="*/ 137 h 392"/>
                <a:gd name="T52" fmla="*/ 219 w 270"/>
                <a:gd name="T53" fmla="*/ 119 h 392"/>
                <a:gd name="T54" fmla="*/ 213 w 270"/>
                <a:gd name="T55" fmla="*/ 105 h 392"/>
                <a:gd name="T56" fmla="*/ 204 w 270"/>
                <a:gd name="T57" fmla="*/ 73 h 392"/>
                <a:gd name="T58" fmla="*/ 207 w 270"/>
                <a:gd name="T59" fmla="*/ 20 h 392"/>
                <a:gd name="T60" fmla="*/ 161 w 270"/>
                <a:gd name="T61" fmla="*/ 0 h 392"/>
                <a:gd name="T62" fmla="*/ 133 w 270"/>
                <a:gd name="T63" fmla="*/ 41 h 392"/>
                <a:gd name="T64" fmla="*/ 74 w 270"/>
                <a:gd name="T65" fmla="*/ 77 h 392"/>
                <a:gd name="T66" fmla="*/ 41 w 270"/>
                <a:gd name="T67" fmla="*/ 97 h 392"/>
                <a:gd name="T68" fmla="*/ 0 w 270"/>
                <a:gd name="T69" fmla="*/ 14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0" h="392">
                  <a:moveTo>
                    <a:pt x="0" y="146"/>
                  </a:moveTo>
                  <a:lnTo>
                    <a:pt x="0" y="146"/>
                  </a:lnTo>
                  <a:lnTo>
                    <a:pt x="53" y="174"/>
                  </a:lnTo>
                  <a:lnTo>
                    <a:pt x="46" y="206"/>
                  </a:lnTo>
                  <a:lnTo>
                    <a:pt x="99" y="263"/>
                  </a:lnTo>
                  <a:lnTo>
                    <a:pt x="94" y="269"/>
                  </a:lnTo>
                  <a:lnTo>
                    <a:pt x="66" y="293"/>
                  </a:lnTo>
                  <a:lnTo>
                    <a:pt x="93" y="312"/>
                  </a:lnTo>
                  <a:lnTo>
                    <a:pt x="113" y="289"/>
                  </a:lnTo>
                  <a:lnTo>
                    <a:pt x="146" y="303"/>
                  </a:lnTo>
                  <a:lnTo>
                    <a:pt x="160" y="354"/>
                  </a:lnTo>
                  <a:lnTo>
                    <a:pt x="140" y="374"/>
                  </a:lnTo>
                  <a:lnTo>
                    <a:pt x="152" y="392"/>
                  </a:lnTo>
                  <a:lnTo>
                    <a:pt x="183" y="368"/>
                  </a:lnTo>
                  <a:lnTo>
                    <a:pt x="198" y="349"/>
                  </a:lnTo>
                  <a:lnTo>
                    <a:pt x="200" y="345"/>
                  </a:lnTo>
                  <a:lnTo>
                    <a:pt x="204" y="341"/>
                  </a:lnTo>
                  <a:lnTo>
                    <a:pt x="218" y="326"/>
                  </a:lnTo>
                  <a:lnTo>
                    <a:pt x="208" y="292"/>
                  </a:lnTo>
                  <a:lnTo>
                    <a:pt x="234" y="245"/>
                  </a:lnTo>
                  <a:lnTo>
                    <a:pt x="253" y="242"/>
                  </a:lnTo>
                  <a:lnTo>
                    <a:pt x="270" y="219"/>
                  </a:lnTo>
                  <a:lnTo>
                    <a:pt x="267" y="207"/>
                  </a:lnTo>
                  <a:lnTo>
                    <a:pt x="255" y="191"/>
                  </a:lnTo>
                  <a:lnTo>
                    <a:pt x="248" y="183"/>
                  </a:lnTo>
                  <a:lnTo>
                    <a:pt x="223" y="137"/>
                  </a:lnTo>
                  <a:lnTo>
                    <a:pt x="219" y="119"/>
                  </a:lnTo>
                  <a:lnTo>
                    <a:pt x="213" y="105"/>
                  </a:lnTo>
                  <a:lnTo>
                    <a:pt x="204" y="73"/>
                  </a:lnTo>
                  <a:lnTo>
                    <a:pt x="207" y="20"/>
                  </a:lnTo>
                  <a:lnTo>
                    <a:pt x="161" y="0"/>
                  </a:lnTo>
                  <a:lnTo>
                    <a:pt x="133" y="41"/>
                  </a:lnTo>
                  <a:lnTo>
                    <a:pt x="74" y="77"/>
                  </a:lnTo>
                  <a:lnTo>
                    <a:pt x="41" y="97"/>
                  </a:lnTo>
                  <a:lnTo>
                    <a:pt x="0" y="1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3"/>
            <p:cNvSpPr>
              <a:spLocks noEditPoints="1"/>
            </p:cNvSpPr>
            <p:nvPr/>
          </p:nvSpPr>
          <p:spPr bwMode="auto">
            <a:xfrm>
              <a:off x="2454" y="2661"/>
              <a:ext cx="167" cy="241"/>
            </a:xfrm>
            <a:custGeom>
              <a:avLst/>
              <a:gdLst>
                <a:gd name="T0" fmla="*/ 156 w 278"/>
                <a:gd name="T1" fmla="*/ 401 h 401"/>
                <a:gd name="T2" fmla="*/ 161 w 278"/>
                <a:gd name="T3" fmla="*/ 357 h 401"/>
                <a:gd name="T4" fmla="*/ 119 w 278"/>
                <a:gd name="T5" fmla="*/ 297 h 401"/>
                <a:gd name="T6" fmla="*/ 66 w 278"/>
                <a:gd name="T7" fmla="*/ 298 h 401"/>
                <a:gd name="T8" fmla="*/ 99 w 278"/>
                <a:gd name="T9" fmla="*/ 267 h 401"/>
                <a:gd name="T10" fmla="*/ 54 w 278"/>
                <a:gd name="T11" fmla="*/ 180 h 401"/>
                <a:gd name="T12" fmla="*/ 44 w 278"/>
                <a:gd name="T13" fmla="*/ 98 h 401"/>
                <a:gd name="T14" fmla="*/ 165 w 278"/>
                <a:gd name="T15" fmla="*/ 0 h 401"/>
                <a:gd name="T16" fmla="*/ 213 w 278"/>
                <a:gd name="T17" fmla="*/ 77 h 401"/>
                <a:gd name="T18" fmla="*/ 227 w 278"/>
                <a:gd name="T19" fmla="*/ 122 h 401"/>
                <a:gd name="T20" fmla="*/ 256 w 278"/>
                <a:gd name="T21" fmla="*/ 185 h 401"/>
                <a:gd name="T22" fmla="*/ 275 w 278"/>
                <a:gd name="T23" fmla="*/ 210 h 401"/>
                <a:gd name="T24" fmla="*/ 260 w 278"/>
                <a:gd name="T25" fmla="*/ 250 h 401"/>
                <a:gd name="T26" fmla="*/ 216 w 278"/>
                <a:gd name="T27" fmla="*/ 297 h 401"/>
                <a:gd name="T28" fmla="*/ 208 w 278"/>
                <a:gd name="T29" fmla="*/ 351 h 401"/>
                <a:gd name="T30" fmla="*/ 190 w 278"/>
                <a:gd name="T31" fmla="*/ 375 h 401"/>
                <a:gd name="T32" fmla="*/ 150 w 278"/>
                <a:gd name="T33" fmla="*/ 378 h 401"/>
                <a:gd name="T34" fmla="*/ 158 w 278"/>
                <a:gd name="T35" fmla="*/ 391 h 401"/>
                <a:gd name="T36" fmla="*/ 200 w 278"/>
                <a:gd name="T37" fmla="*/ 351 h 401"/>
                <a:gd name="T38" fmla="*/ 207 w 278"/>
                <a:gd name="T39" fmla="*/ 343 h 401"/>
                <a:gd name="T40" fmla="*/ 209 w 278"/>
                <a:gd name="T41" fmla="*/ 296 h 401"/>
                <a:gd name="T42" fmla="*/ 256 w 278"/>
                <a:gd name="T43" fmla="*/ 243 h 401"/>
                <a:gd name="T44" fmla="*/ 269 w 278"/>
                <a:gd name="T45" fmla="*/ 213 h 401"/>
                <a:gd name="T46" fmla="*/ 250 w 278"/>
                <a:gd name="T47" fmla="*/ 189 h 401"/>
                <a:gd name="T48" fmla="*/ 221 w 278"/>
                <a:gd name="T49" fmla="*/ 124 h 401"/>
                <a:gd name="T50" fmla="*/ 206 w 278"/>
                <a:gd name="T51" fmla="*/ 77 h 401"/>
                <a:gd name="T52" fmla="*/ 168 w 278"/>
                <a:gd name="T53" fmla="*/ 8 h 401"/>
                <a:gd name="T54" fmla="*/ 48 w 278"/>
                <a:gd name="T55" fmla="*/ 104 h 401"/>
                <a:gd name="T56" fmla="*/ 62 w 278"/>
                <a:gd name="T57" fmla="*/ 176 h 401"/>
                <a:gd name="T58" fmla="*/ 108 w 278"/>
                <a:gd name="T59" fmla="*/ 267 h 401"/>
                <a:gd name="T60" fmla="*/ 77 w 278"/>
                <a:gd name="T61" fmla="*/ 297 h 401"/>
                <a:gd name="T62" fmla="*/ 117 w 278"/>
                <a:gd name="T63" fmla="*/ 289 h 401"/>
                <a:gd name="T64" fmla="*/ 169 w 278"/>
                <a:gd name="T65" fmla="*/ 35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6" y="401"/>
                  </a:moveTo>
                  <a:lnTo>
                    <a:pt x="156" y="401"/>
                  </a:lnTo>
                  <a:lnTo>
                    <a:pt x="141" y="378"/>
                  </a:lnTo>
                  <a:lnTo>
                    <a:pt x="161" y="357"/>
                  </a:lnTo>
                  <a:lnTo>
                    <a:pt x="148" y="310"/>
                  </a:lnTo>
                  <a:lnTo>
                    <a:pt x="119" y="297"/>
                  </a:lnTo>
                  <a:lnTo>
                    <a:pt x="99" y="320"/>
                  </a:lnTo>
                  <a:lnTo>
                    <a:pt x="66" y="298"/>
                  </a:lnTo>
                  <a:lnTo>
                    <a:pt x="97" y="271"/>
                  </a:lnTo>
                  <a:lnTo>
                    <a:pt x="99" y="267"/>
                  </a:lnTo>
                  <a:lnTo>
                    <a:pt x="48" y="211"/>
                  </a:lnTo>
                  <a:lnTo>
                    <a:pt x="54" y="180"/>
                  </a:lnTo>
                  <a:lnTo>
                    <a:pt x="0" y="151"/>
                  </a:lnTo>
                  <a:lnTo>
                    <a:pt x="44" y="98"/>
                  </a:lnTo>
                  <a:lnTo>
                    <a:pt x="136" y="42"/>
                  </a:lnTo>
                  <a:lnTo>
                    <a:pt x="165" y="0"/>
                  </a:lnTo>
                  <a:lnTo>
                    <a:pt x="215" y="22"/>
                  </a:lnTo>
                  <a:lnTo>
                    <a:pt x="213" y="77"/>
                  </a:lnTo>
                  <a:lnTo>
                    <a:pt x="221" y="108"/>
                  </a:lnTo>
                  <a:lnTo>
                    <a:pt x="227" y="122"/>
                  </a:lnTo>
                  <a:lnTo>
                    <a:pt x="232" y="140"/>
                  </a:lnTo>
                  <a:lnTo>
                    <a:pt x="256" y="185"/>
                  </a:lnTo>
                  <a:lnTo>
                    <a:pt x="263" y="193"/>
                  </a:lnTo>
                  <a:lnTo>
                    <a:pt x="275" y="210"/>
                  </a:lnTo>
                  <a:lnTo>
                    <a:pt x="278" y="224"/>
                  </a:lnTo>
                  <a:lnTo>
                    <a:pt x="260" y="250"/>
                  </a:lnTo>
                  <a:lnTo>
                    <a:pt x="241" y="252"/>
                  </a:lnTo>
                  <a:lnTo>
                    <a:pt x="216" y="297"/>
                  </a:lnTo>
                  <a:lnTo>
                    <a:pt x="227" y="331"/>
                  </a:lnTo>
                  <a:lnTo>
                    <a:pt x="208" y="351"/>
                  </a:lnTo>
                  <a:lnTo>
                    <a:pt x="206" y="355"/>
                  </a:lnTo>
                  <a:lnTo>
                    <a:pt x="190" y="375"/>
                  </a:lnTo>
                  <a:lnTo>
                    <a:pt x="156" y="401"/>
                  </a:lnTo>
                  <a:close/>
                  <a:moveTo>
                    <a:pt x="150" y="378"/>
                  </a:moveTo>
                  <a:lnTo>
                    <a:pt x="150" y="378"/>
                  </a:lnTo>
                  <a:lnTo>
                    <a:pt x="158" y="391"/>
                  </a:lnTo>
                  <a:lnTo>
                    <a:pt x="186" y="370"/>
                  </a:lnTo>
                  <a:lnTo>
                    <a:pt x="200" y="351"/>
                  </a:lnTo>
                  <a:lnTo>
                    <a:pt x="203" y="346"/>
                  </a:lnTo>
                  <a:lnTo>
                    <a:pt x="207" y="343"/>
                  </a:lnTo>
                  <a:lnTo>
                    <a:pt x="219" y="329"/>
                  </a:lnTo>
                  <a:lnTo>
                    <a:pt x="209" y="296"/>
                  </a:lnTo>
                  <a:lnTo>
                    <a:pt x="237" y="246"/>
                  </a:lnTo>
                  <a:lnTo>
                    <a:pt x="256" y="243"/>
                  </a:lnTo>
                  <a:lnTo>
                    <a:pt x="271" y="223"/>
                  </a:lnTo>
                  <a:lnTo>
                    <a:pt x="269" y="213"/>
                  </a:lnTo>
                  <a:lnTo>
                    <a:pt x="258" y="197"/>
                  </a:lnTo>
                  <a:lnTo>
                    <a:pt x="250" y="189"/>
                  </a:lnTo>
                  <a:lnTo>
                    <a:pt x="226" y="142"/>
                  </a:lnTo>
                  <a:lnTo>
                    <a:pt x="221" y="124"/>
                  </a:lnTo>
                  <a:lnTo>
                    <a:pt x="215" y="111"/>
                  </a:lnTo>
                  <a:lnTo>
                    <a:pt x="206" y="77"/>
                  </a:lnTo>
                  <a:lnTo>
                    <a:pt x="209" y="26"/>
                  </a:lnTo>
                  <a:lnTo>
                    <a:pt x="168" y="8"/>
                  </a:lnTo>
                  <a:lnTo>
                    <a:pt x="140" y="47"/>
                  </a:lnTo>
                  <a:lnTo>
                    <a:pt x="48" y="104"/>
                  </a:lnTo>
                  <a:lnTo>
                    <a:pt x="10" y="149"/>
                  </a:lnTo>
                  <a:lnTo>
                    <a:pt x="62" y="176"/>
                  </a:lnTo>
                  <a:lnTo>
                    <a:pt x="55" y="209"/>
                  </a:lnTo>
                  <a:lnTo>
                    <a:pt x="108" y="267"/>
                  </a:lnTo>
                  <a:lnTo>
                    <a:pt x="102" y="275"/>
                  </a:lnTo>
                  <a:lnTo>
                    <a:pt x="77" y="297"/>
                  </a:lnTo>
                  <a:lnTo>
                    <a:pt x="98" y="311"/>
                  </a:lnTo>
                  <a:lnTo>
                    <a:pt x="117" y="289"/>
                  </a:lnTo>
                  <a:lnTo>
                    <a:pt x="154" y="305"/>
                  </a:lnTo>
                  <a:lnTo>
                    <a:pt x="169" y="359"/>
                  </a:lnTo>
                  <a:lnTo>
                    <a:pt x="150" y="378"/>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4"/>
            <p:cNvSpPr>
              <a:spLocks/>
            </p:cNvSpPr>
            <p:nvPr/>
          </p:nvSpPr>
          <p:spPr bwMode="auto">
            <a:xfrm>
              <a:off x="3810" y="2651"/>
              <a:ext cx="410" cy="413"/>
            </a:xfrm>
            <a:custGeom>
              <a:avLst/>
              <a:gdLst>
                <a:gd name="T0" fmla="*/ 683 w 683"/>
                <a:gd name="T1" fmla="*/ 581 h 688"/>
                <a:gd name="T2" fmla="*/ 683 w 683"/>
                <a:gd name="T3" fmla="*/ 581 h 688"/>
                <a:gd name="T4" fmla="*/ 584 w 683"/>
                <a:gd name="T5" fmla="*/ 484 h 688"/>
                <a:gd name="T6" fmla="*/ 611 w 683"/>
                <a:gd name="T7" fmla="*/ 459 h 688"/>
                <a:gd name="T8" fmla="*/ 599 w 683"/>
                <a:gd name="T9" fmla="*/ 404 h 688"/>
                <a:gd name="T10" fmla="*/ 595 w 683"/>
                <a:gd name="T11" fmla="*/ 309 h 688"/>
                <a:gd name="T12" fmla="*/ 615 w 683"/>
                <a:gd name="T13" fmla="*/ 272 h 688"/>
                <a:gd name="T14" fmla="*/ 614 w 683"/>
                <a:gd name="T15" fmla="*/ 242 h 688"/>
                <a:gd name="T16" fmla="*/ 614 w 683"/>
                <a:gd name="T17" fmla="*/ 227 h 688"/>
                <a:gd name="T18" fmla="*/ 614 w 683"/>
                <a:gd name="T19" fmla="*/ 152 h 688"/>
                <a:gd name="T20" fmla="*/ 603 w 683"/>
                <a:gd name="T21" fmla="*/ 155 h 688"/>
                <a:gd name="T22" fmla="*/ 555 w 683"/>
                <a:gd name="T23" fmla="*/ 168 h 688"/>
                <a:gd name="T24" fmla="*/ 510 w 683"/>
                <a:gd name="T25" fmla="*/ 140 h 688"/>
                <a:gd name="T26" fmla="*/ 547 w 683"/>
                <a:gd name="T27" fmla="*/ 73 h 688"/>
                <a:gd name="T28" fmla="*/ 552 w 683"/>
                <a:gd name="T29" fmla="*/ 32 h 688"/>
                <a:gd name="T30" fmla="*/ 548 w 683"/>
                <a:gd name="T31" fmla="*/ 12 h 688"/>
                <a:gd name="T32" fmla="*/ 470 w 683"/>
                <a:gd name="T33" fmla="*/ 3 h 688"/>
                <a:gd name="T34" fmla="*/ 438 w 683"/>
                <a:gd name="T35" fmla="*/ 0 h 688"/>
                <a:gd name="T36" fmla="*/ 390 w 683"/>
                <a:gd name="T37" fmla="*/ 27 h 688"/>
                <a:gd name="T38" fmla="*/ 331 w 683"/>
                <a:gd name="T39" fmla="*/ 41 h 688"/>
                <a:gd name="T40" fmla="*/ 299 w 683"/>
                <a:gd name="T41" fmla="*/ 27 h 688"/>
                <a:gd name="T42" fmla="*/ 247 w 683"/>
                <a:gd name="T43" fmla="*/ 52 h 688"/>
                <a:gd name="T44" fmla="*/ 222 w 683"/>
                <a:gd name="T45" fmla="*/ 70 h 688"/>
                <a:gd name="T46" fmla="*/ 253 w 683"/>
                <a:gd name="T47" fmla="*/ 125 h 688"/>
                <a:gd name="T48" fmla="*/ 237 w 683"/>
                <a:gd name="T49" fmla="*/ 144 h 688"/>
                <a:gd name="T50" fmla="*/ 191 w 683"/>
                <a:gd name="T51" fmla="*/ 178 h 688"/>
                <a:gd name="T52" fmla="*/ 142 w 683"/>
                <a:gd name="T53" fmla="*/ 268 h 688"/>
                <a:gd name="T54" fmla="*/ 124 w 683"/>
                <a:gd name="T55" fmla="*/ 261 h 688"/>
                <a:gd name="T56" fmla="*/ 136 w 683"/>
                <a:gd name="T57" fmla="*/ 221 h 688"/>
                <a:gd name="T58" fmla="*/ 108 w 683"/>
                <a:gd name="T59" fmla="*/ 210 h 688"/>
                <a:gd name="T60" fmla="*/ 89 w 683"/>
                <a:gd name="T61" fmla="*/ 228 h 688"/>
                <a:gd name="T62" fmla="*/ 56 w 683"/>
                <a:gd name="T63" fmla="*/ 260 h 688"/>
                <a:gd name="T64" fmla="*/ 58 w 683"/>
                <a:gd name="T65" fmla="*/ 315 h 688"/>
                <a:gd name="T66" fmla="*/ 50 w 683"/>
                <a:gd name="T67" fmla="*/ 361 h 688"/>
                <a:gd name="T68" fmla="*/ 48 w 683"/>
                <a:gd name="T69" fmla="*/ 370 h 688"/>
                <a:gd name="T70" fmla="*/ 6 w 683"/>
                <a:gd name="T71" fmla="*/ 432 h 688"/>
                <a:gd name="T72" fmla="*/ 0 w 683"/>
                <a:gd name="T73" fmla="*/ 440 h 688"/>
                <a:gd name="T74" fmla="*/ 29 w 683"/>
                <a:gd name="T75" fmla="*/ 494 h 688"/>
                <a:gd name="T76" fmla="*/ 47 w 683"/>
                <a:gd name="T77" fmla="*/ 527 h 688"/>
                <a:gd name="T78" fmla="*/ 43 w 683"/>
                <a:gd name="T79" fmla="*/ 534 h 688"/>
                <a:gd name="T80" fmla="*/ 12 w 683"/>
                <a:gd name="T81" fmla="*/ 590 h 688"/>
                <a:gd name="T82" fmla="*/ 11 w 683"/>
                <a:gd name="T83" fmla="*/ 591 h 688"/>
                <a:gd name="T84" fmla="*/ 56 w 683"/>
                <a:gd name="T85" fmla="*/ 592 h 688"/>
                <a:gd name="T86" fmla="*/ 99 w 683"/>
                <a:gd name="T87" fmla="*/ 592 h 688"/>
                <a:gd name="T88" fmla="*/ 127 w 683"/>
                <a:gd name="T89" fmla="*/ 630 h 688"/>
                <a:gd name="T90" fmla="*/ 168 w 683"/>
                <a:gd name="T91" fmla="*/ 640 h 688"/>
                <a:gd name="T92" fmla="*/ 173 w 683"/>
                <a:gd name="T93" fmla="*/ 645 h 688"/>
                <a:gd name="T94" fmla="*/ 227 w 683"/>
                <a:gd name="T95" fmla="*/ 688 h 688"/>
                <a:gd name="T96" fmla="*/ 268 w 683"/>
                <a:gd name="T97" fmla="*/ 667 h 688"/>
                <a:gd name="T98" fmla="*/ 330 w 683"/>
                <a:gd name="T99" fmla="*/ 634 h 688"/>
                <a:gd name="T100" fmla="*/ 394 w 683"/>
                <a:gd name="T101" fmla="*/ 667 h 688"/>
                <a:gd name="T102" fmla="*/ 428 w 683"/>
                <a:gd name="T103" fmla="*/ 645 h 688"/>
                <a:gd name="T104" fmla="*/ 502 w 683"/>
                <a:gd name="T105" fmla="*/ 684 h 688"/>
                <a:gd name="T106" fmla="*/ 584 w 683"/>
                <a:gd name="T107" fmla="*/ 621 h 688"/>
                <a:gd name="T108" fmla="*/ 683 w 683"/>
                <a:gd name="T109" fmla="*/ 581 h 688"/>
                <a:gd name="T110" fmla="*/ 683 w 683"/>
                <a:gd name="T111" fmla="*/ 58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3" h="688">
                  <a:moveTo>
                    <a:pt x="683" y="581"/>
                  </a:moveTo>
                  <a:lnTo>
                    <a:pt x="683" y="581"/>
                  </a:lnTo>
                  <a:lnTo>
                    <a:pt x="584" y="484"/>
                  </a:lnTo>
                  <a:lnTo>
                    <a:pt x="611" y="459"/>
                  </a:lnTo>
                  <a:lnTo>
                    <a:pt x="599" y="404"/>
                  </a:lnTo>
                  <a:lnTo>
                    <a:pt x="595" y="309"/>
                  </a:lnTo>
                  <a:lnTo>
                    <a:pt x="615" y="272"/>
                  </a:lnTo>
                  <a:lnTo>
                    <a:pt x="614" y="242"/>
                  </a:lnTo>
                  <a:lnTo>
                    <a:pt x="614" y="227"/>
                  </a:lnTo>
                  <a:lnTo>
                    <a:pt x="614" y="152"/>
                  </a:lnTo>
                  <a:lnTo>
                    <a:pt x="603" y="155"/>
                  </a:lnTo>
                  <a:lnTo>
                    <a:pt x="555" y="168"/>
                  </a:lnTo>
                  <a:lnTo>
                    <a:pt x="510" y="140"/>
                  </a:lnTo>
                  <a:lnTo>
                    <a:pt x="547" y="73"/>
                  </a:lnTo>
                  <a:lnTo>
                    <a:pt x="552" y="32"/>
                  </a:lnTo>
                  <a:lnTo>
                    <a:pt x="548" y="12"/>
                  </a:lnTo>
                  <a:lnTo>
                    <a:pt x="470" y="3"/>
                  </a:lnTo>
                  <a:lnTo>
                    <a:pt x="438" y="0"/>
                  </a:lnTo>
                  <a:lnTo>
                    <a:pt x="390" y="27"/>
                  </a:lnTo>
                  <a:lnTo>
                    <a:pt x="331" y="41"/>
                  </a:lnTo>
                  <a:lnTo>
                    <a:pt x="299" y="27"/>
                  </a:lnTo>
                  <a:lnTo>
                    <a:pt x="247" y="52"/>
                  </a:lnTo>
                  <a:lnTo>
                    <a:pt x="222" y="70"/>
                  </a:lnTo>
                  <a:lnTo>
                    <a:pt x="253" y="125"/>
                  </a:lnTo>
                  <a:lnTo>
                    <a:pt x="237" y="144"/>
                  </a:lnTo>
                  <a:lnTo>
                    <a:pt x="191" y="178"/>
                  </a:lnTo>
                  <a:lnTo>
                    <a:pt x="142" y="268"/>
                  </a:lnTo>
                  <a:lnTo>
                    <a:pt x="124" y="261"/>
                  </a:lnTo>
                  <a:lnTo>
                    <a:pt x="136" y="221"/>
                  </a:lnTo>
                  <a:lnTo>
                    <a:pt x="108" y="210"/>
                  </a:lnTo>
                  <a:lnTo>
                    <a:pt x="89" y="228"/>
                  </a:lnTo>
                  <a:lnTo>
                    <a:pt x="56" y="260"/>
                  </a:lnTo>
                  <a:lnTo>
                    <a:pt x="58" y="315"/>
                  </a:lnTo>
                  <a:lnTo>
                    <a:pt x="50" y="361"/>
                  </a:lnTo>
                  <a:lnTo>
                    <a:pt x="48" y="370"/>
                  </a:lnTo>
                  <a:lnTo>
                    <a:pt x="6" y="432"/>
                  </a:lnTo>
                  <a:lnTo>
                    <a:pt x="0" y="440"/>
                  </a:lnTo>
                  <a:lnTo>
                    <a:pt x="29" y="494"/>
                  </a:lnTo>
                  <a:lnTo>
                    <a:pt x="47" y="527"/>
                  </a:lnTo>
                  <a:lnTo>
                    <a:pt x="43" y="534"/>
                  </a:lnTo>
                  <a:lnTo>
                    <a:pt x="12" y="590"/>
                  </a:lnTo>
                  <a:lnTo>
                    <a:pt x="11" y="591"/>
                  </a:lnTo>
                  <a:lnTo>
                    <a:pt x="56" y="592"/>
                  </a:lnTo>
                  <a:lnTo>
                    <a:pt x="99" y="592"/>
                  </a:lnTo>
                  <a:lnTo>
                    <a:pt x="127" y="630"/>
                  </a:lnTo>
                  <a:lnTo>
                    <a:pt x="168" y="640"/>
                  </a:lnTo>
                  <a:lnTo>
                    <a:pt x="173" y="645"/>
                  </a:lnTo>
                  <a:lnTo>
                    <a:pt x="227" y="688"/>
                  </a:lnTo>
                  <a:lnTo>
                    <a:pt x="268" y="667"/>
                  </a:lnTo>
                  <a:lnTo>
                    <a:pt x="330" y="634"/>
                  </a:lnTo>
                  <a:lnTo>
                    <a:pt x="394" y="667"/>
                  </a:lnTo>
                  <a:lnTo>
                    <a:pt x="428" y="645"/>
                  </a:lnTo>
                  <a:lnTo>
                    <a:pt x="502" y="684"/>
                  </a:lnTo>
                  <a:lnTo>
                    <a:pt x="584" y="621"/>
                  </a:lnTo>
                  <a:lnTo>
                    <a:pt x="683" y="581"/>
                  </a:lnTo>
                  <a:lnTo>
                    <a:pt x="683" y="58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5"/>
            <p:cNvSpPr>
              <a:spLocks noEditPoints="1"/>
            </p:cNvSpPr>
            <p:nvPr/>
          </p:nvSpPr>
          <p:spPr bwMode="auto">
            <a:xfrm>
              <a:off x="3808" y="2649"/>
              <a:ext cx="420" cy="418"/>
            </a:xfrm>
            <a:custGeom>
              <a:avLst/>
              <a:gdLst>
                <a:gd name="T0" fmla="*/ 231 w 699"/>
                <a:gd name="T1" fmla="*/ 696 h 696"/>
                <a:gd name="T2" fmla="*/ 170 w 699"/>
                <a:gd name="T3" fmla="*/ 647 h 696"/>
                <a:gd name="T4" fmla="*/ 101 w 699"/>
                <a:gd name="T5" fmla="*/ 600 h 696"/>
                <a:gd name="T6" fmla="*/ 0 w 699"/>
                <a:gd name="T7" fmla="*/ 597 h 696"/>
                <a:gd name="T8" fmla="*/ 47 w 699"/>
                <a:gd name="T9" fmla="*/ 531 h 696"/>
                <a:gd name="T10" fmla="*/ 49 w 699"/>
                <a:gd name="T11" fmla="*/ 373 h 696"/>
                <a:gd name="T12" fmla="*/ 57 w 699"/>
                <a:gd name="T13" fmla="*/ 263 h 696"/>
                <a:gd name="T14" fmla="*/ 145 w 699"/>
                <a:gd name="T15" fmla="*/ 223 h 696"/>
                <a:gd name="T16" fmla="*/ 145 w 699"/>
                <a:gd name="T17" fmla="*/ 268 h 696"/>
                <a:gd name="T18" fmla="*/ 239 w 699"/>
                <a:gd name="T19" fmla="*/ 145 h 696"/>
                <a:gd name="T20" fmla="*/ 221 w 699"/>
                <a:gd name="T21" fmla="*/ 73 h 696"/>
                <a:gd name="T22" fmla="*/ 302 w 699"/>
                <a:gd name="T23" fmla="*/ 27 h 696"/>
                <a:gd name="T24" fmla="*/ 393 w 699"/>
                <a:gd name="T25" fmla="*/ 28 h 696"/>
                <a:gd name="T26" fmla="*/ 555 w 699"/>
                <a:gd name="T27" fmla="*/ 13 h 696"/>
                <a:gd name="T28" fmla="*/ 559 w 699"/>
                <a:gd name="T29" fmla="*/ 36 h 696"/>
                <a:gd name="T30" fmla="*/ 518 w 699"/>
                <a:gd name="T31" fmla="*/ 142 h 696"/>
                <a:gd name="T32" fmla="*/ 621 w 699"/>
                <a:gd name="T33" fmla="*/ 152 h 696"/>
                <a:gd name="T34" fmla="*/ 622 w 699"/>
                <a:gd name="T35" fmla="*/ 277 h 696"/>
                <a:gd name="T36" fmla="*/ 607 w 699"/>
                <a:gd name="T37" fmla="*/ 408 h 696"/>
                <a:gd name="T38" fmla="*/ 593 w 699"/>
                <a:gd name="T39" fmla="*/ 488 h 696"/>
                <a:gd name="T40" fmla="*/ 689 w 699"/>
                <a:gd name="T41" fmla="*/ 581 h 696"/>
                <a:gd name="T42" fmla="*/ 686 w 699"/>
                <a:gd name="T43" fmla="*/ 589 h 696"/>
                <a:gd name="T44" fmla="*/ 506 w 699"/>
                <a:gd name="T45" fmla="*/ 692 h 696"/>
                <a:gd name="T46" fmla="*/ 398 w 699"/>
                <a:gd name="T47" fmla="*/ 674 h 696"/>
                <a:gd name="T48" fmla="*/ 231 w 699"/>
                <a:gd name="T49" fmla="*/ 696 h 696"/>
                <a:gd name="T50" fmla="*/ 133 w 699"/>
                <a:gd name="T51" fmla="*/ 631 h 696"/>
                <a:gd name="T52" fmla="*/ 232 w 699"/>
                <a:gd name="T53" fmla="*/ 688 h 696"/>
                <a:gd name="T54" fmla="*/ 398 w 699"/>
                <a:gd name="T55" fmla="*/ 667 h 696"/>
                <a:gd name="T56" fmla="*/ 505 w 699"/>
                <a:gd name="T57" fmla="*/ 684 h 696"/>
                <a:gd name="T58" fmla="*/ 681 w 699"/>
                <a:gd name="T59" fmla="*/ 584 h 696"/>
                <a:gd name="T60" fmla="*/ 612 w 699"/>
                <a:gd name="T61" fmla="*/ 462 h 696"/>
                <a:gd name="T62" fmla="*/ 596 w 699"/>
                <a:gd name="T63" fmla="*/ 312 h 696"/>
                <a:gd name="T64" fmla="*/ 615 w 699"/>
                <a:gd name="T65" fmla="*/ 161 h 696"/>
                <a:gd name="T66" fmla="*/ 558 w 699"/>
                <a:gd name="T67" fmla="*/ 176 h 696"/>
                <a:gd name="T68" fmla="*/ 548 w 699"/>
                <a:gd name="T69" fmla="*/ 76 h 696"/>
                <a:gd name="T70" fmla="*/ 549 w 699"/>
                <a:gd name="T71" fmla="*/ 19 h 696"/>
                <a:gd name="T72" fmla="*/ 395 w 699"/>
                <a:gd name="T73" fmla="*/ 34 h 696"/>
                <a:gd name="T74" fmla="*/ 303 w 699"/>
                <a:gd name="T75" fmla="*/ 34 h 696"/>
                <a:gd name="T76" fmla="*/ 230 w 699"/>
                <a:gd name="T77" fmla="*/ 75 h 696"/>
                <a:gd name="T78" fmla="*/ 243 w 699"/>
                <a:gd name="T79" fmla="*/ 150 h 696"/>
                <a:gd name="T80" fmla="*/ 148 w 699"/>
                <a:gd name="T81" fmla="*/ 277 h 696"/>
                <a:gd name="T82" fmla="*/ 136 w 699"/>
                <a:gd name="T83" fmla="*/ 227 h 696"/>
                <a:gd name="T84" fmla="*/ 63 w 699"/>
                <a:gd name="T85" fmla="*/ 265 h 696"/>
                <a:gd name="T86" fmla="*/ 55 w 699"/>
                <a:gd name="T87" fmla="*/ 376 h 696"/>
                <a:gd name="T88" fmla="*/ 55 w 699"/>
                <a:gd name="T89" fmla="*/ 531 h 696"/>
                <a:gd name="T90" fmla="*/ 60 w 699"/>
                <a:gd name="T91" fmla="*/ 593 h 696"/>
                <a:gd name="T92" fmla="*/ 133 w 699"/>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9" h="696">
                  <a:moveTo>
                    <a:pt x="231" y="696"/>
                  </a:moveTo>
                  <a:lnTo>
                    <a:pt x="231" y="696"/>
                  </a:lnTo>
                  <a:lnTo>
                    <a:pt x="229" y="695"/>
                  </a:lnTo>
                  <a:lnTo>
                    <a:pt x="170" y="647"/>
                  </a:lnTo>
                  <a:lnTo>
                    <a:pt x="129" y="637"/>
                  </a:lnTo>
                  <a:lnTo>
                    <a:pt x="101" y="600"/>
                  </a:lnTo>
                  <a:lnTo>
                    <a:pt x="60" y="600"/>
                  </a:lnTo>
                  <a:lnTo>
                    <a:pt x="0" y="597"/>
                  </a:lnTo>
                  <a:lnTo>
                    <a:pt x="14" y="592"/>
                  </a:lnTo>
                  <a:lnTo>
                    <a:pt x="47" y="531"/>
                  </a:lnTo>
                  <a:lnTo>
                    <a:pt x="0" y="444"/>
                  </a:lnTo>
                  <a:lnTo>
                    <a:pt x="49" y="373"/>
                  </a:lnTo>
                  <a:lnTo>
                    <a:pt x="59" y="318"/>
                  </a:lnTo>
                  <a:lnTo>
                    <a:pt x="57" y="263"/>
                  </a:lnTo>
                  <a:lnTo>
                    <a:pt x="111" y="210"/>
                  </a:lnTo>
                  <a:lnTo>
                    <a:pt x="145" y="223"/>
                  </a:lnTo>
                  <a:lnTo>
                    <a:pt x="133" y="263"/>
                  </a:lnTo>
                  <a:lnTo>
                    <a:pt x="145" y="268"/>
                  </a:lnTo>
                  <a:lnTo>
                    <a:pt x="193" y="179"/>
                  </a:lnTo>
                  <a:lnTo>
                    <a:pt x="239" y="145"/>
                  </a:lnTo>
                  <a:lnTo>
                    <a:pt x="253" y="129"/>
                  </a:lnTo>
                  <a:lnTo>
                    <a:pt x="221" y="73"/>
                  </a:lnTo>
                  <a:lnTo>
                    <a:pt x="249" y="54"/>
                  </a:lnTo>
                  <a:lnTo>
                    <a:pt x="302" y="27"/>
                  </a:lnTo>
                  <a:lnTo>
                    <a:pt x="335" y="42"/>
                  </a:lnTo>
                  <a:lnTo>
                    <a:pt x="393" y="28"/>
                  </a:lnTo>
                  <a:lnTo>
                    <a:pt x="441" y="0"/>
                  </a:lnTo>
                  <a:lnTo>
                    <a:pt x="555" y="13"/>
                  </a:lnTo>
                  <a:lnTo>
                    <a:pt x="559" y="36"/>
                  </a:lnTo>
                  <a:lnTo>
                    <a:pt x="559" y="36"/>
                  </a:lnTo>
                  <a:lnTo>
                    <a:pt x="554" y="78"/>
                  </a:lnTo>
                  <a:lnTo>
                    <a:pt x="518" y="142"/>
                  </a:lnTo>
                  <a:lnTo>
                    <a:pt x="559" y="169"/>
                  </a:lnTo>
                  <a:lnTo>
                    <a:pt x="621" y="152"/>
                  </a:lnTo>
                  <a:lnTo>
                    <a:pt x="622" y="277"/>
                  </a:lnTo>
                  <a:lnTo>
                    <a:pt x="622" y="277"/>
                  </a:lnTo>
                  <a:lnTo>
                    <a:pt x="603" y="314"/>
                  </a:lnTo>
                  <a:lnTo>
                    <a:pt x="607" y="408"/>
                  </a:lnTo>
                  <a:lnTo>
                    <a:pt x="619" y="464"/>
                  </a:lnTo>
                  <a:lnTo>
                    <a:pt x="593" y="488"/>
                  </a:lnTo>
                  <a:lnTo>
                    <a:pt x="688" y="581"/>
                  </a:lnTo>
                  <a:lnTo>
                    <a:pt x="689" y="581"/>
                  </a:lnTo>
                  <a:lnTo>
                    <a:pt x="699" y="602"/>
                  </a:lnTo>
                  <a:lnTo>
                    <a:pt x="686" y="589"/>
                  </a:lnTo>
                  <a:lnTo>
                    <a:pt x="589" y="628"/>
                  </a:lnTo>
                  <a:lnTo>
                    <a:pt x="506" y="692"/>
                  </a:lnTo>
                  <a:lnTo>
                    <a:pt x="432" y="653"/>
                  </a:lnTo>
                  <a:lnTo>
                    <a:pt x="398" y="674"/>
                  </a:lnTo>
                  <a:lnTo>
                    <a:pt x="334" y="642"/>
                  </a:lnTo>
                  <a:lnTo>
                    <a:pt x="231" y="696"/>
                  </a:lnTo>
                  <a:close/>
                  <a:moveTo>
                    <a:pt x="133" y="631"/>
                  </a:moveTo>
                  <a:lnTo>
                    <a:pt x="133" y="631"/>
                  </a:lnTo>
                  <a:lnTo>
                    <a:pt x="174" y="642"/>
                  </a:lnTo>
                  <a:lnTo>
                    <a:pt x="232" y="688"/>
                  </a:lnTo>
                  <a:lnTo>
                    <a:pt x="334" y="634"/>
                  </a:lnTo>
                  <a:lnTo>
                    <a:pt x="398" y="667"/>
                  </a:lnTo>
                  <a:lnTo>
                    <a:pt x="432" y="645"/>
                  </a:lnTo>
                  <a:lnTo>
                    <a:pt x="505" y="684"/>
                  </a:lnTo>
                  <a:lnTo>
                    <a:pt x="586" y="622"/>
                  </a:lnTo>
                  <a:lnTo>
                    <a:pt x="681" y="584"/>
                  </a:lnTo>
                  <a:lnTo>
                    <a:pt x="583" y="487"/>
                  </a:lnTo>
                  <a:lnTo>
                    <a:pt x="612" y="462"/>
                  </a:lnTo>
                  <a:lnTo>
                    <a:pt x="600" y="409"/>
                  </a:lnTo>
                  <a:lnTo>
                    <a:pt x="596" y="312"/>
                  </a:lnTo>
                  <a:lnTo>
                    <a:pt x="615" y="275"/>
                  </a:lnTo>
                  <a:lnTo>
                    <a:pt x="615" y="161"/>
                  </a:lnTo>
                  <a:lnTo>
                    <a:pt x="607" y="163"/>
                  </a:lnTo>
                  <a:lnTo>
                    <a:pt x="558" y="176"/>
                  </a:lnTo>
                  <a:lnTo>
                    <a:pt x="509" y="145"/>
                  </a:lnTo>
                  <a:lnTo>
                    <a:pt x="548" y="76"/>
                  </a:lnTo>
                  <a:lnTo>
                    <a:pt x="552" y="36"/>
                  </a:lnTo>
                  <a:lnTo>
                    <a:pt x="549" y="19"/>
                  </a:lnTo>
                  <a:lnTo>
                    <a:pt x="443" y="7"/>
                  </a:lnTo>
                  <a:lnTo>
                    <a:pt x="395" y="34"/>
                  </a:lnTo>
                  <a:lnTo>
                    <a:pt x="335" y="49"/>
                  </a:lnTo>
                  <a:lnTo>
                    <a:pt x="303" y="34"/>
                  </a:lnTo>
                  <a:lnTo>
                    <a:pt x="252" y="59"/>
                  </a:lnTo>
                  <a:lnTo>
                    <a:pt x="230" y="75"/>
                  </a:lnTo>
                  <a:lnTo>
                    <a:pt x="261" y="130"/>
                  </a:lnTo>
                  <a:lnTo>
                    <a:pt x="243" y="150"/>
                  </a:lnTo>
                  <a:lnTo>
                    <a:pt x="197" y="184"/>
                  </a:lnTo>
                  <a:lnTo>
                    <a:pt x="148" y="277"/>
                  </a:lnTo>
                  <a:lnTo>
                    <a:pt x="124" y="267"/>
                  </a:lnTo>
                  <a:lnTo>
                    <a:pt x="136" y="227"/>
                  </a:lnTo>
                  <a:lnTo>
                    <a:pt x="112" y="218"/>
                  </a:lnTo>
                  <a:lnTo>
                    <a:pt x="63" y="265"/>
                  </a:lnTo>
                  <a:lnTo>
                    <a:pt x="65" y="319"/>
                  </a:lnTo>
                  <a:lnTo>
                    <a:pt x="55" y="376"/>
                  </a:lnTo>
                  <a:lnTo>
                    <a:pt x="8" y="445"/>
                  </a:lnTo>
                  <a:lnTo>
                    <a:pt x="55" y="531"/>
                  </a:lnTo>
                  <a:lnTo>
                    <a:pt x="21" y="592"/>
                  </a:lnTo>
                  <a:lnTo>
                    <a:pt x="60" y="593"/>
                  </a:lnTo>
                  <a:lnTo>
                    <a:pt x="105" y="593"/>
                  </a:lnTo>
                  <a:lnTo>
                    <a:pt x="133" y="631"/>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6"/>
            <p:cNvSpPr>
              <a:spLocks/>
            </p:cNvSpPr>
            <p:nvPr/>
          </p:nvSpPr>
          <p:spPr bwMode="auto">
            <a:xfrm>
              <a:off x="3197" y="1520"/>
              <a:ext cx="169" cy="151"/>
            </a:xfrm>
            <a:custGeom>
              <a:avLst/>
              <a:gdLst>
                <a:gd name="T0" fmla="*/ 130 w 281"/>
                <a:gd name="T1" fmla="*/ 131 h 251"/>
                <a:gd name="T2" fmla="*/ 130 w 281"/>
                <a:gd name="T3" fmla="*/ 131 h 251"/>
                <a:gd name="T4" fmla="*/ 140 w 281"/>
                <a:gd name="T5" fmla="*/ 181 h 251"/>
                <a:gd name="T6" fmla="*/ 140 w 281"/>
                <a:gd name="T7" fmla="*/ 187 h 251"/>
                <a:gd name="T8" fmla="*/ 124 w 281"/>
                <a:gd name="T9" fmla="*/ 185 h 251"/>
                <a:gd name="T10" fmla="*/ 83 w 281"/>
                <a:gd name="T11" fmla="*/ 251 h 251"/>
                <a:gd name="T12" fmla="*/ 73 w 281"/>
                <a:gd name="T13" fmla="*/ 247 h 251"/>
                <a:gd name="T14" fmla="*/ 60 w 281"/>
                <a:gd name="T15" fmla="*/ 216 h 251"/>
                <a:gd name="T16" fmla="*/ 67 w 281"/>
                <a:gd name="T17" fmla="*/ 182 h 251"/>
                <a:gd name="T18" fmla="*/ 3 w 281"/>
                <a:gd name="T19" fmla="*/ 175 h 251"/>
                <a:gd name="T20" fmla="*/ 21 w 281"/>
                <a:gd name="T21" fmla="*/ 135 h 251"/>
                <a:gd name="T22" fmla="*/ 0 w 281"/>
                <a:gd name="T23" fmla="*/ 114 h 251"/>
                <a:gd name="T24" fmla="*/ 0 w 281"/>
                <a:gd name="T25" fmla="*/ 114 h 251"/>
                <a:gd name="T26" fmla="*/ 24 w 281"/>
                <a:gd name="T27" fmla="*/ 73 h 251"/>
                <a:gd name="T28" fmla="*/ 61 w 281"/>
                <a:gd name="T29" fmla="*/ 80 h 251"/>
                <a:gd name="T30" fmla="*/ 71 w 281"/>
                <a:gd name="T31" fmla="*/ 36 h 251"/>
                <a:gd name="T32" fmla="*/ 70 w 281"/>
                <a:gd name="T33" fmla="*/ 36 h 251"/>
                <a:gd name="T34" fmla="*/ 103 w 281"/>
                <a:gd name="T35" fmla="*/ 51 h 251"/>
                <a:gd name="T36" fmla="*/ 103 w 281"/>
                <a:gd name="T37" fmla="*/ 73 h 251"/>
                <a:gd name="T38" fmla="*/ 144 w 281"/>
                <a:gd name="T39" fmla="*/ 68 h 251"/>
                <a:gd name="T40" fmla="*/ 187 w 281"/>
                <a:gd name="T41" fmla="*/ 15 h 251"/>
                <a:gd name="T42" fmla="*/ 227 w 281"/>
                <a:gd name="T43" fmla="*/ 28 h 251"/>
                <a:gd name="T44" fmla="*/ 257 w 281"/>
                <a:gd name="T45" fmla="*/ 0 h 251"/>
                <a:gd name="T46" fmla="*/ 277 w 281"/>
                <a:gd name="T47" fmla="*/ 17 h 251"/>
                <a:gd name="T48" fmla="*/ 244 w 281"/>
                <a:gd name="T49" fmla="*/ 49 h 251"/>
                <a:gd name="T50" fmla="*/ 260 w 281"/>
                <a:gd name="T51" fmla="*/ 63 h 251"/>
                <a:gd name="T52" fmla="*/ 281 w 281"/>
                <a:gd name="T53" fmla="*/ 97 h 251"/>
                <a:gd name="T54" fmla="*/ 252 w 281"/>
                <a:gd name="T55" fmla="*/ 115 h 251"/>
                <a:gd name="T56" fmla="*/ 201 w 281"/>
                <a:gd name="T57" fmla="*/ 121 h 251"/>
                <a:gd name="T58" fmla="*/ 166 w 281"/>
                <a:gd name="T59" fmla="*/ 123 h 251"/>
                <a:gd name="T60" fmla="*/ 130 w 281"/>
                <a:gd name="T61" fmla="*/ 13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1" h="251">
                  <a:moveTo>
                    <a:pt x="130" y="131"/>
                  </a:moveTo>
                  <a:lnTo>
                    <a:pt x="130" y="131"/>
                  </a:lnTo>
                  <a:lnTo>
                    <a:pt x="140" y="181"/>
                  </a:lnTo>
                  <a:lnTo>
                    <a:pt x="140" y="187"/>
                  </a:lnTo>
                  <a:lnTo>
                    <a:pt x="124" y="185"/>
                  </a:lnTo>
                  <a:lnTo>
                    <a:pt x="83" y="251"/>
                  </a:lnTo>
                  <a:lnTo>
                    <a:pt x="73" y="247"/>
                  </a:lnTo>
                  <a:lnTo>
                    <a:pt x="60" y="216"/>
                  </a:lnTo>
                  <a:lnTo>
                    <a:pt x="67" y="182"/>
                  </a:lnTo>
                  <a:lnTo>
                    <a:pt x="3" y="175"/>
                  </a:lnTo>
                  <a:lnTo>
                    <a:pt x="21" y="135"/>
                  </a:lnTo>
                  <a:lnTo>
                    <a:pt x="0" y="114"/>
                  </a:lnTo>
                  <a:lnTo>
                    <a:pt x="0" y="114"/>
                  </a:lnTo>
                  <a:lnTo>
                    <a:pt x="24" y="73"/>
                  </a:lnTo>
                  <a:lnTo>
                    <a:pt x="61" y="80"/>
                  </a:lnTo>
                  <a:lnTo>
                    <a:pt x="71" y="36"/>
                  </a:lnTo>
                  <a:lnTo>
                    <a:pt x="70" y="36"/>
                  </a:lnTo>
                  <a:lnTo>
                    <a:pt x="103" y="51"/>
                  </a:lnTo>
                  <a:lnTo>
                    <a:pt x="103" y="73"/>
                  </a:lnTo>
                  <a:lnTo>
                    <a:pt x="144" y="68"/>
                  </a:lnTo>
                  <a:lnTo>
                    <a:pt x="187" y="15"/>
                  </a:lnTo>
                  <a:lnTo>
                    <a:pt x="227" y="28"/>
                  </a:lnTo>
                  <a:lnTo>
                    <a:pt x="257" y="0"/>
                  </a:lnTo>
                  <a:lnTo>
                    <a:pt x="277" y="17"/>
                  </a:lnTo>
                  <a:lnTo>
                    <a:pt x="244" y="49"/>
                  </a:lnTo>
                  <a:lnTo>
                    <a:pt x="260" y="63"/>
                  </a:lnTo>
                  <a:lnTo>
                    <a:pt x="281" y="97"/>
                  </a:lnTo>
                  <a:lnTo>
                    <a:pt x="252" y="115"/>
                  </a:lnTo>
                  <a:lnTo>
                    <a:pt x="201" y="121"/>
                  </a:lnTo>
                  <a:lnTo>
                    <a:pt x="166" y="123"/>
                  </a:lnTo>
                  <a:lnTo>
                    <a:pt x="130" y="131"/>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7"/>
            <p:cNvSpPr>
              <a:spLocks noEditPoints="1"/>
            </p:cNvSpPr>
            <p:nvPr/>
          </p:nvSpPr>
          <p:spPr bwMode="auto">
            <a:xfrm>
              <a:off x="3193" y="1517"/>
              <a:ext cx="176" cy="156"/>
            </a:xfrm>
            <a:custGeom>
              <a:avLst/>
              <a:gdLst>
                <a:gd name="T0" fmla="*/ 92 w 293"/>
                <a:gd name="T1" fmla="*/ 260 h 260"/>
                <a:gd name="T2" fmla="*/ 92 w 293"/>
                <a:gd name="T3" fmla="*/ 260 h 260"/>
                <a:gd name="T4" fmla="*/ 77 w 293"/>
                <a:gd name="T5" fmla="*/ 255 h 260"/>
                <a:gd name="T6" fmla="*/ 64 w 293"/>
                <a:gd name="T7" fmla="*/ 221 h 260"/>
                <a:gd name="T8" fmla="*/ 70 w 293"/>
                <a:gd name="T9" fmla="*/ 190 h 260"/>
                <a:gd name="T10" fmla="*/ 5 w 293"/>
                <a:gd name="T11" fmla="*/ 183 h 260"/>
                <a:gd name="T12" fmla="*/ 24 w 293"/>
                <a:gd name="T13" fmla="*/ 141 h 260"/>
                <a:gd name="T14" fmla="*/ 6 w 293"/>
                <a:gd name="T15" fmla="*/ 122 h 260"/>
                <a:gd name="T16" fmla="*/ 0 w 293"/>
                <a:gd name="T17" fmla="*/ 124 h 260"/>
                <a:gd name="T18" fmla="*/ 4 w 293"/>
                <a:gd name="T19" fmla="*/ 117 h 260"/>
                <a:gd name="T20" fmla="*/ 29 w 293"/>
                <a:gd name="T21" fmla="*/ 75 h 260"/>
                <a:gd name="T22" fmla="*/ 66 w 293"/>
                <a:gd name="T23" fmla="*/ 81 h 260"/>
                <a:gd name="T24" fmla="*/ 74 w 293"/>
                <a:gd name="T25" fmla="*/ 43 h 260"/>
                <a:gd name="T26" fmla="*/ 61 w 293"/>
                <a:gd name="T27" fmla="*/ 37 h 260"/>
                <a:gd name="T28" fmla="*/ 82 w 293"/>
                <a:gd name="T29" fmla="*/ 38 h 260"/>
                <a:gd name="T30" fmla="*/ 81 w 293"/>
                <a:gd name="T31" fmla="*/ 39 h 260"/>
                <a:gd name="T32" fmla="*/ 113 w 293"/>
                <a:gd name="T33" fmla="*/ 54 h 260"/>
                <a:gd name="T34" fmla="*/ 113 w 293"/>
                <a:gd name="T35" fmla="*/ 74 h 260"/>
                <a:gd name="T36" fmla="*/ 149 w 293"/>
                <a:gd name="T37" fmla="*/ 70 h 260"/>
                <a:gd name="T38" fmla="*/ 193 w 293"/>
                <a:gd name="T39" fmla="*/ 16 h 260"/>
                <a:gd name="T40" fmla="*/ 233 w 293"/>
                <a:gd name="T41" fmla="*/ 29 h 260"/>
                <a:gd name="T42" fmla="*/ 264 w 293"/>
                <a:gd name="T43" fmla="*/ 0 h 260"/>
                <a:gd name="T44" fmla="*/ 289 w 293"/>
                <a:gd name="T45" fmla="*/ 22 h 260"/>
                <a:gd name="T46" fmla="*/ 256 w 293"/>
                <a:gd name="T47" fmla="*/ 54 h 260"/>
                <a:gd name="T48" fmla="*/ 270 w 293"/>
                <a:gd name="T49" fmla="*/ 66 h 260"/>
                <a:gd name="T50" fmla="*/ 293 w 293"/>
                <a:gd name="T51" fmla="*/ 103 h 260"/>
                <a:gd name="T52" fmla="*/ 260 w 293"/>
                <a:gd name="T53" fmla="*/ 124 h 260"/>
                <a:gd name="T54" fmla="*/ 209 w 293"/>
                <a:gd name="T55" fmla="*/ 130 h 260"/>
                <a:gd name="T56" fmla="*/ 173 w 293"/>
                <a:gd name="T57" fmla="*/ 131 h 260"/>
                <a:gd name="T58" fmla="*/ 140 w 293"/>
                <a:gd name="T59" fmla="*/ 138 h 260"/>
                <a:gd name="T60" fmla="*/ 150 w 293"/>
                <a:gd name="T61" fmla="*/ 185 h 260"/>
                <a:gd name="T62" fmla="*/ 150 w 293"/>
                <a:gd name="T63" fmla="*/ 196 h 260"/>
                <a:gd name="T64" fmla="*/ 133 w 293"/>
                <a:gd name="T65" fmla="*/ 194 h 260"/>
                <a:gd name="T66" fmla="*/ 92 w 293"/>
                <a:gd name="T67" fmla="*/ 260 h 260"/>
                <a:gd name="T68" fmla="*/ 82 w 293"/>
                <a:gd name="T69" fmla="*/ 249 h 260"/>
                <a:gd name="T70" fmla="*/ 82 w 293"/>
                <a:gd name="T71" fmla="*/ 249 h 260"/>
                <a:gd name="T72" fmla="*/ 89 w 293"/>
                <a:gd name="T73" fmla="*/ 252 h 260"/>
                <a:gd name="T74" fmla="*/ 130 w 293"/>
                <a:gd name="T75" fmla="*/ 187 h 260"/>
                <a:gd name="T76" fmla="*/ 143 w 293"/>
                <a:gd name="T77" fmla="*/ 188 h 260"/>
                <a:gd name="T78" fmla="*/ 143 w 293"/>
                <a:gd name="T79" fmla="*/ 186 h 260"/>
                <a:gd name="T80" fmla="*/ 133 w 293"/>
                <a:gd name="T81" fmla="*/ 133 h 260"/>
                <a:gd name="T82" fmla="*/ 172 w 293"/>
                <a:gd name="T83" fmla="*/ 125 h 260"/>
                <a:gd name="T84" fmla="*/ 208 w 293"/>
                <a:gd name="T85" fmla="*/ 123 h 260"/>
                <a:gd name="T86" fmla="*/ 258 w 293"/>
                <a:gd name="T87" fmla="*/ 117 h 260"/>
                <a:gd name="T88" fmla="*/ 284 w 293"/>
                <a:gd name="T89" fmla="*/ 101 h 260"/>
                <a:gd name="T90" fmla="*/ 265 w 293"/>
                <a:gd name="T91" fmla="*/ 70 h 260"/>
                <a:gd name="T92" fmla="*/ 246 w 293"/>
                <a:gd name="T93" fmla="*/ 54 h 260"/>
                <a:gd name="T94" fmla="*/ 279 w 293"/>
                <a:gd name="T95" fmla="*/ 22 h 260"/>
                <a:gd name="T96" fmla="*/ 264 w 293"/>
                <a:gd name="T97" fmla="*/ 9 h 260"/>
                <a:gd name="T98" fmla="*/ 235 w 293"/>
                <a:gd name="T99" fmla="*/ 36 h 260"/>
                <a:gd name="T100" fmla="*/ 195 w 293"/>
                <a:gd name="T101" fmla="*/ 23 h 260"/>
                <a:gd name="T102" fmla="*/ 153 w 293"/>
                <a:gd name="T103" fmla="*/ 76 h 260"/>
                <a:gd name="T104" fmla="*/ 107 w 293"/>
                <a:gd name="T105" fmla="*/ 81 h 260"/>
                <a:gd name="T106" fmla="*/ 107 w 293"/>
                <a:gd name="T107" fmla="*/ 58 h 260"/>
                <a:gd name="T108" fmla="*/ 80 w 293"/>
                <a:gd name="T109" fmla="*/ 46 h 260"/>
                <a:gd name="T110" fmla="*/ 71 w 293"/>
                <a:gd name="T111" fmla="*/ 89 h 260"/>
                <a:gd name="T112" fmla="*/ 33 w 293"/>
                <a:gd name="T113" fmla="*/ 82 h 260"/>
                <a:gd name="T114" fmla="*/ 11 w 293"/>
                <a:gd name="T115" fmla="*/ 118 h 260"/>
                <a:gd name="T116" fmla="*/ 32 w 293"/>
                <a:gd name="T117" fmla="*/ 140 h 260"/>
                <a:gd name="T118" fmla="*/ 15 w 293"/>
                <a:gd name="T119" fmla="*/ 177 h 260"/>
                <a:gd name="T120" fmla="*/ 78 w 293"/>
                <a:gd name="T121" fmla="*/ 184 h 260"/>
                <a:gd name="T122" fmla="*/ 71 w 293"/>
                <a:gd name="T123" fmla="*/ 220 h 260"/>
                <a:gd name="T124" fmla="*/ 82 w 293"/>
                <a:gd name="T125" fmla="*/ 24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60">
                  <a:moveTo>
                    <a:pt x="92" y="260"/>
                  </a:moveTo>
                  <a:lnTo>
                    <a:pt x="92" y="260"/>
                  </a:lnTo>
                  <a:lnTo>
                    <a:pt x="77" y="255"/>
                  </a:lnTo>
                  <a:lnTo>
                    <a:pt x="64" y="221"/>
                  </a:lnTo>
                  <a:lnTo>
                    <a:pt x="70" y="190"/>
                  </a:lnTo>
                  <a:lnTo>
                    <a:pt x="5" y="183"/>
                  </a:lnTo>
                  <a:lnTo>
                    <a:pt x="24" y="141"/>
                  </a:lnTo>
                  <a:lnTo>
                    <a:pt x="6" y="122"/>
                  </a:lnTo>
                  <a:lnTo>
                    <a:pt x="0" y="124"/>
                  </a:lnTo>
                  <a:lnTo>
                    <a:pt x="4" y="117"/>
                  </a:lnTo>
                  <a:lnTo>
                    <a:pt x="29" y="75"/>
                  </a:lnTo>
                  <a:lnTo>
                    <a:pt x="66" y="81"/>
                  </a:lnTo>
                  <a:lnTo>
                    <a:pt x="74" y="43"/>
                  </a:lnTo>
                  <a:lnTo>
                    <a:pt x="61" y="37"/>
                  </a:lnTo>
                  <a:lnTo>
                    <a:pt x="82" y="38"/>
                  </a:lnTo>
                  <a:lnTo>
                    <a:pt x="81" y="39"/>
                  </a:lnTo>
                  <a:lnTo>
                    <a:pt x="113" y="54"/>
                  </a:lnTo>
                  <a:lnTo>
                    <a:pt x="113" y="74"/>
                  </a:lnTo>
                  <a:lnTo>
                    <a:pt x="149" y="70"/>
                  </a:lnTo>
                  <a:lnTo>
                    <a:pt x="193" y="16"/>
                  </a:lnTo>
                  <a:lnTo>
                    <a:pt x="233" y="29"/>
                  </a:lnTo>
                  <a:lnTo>
                    <a:pt x="264" y="0"/>
                  </a:lnTo>
                  <a:lnTo>
                    <a:pt x="289" y="22"/>
                  </a:lnTo>
                  <a:lnTo>
                    <a:pt x="256" y="54"/>
                  </a:lnTo>
                  <a:lnTo>
                    <a:pt x="270" y="66"/>
                  </a:lnTo>
                  <a:lnTo>
                    <a:pt x="293" y="103"/>
                  </a:lnTo>
                  <a:lnTo>
                    <a:pt x="260" y="124"/>
                  </a:lnTo>
                  <a:lnTo>
                    <a:pt x="209" y="130"/>
                  </a:lnTo>
                  <a:lnTo>
                    <a:pt x="173" y="131"/>
                  </a:lnTo>
                  <a:lnTo>
                    <a:pt x="140" y="138"/>
                  </a:lnTo>
                  <a:lnTo>
                    <a:pt x="150" y="185"/>
                  </a:lnTo>
                  <a:lnTo>
                    <a:pt x="150" y="196"/>
                  </a:lnTo>
                  <a:lnTo>
                    <a:pt x="133" y="194"/>
                  </a:lnTo>
                  <a:lnTo>
                    <a:pt x="92" y="260"/>
                  </a:lnTo>
                  <a:close/>
                  <a:moveTo>
                    <a:pt x="82" y="249"/>
                  </a:moveTo>
                  <a:lnTo>
                    <a:pt x="82" y="249"/>
                  </a:lnTo>
                  <a:lnTo>
                    <a:pt x="89" y="252"/>
                  </a:lnTo>
                  <a:lnTo>
                    <a:pt x="130" y="187"/>
                  </a:lnTo>
                  <a:lnTo>
                    <a:pt x="143" y="188"/>
                  </a:lnTo>
                  <a:lnTo>
                    <a:pt x="143" y="186"/>
                  </a:lnTo>
                  <a:lnTo>
                    <a:pt x="133" y="133"/>
                  </a:lnTo>
                  <a:lnTo>
                    <a:pt x="172" y="125"/>
                  </a:lnTo>
                  <a:lnTo>
                    <a:pt x="208" y="123"/>
                  </a:lnTo>
                  <a:lnTo>
                    <a:pt x="258" y="117"/>
                  </a:lnTo>
                  <a:lnTo>
                    <a:pt x="284" y="101"/>
                  </a:lnTo>
                  <a:lnTo>
                    <a:pt x="265" y="70"/>
                  </a:lnTo>
                  <a:lnTo>
                    <a:pt x="246" y="54"/>
                  </a:lnTo>
                  <a:lnTo>
                    <a:pt x="279" y="22"/>
                  </a:lnTo>
                  <a:lnTo>
                    <a:pt x="264" y="9"/>
                  </a:lnTo>
                  <a:lnTo>
                    <a:pt x="235" y="36"/>
                  </a:lnTo>
                  <a:lnTo>
                    <a:pt x="195" y="23"/>
                  </a:lnTo>
                  <a:lnTo>
                    <a:pt x="153" y="76"/>
                  </a:lnTo>
                  <a:lnTo>
                    <a:pt x="107" y="81"/>
                  </a:lnTo>
                  <a:lnTo>
                    <a:pt x="107" y="58"/>
                  </a:lnTo>
                  <a:lnTo>
                    <a:pt x="80" y="46"/>
                  </a:lnTo>
                  <a:lnTo>
                    <a:pt x="71" y="89"/>
                  </a:lnTo>
                  <a:lnTo>
                    <a:pt x="33" y="82"/>
                  </a:lnTo>
                  <a:lnTo>
                    <a:pt x="11" y="118"/>
                  </a:lnTo>
                  <a:lnTo>
                    <a:pt x="32" y="140"/>
                  </a:lnTo>
                  <a:lnTo>
                    <a:pt x="15" y="177"/>
                  </a:lnTo>
                  <a:lnTo>
                    <a:pt x="78" y="184"/>
                  </a:lnTo>
                  <a:lnTo>
                    <a:pt x="71" y="220"/>
                  </a:lnTo>
                  <a:lnTo>
                    <a:pt x="82" y="249"/>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8"/>
            <p:cNvSpPr>
              <a:spLocks/>
            </p:cNvSpPr>
            <p:nvPr/>
          </p:nvSpPr>
          <p:spPr bwMode="auto">
            <a:xfrm>
              <a:off x="4028" y="2592"/>
              <a:ext cx="445" cy="428"/>
            </a:xfrm>
            <a:custGeom>
              <a:avLst/>
              <a:gdLst>
                <a:gd name="T0" fmla="*/ 362 w 741"/>
                <a:gd name="T1" fmla="*/ 712 h 712"/>
                <a:gd name="T2" fmla="*/ 353 w 741"/>
                <a:gd name="T3" fmla="*/ 632 h 712"/>
                <a:gd name="T4" fmla="*/ 334 w 741"/>
                <a:gd name="T5" fmla="*/ 560 h 712"/>
                <a:gd name="T6" fmla="*/ 308 w 741"/>
                <a:gd name="T7" fmla="*/ 467 h 712"/>
                <a:gd name="T8" fmla="*/ 325 w 741"/>
                <a:gd name="T9" fmla="*/ 416 h 712"/>
                <a:gd name="T10" fmla="*/ 334 w 741"/>
                <a:gd name="T11" fmla="*/ 478 h 712"/>
                <a:gd name="T12" fmla="*/ 365 w 741"/>
                <a:gd name="T13" fmla="*/ 463 h 712"/>
                <a:gd name="T14" fmla="*/ 419 w 741"/>
                <a:gd name="T15" fmla="*/ 431 h 712"/>
                <a:gd name="T16" fmla="*/ 530 w 741"/>
                <a:gd name="T17" fmla="*/ 473 h 712"/>
                <a:gd name="T18" fmla="*/ 546 w 741"/>
                <a:gd name="T19" fmla="*/ 389 h 712"/>
                <a:gd name="T20" fmla="*/ 503 w 741"/>
                <a:gd name="T21" fmla="*/ 342 h 712"/>
                <a:gd name="T22" fmla="*/ 543 w 741"/>
                <a:gd name="T23" fmla="*/ 291 h 712"/>
                <a:gd name="T24" fmla="*/ 603 w 741"/>
                <a:gd name="T25" fmla="*/ 282 h 712"/>
                <a:gd name="T26" fmla="*/ 679 w 741"/>
                <a:gd name="T27" fmla="*/ 214 h 712"/>
                <a:gd name="T28" fmla="*/ 704 w 741"/>
                <a:gd name="T29" fmla="*/ 176 h 712"/>
                <a:gd name="T30" fmla="*/ 741 w 741"/>
                <a:gd name="T31" fmla="*/ 92 h 712"/>
                <a:gd name="T32" fmla="*/ 736 w 741"/>
                <a:gd name="T33" fmla="*/ 62 h 712"/>
                <a:gd name="T34" fmla="*/ 592 w 741"/>
                <a:gd name="T35" fmla="*/ 95 h 712"/>
                <a:gd name="T36" fmla="*/ 520 w 741"/>
                <a:gd name="T37" fmla="*/ 11 h 712"/>
                <a:gd name="T38" fmla="*/ 436 w 741"/>
                <a:gd name="T39" fmla="*/ 26 h 712"/>
                <a:gd name="T40" fmla="*/ 347 w 741"/>
                <a:gd name="T41" fmla="*/ 48 h 712"/>
                <a:gd name="T42" fmla="*/ 340 w 741"/>
                <a:gd name="T43" fmla="*/ 0 h 712"/>
                <a:gd name="T44" fmla="*/ 253 w 741"/>
                <a:gd name="T45" fmla="*/ 63 h 712"/>
                <a:gd name="T46" fmla="*/ 86 w 741"/>
                <a:gd name="T47" fmla="*/ 49 h 712"/>
                <a:gd name="T48" fmla="*/ 53 w 741"/>
                <a:gd name="T49" fmla="*/ 80 h 712"/>
                <a:gd name="T50" fmla="*/ 20 w 741"/>
                <a:gd name="T51" fmla="*/ 61 h 712"/>
                <a:gd name="T52" fmla="*/ 28 w 741"/>
                <a:gd name="T53" fmla="*/ 125 h 712"/>
                <a:gd name="T54" fmla="*/ 107 w 741"/>
                <a:gd name="T55" fmla="*/ 101 h 712"/>
                <a:gd name="T56" fmla="*/ 189 w 741"/>
                <a:gd name="T57" fmla="*/ 130 h 712"/>
                <a:gd name="T58" fmla="*/ 147 w 741"/>
                <a:gd name="T59" fmla="*/ 238 h 712"/>
                <a:gd name="T60" fmla="*/ 240 w 741"/>
                <a:gd name="T61" fmla="*/ 253 h 712"/>
                <a:gd name="T62" fmla="*/ 251 w 741"/>
                <a:gd name="T63" fmla="*/ 325 h 712"/>
                <a:gd name="T64" fmla="*/ 252 w 741"/>
                <a:gd name="T65" fmla="*/ 370 h 712"/>
                <a:gd name="T66" fmla="*/ 236 w 741"/>
                <a:gd name="T67" fmla="*/ 502 h 712"/>
                <a:gd name="T68" fmla="*/ 221 w 741"/>
                <a:gd name="T69" fmla="*/ 582 h 712"/>
                <a:gd name="T70" fmla="*/ 362 w 741"/>
                <a:gd name="T71" fmla="*/ 71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2">
                  <a:moveTo>
                    <a:pt x="362" y="712"/>
                  </a:moveTo>
                  <a:lnTo>
                    <a:pt x="362" y="712"/>
                  </a:lnTo>
                  <a:lnTo>
                    <a:pt x="426" y="675"/>
                  </a:lnTo>
                  <a:lnTo>
                    <a:pt x="353" y="632"/>
                  </a:lnTo>
                  <a:lnTo>
                    <a:pt x="345" y="603"/>
                  </a:lnTo>
                  <a:lnTo>
                    <a:pt x="334" y="560"/>
                  </a:lnTo>
                  <a:lnTo>
                    <a:pt x="320" y="510"/>
                  </a:lnTo>
                  <a:lnTo>
                    <a:pt x="308" y="467"/>
                  </a:lnTo>
                  <a:lnTo>
                    <a:pt x="304" y="448"/>
                  </a:lnTo>
                  <a:lnTo>
                    <a:pt x="325" y="416"/>
                  </a:lnTo>
                  <a:lnTo>
                    <a:pt x="345" y="424"/>
                  </a:lnTo>
                  <a:lnTo>
                    <a:pt x="334" y="478"/>
                  </a:lnTo>
                  <a:lnTo>
                    <a:pt x="352" y="478"/>
                  </a:lnTo>
                  <a:lnTo>
                    <a:pt x="365" y="463"/>
                  </a:lnTo>
                  <a:lnTo>
                    <a:pt x="393" y="431"/>
                  </a:lnTo>
                  <a:lnTo>
                    <a:pt x="419" y="431"/>
                  </a:lnTo>
                  <a:lnTo>
                    <a:pt x="425" y="484"/>
                  </a:lnTo>
                  <a:lnTo>
                    <a:pt x="530" y="473"/>
                  </a:lnTo>
                  <a:lnTo>
                    <a:pt x="522" y="408"/>
                  </a:lnTo>
                  <a:lnTo>
                    <a:pt x="546" y="389"/>
                  </a:lnTo>
                  <a:lnTo>
                    <a:pt x="535" y="356"/>
                  </a:lnTo>
                  <a:lnTo>
                    <a:pt x="503" y="342"/>
                  </a:lnTo>
                  <a:lnTo>
                    <a:pt x="515" y="318"/>
                  </a:lnTo>
                  <a:lnTo>
                    <a:pt x="543" y="291"/>
                  </a:lnTo>
                  <a:lnTo>
                    <a:pt x="570" y="279"/>
                  </a:lnTo>
                  <a:lnTo>
                    <a:pt x="603" y="282"/>
                  </a:lnTo>
                  <a:lnTo>
                    <a:pt x="680" y="249"/>
                  </a:lnTo>
                  <a:lnTo>
                    <a:pt x="679" y="214"/>
                  </a:lnTo>
                  <a:lnTo>
                    <a:pt x="707" y="202"/>
                  </a:lnTo>
                  <a:lnTo>
                    <a:pt x="704" y="176"/>
                  </a:lnTo>
                  <a:lnTo>
                    <a:pt x="701" y="142"/>
                  </a:lnTo>
                  <a:lnTo>
                    <a:pt x="741" y="92"/>
                  </a:lnTo>
                  <a:lnTo>
                    <a:pt x="740" y="78"/>
                  </a:lnTo>
                  <a:lnTo>
                    <a:pt x="736" y="62"/>
                  </a:lnTo>
                  <a:lnTo>
                    <a:pt x="671" y="89"/>
                  </a:lnTo>
                  <a:lnTo>
                    <a:pt x="592" y="95"/>
                  </a:lnTo>
                  <a:lnTo>
                    <a:pt x="515" y="79"/>
                  </a:lnTo>
                  <a:lnTo>
                    <a:pt x="520" y="11"/>
                  </a:lnTo>
                  <a:lnTo>
                    <a:pt x="438" y="7"/>
                  </a:lnTo>
                  <a:lnTo>
                    <a:pt x="436" y="26"/>
                  </a:lnTo>
                  <a:lnTo>
                    <a:pt x="433" y="45"/>
                  </a:lnTo>
                  <a:lnTo>
                    <a:pt x="347" y="48"/>
                  </a:lnTo>
                  <a:lnTo>
                    <a:pt x="346" y="24"/>
                  </a:lnTo>
                  <a:lnTo>
                    <a:pt x="340" y="0"/>
                  </a:lnTo>
                  <a:lnTo>
                    <a:pt x="288" y="3"/>
                  </a:lnTo>
                  <a:lnTo>
                    <a:pt x="253" y="63"/>
                  </a:lnTo>
                  <a:lnTo>
                    <a:pt x="198" y="40"/>
                  </a:lnTo>
                  <a:lnTo>
                    <a:pt x="86" y="49"/>
                  </a:lnTo>
                  <a:lnTo>
                    <a:pt x="75" y="59"/>
                  </a:lnTo>
                  <a:lnTo>
                    <a:pt x="53" y="80"/>
                  </a:lnTo>
                  <a:lnTo>
                    <a:pt x="40" y="63"/>
                  </a:lnTo>
                  <a:lnTo>
                    <a:pt x="20" y="61"/>
                  </a:lnTo>
                  <a:lnTo>
                    <a:pt x="0" y="96"/>
                  </a:lnTo>
                  <a:lnTo>
                    <a:pt x="28" y="125"/>
                  </a:lnTo>
                  <a:lnTo>
                    <a:pt x="75" y="98"/>
                  </a:lnTo>
                  <a:lnTo>
                    <a:pt x="107" y="101"/>
                  </a:lnTo>
                  <a:lnTo>
                    <a:pt x="185" y="110"/>
                  </a:lnTo>
                  <a:lnTo>
                    <a:pt x="189" y="130"/>
                  </a:lnTo>
                  <a:lnTo>
                    <a:pt x="184" y="171"/>
                  </a:lnTo>
                  <a:lnTo>
                    <a:pt x="147" y="238"/>
                  </a:lnTo>
                  <a:lnTo>
                    <a:pt x="192" y="266"/>
                  </a:lnTo>
                  <a:lnTo>
                    <a:pt x="240" y="253"/>
                  </a:lnTo>
                  <a:lnTo>
                    <a:pt x="251" y="250"/>
                  </a:lnTo>
                  <a:lnTo>
                    <a:pt x="251" y="325"/>
                  </a:lnTo>
                  <a:lnTo>
                    <a:pt x="251" y="340"/>
                  </a:lnTo>
                  <a:lnTo>
                    <a:pt x="252" y="370"/>
                  </a:lnTo>
                  <a:lnTo>
                    <a:pt x="232" y="407"/>
                  </a:lnTo>
                  <a:lnTo>
                    <a:pt x="236" y="502"/>
                  </a:lnTo>
                  <a:lnTo>
                    <a:pt x="248" y="557"/>
                  </a:lnTo>
                  <a:lnTo>
                    <a:pt x="221" y="582"/>
                  </a:lnTo>
                  <a:lnTo>
                    <a:pt x="320" y="679"/>
                  </a:lnTo>
                  <a:lnTo>
                    <a:pt x="362" y="712"/>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89"/>
            <p:cNvSpPr>
              <a:spLocks noEditPoints="1"/>
            </p:cNvSpPr>
            <p:nvPr/>
          </p:nvSpPr>
          <p:spPr bwMode="auto">
            <a:xfrm>
              <a:off x="4025" y="2590"/>
              <a:ext cx="450" cy="432"/>
            </a:xfrm>
            <a:custGeom>
              <a:avLst/>
              <a:gdLst>
                <a:gd name="T0" fmla="*/ 323 w 749"/>
                <a:gd name="T1" fmla="*/ 685 h 719"/>
                <a:gd name="T2" fmla="*/ 238 w 749"/>
                <a:gd name="T3" fmla="*/ 506 h 719"/>
                <a:gd name="T4" fmla="*/ 253 w 749"/>
                <a:gd name="T5" fmla="*/ 258 h 719"/>
                <a:gd name="T6" fmla="*/ 147 w 749"/>
                <a:gd name="T7" fmla="*/ 242 h 719"/>
                <a:gd name="T8" fmla="*/ 187 w 749"/>
                <a:gd name="T9" fmla="*/ 116 h 719"/>
                <a:gd name="T10" fmla="*/ 0 w 749"/>
                <a:gd name="T11" fmla="*/ 99 h 719"/>
                <a:gd name="T12" fmla="*/ 59 w 749"/>
                <a:gd name="T13" fmla="*/ 78 h 719"/>
                <a:gd name="T14" fmla="*/ 204 w 749"/>
                <a:gd name="T15" fmla="*/ 40 h 719"/>
                <a:gd name="T16" fmla="*/ 348 w 749"/>
                <a:gd name="T17" fmla="*/ 0 h 719"/>
                <a:gd name="T18" fmla="*/ 435 w 749"/>
                <a:gd name="T19" fmla="*/ 45 h 719"/>
                <a:gd name="T20" fmla="*/ 528 w 749"/>
                <a:gd name="T21" fmla="*/ 11 h 719"/>
                <a:gd name="T22" fmla="*/ 675 w 749"/>
                <a:gd name="T23" fmla="*/ 89 h 719"/>
                <a:gd name="T24" fmla="*/ 749 w 749"/>
                <a:gd name="T25" fmla="*/ 96 h 719"/>
                <a:gd name="T26" fmla="*/ 687 w 749"/>
                <a:gd name="T27" fmla="*/ 220 h 719"/>
                <a:gd name="T28" fmla="*/ 576 w 749"/>
                <a:gd name="T29" fmla="*/ 286 h 719"/>
                <a:gd name="T30" fmla="*/ 513 w 749"/>
                <a:gd name="T31" fmla="*/ 343 h 719"/>
                <a:gd name="T32" fmla="*/ 530 w 749"/>
                <a:gd name="T33" fmla="*/ 412 h 719"/>
                <a:gd name="T34" fmla="*/ 421 w 749"/>
                <a:gd name="T35" fmla="*/ 438 h 719"/>
                <a:gd name="T36" fmla="*/ 335 w 749"/>
                <a:gd name="T37" fmla="*/ 485 h 719"/>
                <a:gd name="T38" fmla="*/ 312 w 749"/>
                <a:gd name="T39" fmla="*/ 451 h 719"/>
                <a:gd name="T40" fmla="*/ 342 w 749"/>
                <a:gd name="T41" fmla="*/ 562 h 719"/>
                <a:gd name="T42" fmla="*/ 366 w 749"/>
                <a:gd name="T43" fmla="*/ 719 h 719"/>
                <a:gd name="T44" fmla="*/ 328 w 749"/>
                <a:gd name="T45" fmla="*/ 680 h 719"/>
                <a:gd name="T46" fmla="*/ 355 w 749"/>
                <a:gd name="T47" fmla="*/ 637 h 719"/>
                <a:gd name="T48" fmla="*/ 305 w 749"/>
                <a:gd name="T49" fmla="*/ 450 h 719"/>
                <a:gd name="T50" fmla="*/ 343 w 749"/>
                <a:gd name="T51" fmla="*/ 478 h 719"/>
                <a:gd name="T52" fmla="*/ 427 w 749"/>
                <a:gd name="T53" fmla="*/ 431 h 719"/>
                <a:gd name="T54" fmla="*/ 523 w 749"/>
                <a:gd name="T55" fmla="*/ 409 h 719"/>
                <a:gd name="T56" fmla="*/ 504 w 749"/>
                <a:gd name="T57" fmla="*/ 346 h 719"/>
                <a:gd name="T58" fmla="*/ 574 w 749"/>
                <a:gd name="T59" fmla="*/ 279 h 719"/>
                <a:gd name="T60" fmla="*/ 680 w 749"/>
                <a:gd name="T61" fmla="*/ 215 h 719"/>
                <a:gd name="T62" fmla="*/ 742 w 749"/>
                <a:gd name="T63" fmla="*/ 93 h 719"/>
                <a:gd name="T64" fmla="*/ 676 w 749"/>
                <a:gd name="T65" fmla="*/ 95 h 719"/>
                <a:gd name="T66" fmla="*/ 517 w 749"/>
                <a:gd name="T67" fmla="*/ 84 h 719"/>
                <a:gd name="T68" fmla="*/ 444 w 749"/>
                <a:gd name="T69" fmla="*/ 29 h 719"/>
                <a:gd name="T70" fmla="*/ 347 w 749"/>
                <a:gd name="T71" fmla="*/ 27 h 719"/>
                <a:gd name="T72" fmla="*/ 259 w 749"/>
                <a:gd name="T73" fmla="*/ 70 h 719"/>
                <a:gd name="T74" fmla="*/ 58 w 749"/>
                <a:gd name="T75" fmla="*/ 88 h 719"/>
                <a:gd name="T76" fmla="*/ 9 w 749"/>
                <a:gd name="T77" fmla="*/ 98 h 719"/>
                <a:gd name="T78" fmla="*/ 193 w 749"/>
                <a:gd name="T79" fmla="*/ 110 h 719"/>
                <a:gd name="T80" fmla="*/ 156 w 749"/>
                <a:gd name="T81" fmla="*/ 239 h 719"/>
                <a:gd name="T82" fmla="*/ 260 w 749"/>
                <a:gd name="T83" fmla="*/ 374 h 719"/>
                <a:gd name="T84" fmla="*/ 245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5"/>
                  </a:lnTo>
                  <a:lnTo>
                    <a:pt x="221" y="584"/>
                  </a:lnTo>
                  <a:lnTo>
                    <a:pt x="250" y="559"/>
                  </a:lnTo>
                  <a:lnTo>
                    <a:pt x="238" y="506"/>
                  </a:lnTo>
                  <a:lnTo>
                    <a:pt x="234" y="409"/>
                  </a:lnTo>
                  <a:lnTo>
                    <a:pt x="253" y="372"/>
                  </a:lnTo>
                  <a:lnTo>
                    <a:pt x="253" y="258"/>
                  </a:lnTo>
                  <a:lnTo>
                    <a:pt x="245" y="260"/>
                  </a:lnTo>
                  <a:lnTo>
                    <a:pt x="196" y="273"/>
                  </a:lnTo>
                  <a:lnTo>
                    <a:pt x="147" y="242"/>
                  </a:lnTo>
                  <a:lnTo>
                    <a:pt x="186" y="173"/>
                  </a:lnTo>
                  <a:lnTo>
                    <a:pt x="190" y="133"/>
                  </a:lnTo>
                  <a:lnTo>
                    <a:pt x="187" y="116"/>
                  </a:lnTo>
                  <a:lnTo>
                    <a:pt x="81" y="104"/>
                  </a:lnTo>
                  <a:lnTo>
                    <a:pt x="32" y="132"/>
                  </a:lnTo>
                  <a:lnTo>
                    <a:pt x="0" y="99"/>
                  </a:lnTo>
                  <a:lnTo>
                    <a:pt x="23" y="60"/>
                  </a:lnTo>
                  <a:lnTo>
                    <a:pt x="47" y="62"/>
                  </a:lnTo>
                  <a:lnTo>
                    <a:pt x="59" y="78"/>
                  </a:lnTo>
                  <a:lnTo>
                    <a:pt x="90" y="48"/>
                  </a:lnTo>
                  <a:lnTo>
                    <a:pt x="91" y="48"/>
                  </a:lnTo>
                  <a:lnTo>
                    <a:pt x="204" y="40"/>
                  </a:lnTo>
                  <a:lnTo>
                    <a:pt x="256" y="62"/>
                  </a:lnTo>
                  <a:lnTo>
                    <a:pt x="291" y="3"/>
                  </a:lnTo>
                  <a:lnTo>
                    <a:pt x="348" y="0"/>
                  </a:lnTo>
                  <a:lnTo>
                    <a:pt x="354" y="26"/>
                  </a:lnTo>
                  <a:lnTo>
                    <a:pt x="355" y="47"/>
                  </a:lnTo>
                  <a:lnTo>
                    <a:pt x="435" y="45"/>
                  </a:lnTo>
                  <a:lnTo>
                    <a:pt x="438" y="28"/>
                  </a:lnTo>
                  <a:lnTo>
                    <a:pt x="440" y="6"/>
                  </a:lnTo>
                  <a:lnTo>
                    <a:pt x="528" y="11"/>
                  </a:lnTo>
                  <a:lnTo>
                    <a:pt x="524" y="79"/>
                  </a:lnTo>
                  <a:lnTo>
                    <a:pt x="597" y="95"/>
                  </a:lnTo>
                  <a:lnTo>
                    <a:pt x="675" y="89"/>
                  </a:lnTo>
                  <a:lnTo>
                    <a:pt x="744" y="60"/>
                  </a:lnTo>
                  <a:lnTo>
                    <a:pt x="749" y="81"/>
                  </a:lnTo>
                  <a:lnTo>
                    <a:pt x="749" y="96"/>
                  </a:lnTo>
                  <a:lnTo>
                    <a:pt x="710" y="146"/>
                  </a:lnTo>
                  <a:lnTo>
                    <a:pt x="715" y="207"/>
                  </a:lnTo>
                  <a:lnTo>
                    <a:pt x="687" y="220"/>
                  </a:lnTo>
                  <a:lnTo>
                    <a:pt x="688" y="254"/>
                  </a:lnTo>
                  <a:lnTo>
                    <a:pt x="608" y="289"/>
                  </a:lnTo>
                  <a:lnTo>
                    <a:pt x="576" y="286"/>
                  </a:lnTo>
                  <a:lnTo>
                    <a:pt x="550" y="297"/>
                  </a:lnTo>
                  <a:lnTo>
                    <a:pt x="523" y="323"/>
                  </a:lnTo>
                  <a:lnTo>
                    <a:pt x="513" y="343"/>
                  </a:lnTo>
                  <a:lnTo>
                    <a:pt x="543" y="357"/>
                  </a:lnTo>
                  <a:lnTo>
                    <a:pt x="555" y="393"/>
                  </a:lnTo>
                  <a:lnTo>
                    <a:pt x="530" y="412"/>
                  </a:lnTo>
                  <a:lnTo>
                    <a:pt x="539" y="479"/>
                  </a:lnTo>
                  <a:lnTo>
                    <a:pt x="427" y="490"/>
                  </a:lnTo>
                  <a:lnTo>
                    <a:pt x="421" y="438"/>
                  </a:lnTo>
                  <a:lnTo>
                    <a:pt x="399" y="438"/>
                  </a:lnTo>
                  <a:lnTo>
                    <a:pt x="359" y="485"/>
                  </a:lnTo>
                  <a:lnTo>
                    <a:pt x="335" y="485"/>
                  </a:lnTo>
                  <a:lnTo>
                    <a:pt x="346" y="429"/>
                  </a:lnTo>
                  <a:lnTo>
                    <a:pt x="332" y="423"/>
                  </a:lnTo>
                  <a:lnTo>
                    <a:pt x="312" y="451"/>
                  </a:lnTo>
                  <a:lnTo>
                    <a:pt x="317" y="470"/>
                  </a:lnTo>
                  <a:lnTo>
                    <a:pt x="328" y="513"/>
                  </a:lnTo>
                  <a:lnTo>
                    <a:pt x="342" y="562"/>
                  </a:lnTo>
                  <a:lnTo>
                    <a:pt x="361" y="632"/>
                  </a:lnTo>
                  <a:lnTo>
                    <a:pt x="438" y="678"/>
                  </a:lnTo>
                  <a:lnTo>
                    <a:pt x="366" y="719"/>
                  </a:lnTo>
                  <a:close/>
                  <a:moveTo>
                    <a:pt x="231" y="585"/>
                  </a:moveTo>
                  <a:lnTo>
                    <a:pt x="231" y="585"/>
                  </a:lnTo>
                  <a:lnTo>
                    <a:pt x="328" y="680"/>
                  </a:lnTo>
                  <a:lnTo>
                    <a:pt x="367" y="711"/>
                  </a:lnTo>
                  <a:lnTo>
                    <a:pt x="424" y="678"/>
                  </a:lnTo>
                  <a:lnTo>
                    <a:pt x="355" y="637"/>
                  </a:lnTo>
                  <a:lnTo>
                    <a:pt x="336" y="564"/>
                  </a:lnTo>
                  <a:lnTo>
                    <a:pt x="322" y="514"/>
                  </a:lnTo>
                  <a:lnTo>
                    <a:pt x="305" y="450"/>
                  </a:lnTo>
                  <a:lnTo>
                    <a:pt x="329" y="415"/>
                  </a:lnTo>
                  <a:lnTo>
                    <a:pt x="354" y="424"/>
                  </a:lnTo>
                  <a:lnTo>
                    <a:pt x="343" y="478"/>
                  </a:lnTo>
                  <a:lnTo>
                    <a:pt x="356" y="478"/>
                  </a:lnTo>
                  <a:lnTo>
                    <a:pt x="396" y="431"/>
                  </a:lnTo>
                  <a:lnTo>
                    <a:pt x="427" y="431"/>
                  </a:lnTo>
                  <a:lnTo>
                    <a:pt x="433" y="483"/>
                  </a:lnTo>
                  <a:lnTo>
                    <a:pt x="532" y="473"/>
                  </a:lnTo>
                  <a:lnTo>
                    <a:pt x="523" y="409"/>
                  </a:lnTo>
                  <a:lnTo>
                    <a:pt x="547" y="391"/>
                  </a:lnTo>
                  <a:lnTo>
                    <a:pt x="538" y="362"/>
                  </a:lnTo>
                  <a:lnTo>
                    <a:pt x="504" y="346"/>
                  </a:lnTo>
                  <a:lnTo>
                    <a:pt x="518" y="319"/>
                  </a:lnTo>
                  <a:lnTo>
                    <a:pt x="547" y="291"/>
                  </a:lnTo>
                  <a:lnTo>
                    <a:pt x="574" y="279"/>
                  </a:lnTo>
                  <a:lnTo>
                    <a:pt x="607" y="282"/>
                  </a:lnTo>
                  <a:lnTo>
                    <a:pt x="682" y="250"/>
                  </a:lnTo>
                  <a:lnTo>
                    <a:pt x="680" y="215"/>
                  </a:lnTo>
                  <a:lnTo>
                    <a:pt x="708" y="203"/>
                  </a:lnTo>
                  <a:lnTo>
                    <a:pt x="703" y="144"/>
                  </a:lnTo>
                  <a:lnTo>
                    <a:pt x="742" y="93"/>
                  </a:lnTo>
                  <a:lnTo>
                    <a:pt x="742" y="81"/>
                  </a:lnTo>
                  <a:lnTo>
                    <a:pt x="739" y="69"/>
                  </a:lnTo>
                  <a:lnTo>
                    <a:pt x="676" y="95"/>
                  </a:lnTo>
                  <a:lnTo>
                    <a:pt x="597" y="102"/>
                  </a:lnTo>
                  <a:lnTo>
                    <a:pt x="596" y="102"/>
                  </a:lnTo>
                  <a:lnTo>
                    <a:pt x="517" y="84"/>
                  </a:lnTo>
                  <a:lnTo>
                    <a:pt x="521" y="17"/>
                  </a:lnTo>
                  <a:lnTo>
                    <a:pt x="446" y="13"/>
                  </a:lnTo>
                  <a:lnTo>
                    <a:pt x="444" y="29"/>
                  </a:lnTo>
                  <a:lnTo>
                    <a:pt x="440" y="51"/>
                  </a:lnTo>
                  <a:lnTo>
                    <a:pt x="349" y="54"/>
                  </a:lnTo>
                  <a:lnTo>
                    <a:pt x="347" y="27"/>
                  </a:lnTo>
                  <a:lnTo>
                    <a:pt x="343" y="7"/>
                  </a:lnTo>
                  <a:lnTo>
                    <a:pt x="295" y="10"/>
                  </a:lnTo>
                  <a:lnTo>
                    <a:pt x="259" y="70"/>
                  </a:lnTo>
                  <a:lnTo>
                    <a:pt x="202" y="47"/>
                  </a:lnTo>
                  <a:lnTo>
                    <a:pt x="93" y="55"/>
                  </a:lnTo>
                  <a:lnTo>
                    <a:pt x="58" y="88"/>
                  </a:lnTo>
                  <a:lnTo>
                    <a:pt x="43" y="69"/>
                  </a:lnTo>
                  <a:lnTo>
                    <a:pt x="27" y="67"/>
                  </a:lnTo>
                  <a:lnTo>
                    <a:pt x="9" y="98"/>
                  </a:lnTo>
                  <a:lnTo>
                    <a:pt x="33" y="124"/>
                  </a:lnTo>
                  <a:lnTo>
                    <a:pt x="79" y="97"/>
                  </a:lnTo>
                  <a:lnTo>
                    <a:pt x="193" y="110"/>
                  </a:lnTo>
                  <a:lnTo>
                    <a:pt x="197" y="133"/>
                  </a:lnTo>
                  <a:lnTo>
                    <a:pt x="192" y="175"/>
                  </a:lnTo>
                  <a:lnTo>
                    <a:pt x="156" y="239"/>
                  </a:lnTo>
                  <a:lnTo>
                    <a:pt x="197" y="266"/>
                  </a:lnTo>
                  <a:lnTo>
                    <a:pt x="259" y="249"/>
                  </a:lnTo>
                  <a:lnTo>
                    <a:pt x="260" y="374"/>
                  </a:lnTo>
                  <a:lnTo>
                    <a:pt x="260" y="374"/>
                  </a:lnTo>
                  <a:lnTo>
                    <a:pt x="241" y="411"/>
                  </a:lnTo>
                  <a:lnTo>
                    <a:pt x="245" y="505"/>
                  </a:lnTo>
                  <a:lnTo>
                    <a:pt x="257" y="561"/>
                  </a:lnTo>
                  <a:lnTo>
                    <a:pt x="231" y="58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0"/>
            <p:cNvSpPr>
              <a:spLocks/>
            </p:cNvSpPr>
            <p:nvPr/>
          </p:nvSpPr>
          <p:spPr bwMode="auto">
            <a:xfrm>
              <a:off x="5229" y="1727"/>
              <a:ext cx="540" cy="415"/>
            </a:xfrm>
            <a:custGeom>
              <a:avLst/>
              <a:gdLst>
                <a:gd name="T0" fmla="*/ 814 w 900"/>
                <a:gd name="T1" fmla="*/ 28 h 690"/>
                <a:gd name="T2" fmla="*/ 758 w 900"/>
                <a:gd name="T3" fmla="*/ 18 h 690"/>
                <a:gd name="T4" fmla="*/ 725 w 900"/>
                <a:gd name="T5" fmla="*/ 16 h 690"/>
                <a:gd name="T6" fmla="*/ 697 w 900"/>
                <a:gd name="T7" fmla="*/ 5 h 690"/>
                <a:gd name="T8" fmla="*/ 685 w 900"/>
                <a:gd name="T9" fmla="*/ 29 h 690"/>
                <a:gd name="T10" fmla="*/ 648 w 900"/>
                <a:gd name="T11" fmla="*/ 62 h 690"/>
                <a:gd name="T12" fmla="*/ 566 w 900"/>
                <a:gd name="T13" fmla="*/ 99 h 690"/>
                <a:gd name="T14" fmla="*/ 498 w 900"/>
                <a:gd name="T15" fmla="*/ 112 h 690"/>
                <a:gd name="T16" fmla="*/ 423 w 900"/>
                <a:gd name="T17" fmla="*/ 216 h 690"/>
                <a:gd name="T18" fmla="*/ 305 w 900"/>
                <a:gd name="T19" fmla="*/ 223 h 690"/>
                <a:gd name="T20" fmla="*/ 210 w 900"/>
                <a:gd name="T21" fmla="*/ 233 h 690"/>
                <a:gd name="T22" fmla="*/ 83 w 900"/>
                <a:gd name="T23" fmla="*/ 263 h 690"/>
                <a:gd name="T24" fmla="*/ 61 w 900"/>
                <a:gd name="T25" fmla="*/ 309 h 690"/>
                <a:gd name="T26" fmla="*/ 0 w 900"/>
                <a:gd name="T27" fmla="*/ 342 h 690"/>
                <a:gd name="T28" fmla="*/ 34 w 900"/>
                <a:gd name="T29" fmla="*/ 413 h 690"/>
                <a:gd name="T30" fmla="*/ 90 w 900"/>
                <a:gd name="T31" fmla="*/ 433 h 690"/>
                <a:gd name="T32" fmla="*/ 59 w 900"/>
                <a:gd name="T33" fmla="*/ 507 h 690"/>
                <a:gd name="T34" fmla="*/ 37 w 900"/>
                <a:gd name="T35" fmla="*/ 604 h 690"/>
                <a:gd name="T36" fmla="*/ 95 w 900"/>
                <a:gd name="T37" fmla="*/ 635 h 690"/>
                <a:gd name="T38" fmla="*/ 178 w 900"/>
                <a:gd name="T39" fmla="*/ 619 h 690"/>
                <a:gd name="T40" fmla="*/ 219 w 900"/>
                <a:gd name="T41" fmla="*/ 651 h 690"/>
                <a:gd name="T42" fmla="*/ 250 w 900"/>
                <a:gd name="T43" fmla="*/ 652 h 690"/>
                <a:gd name="T44" fmla="*/ 321 w 900"/>
                <a:gd name="T45" fmla="*/ 679 h 690"/>
                <a:gd name="T46" fmla="*/ 295 w 900"/>
                <a:gd name="T47" fmla="*/ 615 h 690"/>
                <a:gd name="T48" fmla="*/ 286 w 900"/>
                <a:gd name="T49" fmla="*/ 593 h 690"/>
                <a:gd name="T50" fmla="*/ 258 w 900"/>
                <a:gd name="T51" fmla="*/ 553 h 690"/>
                <a:gd name="T52" fmla="*/ 267 w 900"/>
                <a:gd name="T53" fmla="*/ 498 h 690"/>
                <a:gd name="T54" fmla="*/ 316 w 900"/>
                <a:gd name="T55" fmla="*/ 389 h 690"/>
                <a:gd name="T56" fmla="*/ 360 w 900"/>
                <a:gd name="T57" fmla="*/ 346 h 690"/>
                <a:gd name="T58" fmla="*/ 327 w 900"/>
                <a:gd name="T59" fmla="*/ 272 h 690"/>
                <a:gd name="T60" fmla="*/ 327 w 900"/>
                <a:gd name="T61" fmla="*/ 272 h 690"/>
                <a:gd name="T62" fmla="*/ 402 w 900"/>
                <a:gd name="T63" fmla="*/ 289 h 690"/>
                <a:gd name="T64" fmla="*/ 433 w 900"/>
                <a:gd name="T65" fmla="*/ 285 h 690"/>
                <a:gd name="T66" fmla="*/ 495 w 900"/>
                <a:gd name="T67" fmla="*/ 305 h 690"/>
                <a:gd name="T68" fmla="*/ 545 w 900"/>
                <a:gd name="T69" fmla="*/ 359 h 690"/>
                <a:gd name="T70" fmla="*/ 597 w 900"/>
                <a:gd name="T71" fmla="*/ 375 h 690"/>
                <a:gd name="T72" fmla="*/ 644 w 900"/>
                <a:gd name="T73" fmla="*/ 352 h 690"/>
                <a:gd name="T74" fmla="*/ 654 w 900"/>
                <a:gd name="T75" fmla="*/ 229 h 690"/>
                <a:gd name="T76" fmla="*/ 681 w 900"/>
                <a:gd name="T77" fmla="*/ 169 h 690"/>
                <a:gd name="T78" fmla="*/ 730 w 900"/>
                <a:gd name="T79" fmla="*/ 120 h 690"/>
                <a:gd name="T80" fmla="*/ 772 w 900"/>
                <a:gd name="T81" fmla="*/ 157 h 690"/>
                <a:gd name="T82" fmla="*/ 740 w 900"/>
                <a:gd name="T83" fmla="*/ 180 h 690"/>
                <a:gd name="T84" fmla="*/ 750 w 900"/>
                <a:gd name="T85" fmla="*/ 221 h 690"/>
                <a:gd name="T86" fmla="*/ 806 w 900"/>
                <a:gd name="T87" fmla="*/ 181 h 690"/>
                <a:gd name="T88" fmla="*/ 805 w 900"/>
                <a:gd name="T89" fmla="*/ 147 h 690"/>
                <a:gd name="T90" fmla="*/ 754 w 900"/>
                <a:gd name="T91" fmla="*/ 107 h 690"/>
                <a:gd name="T92" fmla="*/ 796 w 900"/>
                <a:gd name="T93" fmla="*/ 106 h 690"/>
                <a:gd name="T94" fmla="*/ 892 w 900"/>
                <a:gd name="T95" fmla="*/ 87 h 690"/>
                <a:gd name="T96" fmla="*/ 814 w 900"/>
                <a:gd name="T97" fmla="*/ 32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0" h="690">
                  <a:moveTo>
                    <a:pt x="814" y="28"/>
                  </a:moveTo>
                  <a:lnTo>
                    <a:pt x="814" y="28"/>
                  </a:lnTo>
                  <a:lnTo>
                    <a:pt x="795" y="18"/>
                  </a:lnTo>
                  <a:lnTo>
                    <a:pt x="758" y="18"/>
                  </a:lnTo>
                  <a:lnTo>
                    <a:pt x="739" y="15"/>
                  </a:lnTo>
                  <a:lnTo>
                    <a:pt x="725" y="16"/>
                  </a:lnTo>
                  <a:lnTo>
                    <a:pt x="722" y="0"/>
                  </a:lnTo>
                  <a:lnTo>
                    <a:pt x="697" y="5"/>
                  </a:lnTo>
                  <a:lnTo>
                    <a:pt x="686" y="18"/>
                  </a:lnTo>
                  <a:lnTo>
                    <a:pt x="685" y="29"/>
                  </a:lnTo>
                  <a:lnTo>
                    <a:pt x="681" y="55"/>
                  </a:lnTo>
                  <a:lnTo>
                    <a:pt x="648" y="62"/>
                  </a:lnTo>
                  <a:lnTo>
                    <a:pt x="614" y="87"/>
                  </a:lnTo>
                  <a:lnTo>
                    <a:pt x="566" y="99"/>
                  </a:lnTo>
                  <a:lnTo>
                    <a:pt x="534" y="121"/>
                  </a:lnTo>
                  <a:lnTo>
                    <a:pt x="498" y="112"/>
                  </a:lnTo>
                  <a:lnTo>
                    <a:pt x="481" y="195"/>
                  </a:lnTo>
                  <a:lnTo>
                    <a:pt x="423" y="216"/>
                  </a:lnTo>
                  <a:lnTo>
                    <a:pt x="370" y="196"/>
                  </a:lnTo>
                  <a:lnTo>
                    <a:pt x="305" y="223"/>
                  </a:lnTo>
                  <a:lnTo>
                    <a:pt x="275" y="221"/>
                  </a:lnTo>
                  <a:lnTo>
                    <a:pt x="210" y="233"/>
                  </a:lnTo>
                  <a:lnTo>
                    <a:pt x="83" y="233"/>
                  </a:lnTo>
                  <a:lnTo>
                    <a:pt x="83" y="263"/>
                  </a:lnTo>
                  <a:lnTo>
                    <a:pt x="56" y="274"/>
                  </a:lnTo>
                  <a:lnTo>
                    <a:pt x="61" y="309"/>
                  </a:lnTo>
                  <a:lnTo>
                    <a:pt x="39" y="340"/>
                  </a:lnTo>
                  <a:lnTo>
                    <a:pt x="0" y="342"/>
                  </a:lnTo>
                  <a:lnTo>
                    <a:pt x="17" y="386"/>
                  </a:lnTo>
                  <a:lnTo>
                    <a:pt x="34" y="413"/>
                  </a:lnTo>
                  <a:lnTo>
                    <a:pt x="71" y="402"/>
                  </a:lnTo>
                  <a:lnTo>
                    <a:pt x="90" y="433"/>
                  </a:lnTo>
                  <a:lnTo>
                    <a:pt x="42" y="468"/>
                  </a:lnTo>
                  <a:lnTo>
                    <a:pt x="59" y="507"/>
                  </a:lnTo>
                  <a:lnTo>
                    <a:pt x="74" y="553"/>
                  </a:lnTo>
                  <a:lnTo>
                    <a:pt x="37" y="604"/>
                  </a:lnTo>
                  <a:lnTo>
                    <a:pt x="60" y="616"/>
                  </a:lnTo>
                  <a:lnTo>
                    <a:pt x="95" y="635"/>
                  </a:lnTo>
                  <a:lnTo>
                    <a:pt x="144" y="641"/>
                  </a:lnTo>
                  <a:lnTo>
                    <a:pt x="178" y="619"/>
                  </a:lnTo>
                  <a:lnTo>
                    <a:pt x="201" y="637"/>
                  </a:lnTo>
                  <a:lnTo>
                    <a:pt x="219" y="651"/>
                  </a:lnTo>
                  <a:lnTo>
                    <a:pt x="227" y="657"/>
                  </a:lnTo>
                  <a:lnTo>
                    <a:pt x="250" y="652"/>
                  </a:lnTo>
                  <a:lnTo>
                    <a:pt x="280" y="690"/>
                  </a:lnTo>
                  <a:lnTo>
                    <a:pt x="321" y="679"/>
                  </a:lnTo>
                  <a:lnTo>
                    <a:pt x="295" y="615"/>
                  </a:lnTo>
                  <a:lnTo>
                    <a:pt x="295" y="615"/>
                  </a:lnTo>
                  <a:lnTo>
                    <a:pt x="291" y="606"/>
                  </a:lnTo>
                  <a:lnTo>
                    <a:pt x="286" y="593"/>
                  </a:lnTo>
                  <a:lnTo>
                    <a:pt x="280" y="578"/>
                  </a:lnTo>
                  <a:lnTo>
                    <a:pt x="258" y="553"/>
                  </a:lnTo>
                  <a:lnTo>
                    <a:pt x="261" y="534"/>
                  </a:lnTo>
                  <a:lnTo>
                    <a:pt x="267" y="498"/>
                  </a:lnTo>
                  <a:lnTo>
                    <a:pt x="248" y="458"/>
                  </a:lnTo>
                  <a:lnTo>
                    <a:pt x="316" y="389"/>
                  </a:lnTo>
                  <a:lnTo>
                    <a:pt x="332" y="358"/>
                  </a:lnTo>
                  <a:lnTo>
                    <a:pt x="360" y="346"/>
                  </a:lnTo>
                  <a:lnTo>
                    <a:pt x="355" y="336"/>
                  </a:lnTo>
                  <a:lnTo>
                    <a:pt x="327" y="272"/>
                  </a:lnTo>
                  <a:lnTo>
                    <a:pt x="327" y="272"/>
                  </a:lnTo>
                  <a:lnTo>
                    <a:pt x="327" y="272"/>
                  </a:lnTo>
                  <a:lnTo>
                    <a:pt x="382" y="259"/>
                  </a:lnTo>
                  <a:lnTo>
                    <a:pt x="402" y="289"/>
                  </a:lnTo>
                  <a:lnTo>
                    <a:pt x="433" y="285"/>
                  </a:lnTo>
                  <a:lnTo>
                    <a:pt x="433" y="285"/>
                  </a:lnTo>
                  <a:lnTo>
                    <a:pt x="456" y="313"/>
                  </a:lnTo>
                  <a:lnTo>
                    <a:pt x="495" y="305"/>
                  </a:lnTo>
                  <a:lnTo>
                    <a:pt x="505" y="337"/>
                  </a:lnTo>
                  <a:lnTo>
                    <a:pt x="545" y="359"/>
                  </a:lnTo>
                  <a:lnTo>
                    <a:pt x="590" y="352"/>
                  </a:lnTo>
                  <a:lnTo>
                    <a:pt x="597" y="375"/>
                  </a:lnTo>
                  <a:lnTo>
                    <a:pt x="645" y="373"/>
                  </a:lnTo>
                  <a:lnTo>
                    <a:pt x="644" y="352"/>
                  </a:lnTo>
                  <a:lnTo>
                    <a:pt x="652" y="234"/>
                  </a:lnTo>
                  <a:lnTo>
                    <a:pt x="654" y="229"/>
                  </a:lnTo>
                  <a:lnTo>
                    <a:pt x="657" y="205"/>
                  </a:lnTo>
                  <a:lnTo>
                    <a:pt x="681" y="169"/>
                  </a:lnTo>
                  <a:lnTo>
                    <a:pt x="688" y="141"/>
                  </a:lnTo>
                  <a:lnTo>
                    <a:pt x="730" y="120"/>
                  </a:lnTo>
                  <a:lnTo>
                    <a:pt x="751" y="152"/>
                  </a:lnTo>
                  <a:lnTo>
                    <a:pt x="772" y="157"/>
                  </a:lnTo>
                  <a:lnTo>
                    <a:pt x="764" y="185"/>
                  </a:lnTo>
                  <a:lnTo>
                    <a:pt x="740" y="180"/>
                  </a:lnTo>
                  <a:lnTo>
                    <a:pt x="722" y="186"/>
                  </a:lnTo>
                  <a:lnTo>
                    <a:pt x="750" y="221"/>
                  </a:lnTo>
                  <a:lnTo>
                    <a:pt x="774" y="208"/>
                  </a:lnTo>
                  <a:lnTo>
                    <a:pt x="806" y="181"/>
                  </a:lnTo>
                  <a:lnTo>
                    <a:pt x="806" y="179"/>
                  </a:lnTo>
                  <a:lnTo>
                    <a:pt x="805" y="147"/>
                  </a:lnTo>
                  <a:lnTo>
                    <a:pt x="753" y="113"/>
                  </a:lnTo>
                  <a:lnTo>
                    <a:pt x="754" y="107"/>
                  </a:lnTo>
                  <a:lnTo>
                    <a:pt x="769" y="91"/>
                  </a:lnTo>
                  <a:lnTo>
                    <a:pt x="796" y="106"/>
                  </a:lnTo>
                  <a:lnTo>
                    <a:pt x="872" y="94"/>
                  </a:lnTo>
                  <a:lnTo>
                    <a:pt x="892" y="87"/>
                  </a:lnTo>
                  <a:lnTo>
                    <a:pt x="900" y="84"/>
                  </a:lnTo>
                  <a:lnTo>
                    <a:pt x="814" y="32"/>
                  </a:lnTo>
                  <a:lnTo>
                    <a:pt x="814" y="2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1"/>
            <p:cNvSpPr>
              <a:spLocks noEditPoints="1"/>
            </p:cNvSpPr>
            <p:nvPr/>
          </p:nvSpPr>
          <p:spPr bwMode="auto">
            <a:xfrm>
              <a:off x="5226" y="1725"/>
              <a:ext cx="547" cy="419"/>
            </a:xfrm>
            <a:custGeom>
              <a:avLst/>
              <a:gdLst>
                <a:gd name="T0" fmla="*/ 253 w 911"/>
                <a:gd name="T1" fmla="*/ 660 h 698"/>
                <a:gd name="T2" fmla="*/ 148 w 911"/>
                <a:gd name="T3" fmla="*/ 648 h 698"/>
                <a:gd name="T4" fmla="*/ 74 w 911"/>
                <a:gd name="T5" fmla="*/ 556 h 698"/>
                <a:gd name="T6" fmla="*/ 89 w 911"/>
                <a:gd name="T7" fmla="*/ 436 h 698"/>
                <a:gd name="T8" fmla="*/ 18 w 911"/>
                <a:gd name="T9" fmla="*/ 392 h 698"/>
                <a:gd name="T10" fmla="*/ 61 w 911"/>
                <a:gd name="T11" fmla="*/ 312 h 698"/>
                <a:gd name="T12" fmla="*/ 84 w 911"/>
                <a:gd name="T13" fmla="*/ 234 h 698"/>
                <a:gd name="T14" fmla="*/ 308 w 911"/>
                <a:gd name="T15" fmla="*/ 223 h 698"/>
                <a:gd name="T16" fmla="*/ 482 w 911"/>
                <a:gd name="T17" fmla="*/ 197 h 698"/>
                <a:gd name="T18" fmla="*/ 569 w 911"/>
                <a:gd name="T19" fmla="*/ 100 h 698"/>
                <a:gd name="T20" fmla="*/ 682 w 911"/>
                <a:gd name="T21" fmla="*/ 56 h 698"/>
                <a:gd name="T22" fmla="*/ 699 w 911"/>
                <a:gd name="T23" fmla="*/ 6 h 698"/>
                <a:gd name="T24" fmla="*/ 743 w 911"/>
                <a:gd name="T25" fmla="*/ 16 h 698"/>
                <a:gd name="T26" fmla="*/ 822 w 911"/>
                <a:gd name="T27" fmla="*/ 30 h 698"/>
                <a:gd name="T28" fmla="*/ 897 w 911"/>
                <a:gd name="T29" fmla="*/ 94 h 698"/>
                <a:gd name="T30" fmla="*/ 774 w 911"/>
                <a:gd name="T31" fmla="*/ 99 h 698"/>
                <a:gd name="T32" fmla="*/ 813 w 911"/>
                <a:gd name="T33" fmla="*/ 150 h 698"/>
                <a:gd name="T34" fmla="*/ 753 w 911"/>
                <a:gd name="T35" fmla="*/ 229 h 698"/>
                <a:gd name="T36" fmla="*/ 766 w 911"/>
                <a:gd name="T37" fmla="*/ 185 h 698"/>
                <a:gd name="T38" fmla="*/ 733 w 911"/>
                <a:gd name="T39" fmla="*/ 128 h 698"/>
                <a:gd name="T40" fmla="*/ 664 w 911"/>
                <a:gd name="T41" fmla="*/ 210 h 698"/>
                <a:gd name="T42" fmla="*/ 651 w 911"/>
                <a:gd name="T43" fmla="*/ 356 h 698"/>
                <a:gd name="T44" fmla="*/ 592 w 911"/>
                <a:gd name="T45" fmla="*/ 359 h 698"/>
                <a:gd name="T46" fmla="*/ 497 w 911"/>
                <a:gd name="T47" fmla="*/ 313 h 698"/>
                <a:gd name="T48" fmla="*/ 404 w 911"/>
                <a:gd name="T49" fmla="*/ 297 h 698"/>
                <a:gd name="T50" fmla="*/ 362 w 911"/>
                <a:gd name="T51" fmla="*/ 339 h 698"/>
                <a:gd name="T52" fmla="*/ 322 w 911"/>
                <a:gd name="T53" fmla="*/ 395 h 698"/>
                <a:gd name="T54" fmla="*/ 266 w 911"/>
                <a:gd name="T55" fmla="*/ 556 h 698"/>
                <a:gd name="T56" fmla="*/ 282 w 911"/>
                <a:gd name="T57" fmla="*/ 698 h 698"/>
                <a:gd name="T58" fmla="*/ 285 w 911"/>
                <a:gd name="T59" fmla="*/ 690 h 698"/>
                <a:gd name="T60" fmla="*/ 259 w 911"/>
                <a:gd name="T61" fmla="*/ 558 h 698"/>
                <a:gd name="T62" fmla="*/ 317 w 911"/>
                <a:gd name="T63" fmla="*/ 391 h 698"/>
                <a:gd name="T64" fmla="*/ 356 w 911"/>
                <a:gd name="T65" fmla="*/ 342 h 698"/>
                <a:gd name="T66" fmla="*/ 330 w 911"/>
                <a:gd name="T67" fmla="*/ 273 h 698"/>
                <a:gd name="T68" fmla="*/ 438 w 911"/>
                <a:gd name="T69" fmla="*/ 285 h 698"/>
                <a:gd name="T70" fmla="*/ 512 w 911"/>
                <a:gd name="T71" fmla="*/ 339 h 698"/>
                <a:gd name="T72" fmla="*/ 603 w 911"/>
                <a:gd name="T73" fmla="*/ 375 h 698"/>
                <a:gd name="T74" fmla="*/ 653 w 911"/>
                <a:gd name="T75" fmla="*/ 237 h 698"/>
                <a:gd name="T76" fmla="*/ 682 w 911"/>
                <a:gd name="T77" fmla="*/ 172 h 698"/>
                <a:gd name="T78" fmla="*/ 757 w 911"/>
                <a:gd name="T79" fmla="*/ 153 h 698"/>
                <a:gd name="T80" fmla="*/ 744 w 911"/>
                <a:gd name="T81" fmla="*/ 187 h 698"/>
                <a:gd name="T82" fmla="*/ 776 w 911"/>
                <a:gd name="T83" fmla="*/ 209 h 698"/>
                <a:gd name="T84" fmla="*/ 754 w 911"/>
                <a:gd name="T85" fmla="*/ 119 h 698"/>
                <a:gd name="T86" fmla="*/ 801 w 911"/>
                <a:gd name="T87" fmla="*/ 107 h 698"/>
                <a:gd name="T88" fmla="*/ 814 w 911"/>
                <a:gd name="T89" fmla="*/ 38 h 698"/>
                <a:gd name="T90" fmla="*/ 762 w 911"/>
                <a:gd name="T91" fmla="*/ 25 h 698"/>
                <a:gd name="T92" fmla="*/ 723 w 911"/>
                <a:gd name="T93" fmla="*/ 8 h 698"/>
                <a:gd name="T94" fmla="*/ 692 w 911"/>
                <a:gd name="T95" fmla="*/ 33 h 698"/>
                <a:gd name="T96" fmla="*/ 619 w 911"/>
                <a:gd name="T97" fmla="*/ 95 h 698"/>
                <a:gd name="T98" fmla="*/ 504 w 911"/>
                <a:gd name="T99" fmla="*/ 120 h 698"/>
                <a:gd name="T100" fmla="*/ 374 w 911"/>
                <a:gd name="T101" fmla="*/ 204 h 698"/>
                <a:gd name="T102" fmla="*/ 215 w 911"/>
                <a:gd name="T103" fmla="*/ 240 h 698"/>
                <a:gd name="T104" fmla="*/ 63 w 911"/>
                <a:gd name="T105" fmla="*/ 280 h 698"/>
                <a:gd name="T106" fmla="*/ 9 w 911"/>
                <a:gd name="T107" fmla="*/ 349 h 698"/>
                <a:gd name="T108" fmla="*/ 77 w 911"/>
                <a:gd name="T109" fmla="*/ 402 h 698"/>
                <a:gd name="T110" fmla="*/ 66 w 911"/>
                <a:gd name="T111" fmla="*/ 510 h 698"/>
                <a:gd name="T112" fmla="*/ 100 w 911"/>
                <a:gd name="T113" fmla="*/ 636 h 698"/>
                <a:gd name="T114" fmla="*/ 232 w 911"/>
                <a:gd name="T115" fmla="*/ 657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1" h="698">
                  <a:moveTo>
                    <a:pt x="282" y="698"/>
                  </a:moveTo>
                  <a:lnTo>
                    <a:pt x="282" y="698"/>
                  </a:lnTo>
                  <a:lnTo>
                    <a:pt x="253" y="660"/>
                  </a:lnTo>
                  <a:lnTo>
                    <a:pt x="230" y="664"/>
                  </a:lnTo>
                  <a:lnTo>
                    <a:pt x="181" y="627"/>
                  </a:lnTo>
                  <a:lnTo>
                    <a:pt x="148" y="648"/>
                  </a:lnTo>
                  <a:lnTo>
                    <a:pt x="98" y="642"/>
                  </a:lnTo>
                  <a:lnTo>
                    <a:pt x="36" y="609"/>
                  </a:lnTo>
                  <a:lnTo>
                    <a:pt x="74" y="556"/>
                  </a:lnTo>
                  <a:lnTo>
                    <a:pt x="60" y="512"/>
                  </a:lnTo>
                  <a:lnTo>
                    <a:pt x="41" y="471"/>
                  </a:lnTo>
                  <a:lnTo>
                    <a:pt x="89" y="436"/>
                  </a:lnTo>
                  <a:lnTo>
                    <a:pt x="74" y="410"/>
                  </a:lnTo>
                  <a:lnTo>
                    <a:pt x="36" y="421"/>
                  </a:lnTo>
                  <a:lnTo>
                    <a:pt x="18" y="392"/>
                  </a:lnTo>
                  <a:lnTo>
                    <a:pt x="0" y="343"/>
                  </a:lnTo>
                  <a:lnTo>
                    <a:pt x="42" y="341"/>
                  </a:lnTo>
                  <a:lnTo>
                    <a:pt x="61" y="312"/>
                  </a:lnTo>
                  <a:lnTo>
                    <a:pt x="56" y="276"/>
                  </a:lnTo>
                  <a:lnTo>
                    <a:pt x="84" y="265"/>
                  </a:lnTo>
                  <a:lnTo>
                    <a:pt x="84" y="234"/>
                  </a:lnTo>
                  <a:lnTo>
                    <a:pt x="214" y="234"/>
                  </a:lnTo>
                  <a:lnTo>
                    <a:pt x="278" y="222"/>
                  </a:lnTo>
                  <a:lnTo>
                    <a:pt x="308" y="223"/>
                  </a:lnTo>
                  <a:lnTo>
                    <a:pt x="374" y="197"/>
                  </a:lnTo>
                  <a:lnTo>
                    <a:pt x="427" y="217"/>
                  </a:lnTo>
                  <a:lnTo>
                    <a:pt x="482" y="197"/>
                  </a:lnTo>
                  <a:lnTo>
                    <a:pt x="499" y="111"/>
                  </a:lnTo>
                  <a:lnTo>
                    <a:pt x="537" y="121"/>
                  </a:lnTo>
                  <a:lnTo>
                    <a:pt x="569" y="100"/>
                  </a:lnTo>
                  <a:lnTo>
                    <a:pt x="616" y="88"/>
                  </a:lnTo>
                  <a:lnTo>
                    <a:pt x="652" y="62"/>
                  </a:lnTo>
                  <a:lnTo>
                    <a:pt x="682" y="56"/>
                  </a:lnTo>
                  <a:lnTo>
                    <a:pt x="685" y="33"/>
                  </a:lnTo>
                  <a:lnTo>
                    <a:pt x="686" y="20"/>
                  </a:lnTo>
                  <a:lnTo>
                    <a:pt x="699" y="6"/>
                  </a:lnTo>
                  <a:lnTo>
                    <a:pt x="728" y="0"/>
                  </a:lnTo>
                  <a:lnTo>
                    <a:pt x="731" y="16"/>
                  </a:lnTo>
                  <a:lnTo>
                    <a:pt x="743" y="16"/>
                  </a:lnTo>
                  <a:lnTo>
                    <a:pt x="762" y="19"/>
                  </a:lnTo>
                  <a:lnTo>
                    <a:pt x="800" y="19"/>
                  </a:lnTo>
                  <a:lnTo>
                    <a:pt x="822" y="30"/>
                  </a:lnTo>
                  <a:lnTo>
                    <a:pt x="821" y="34"/>
                  </a:lnTo>
                  <a:lnTo>
                    <a:pt x="911" y="89"/>
                  </a:lnTo>
                  <a:lnTo>
                    <a:pt x="897" y="94"/>
                  </a:lnTo>
                  <a:lnTo>
                    <a:pt x="877" y="101"/>
                  </a:lnTo>
                  <a:lnTo>
                    <a:pt x="800" y="113"/>
                  </a:lnTo>
                  <a:lnTo>
                    <a:pt x="774" y="99"/>
                  </a:lnTo>
                  <a:lnTo>
                    <a:pt x="761" y="112"/>
                  </a:lnTo>
                  <a:lnTo>
                    <a:pt x="761" y="116"/>
                  </a:lnTo>
                  <a:lnTo>
                    <a:pt x="813" y="150"/>
                  </a:lnTo>
                  <a:lnTo>
                    <a:pt x="813" y="187"/>
                  </a:lnTo>
                  <a:lnTo>
                    <a:pt x="780" y="214"/>
                  </a:lnTo>
                  <a:lnTo>
                    <a:pt x="753" y="229"/>
                  </a:lnTo>
                  <a:lnTo>
                    <a:pt x="720" y="188"/>
                  </a:lnTo>
                  <a:lnTo>
                    <a:pt x="744" y="180"/>
                  </a:lnTo>
                  <a:lnTo>
                    <a:pt x="766" y="185"/>
                  </a:lnTo>
                  <a:lnTo>
                    <a:pt x="772" y="163"/>
                  </a:lnTo>
                  <a:lnTo>
                    <a:pt x="753" y="159"/>
                  </a:lnTo>
                  <a:lnTo>
                    <a:pt x="733" y="128"/>
                  </a:lnTo>
                  <a:lnTo>
                    <a:pt x="695" y="147"/>
                  </a:lnTo>
                  <a:lnTo>
                    <a:pt x="688" y="175"/>
                  </a:lnTo>
                  <a:lnTo>
                    <a:pt x="664" y="210"/>
                  </a:lnTo>
                  <a:lnTo>
                    <a:pt x="661" y="234"/>
                  </a:lnTo>
                  <a:lnTo>
                    <a:pt x="659" y="239"/>
                  </a:lnTo>
                  <a:lnTo>
                    <a:pt x="651" y="356"/>
                  </a:lnTo>
                  <a:lnTo>
                    <a:pt x="653" y="380"/>
                  </a:lnTo>
                  <a:lnTo>
                    <a:pt x="598" y="382"/>
                  </a:lnTo>
                  <a:lnTo>
                    <a:pt x="592" y="359"/>
                  </a:lnTo>
                  <a:lnTo>
                    <a:pt x="548" y="366"/>
                  </a:lnTo>
                  <a:lnTo>
                    <a:pt x="507" y="344"/>
                  </a:lnTo>
                  <a:lnTo>
                    <a:pt x="497" y="313"/>
                  </a:lnTo>
                  <a:lnTo>
                    <a:pt x="458" y="320"/>
                  </a:lnTo>
                  <a:lnTo>
                    <a:pt x="436" y="292"/>
                  </a:lnTo>
                  <a:lnTo>
                    <a:pt x="404" y="297"/>
                  </a:lnTo>
                  <a:lnTo>
                    <a:pt x="385" y="266"/>
                  </a:lnTo>
                  <a:lnTo>
                    <a:pt x="335" y="279"/>
                  </a:lnTo>
                  <a:lnTo>
                    <a:pt x="362" y="339"/>
                  </a:lnTo>
                  <a:lnTo>
                    <a:pt x="369" y="352"/>
                  </a:lnTo>
                  <a:lnTo>
                    <a:pt x="338" y="364"/>
                  </a:lnTo>
                  <a:lnTo>
                    <a:pt x="322" y="395"/>
                  </a:lnTo>
                  <a:lnTo>
                    <a:pt x="256" y="462"/>
                  </a:lnTo>
                  <a:lnTo>
                    <a:pt x="275" y="501"/>
                  </a:lnTo>
                  <a:lnTo>
                    <a:pt x="266" y="556"/>
                  </a:lnTo>
                  <a:lnTo>
                    <a:pt x="287" y="581"/>
                  </a:lnTo>
                  <a:lnTo>
                    <a:pt x="330" y="685"/>
                  </a:lnTo>
                  <a:lnTo>
                    <a:pt x="282" y="698"/>
                  </a:lnTo>
                  <a:close/>
                  <a:moveTo>
                    <a:pt x="256" y="652"/>
                  </a:moveTo>
                  <a:lnTo>
                    <a:pt x="256" y="652"/>
                  </a:lnTo>
                  <a:lnTo>
                    <a:pt x="285" y="690"/>
                  </a:lnTo>
                  <a:lnTo>
                    <a:pt x="321" y="681"/>
                  </a:lnTo>
                  <a:lnTo>
                    <a:pt x="281" y="584"/>
                  </a:lnTo>
                  <a:lnTo>
                    <a:pt x="259" y="558"/>
                  </a:lnTo>
                  <a:lnTo>
                    <a:pt x="268" y="502"/>
                  </a:lnTo>
                  <a:lnTo>
                    <a:pt x="248" y="461"/>
                  </a:lnTo>
                  <a:lnTo>
                    <a:pt x="317" y="391"/>
                  </a:lnTo>
                  <a:lnTo>
                    <a:pt x="334" y="359"/>
                  </a:lnTo>
                  <a:lnTo>
                    <a:pt x="360" y="348"/>
                  </a:lnTo>
                  <a:lnTo>
                    <a:pt x="356" y="342"/>
                  </a:lnTo>
                  <a:lnTo>
                    <a:pt x="328" y="278"/>
                  </a:lnTo>
                  <a:lnTo>
                    <a:pt x="322" y="275"/>
                  </a:lnTo>
                  <a:lnTo>
                    <a:pt x="330" y="273"/>
                  </a:lnTo>
                  <a:lnTo>
                    <a:pt x="388" y="259"/>
                  </a:lnTo>
                  <a:lnTo>
                    <a:pt x="408" y="289"/>
                  </a:lnTo>
                  <a:lnTo>
                    <a:pt x="438" y="285"/>
                  </a:lnTo>
                  <a:lnTo>
                    <a:pt x="461" y="313"/>
                  </a:lnTo>
                  <a:lnTo>
                    <a:pt x="501" y="306"/>
                  </a:lnTo>
                  <a:lnTo>
                    <a:pt x="512" y="339"/>
                  </a:lnTo>
                  <a:lnTo>
                    <a:pt x="549" y="359"/>
                  </a:lnTo>
                  <a:lnTo>
                    <a:pt x="597" y="352"/>
                  </a:lnTo>
                  <a:lnTo>
                    <a:pt x="603" y="375"/>
                  </a:lnTo>
                  <a:lnTo>
                    <a:pt x="646" y="373"/>
                  </a:lnTo>
                  <a:lnTo>
                    <a:pt x="644" y="356"/>
                  </a:lnTo>
                  <a:lnTo>
                    <a:pt x="653" y="237"/>
                  </a:lnTo>
                  <a:lnTo>
                    <a:pt x="655" y="232"/>
                  </a:lnTo>
                  <a:lnTo>
                    <a:pt x="658" y="207"/>
                  </a:lnTo>
                  <a:lnTo>
                    <a:pt x="682" y="172"/>
                  </a:lnTo>
                  <a:lnTo>
                    <a:pt x="689" y="143"/>
                  </a:lnTo>
                  <a:lnTo>
                    <a:pt x="735" y="119"/>
                  </a:lnTo>
                  <a:lnTo>
                    <a:pt x="757" y="153"/>
                  </a:lnTo>
                  <a:lnTo>
                    <a:pt x="780" y="158"/>
                  </a:lnTo>
                  <a:lnTo>
                    <a:pt x="770" y="193"/>
                  </a:lnTo>
                  <a:lnTo>
                    <a:pt x="744" y="187"/>
                  </a:lnTo>
                  <a:lnTo>
                    <a:pt x="732" y="191"/>
                  </a:lnTo>
                  <a:lnTo>
                    <a:pt x="755" y="220"/>
                  </a:lnTo>
                  <a:lnTo>
                    <a:pt x="776" y="209"/>
                  </a:lnTo>
                  <a:lnTo>
                    <a:pt x="806" y="184"/>
                  </a:lnTo>
                  <a:lnTo>
                    <a:pt x="806" y="153"/>
                  </a:lnTo>
                  <a:lnTo>
                    <a:pt x="754" y="119"/>
                  </a:lnTo>
                  <a:lnTo>
                    <a:pt x="754" y="109"/>
                  </a:lnTo>
                  <a:lnTo>
                    <a:pt x="772" y="91"/>
                  </a:lnTo>
                  <a:lnTo>
                    <a:pt x="801" y="107"/>
                  </a:lnTo>
                  <a:lnTo>
                    <a:pt x="875" y="94"/>
                  </a:lnTo>
                  <a:lnTo>
                    <a:pt x="896" y="87"/>
                  </a:lnTo>
                  <a:lnTo>
                    <a:pt x="814" y="38"/>
                  </a:lnTo>
                  <a:lnTo>
                    <a:pt x="815" y="34"/>
                  </a:lnTo>
                  <a:lnTo>
                    <a:pt x="798" y="25"/>
                  </a:lnTo>
                  <a:lnTo>
                    <a:pt x="762" y="25"/>
                  </a:lnTo>
                  <a:lnTo>
                    <a:pt x="742" y="22"/>
                  </a:lnTo>
                  <a:lnTo>
                    <a:pt x="726" y="23"/>
                  </a:lnTo>
                  <a:lnTo>
                    <a:pt x="723" y="8"/>
                  </a:lnTo>
                  <a:lnTo>
                    <a:pt x="703" y="12"/>
                  </a:lnTo>
                  <a:lnTo>
                    <a:pt x="693" y="23"/>
                  </a:lnTo>
                  <a:lnTo>
                    <a:pt x="692" y="33"/>
                  </a:lnTo>
                  <a:lnTo>
                    <a:pt x="688" y="62"/>
                  </a:lnTo>
                  <a:lnTo>
                    <a:pt x="654" y="69"/>
                  </a:lnTo>
                  <a:lnTo>
                    <a:pt x="619" y="95"/>
                  </a:lnTo>
                  <a:lnTo>
                    <a:pt x="571" y="106"/>
                  </a:lnTo>
                  <a:lnTo>
                    <a:pt x="538" y="128"/>
                  </a:lnTo>
                  <a:lnTo>
                    <a:pt x="504" y="120"/>
                  </a:lnTo>
                  <a:lnTo>
                    <a:pt x="488" y="202"/>
                  </a:lnTo>
                  <a:lnTo>
                    <a:pt x="427" y="224"/>
                  </a:lnTo>
                  <a:lnTo>
                    <a:pt x="374" y="204"/>
                  </a:lnTo>
                  <a:lnTo>
                    <a:pt x="309" y="230"/>
                  </a:lnTo>
                  <a:lnTo>
                    <a:pt x="278" y="228"/>
                  </a:lnTo>
                  <a:lnTo>
                    <a:pt x="215" y="240"/>
                  </a:lnTo>
                  <a:lnTo>
                    <a:pt x="91" y="240"/>
                  </a:lnTo>
                  <a:lnTo>
                    <a:pt x="90" y="269"/>
                  </a:lnTo>
                  <a:lnTo>
                    <a:pt x="63" y="280"/>
                  </a:lnTo>
                  <a:lnTo>
                    <a:pt x="68" y="313"/>
                  </a:lnTo>
                  <a:lnTo>
                    <a:pt x="45" y="347"/>
                  </a:lnTo>
                  <a:lnTo>
                    <a:pt x="9" y="349"/>
                  </a:lnTo>
                  <a:lnTo>
                    <a:pt x="24" y="389"/>
                  </a:lnTo>
                  <a:lnTo>
                    <a:pt x="39" y="413"/>
                  </a:lnTo>
                  <a:lnTo>
                    <a:pt x="77" y="402"/>
                  </a:lnTo>
                  <a:lnTo>
                    <a:pt x="98" y="438"/>
                  </a:lnTo>
                  <a:lnTo>
                    <a:pt x="50" y="473"/>
                  </a:lnTo>
                  <a:lnTo>
                    <a:pt x="66" y="510"/>
                  </a:lnTo>
                  <a:lnTo>
                    <a:pt x="81" y="557"/>
                  </a:lnTo>
                  <a:lnTo>
                    <a:pt x="46" y="606"/>
                  </a:lnTo>
                  <a:lnTo>
                    <a:pt x="100" y="636"/>
                  </a:lnTo>
                  <a:lnTo>
                    <a:pt x="147" y="641"/>
                  </a:lnTo>
                  <a:lnTo>
                    <a:pt x="182" y="619"/>
                  </a:lnTo>
                  <a:lnTo>
                    <a:pt x="232" y="657"/>
                  </a:lnTo>
                  <a:lnTo>
                    <a:pt x="256" y="65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2"/>
            <p:cNvSpPr>
              <a:spLocks/>
            </p:cNvSpPr>
            <p:nvPr/>
          </p:nvSpPr>
          <p:spPr bwMode="auto">
            <a:xfrm>
              <a:off x="5378" y="1883"/>
              <a:ext cx="239" cy="279"/>
            </a:xfrm>
            <a:custGeom>
              <a:avLst/>
              <a:gdLst>
                <a:gd name="T0" fmla="*/ 349 w 398"/>
                <a:gd name="T1" fmla="*/ 116 h 465"/>
                <a:gd name="T2" fmla="*/ 349 w 398"/>
                <a:gd name="T3" fmla="*/ 116 h 465"/>
                <a:gd name="T4" fmla="*/ 349 w 398"/>
                <a:gd name="T5" fmla="*/ 116 h 465"/>
                <a:gd name="T6" fmla="*/ 342 w 398"/>
                <a:gd name="T7" fmla="*/ 93 h 465"/>
                <a:gd name="T8" fmla="*/ 297 w 398"/>
                <a:gd name="T9" fmla="*/ 100 h 465"/>
                <a:gd name="T10" fmla="*/ 257 w 398"/>
                <a:gd name="T11" fmla="*/ 78 h 465"/>
                <a:gd name="T12" fmla="*/ 247 w 398"/>
                <a:gd name="T13" fmla="*/ 46 h 465"/>
                <a:gd name="T14" fmla="*/ 208 w 398"/>
                <a:gd name="T15" fmla="*/ 54 h 465"/>
                <a:gd name="T16" fmla="*/ 185 w 398"/>
                <a:gd name="T17" fmla="*/ 26 h 465"/>
                <a:gd name="T18" fmla="*/ 154 w 398"/>
                <a:gd name="T19" fmla="*/ 30 h 465"/>
                <a:gd name="T20" fmla="*/ 134 w 398"/>
                <a:gd name="T21" fmla="*/ 0 h 465"/>
                <a:gd name="T22" fmla="*/ 79 w 398"/>
                <a:gd name="T23" fmla="*/ 13 h 465"/>
                <a:gd name="T24" fmla="*/ 80 w 398"/>
                <a:gd name="T25" fmla="*/ 13 h 465"/>
                <a:gd name="T26" fmla="*/ 112 w 398"/>
                <a:gd name="T27" fmla="*/ 87 h 465"/>
                <a:gd name="T28" fmla="*/ 84 w 398"/>
                <a:gd name="T29" fmla="*/ 99 h 465"/>
                <a:gd name="T30" fmla="*/ 68 w 398"/>
                <a:gd name="T31" fmla="*/ 130 h 465"/>
                <a:gd name="T32" fmla="*/ 0 w 398"/>
                <a:gd name="T33" fmla="*/ 199 h 465"/>
                <a:gd name="T34" fmla="*/ 19 w 398"/>
                <a:gd name="T35" fmla="*/ 239 h 465"/>
                <a:gd name="T36" fmla="*/ 13 w 398"/>
                <a:gd name="T37" fmla="*/ 275 h 465"/>
                <a:gd name="T38" fmla="*/ 10 w 398"/>
                <a:gd name="T39" fmla="*/ 294 h 465"/>
                <a:gd name="T40" fmla="*/ 32 w 398"/>
                <a:gd name="T41" fmla="*/ 319 h 465"/>
                <a:gd name="T42" fmla="*/ 38 w 398"/>
                <a:gd name="T43" fmla="*/ 334 h 465"/>
                <a:gd name="T44" fmla="*/ 43 w 398"/>
                <a:gd name="T45" fmla="*/ 347 h 465"/>
                <a:gd name="T46" fmla="*/ 47 w 398"/>
                <a:gd name="T47" fmla="*/ 356 h 465"/>
                <a:gd name="T48" fmla="*/ 47 w 398"/>
                <a:gd name="T49" fmla="*/ 356 h 465"/>
                <a:gd name="T50" fmla="*/ 74 w 398"/>
                <a:gd name="T51" fmla="*/ 420 h 465"/>
                <a:gd name="T52" fmla="*/ 73 w 398"/>
                <a:gd name="T53" fmla="*/ 420 h 465"/>
                <a:gd name="T54" fmla="*/ 132 w 398"/>
                <a:gd name="T55" fmla="*/ 447 h 465"/>
                <a:gd name="T56" fmla="*/ 156 w 398"/>
                <a:gd name="T57" fmla="*/ 465 h 465"/>
                <a:gd name="T58" fmla="*/ 195 w 398"/>
                <a:gd name="T59" fmla="*/ 454 h 465"/>
                <a:gd name="T60" fmla="*/ 254 w 398"/>
                <a:gd name="T61" fmla="*/ 409 h 465"/>
                <a:gd name="T62" fmla="*/ 339 w 398"/>
                <a:gd name="T63" fmla="*/ 343 h 465"/>
                <a:gd name="T64" fmla="*/ 366 w 398"/>
                <a:gd name="T65" fmla="*/ 308 h 465"/>
                <a:gd name="T66" fmla="*/ 367 w 398"/>
                <a:gd name="T67" fmla="*/ 273 h 465"/>
                <a:gd name="T68" fmla="*/ 387 w 398"/>
                <a:gd name="T69" fmla="*/ 240 h 465"/>
                <a:gd name="T70" fmla="*/ 390 w 398"/>
                <a:gd name="T71" fmla="*/ 214 h 465"/>
                <a:gd name="T72" fmla="*/ 394 w 398"/>
                <a:gd name="T73" fmla="*/ 181 h 465"/>
                <a:gd name="T74" fmla="*/ 398 w 398"/>
                <a:gd name="T75" fmla="*/ 145 h 465"/>
                <a:gd name="T76" fmla="*/ 397 w 398"/>
                <a:gd name="T77" fmla="*/ 114 h 465"/>
                <a:gd name="T78" fmla="*/ 349 w 398"/>
                <a:gd name="T79" fmla="*/ 116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8" h="465">
                  <a:moveTo>
                    <a:pt x="349" y="116"/>
                  </a:moveTo>
                  <a:lnTo>
                    <a:pt x="349" y="116"/>
                  </a:lnTo>
                  <a:lnTo>
                    <a:pt x="349" y="116"/>
                  </a:lnTo>
                  <a:lnTo>
                    <a:pt x="342" y="93"/>
                  </a:lnTo>
                  <a:lnTo>
                    <a:pt x="297" y="100"/>
                  </a:lnTo>
                  <a:lnTo>
                    <a:pt x="257" y="78"/>
                  </a:lnTo>
                  <a:lnTo>
                    <a:pt x="247" y="46"/>
                  </a:lnTo>
                  <a:lnTo>
                    <a:pt x="208" y="54"/>
                  </a:lnTo>
                  <a:lnTo>
                    <a:pt x="185" y="26"/>
                  </a:lnTo>
                  <a:lnTo>
                    <a:pt x="154" y="30"/>
                  </a:lnTo>
                  <a:lnTo>
                    <a:pt x="134" y="0"/>
                  </a:lnTo>
                  <a:lnTo>
                    <a:pt x="79" y="13"/>
                  </a:lnTo>
                  <a:lnTo>
                    <a:pt x="80" y="13"/>
                  </a:lnTo>
                  <a:lnTo>
                    <a:pt x="112" y="87"/>
                  </a:lnTo>
                  <a:lnTo>
                    <a:pt x="84" y="99"/>
                  </a:lnTo>
                  <a:lnTo>
                    <a:pt x="68" y="130"/>
                  </a:lnTo>
                  <a:lnTo>
                    <a:pt x="0" y="199"/>
                  </a:lnTo>
                  <a:lnTo>
                    <a:pt x="19" y="239"/>
                  </a:lnTo>
                  <a:lnTo>
                    <a:pt x="13" y="275"/>
                  </a:lnTo>
                  <a:lnTo>
                    <a:pt x="10" y="294"/>
                  </a:lnTo>
                  <a:lnTo>
                    <a:pt x="32" y="319"/>
                  </a:lnTo>
                  <a:lnTo>
                    <a:pt x="38" y="334"/>
                  </a:lnTo>
                  <a:lnTo>
                    <a:pt x="43" y="347"/>
                  </a:lnTo>
                  <a:lnTo>
                    <a:pt x="47" y="356"/>
                  </a:lnTo>
                  <a:lnTo>
                    <a:pt x="47" y="356"/>
                  </a:lnTo>
                  <a:lnTo>
                    <a:pt x="74" y="420"/>
                  </a:lnTo>
                  <a:lnTo>
                    <a:pt x="73" y="420"/>
                  </a:lnTo>
                  <a:lnTo>
                    <a:pt x="132" y="447"/>
                  </a:lnTo>
                  <a:lnTo>
                    <a:pt x="156" y="465"/>
                  </a:lnTo>
                  <a:lnTo>
                    <a:pt x="195" y="454"/>
                  </a:lnTo>
                  <a:lnTo>
                    <a:pt x="254" y="409"/>
                  </a:lnTo>
                  <a:lnTo>
                    <a:pt x="339" y="343"/>
                  </a:lnTo>
                  <a:lnTo>
                    <a:pt x="366" y="308"/>
                  </a:lnTo>
                  <a:lnTo>
                    <a:pt x="367" y="273"/>
                  </a:lnTo>
                  <a:lnTo>
                    <a:pt x="387" y="240"/>
                  </a:lnTo>
                  <a:lnTo>
                    <a:pt x="390" y="214"/>
                  </a:lnTo>
                  <a:lnTo>
                    <a:pt x="394" y="181"/>
                  </a:lnTo>
                  <a:lnTo>
                    <a:pt x="398" y="145"/>
                  </a:lnTo>
                  <a:lnTo>
                    <a:pt x="397" y="114"/>
                  </a:lnTo>
                  <a:lnTo>
                    <a:pt x="349" y="116"/>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3"/>
            <p:cNvSpPr>
              <a:spLocks noEditPoints="1"/>
            </p:cNvSpPr>
            <p:nvPr/>
          </p:nvSpPr>
          <p:spPr bwMode="auto">
            <a:xfrm>
              <a:off x="5375" y="1881"/>
              <a:ext cx="243" cy="284"/>
            </a:xfrm>
            <a:custGeom>
              <a:avLst/>
              <a:gdLst>
                <a:gd name="T0" fmla="*/ 159 w 405"/>
                <a:gd name="T1" fmla="*/ 473 h 473"/>
                <a:gd name="T2" fmla="*/ 159 w 405"/>
                <a:gd name="T3" fmla="*/ 473 h 473"/>
                <a:gd name="T4" fmla="*/ 134 w 405"/>
                <a:gd name="T5" fmla="*/ 454 h 473"/>
                <a:gd name="T6" fmla="*/ 62 w 405"/>
                <a:gd name="T7" fmla="*/ 421 h 473"/>
                <a:gd name="T8" fmla="*/ 73 w 405"/>
                <a:gd name="T9" fmla="*/ 421 h 473"/>
                <a:gd name="T10" fmla="*/ 33 w 405"/>
                <a:gd name="T11" fmla="*/ 325 h 473"/>
                <a:gd name="T12" fmla="*/ 11 w 405"/>
                <a:gd name="T13" fmla="*/ 299 h 473"/>
                <a:gd name="T14" fmla="*/ 20 w 405"/>
                <a:gd name="T15" fmla="*/ 243 h 473"/>
                <a:gd name="T16" fmla="*/ 0 w 405"/>
                <a:gd name="T17" fmla="*/ 202 h 473"/>
                <a:gd name="T18" fmla="*/ 69 w 405"/>
                <a:gd name="T19" fmla="*/ 132 h 473"/>
                <a:gd name="T20" fmla="*/ 86 w 405"/>
                <a:gd name="T21" fmla="*/ 100 h 473"/>
                <a:gd name="T22" fmla="*/ 112 w 405"/>
                <a:gd name="T23" fmla="*/ 89 h 473"/>
                <a:gd name="T24" fmla="*/ 81 w 405"/>
                <a:gd name="T25" fmla="*/ 20 h 473"/>
                <a:gd name="T26" fmla="*/ 75 w 405"/>
                <a:gd name="T27" fmla="*/ 16 h 473"/>
                <a:gd name="T28" fmla="*/ 83 w 405"/>
                <a:gd name="T29" fmla="*/ 14 h 473"/>
                <a:gd name="T30" fmla="*/ 140 w 405"/>
                <a:gd name="T31" fmla="*/ 0 h 473"/>
                <a:gd name="T32" fmla="*/ 160 w 405"/>
                <a:gd name="T33" fmla="*/ 30 h 473"/>
                <a:gd name="T34" fmla="*/ 190 w 405"/>
                <a:gd name="T35" fmla="*/ 26 h 473"/>
                <a:gd name="T36" fmla="*/ 213 w 405"/>
                <a:gd name="T37" fmla="*/ 54 h 473"/>
                <a:gd name="T38" fmla="*/ 253 w 405"/>
                <a:gd name="T39" fmla="*/ 47 h 473"/>
                <a:gd name="T40" fmla="*/ 264 w 405"/>
                <a:gd name="T41" fmla="*/ 80 h 473"/>
                <a:gd name="T42" fmla="*/ 301 w 405"/>
                <a:gd name="T43" fmla="*/ 100 h 473"/>
                <a:gd name="T44" fmla="*/ 349 w 405"/>
                <a:gd name="T45" fmla="*/ 93 h 473"/>
                <a:gd name="T46" fmla="*/ 355 w 405"/>
                <a:gd name="T47" fmla="*/ 116 h 473"/>
                <a:gd name="T48" fmla="*/ 405 w 405"/>
                <a:gd name="T49" fmla="*/ 114 h 473"/>
                <a:gd name="T50" fmla="*/ 405 w 405"/>
                <a:gd name="T51" fmla="*/ 148 h 473"/>
                <a:gd name="T52" fmla="*/ 394 w 405"/>
                <a:gd name="T53" fmla="*/ 246 h 473"/>
                <a:gd name="T54" fmla="*/ 374 w 405"/>
                <a:gd name="T55" fmla="*/ 278 h 473"/>
                <a:gd name="T56" fmla="*/ 373 w 405"/>
                <a:gd name="T57" fmla="*/ 313 h 473"/>
                <a:gd name="T58" fmla="*/ 345 w 405"/>
                <a:gd name="T59" fmla="*/ 349 h 473"/>
                <a:gd name="T60" fmla="*/ 260 w 405"/>
                <a:gd name="T61" fmla="*/ 416 h 473"/>
                <a:gd name="T62" fmla="*/ 200 w 405"/>
                <a:gd name="T63" fmla="*/ 461 h 473"/>
                <a:gd name="T64" fmla="*/ 159 w 405"/>
                <a:gd name="T65" fmla="*/ 473 h 473"/>
                <a:gd name="T66" fmla="*/ 80 w 405"/>
                <a:gd name="T67" fmla="*/ 422 h 473"/>
                <a:gd name="T68" fmla="*/ 80 w 405"/>
                <a:gd name="T69" fmla="*/ 422 h 473"/>
                <a:gd name="T70" fmla="*/ 137 w 405"/>
                <a:gd name="T71" fmla="*/ 448 h 473"/>
                <a:gd name="T72" fmla="*/ 161 w 405"/>
                <a:gd name="T73" fmla="*/ 465 h 473"/>
                <a:gd name="T74" fmla="*/ 197 w 405"/>
                <a:gd name="T75" fmla="*/ 455 h 473"/>
                <a:gd name="T76" fmla="*/ 256 w 405"/>
                <a:gd name="T77" fmla="*/ 411 h 473"/>
                <a:gd name="T78" fmla="*/ 341 w 405"/>
                <a:gd name="T79" fmla="*/ 344 h 473"/>
                <a:gd name="T80" fmla="*/ 366 w 405"/>
                <a:gd name="T81" fmla="*/ 311 h 473"/>
                <a:gd name="T82" fmla="*/ 368 w 405"/>
                <a:gd name="T83" fmla="*/ 276 h 473"/>
                <a:gd name="T84" fmla="*/ 387 w 405"/>
                <a:gd name="T85" fmla="*/ 243 h 473"/>
                <a:gd name="T86" fmla="*/ 399 w 405"/>
                <a:gd name="T87" fmla="*/ 148 h 473"/>
                <a:gd name="T88" fmla="*/ 398 w 405"/>
                <a:gd name="T89" fmla="*/ 121 h 473"/>
                <a:gd name="T90" fmla="*/ 350 w 405"/>
                <a:gd name="T91" fmla="*/ 123 h 473"/>
                <a:gd name="T92" fmla="*/ 344 w 405"/>
                <a:gd name="T93" fmla="*/ 100 h 473"/>
                <a:gd name="T94" fmla="*/ 300 w 405"/>
                <a:gd name="T95" fmla="*/ 107 h 473"/>
                <a:gd name="T96" fmla="*/ 259 w 405"/>
                <a:gd name="T97" fmla="*/ 85 h 473"/>
                <a:gd name="T98" fmla="*/ 249 w 405"/>
                <a:gd name="T99" fmla="*/ 54 h 473"/>
                <a:gd name="T100" fmla="*/ 210 w 405"/>
                <a:gd name="T101" fmla="*/ 61 h 473"/>
                <a:gd name="T102" fmla="*/ 188 w 405"/>
                <a:gd name="T103" fmla="*/ 33 h 473"/>
                <a:gd name="T104" fmla="*/ 156 w 405"/>
                <a:gd name="T105" fmla="*/ 38 h 473"/>
                <a:gd name="T106" fmla="*/ 137 w 405"/>
                <a:gd name="T107" fmla="*/ 7 h 473"/>
                <a:gd name="T108" fmla="*/ 88 w 405"/>
                <a:gd name="T109" fmla="*/ 20 h 473"/>
                <a:gd name="T110" fmla="*/ 121 w 405"/>
                <a:gd name="T111" fmla="*/ 93 h 473"/>
                <a:gd name="T112" fmla="*/ 90 w 405"/>
                <a:gd name="T113" fmla="*/ 105 h 473"/>
                <a:gd name="T114" fmla="*/ 74 w 405"/>
                <a:gd name="T115" fmla="*/ 136 h 473"/>
                <a:gd name="T116" fmla="*/ 8 w 405"/>
                <a:gd name="T117" fmla="*/ 203 h 473"/>
                <a:gd name="T118" fmla="*/ 27 w 405"/>
                <a:gd name="T119" fmla="*/ 242 h 473"/>
                <a:gd name="T120" fmla="*/ 18 w 405"/>
                <a:gd name="T121" fmla="*/ 297 h 473"/>
                <a:gd name="T122" fmla="*/ 39 w 405"/>
                <a:gd name="T123" fmla="*/ 322 h 473"/>
                <a:gd name="T124" fmla="*/ 80 w 405"/>
                <a:gd name="T125" fmla="*/ 422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5" h="473">
                  <a:moveTo>
                    <a:pt x="159" y="473"/>
                  </a:moveTo>
                  <a:lnTo>
                    <a:pt x="159" y="473"/>
                  </a:lnTo>
                  <a:lnTo>
                    <a:pt x="134" y="454"/>
                  </a:lnTo>
                  <a:lnTo>
                    <a:pt x="62" y="421"/>
                  </a:lnTo>
                  <a:lnTo>
                    <a:pt x="73" y="421"/>
                  </a:lnTo>
                  <a:lnTo>
                    <a:pt x="33" y="325"/>
                  </a:lnTo>
                  <a:lnTo>
                    <a:pt x="11" y="299"/>
                  </a:lnTo>
                  <a:lnTo>
                    <a:pt x="20" y="243"/>
                  </a:lnTo>
                  <a:lnTo>
                    <a:pt x="0" y="202"/>
                  </a:lnTo>
                  <a:lnTo>
                    <a:pt x="69" y="132"/>
                  </a:lnTo>
                  <a:lnTo>
                    <a:pt x="86" y="100"/>
                  </a:lnTo>
                  <a:lnTo>
                    <a:pt x="112" y="89"/>
                  </a:lnTo>
                  <a:lnTo>
                    <a:pt x="81" y="20"/>
                  </a:lnTo>
                  <a:lnTo>
                    <a:pt x="75" y="16"/>
                  </a:lnTo>
                  <a:lnTo>
                    <a:pt x="83" y="14"/>
                  </a:lnTo>
                  <a:lnTo>
                    <a:pt x="140" y="0"/>
                  </a:lnTo>
                  <a:lnTo>
                    <a:pt x="160" y="30"/>
                  </a:lnTo>
                  <a:lnTo>
                    <a:pt x="190" y="26"/>
                  </a:lnTo>
                  <a:lnTo>
                    <a:pt x="213" y="54"/>
                  </a:lnTo>
                  <a:lnTo>
                    <a:pt x="253" y="47"/>
                  </a:lnTo>
                  <a:lnTo>
                    <a:pt x="264" y="80"/>
                  </a:lnTo>
                  <a:lnTo>
                    <a:pt x="301" y="100"/>
                  </a:lnTo>
                  <a:lnTo>
                    <a:pt x="349" y="93"/>
                  </a:lnTo>
                  <a:lnTo>
                    <a:pt x="355" y="116"/>
                  </a:lnTo>
                  <a:lnTo>
                    <a:pt x="405" y="114"/>
                  </a:lnTo>
                  <a:lnTo>
                    <a:pt x="405" y="148"/>
                  </a:lnTo>
                  <a:lnTo>
                    <a:pt x="394" y="246"/>
                  </a:lnTo>
                  <a:lnTo>
                    <a:pt x="374" y="278"/>
                  </a:lnTo>
                  <a:lnTo>
                    <a:pt x="373" y="313"/>
                  </a:lnTo>
                  <a:lnTo>
                    <a:pt x="345" y="349"/>
                  </a:lnTo>
                  <a:lnTo>
                    <a:pt x="260" y="416"/>
                  </a:lnTo>
                  <a:lnTo>
                    <a:pt x="200" y="461"/>
                  </a:lnTo>
                  <a:lnTo>
                    <a:pt x="159" y="473"/>
                  </a:lnTo>
                  <a:close/>
                  <a:moveTo>
                    <a:pt x="80" y="422"/>
                  </a:moveTo>
                  <a:lnTo>
                    <a:pt x="80" y="422"/>
                  </a:lnTo>
                  <a:lnTo>
                    <a:pt x="137" y="448"/>
                  </a:lnTo>
                  <a:lnTo>
                    <a:pt x="161" y="465"/>
                  </a:lnTo>
                  <a:lnTo>
                    <a:pt x="197" y="455"/>
                  </a:lnTo>
                  <a:lnTo>
                    <a:pt x="256" y="411"/>
                  </a:lnTo>
                  <a:lnTo>
                    <a:pt x="341" y="344"/>
                  </a:lnTo>
                  <a:lnTo>
                    <a:pt x="366" y="311"/>
                  </a:lnTo>
                  <a:lnTo>
                    <a:pt x="368" y="276"/>
                  </a:lnTo>
                  <a:lnTo>
                    <a:pt x="387" y="243"/>
                  </a:lnTo>
                  <a:lnTo>
                    <a:pt x="399" y="148"/>
                  </a:lnTo>
                  <a:lnTo>
                    <a:pt x="398" y="121"/>
                  </a:lnTo>
                  <a:lnTo>
                    <a:pt x="350" y="123"/>
                  </a:lnTo>
                  <a:lnTo>
                    <a:pt x="344" y="100"/>
                  </a:lnTo>
                  <a:lnTo>
                    <a:pt x="300" y="107"/>
                  </a:lnTo>
                  <a:lnTo>
                    <a:pt x="259" y="85"/>
                  </a:lnTo>
                  <a:lnTo>
                    <a:pt x="249" y="54"/>
                  </a:lnTo>
                  <a:lnTo>
                    <a:pt x="210" y="61"/>
                  </a:lnTo>
                  <a:lnTo>
                    <a:pt x="188" y="33"/>
                  </a:lnTo>
                  <a:lnTo>
                    <a:pt x="156" y="38"/>
                  </a:lnTo>
                  <a:lnTo>
                    <a:pt x="137" y="7"/>
                  </a:lnTo>
                  <a:lnTo>
                    <a:pt x="88" y="20"/>
                  </a:lnTo>
                  <a:lnTo>
                    <a:pt x="121" y="93"/>
                  </a:lnTo>
                  <a:lnTo>
                    <a:pt x="90" y="105"/>
                  </a:lnTo>
                  <a:lnTo>
                    <a:pt x="74" y="136"/>
                  </a:lnTo>
                  <a:lnTo>
                    <a:pt x="8" y="203"/>
                  </a:lnTo>
                  <a:lnTo>
                    <a:pt x="27" y="242"/>
                  </a:lnTo>
                  <a:lnTo>
                    <a:pt x="18" y="297"/>
                  </a:lnTo>
                  <a:lnTo>
                    <a:pt x="39" y="322"/>
                  </a:lnTo>
                  <a:lnTo>
                    <a:pt x="80" y="422"/>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4"/>
            <p:cNvSpPr>
              <a:spLocks/>
            </p:cNvSpPr>
            <p:nvPr/>
          </p:nvSpPr>
          <p:spPr bwMode="auto">
            <a:xfrm>
              <a:off x="2914" y="1589"/>
              <a:ext cx="788" cy="412"/>
            </a:xfrm>
            <a:custGeom>
              <a:avLst/>
              <a:gdLst>
                <a:gd name="T0" fmla="*/ 368 w 1312"/>
                <a:gd name="T1" fmla="*/ 169 h 686"/>
                <a:gd name="T2" fmla="*/ 373 w 1312"/>
                <a:gd name="T3" fmla="*/ 148 h 686"/>
                <a:gd name="T4" fmla="*/ 391 w 1312"/>
                <a:gd name="T5" fmla="*/ 96 h 686"/>
                <a:gd name="T6" fmla="*/ 367 w 1312"/>
                <a:gd name="T7" fmla="*/ 64 h 686"/>
                <a:gd name="T8" fmla="*/ 474 w 1312"/>
                <a:gd name="T9" fmla="*/ 61 h 686"/>
                <a:gd name="T10" fmla="*/ 544 w 1312"/>
                <a:gd name="T11" fmla="*/ 133 h 686"/>
                <a:gd name="T12" fmla="*/ 611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3 h 686"/>
                <a:gd name="T24" fmla="*/ 1085 w 1312"/>
                <a:gd name="T25" fmla="*/ 86 h 686"/>
                <a:gd name="T26" fmla="*/ 1133 w 1312"/>
                <a:gd name="T27" fmla="*/ 153 h 686"/>
                <a:gd name="T28" fmla="*/ 1193 w 1312"/>
                <a:gd name="T29" fmla="*/ 217 h 686"/>
                <a:gd name="T30" fmla="*/ 1267 w 1312"/>
                <a:gd name="T31" fmla="*/ 308 h 686"/>
                <a:gd name="T32" fmla="*/ 1281 w 1312"/>
                <a:gd name="T33" fmla="*/ 365 h 686"/>
                <a:gd name="T34" fmla="*/ 1312 w 1312"/>
                <a:gd name="T35" fmla="*/ 430 h 686"/>
                <a:gd name="T36" fmla="*/ 1261 w 1312"/>
                <a:gd name="T37" fmla="*/ 472 h 686"/>
                <a:gd name="T38" fmla="*/ 1143 w 1312"/>
                <a:gd name="T39" fmla="*/ 492 h 686"/>
                <a:gd name="T40" fmla="*/ 1061 w 1312"/>
                <a:gd name="T41" fmla="*/ 576 h 686"/>
                <a:gd name="T42" fmla="*/ 966 w 1312"/>
                <a:gd name="T43" fmla="*/ 682 h 686"/>
                <a:gd name="T44" fmla="*/ 832 w 1312"/>
                <a:gd name="T45" fmla="*/ 599 h 686"/>
                <a:gd name="T46" fmla="*/ 657 w 1312"/>
                <a:gd name="T47" fmla="*/ 599 h 686"/>
                <a:gd name="T48" fmla="*/ 650 w 1312"/>
                <a:gd name="T49" fmla="*/ 548 h 686"/>
                <a:gd name="T50" fmla="*/ 718 w 1312"/>
                <a:gd name="T51" fmla="*/ 453 h 686"/>
                <a:gd name="T52" fmla="*/ 739 w 1312"/>
                <a:gd name="T53" fmla="*/ 355 h 686"/>
                <a:gd name="T54" fmla="*/ 792 w 1312"/>
                <a:gd name="T55" fmla="*/ 288 h 686"/>
                <a:gd name="T56" fmla="*/ 701 w 1312"/>
                <a:gd name="T57" fmla="*/ 205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5 h 686"/>
                <a:gd name="T70" fmla="*/ 276 w 1312"/>
                <a:gd name="T71" fmla="*/ 497 h 686"/>
                <a:gd name="T72" fmla="*/ 177 w 1312"/>
                <a:gd name="T73" fmla="*/ 559 h 686"/>
                <a:gd name="T74" fmla="*/ 155 w 1312"/>
                <a:gd name="T75" fmla="*/ 500 h 686"/>
                <a:gd name="T76" fmla="*/ 76 w 1312"/>
                <a:gd name="T77" fmla="*/ 455 h 686"/>
                <a:gd name="T78" fmla="*/ 0 w 1312"/>
                <a:gd name="T79" fmla="*/ 402 h 686"/>
                <a:gd name="T80" fmla="*/ 103 w 1312"/>
                <a:gd name="T81" fmla="*/ 457 h 686"/>
                <a:gd name="T82" fmla="*/ 231 w 1312"/>
                <a:gd name="T83" fmla="*/ 359 h 686"/>
                <a:gd name="T84" fmla="*/ 247 w 1312"/>
                <a:gd name="T85" fmla="*/ 311 h 686"/>
                <a:gd name="T86" fmla="*/ 327 w 1312"/>
                <a:gd name="T87" fmla="*/ 326 h 686"/>
                <a:gd name="T88" fmla="*/ 419 w 1312"/>
                <a:gd name="T89" fmla="*/ 263 h 686"/>
                <a:gd name="T90" fmla="*/ 399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6" y="138"/>
                  </a:lnTo>
                  <a:lnTo>
                    <a:pt x="359" y="128"/>
                  </a:lnTo>
                  <a:lnTo>
                    <a:pt x="373" y="148"/>
                  </a:lnTo>
                  <a:lnTo>
                    <a:pt x="407" y="149"/>
                  </a:lnTo>
                  <a:lnTo>
                    <a:pt x="422" y="114"/>
                  </a:lnTo>
                  <a:lnTo>
                    <a:pt x="391" y="96"/>
                  </a:lnTo>
                  <a:lnTo>
                    <a:pt x="367" y="112"/>
                  </a:lnTo>
                  <a:lnTo>
                    <a:pt x="351" y="79"/>
                  </a:lnTo>
                  <a:lnTo>
                    <a:pt x="367" y="64"/>
                  </a:lnTo>
                  <a:lnTo>
                    <a:pt x="471" y="0"/>
                  </a:lnTo>
                  <a:lnTo>
                    <a:pt x="492" y="21"/>
                  </a:lnTo>
                  <a:lnTo>
                    <a:pt x="474" y="61"/>
                  </a:lnTo>
                  <a:lnTo>
                    <a:pt x="538" y="68"/>
                  </a:lnTo>
                  <a:lnTo>
                    <a:pt x="531" y="101"/>
                  </a:lnTo>
                  <a:lnTo>
                    <a:pt x="544" y="133"/>
                  </a:lnTo>
                  <a:lnTo>
                    <a:pt x="554" y="137"/>
                  </a:lnTo>
                  <a:lnTo>
                    <a:pt x="595" y="71"/>
                  </a:lnTo>
                  <a:lnTo>
                    <a:pt x="611" y="73"/>
                  </a:lnTo>
                  <a:lnTo>
                    <a:pt x="611" y="67"/>
                  </a:lnTo>
                  <a:lnTo>
                    <a:pt x="601" y="17"/>
                  </a:lnTo>
                  <a:lnTo>
                    <a:pt x="632" y="8"/>
                  </a:lnTo>
                  <a:lnTo>
                    <a:pt x="658" y="37"/>
                  </a:lnTo>
                  <a:lnTo>
                    <a:pt x="720" y="93"/>
                  </a:lnTo>
                  <a:lnTo>
                    <a:pt x="742" y="96"/>
                  </a:lnTo>
                  <a:lnTo>
                    <a:pt x="799" y="74"/>
                  </a:lnTo>
                  <a:lnTo>
                    <a:pt x="841" y="100"/>
                  </a:lnTo>
                  <a:lnTo>
                    <a:pt x="872" y="118"/>
                  </a:lnTo>
                  <a:lnTo>
                    <a:pt x="941" y="138"/>
                  </a:lnTo>
                  <a:lnTo>
                    <a:pt x="942" y="170"/>
                  </a:lnTo>
                  <a:lnTo>
                    <a:pt x="956" y="179"/>
                  </a:lnTo>
                  <a:lnTo>
                    <a:pt x="954" y="194"/>
                  </a:lnTo>
                  <a:lnTo>
                    <a:pt x="952" y="215"/>
                  </a:lnTo>
                  <a:lnTo>
                    <a:pt x="992" y="203"/>
                  </a:lnTo>
                  <a:lnTo>
                    <a:pt x="1043" y="149"/>
                  </a:lnTo>
                  <a:lnTo>
                    <a:pt x="1045" y="91"/>
                  </a:lnTo>
                  <a:lnTo>
                    <a:pt x="1085" y="86"/>
                  </a:lnTo>
                  <a:lnTo>
                    <a:pt x="1107" y="122"/>
                  </a:lnTo>
                  <a:lnTo>
                    <a:pt x="1135" y="124"/>
                  </a:lnTo>
                  <a:lnTo>
                    <a:pt x="1133" y="153"/>
                  </a:lnTo>
                  <a:lnTo>
                    <a:pt x="1171" y="176"/>
                  </a:lnTo>
                  <a:lnTo>
                    <a:pt x="1174" y="186"/>
                  </a:lnTo>
                  <a:lnTo>
                    <a:pt x="1193" y="217"/>
                  </a:lnTo>
                  <a:lnTo>
                    <a:pt x="1193" y="239"/>
                  </a:lnTo>
                  <a:lnTo>
                    <a:pt x="1278" y="237"/>
                  </a:lnTo>
                  <a:lnTo>
                    <a:pt x="1267" y="308"/>
                  </a:lnTo>
                  <a:lnTo>
                    <a:pt x="1283" y="317"/>
                  </a:lnTo>
                  <a:lnTo>
                    <a:pt x="1301" y="328"/>
                  </a:lnTo>
                  <a:lnTo>
                    <a:pt x="1281" y="365"/>
                  </a:lnTo>
                  <a:lnTo>
                    <a:pt x="1312" y="430"/>
                  </a:lnTo>
                  <a:lnTo>
                    <a:pt x="1306" y="435"/>
                  </a:lnTo>
                  <a:lnTo>
                    <a:pt x="1312" y="430"/>
                  </a:lnTo>
                  <a:lnTo>
                    <a:pt x="1302" y="439"/>
                  </a:lnTo>
                  <a:lnTo>
                    <a:pt x="1269" y="454"/>
                  </a:lnTo>
                  <a:lnTo>
                    <a:pt x="1261" y="472"/>
                  </a:lnTo>
                  <a:lnTo>
                    <a:pt x="1205" y="502"/>
                  </a:lnTo>
                  <a:lnTo>
                    <a:pt x="1161" y="475"/>
                  </a:lnTo>
                  <a:lnTo>
                    <a:pt x="1143" y="492"/>
                  </a:lnTo>
                  <a:lnTo>
                    <a:pt x="1121" y="511"/>
                  </a:lnTo>
                  <a:lnTo>
                    <a:pt x="1142" y="547"/>
                  </a:lnTo>
                  <a:lnTo>
                    <a:pt x="1061" y="576"/>
                  </a:lnTo>
                  <a:lnTo>
                    <a:pt x="1048" y="597"/>
                  </a:lnTo>
                  <a:lnTo>
                    <a:pt x="992" y="612"/>
                  </a:lnTo>
                  <a:lnTo>
                    <a:pt x="966" y="682"/>
                  </a:lnTo>
                  <a:lnTo>
                    <a:pt x="954" y="686"/>
                  </a:lnTo>
                  <a:lnTo>
                    <a:pt x="879" y="668"/>
                  </a:lnTo>
                  <a:lnTo>
                    <a:pt x="832" y="599"/>
                  </a:lnTo>
                  <a:lnTo>
                    <a:pt x="773" y="583"/>
                  </a:lnTo>
                  <a:lnTo>
                    <a:pt x="747" y="586"/>
                  </a:lnTo>
                  <a:lnTo>
                    <a:pt x="657" y="599"/>
                  </a:lnTo>
                  <a:lnTo>
                    <a:pt x="650" y="565"/>
                  </a:lnTo>
                  <a:lnTo>
                    <a:pt x="652" y="559"/>
                  </a:lnTo>
                  <a:lnTo>
                    <a:pt x="650" y="548"/>
                  </a:lnTo>
                  <a:lnTo>
                    <a:pt x="633" y="469"/>
                  </a:lnTo>
                  <a:lnTo>
                    <a:pt x="696" y="469"/>
                  </a:lnTo>
                  <a:lnTo>
                    <a:pt x="718" y="453"/>
                  </a:lnTo>
                  <a:lnTo>
                    <a:pt x="740" y="412"/>
                  </a:lnTo>
                  <a:lnTo>
                    <a:pt x="735" y="381"/>
                  </a:lnTo>
                  <a:lnTo>
                    <a:pt x="739" y="355"/>
                  </a:lnTo>
                  <a:lnTo>
                    <a:pt x="753" y="338"/>
                  </a:lnTo>
                  <a:lnTo>
                    <a:pt x="768" y="330"/>
                  </a:lnTo>
                  <a:lnTo>
                    <a:pt x="792" y="288"/>
                  </a:lnTo>
                  <a:lnTo>
                    <a:pt x="771" y="254"/>
                  </a:lnTo>
                  <a:lnTo>
                    <a:pt x="709" y="239"/>
                  </a:lnTo>
                  <a:lnTo>
                    <a:pt x="701" y="205"/>
                  </a:lnTo>
                  <a:lnTo>
                    <a:pt x="669" y="212"/>
                  </a:lnTo>
                  <a:lnTo>
                    <a:pt x="680" y="234"/>
                  </a:lnTo>
                  <a:lnTo>
                    <a:pt x="649" y="248"/>
                  </a:lnTo>
                  <a:lnTo>
                    <a:pt x="580" y="228"/>
                  </a:lnTo>
                  <a:lnTo>
                    <a:pt x="575" y="285"/>
                  </a:lnTo>
                  <a:lnTo>
                    <a:pt x="619" y="308"/>
                  </a:lnTo>
                  <a:lnTo>
                    <a:pt x="598" y="383"/>
                  </a:lnTo>
                  <a:lnTo>
                    <a:pt x="598" y="400"/>
                  </a:lnTo>
                  <a:lnTo>
                    <a:pt x="576" y="398"/>
                  </a:lnTo>
                  <a:lnTo>
                    <a:pt x="565" y="414"/>
                  </a:lnTo>
                  <a:lnTo>
                    <a:pt x="539" y="409"/>
                  </a:lnTo>
                  <a:lnTo>
                    <a:pt x="501" y="387"/>
                  </a:lnTo>
                  <a:lnTo>
                    <a:pt x="500" y="432"/>
                  </a:lnTo>
                  <a:lnTo>
                    <a:pt x="526" y="455"/>
                  </a:lnTo>
                  <a:lnTo>
                    <a:pt x="413" y="463"/>
                  </a:lnTo>
                  <a:lnTo>
                    <a:pt x="419" y="497"/>
                  </a:lnTo>
                  <a:lnTo>
                    <a:pt x="395" y="534"/>
                  </a:lnTo>
                  <a:lnTo>
                    <a:pt x="343" y="545"/>
                  </a:lnTo>
                  <a:lnTo>
                    <a:pt x="315" y="530"/>
                  </a:lnTo>
                  <a:lnTo>
                    <a:pt x="313" y="496"/>
                  </a:lnTo>
                  <a:lnTo>
                    <a:pt x="276" y="497"/>
                  </a:lnTo>
                  <a:lnTo>
                    <a:pt x="241" y="493"/>
                  </a:lnTo>
                  <a:lnTo>
                    <a:pt x="230" y="558"/>
                  </a:lnTo>
                  <a:lnTo>
                    <a:pt x="177" y="559"/>
                  </a:lnTo>
                  <a:lnTo>
                    <a:pt x="181" y="532"/>
                  </a:lnTo>
                  <a:lnTo>
                    <a:pt x="180" y="517"/>
                  </a:lnTo>
                  <a:lnTo>
                    <a:pt x="155" y="500"/>
                  </a:lnTo>
                  <a:lnTo>
                    <a:pt x="106" y="471"/>
                  </a:lnTo>
                  <a:lnTo>
                    <a:pt x="103" y="457"/>
                  </a:lnTo>
                  <a:lnTo>
                    <a:pt x="76" y="455"/>
                  </a:lnTo>
                  <a:lnTo>
                    <a:pt x="64" y="454"/>
                  </a:lnTo>
                  <a:lnTo>
                    <a:pt x="69" y="437"/>
                  </a:lnTo>
                  <a:lnTo>
                    <a:pt x="0" y="402"/>
                  </a:lnTo>
                  <a:lnTo>
                    <a:pt x="4" y="376"/>
                  </a:lnTo>
                  <a:lnTo>
                    <a:pt x="114" y="402"/>
                  </a:lnTo>
                  <a:lnTo>
                    <a:pt x="103" y="457"/>
                  </a:lnTo>
                  <a:lnTo>
                    <a:pt x="250" y="456"/>
                  </a:lnTo>
                  <a:lnTo>
                    <a:pt x="267" y="415"/>
                  </a:lnTo>
                  <a:lnTo>
                    <a:pt x="231" y="359"/>
                  </a:lnTo>
                  <a:lnTo>
                    <a:pt x="196" y="360"/>
                  </a:lnTo>
                  <a:lnTo>
                    <a:pt x="214" y="319"/>
                  </a:lnTo>
                  <a:lnTo>
                    <a:pt x="247" y="311"/>
                  </a:lnTo>
                  <a:lnTo>
                    <a:pt x="266" y="350"/>
                  </a:lnTo>
                  <a:lnTo>
                    <a:pt x="282" y="343"/>
                  </a:lnTo>
                  <a:lnTo>
                    <a:pt x="327" y="326"/>
                  </a:lnTo>
                  <a:lnTo>
                    <a:pt x="349" y="319"/>
                  </a:lnTo>
                  <a:lnTo>
                    <a:pt x="422" y="314"/>
                  </a:lnTo>
                  <a:lnTo>
                    <a:pt x="419" y="263"/>
                  </a:lnTo>
                  <a:lnTo>
                    <a:pt x="434" y="241"/>
                  </a:lnTo>
                  <a:lnTo>
                    <a:pt x="424" y="204"/>
                  </a:lnTo>
                  <a:lnTo>
                    <a:pt x="399" y="205"/>
                  </a:lnTo>
                  <a:lnTo>
                    <a:pt x="382" y="189"/>
                  </a:lnTo>
                  <a:lnTo>
                    <a:pt x="380" y="188"/>
                  </a:lnTo>
                  <a:lnTo>
                    <a:pt x="380" y="188"/>
                  </a:lnTo>
                  <a:close/>
                </a:path>
              </a:pathLst>
            </a:custGeom>
            <a:pattFill prst="wdUpDiag">
              <a:fgClr>
                <a:schemeClr val="accent2"/>
              </a:fgClr>
              <a:bgClr>
                <a:schemeClr val="accent1"/>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5"/>
            <p:cNvSpPr>
              <a:spLocks noEditPoints="1"/>
            </p:cNvSpPr>
            <p:nvPr/>
          </p:nvSpPr>
          <p:spPr bwMode="auto">
            <a:xfrm>
              <a:off x="2912" y="1586"/>
              <a:ext cx="792" cy="417"/>
            </a:xfrm>
            <a:custGeom>
              <a:avLst/>
              <a:gdLst>
                <a:gd name="T0" fmla="*/ 776 w 1319"/>
                <a:gd name="T1" fmla="*/ 591 h 693"/>
                <a:gd name="T2" fmla="*/ 632 w 1319"/>
                <a:gd name="T3" fmla="*/ 469 h 693"/>
                <a:gd name="T4" fmla="*/ 739 w 1319"/>
                <a:gd name="T5" fmla="*/ 357 h 693"/>
                <a:gd name="T6" fmla="*/ 709 w 1319"/>
                <a:gd name="T7" fmla="*/ 246 h 693"/>
                <a:gd name="T8" fmla="*/ 586 w 1319"/>
                <a:gd name="T9" fmla="*/ 236 h 693"/>
                <a:gd name="T10" fmla="*/ 581 w 1319"/>
                <a:gd name="T11" fmla="*/ 406 h 693"/>
                <a:gd name="T12" fmla="*/ 537 w 1319"/>
                <a:gd name="T13" fmla="*/ 461 h 693"/>
                <a:gd name="T14" fmla="*/ 315 w 1319"/>
                <a:gd name="T15" fmla="*/ 536 h 693"/>
                <a:gd name="T16" fmla="*/ 176 w 1319"/>
                <a:gd name="T17" fmla="*/ 566 h 693"/>
                <a:gd name="T18" fmla="*/ 103 w 1319"/>
                <a:gd name="T19" fmla="*/ 464 h 693"/>
                <a:gd name="T20" fmla="*/ 0 w 1319"/>
                <a:gd name="T21" fmla="*/ 408 h 693"/>
                <a:gd name="T22" fmla="*/ 267 w 1319"/>
                <a:gd name="T23" fmla="*/ 419 h 693"/>
                <a:gd name="T24" fmla="*/ 270 w 1319"/>
                <a:gd name="T25" fmla="*/ 350 h 693"/>
                <a:gd name="T26" fmla="*/ 419 w 1319"/>
                <a:gd name="T27" fmla="*/ 266 h 693"/>
                <a:gd name="T28" fmla="*/ 368 w 1319"/>
                <a:gd name="T29" fmla="*/ 175 h 693"/>
                <a:gd name="T30" fmla="*/ 421 w 1319"/>
                <a:gd name="T31" fmla="*/ 119 h 693"/>
                <a:gd name="T32" fmla="*/ 475 w 1319"/>
                <a:gd name="T33" fmla="*/ 0 h 693"/>
                <a:gd name="T34" fmla="*/ 549 w 1319"/>
                <a:gd name="T35" fmla="*/ 134 h 693"/>
                <a:gd name="T36" fmla="*/ 600 w 1319"/>
                <a:gd name="T37" fmla="*/ 18 h 693"/>
                <a:gd name="T38" fmla="*/ 803 w 1319"/>
                <a:gd name="T39" fmla="*/ 75 h 693"/>
                <a:gd name="T40" fmla="*/ 959 w 1319"/>
                <a:gd name="T41" fmla="*/ 214 h 693"/>
                <a:gd name="T42" fmla="*/ 1112 w 1319"/>
                <a:gd name="T43" fmla="*/ 123 h 693"/>
                <a:gd name="T44" fmla="*/ 1199 w 1319"/>
                <a:gd name="T45" fmla="*/ 220 h 693"/>
                <a:gd name="T46" fmla="*/ 1287 w 1319"/>
                <a:gd name="T47" fmla="*/ 369 h 693"/>
                <a:gd name="T48" fmla="*/ 1208 w 1319"/>
                <a:gd name="T49" fmla="*/ 510 h 693"/>
                <a:gd name="T50" fmla="*/ 1066 w 1319"/>
                <a:gd name="T51" fmla="*/ 583 h 693"/>
                <a:gd name="T52" fmla="*/ 884 w 1319"/>
                <a:gd name="T53" fmla="*/ 669 h 693"/>
                <a:gd name="T54" fmla="*/ 1049 w 1319"/>
                <a:gd name="T55" fmla="*/ 598 h 693"/>
                <a:gd name="T56" fmla="*/ 1164 w 1319"/>
                <a:gd name="T57" fmla="*/ 475 h 693"/>
                <a:gd name="T58" fmla="*/ 1311 w 1319"/>
                <a:gd name="T59" fmla="*/ 433 h 693"/>
                <a:gd name="T60" fmla="*/ 1193 w 1319"/>
                <a:gd name="T61" fmla="*/ 246 h 693"/>
                <a:gd name="T62" fmla="*/ 1134 w 1319"/>
                <a:gd name="T63" fmla="*/ 131 h 693"/>
                <a:gd name="T64" fmla="*/ 997 w 1319"/>
                <a:gd name="T65" fmla="*/ 210 h 693"/>
                <a:gd name="T66" fmla="*/ 873 w 1319"/>
                <a:gd name="T67" fmla="*/ 125 h 693"/>
                <a:gd name="T68" fmla="*/ 659 w 1319"/>
                <a:gd name="T69" fmla="*/ 44 h 693"/>
                <a:gd name="T70" fmla="*/ 600 w 1319"/>
                <a:gd name="T71" fmla="*/ 79 h 693"/>
                <a:gd name="T72" fmla="*/ 472 w 1319"/>
                <a:gd name="T73" fmla="*/ 68 h 693"/>
                <a:gd name="T74" fmla="*/ 371 w 1319"/>
                <a:gd name="T75" fmla="*/ 111 h 693"/>
                <a:gd name="T76" fmla="*/ 361 w 1319"/>
                <a:gd name="T77" fmla="*/ 137 h 693"/>
                <a:gd name="T78" fmla="*/ 403 w 1319"/>
                <a:gd name="T79" fmla="*/ 206 h 693"/>
                <a:gd name="T80" fmla="*/ 352 w 1319"/>
                <a:gd name="T81" fmla="*/ 327 h 693"/>
                <a:gd name="T82" fmla="*/ 220 w 1319"/>
                <a:gd name="T83" fmla="*/ 325 h 693"/>
                <a:gd name="T84" fmla="*/ 110 w 1319"/>
                <a:gd name="T85" fmla="*/ 464 h 693"/>
                <a:gd name="T86" fmla="*/ 184 w 1319"/>
                <a:gd name="T87" fmla="*/ 559 h 693"/>
                <a:gd name="T88" fmla="*/ 322 w 1319"/>
                <a:gd name="T89" fmla="*/ 532 h 693"/>
                <a:gd name="T90" fmla="*/ 521 w 1319"/>
                <a:gd name="T91" fmla="*/ 456 h 693"/>
                <a:gd name="T92" fmla="*/ 577 w 1319"/>
                <a:gd name="T93" fmla="*/ 399 h 693"/>
                <a:gd name="T94" fmla="*/ 580 w 1319"/>
                <a:gd name="T95" fmla="*/ 227 h 693"/>
                <a:gd name="T96" fmla="*/ 715 w 1319"/>
                <a:gd name="T97" fmla="*/ 240 h 693"/>
                <a:gd name="T98" fmla="*/ 745 w 1319"/>
                <a:gd name="T99" fmla="*/ 360 h 693"/>
                <a:gd name="T100" fmla="*/ 640 w 1319"/>
                <a:gd name="T101" fmla="*/ 476 h 693"/>
                <a:gd name="T102" fmla="*/ 837 w 1319"/>
                <a:gd name="T103" fmla="*/ 600 h 693"/>
                <a:gd name="T104" fmla="*/ 113 w 1319"/>
                <a:gd name="T105" fmla="*/ 409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3">
                  <a:moveTo>
                    <a:pt x="957" y="693"/>
                  </a:moveTo>
                  <a:lnTo>
                    <a:pt x="957" y="693"/>
                  </a:lnTo>
                  <a:lnTo>
                    <a:pt x="880" y="675"/>
                  </a:lnTo>
                  <a:lnTo>
                    <a:pt x="833" y="606"/>
                  </a:lnTo>
                  <a:lnTo>
                    <a:pt x="776" y="591"/>
                  </a:lnTo>
                  <a:lnTo>
                    <a:pt x="750" y="594"/>
                  </a:lnTo>
                  <a:lnTo>
                    <a:pt x="657" y="607"/>
                  </a:lnTo>
                  <a:lnTo>
                    <a:pt x="650" y="569"/>
                  </a:lnTo>
                  <a:lnTo>
                    <a:pt x="651" y="563"/>
                  </a:lnTo>
                  <a:lnTo>
                    <a:pt x="632" y="469"/>
                  </a:lnTo>
                  <a:lnTo>
                    <a:pt x="697" y="470"/>
                  </a:lnTo>
                  <a:lnTo>
                    <a:pt x="718" y="455"/>
                  </a:lnTo>
                  <a:lnTo>
                    <a:pt x="740" y="415"/>
                  </a:lnTo>
                  <a:lnTo>
                    <a:pt x="734" y="385"/>
                  </a:lnTo>
                  <a:lnTo>
                    <a:pt x="739" y="357"/>
                  </a:lnTo>
                  <a:lnTo>
                    <a:pt x="754" y="339"/>
                  </a:lnTo>
                  <a:lnTo>
                    <a:pt x="769" y="331"/>
                  </a:lnTo>
                  <a:lnTo>
                    <a:pt x="791" y="292"/>
                  </a:lnTo>
                  <a:lnTo>
                    <a:pt x="772" y="261"/>
                  </a:lnTo>
                  <a:lnTo>
                    <a:pt x="709" y="246"/>
                  </a:lnTo>
                  <a:lnTo>
                    <a:pt x="702" y="213"/>
                  </a:lnTo>
                  <a:lnTo>
                    <a:pt x="677" y="218"/>
                  </a:lnTo>
                  <a:lnTo>
                    <a:pt x="688" y="239"/>
                  </a:lnTo>
                  <a:lnTo>
                    <a:pt x="653" y="256"/>
                  </a:lnTo>
                  <a:lnTo>
                    <a:pt x="586" y="236"/>
                  </a:lnTo>
                  <a:lnTo>
                    <a:pt x="582" y="288"/>
                  </a:lnTo>
                  <a:lnTo>
                    <a:pt x="626" y="310"/>
                  </a:lnTo>
                  <a:lnTo>
                    <a:pt x="605" y="387"/>
                  </a:lnTo>
                  <a:lnTo>
                    <a:pt x="604" y="408"/>
                  </a:lnTo>
                  <a:lnTo>
                    <a:pt x="581" y="406"/>
                  </a:lnTo>
                  <a:lnTo>
                    <a:pt x="570" y="421"/>
                  </a:lnTo>
                  <a:lnTo>
                    <a:pt x="540" y="416"/>
                  </a:lnTo>
                  <a:lnTo>
                    <a:pt x="508" y="397"/>
                  </a:lnTo>
                  <a:lnTo>
                    <a:pt x="507" y="435"/>
                  </a:lnTo>
                  <a:lnTo>
                    <a:pt x="537" y="461"/>
                  </a:lnTo>
                  <a:lnTo>
                    <a:pt x="420" y="470"/>
                  </a:lnTo>
                  <a:lnTo>
                    <a:pt x="425" y="502"/>
                  </a:lnTo>
                  <a:lnTo>
                    <a:pt x="400" y="541"/>
                  </a:lnTo>
                  <a:lnTo>
                    <a:pt x="346" y="552"/>
                  </a:lnTo>
                  <a:lnTo>
                    <a:pt x="315" y="536"/>
                  </a:lnTo>
                  <a:lnTo>
                    <a:pt x="313" y="503"/>
                  </a:lnTo>
                  <a:lnTo>
                    <a:pt x="279" y="504"/>
                  </a:lnTo>
                  <a:lnTo>
                    <a:pt x="247" y="501"/>
                  </a:lnTo>
                  <a:lnTo>
                    <a:pt x="236" y="565"/>
                  </a:lnTo>
                  <a:lnTo>
                    <a:pt x="176" y="566"/>
                  </a:lnTo>
                  <a:lnTo>
                    <a:pt x="181" y="535"/>
                  </a:lnTo>
                  <a:lnTo>
                    <a:pt x="180" y="523"/>
                  </a:lnTo>
                  <a:lnTo>
                    <a:pt x="156" y="507"/>
                  </a:lnTo>
                  <a:lnTo>
                    <a:pt x="107" y="477"/>
                  </a:lnTo>
                  <a:lnTo>
                    <a:pt x="103" y="464"/>
                  </a:lnTo>
                  <a:lnTo>
                    <a:pt x="102" y="464"/>
                  </a:lnTo>
                  <a:lnTo>
                    <a:pt x="102" y="464"/>
                  </a:lnTo>
                  <a:lnTo>
                    <a:pt x="63" y="461"/>
                  </a:lnTo>
                  <a:lnTo>
                    <a:pt x="68" y="443"/>
                  </a:lnTo>
                  <a:lnTo>
                    <a:pt x="0" y="408"/>
                  </a:lnTo>
                  <a:lnTo>
                    <a:pt x="4" y="376"/>
                  </a:lnTo>
                  <a:lnTo>
                    <a:pt x="121" y="404"/>
                  </a:lnTo>
                  <a:lnTo>
                    <a:pt x="110" y="457"/>
                  </a:lnTo>
                  <a:lnTo>
                    <a:pt x="251" y="456"/>
                  </a:lnTo>
                  <a:lnTo>
                    <a:pt x="267" y="419"/>
                  </a:lnTo>
                  <a:lnTo>
                    <a:pt x="232" y="366"/>
                  </a:lnTo>
                  <a:lnTo>
                    <a:pt x="194" y="368"/>
                  </a:lnTo>
                  <a:lnTo>
                    <a:pt x="215" y="320"/>
                  </a:lnTo>
                  <a:lnTo>
                    <a:pt x="252" y="312"/>
                  </a:lnTo>
                  <a:lnTo>
                    <a:pt x="270" y="350"/>
                  </a:lnTo>
                  <a:lnTo>
                    <a:pt x="284" y="344"/>
                  </a:lnTo>
                  <a:lnTo>
                    <a:pt x="329" y="327"/>
                  </a:lnTo>
                  <a:lnTo>
                    <a:pt x="351" y="320"/>
                  </a:lnTo>
                  <a:lnTo>
                    <a:pt x="422" y="315"/>
                  </a:lnTo>
                  <a:lnTo>
                    <a:pt x="419" y="266"/>
                  </a:lnTo>
                  <a:lnTo>
                    <a:pt x="434" y="245"/>
                  </a:lnTo>
                  <a:lnTo>
                    <a:pt x="425" y="211"/>
                  </a:lnTo>
                  <a:lnTo>
                    <a:pt x="400" y="212"/>
                  </a:lnTo>
                  <a:lnTo>
                    <a:pt x="380" y="194"/>
                  </a:lnTo>
                  <a:lnTo>
                    <a:pt x="368" y="175"/>
                  </a:lnTo>
                  <a:lnTo>
                    <a:pt x="344" y="141"/>
                  </a:lnTo>
                  <a:lnTo>
                    <a:pt x="362" y="128"/>
                  </a:lnTo>
                  <a:lnTo>
                    <a:pt x="378" y="149"/>
                  </a:lnTo>
                  <a:lnTo>
                    <a:pt x="408" y="150"/>
                  </a:lnTo>
                  <a:lnTo>
                    <a:pt x="421" y="119"/>
                  </a:lnTo>
                  <a:lnTo>
                    <a:pt x="394" y="104"/>
                  </a:lnTo>
                  <a:lnTo>
                    <a:pt x="369" y="121"/>
                  </a:lnTo>
                  <a:lnTo>
                    <a:pt x="350" y="82"/>
                  </a:lnTo>
                  <a:lnTo>
                    <a:pt x="367" y="66"/>
                  </a:lnTo>
                  <a:lnTo>
                    <a:pt x="475" y="0"/>
                  </a:lnTo>
                  <a:lnTo>
                    <a:pt x="499" y="25"/>
                  </a:lnTo>
                  <a:lnTo>
                    <a:pt x="482" y="62"/>
                  </a:lnTo>
                  <a:lnTo>
                    <a:pt x="545" y="69"/>
                  </a:lnTo>
                  <a:lnTo>
                    <a:pt x="538" y="105"/>
                  </a:lnTo>
                  <a:lnTo>
                    <a:pt x="549" y="134"/>
                  </a:lnTo>
                  <a:lnTo>
                    <a:pt x="556" y="137"/>
                  </a:lnTo>
                  <a:lnTo>
                    <a:pt x="597" y="72"/>
                  </a:lnTo>
                  <a:lnTo>
                    <a:pt x="610" y="73"/>
                  </a:lnTo>
                  <a:lnTo>
                    <a:pt x="610" y="71"/>
                  </a:lnTo>
                  <a:lnTo>
                    <a:pt x="600" y="18"/>
                  </a:lnTo>
                  <a:lnTo>
                    <a:pt x="636" y="8"/>
                  </a:lnTo>
                  <a:lnTo>
                    <a:pt x="664" y="39"/>
                  </a:lnTo>
                  <a:lnTo>
                    <a:pt x="724" y="94"/>
                  </a:lnTo>
                  <a:lnTo>
                    <a:pt x="745" y="97"/>
                  </a:lnTo>
                  <a:lnTo>
                    <a:pt x="803" y="75"/>
                  </a:lnTo>
                  <a:lnTo>
                    <a:pt x="876" y="119"/>
                  </a:lnTo>
                  <a:lnTo>
                    <a:pt x="948" y="140"/>
                  </a:lnTo>
                  <a:lnTo>
                    <a:pt x="948" y="172"/>
                  </a:lnTo>
                  <a:lnTo>
                    <a:pt x="963" y="181"/>
                  </a:lnTo>
                  <a:lnTo>
                    <a:pt x="959" y="214"/>
                  </a:lnTo>
                  <a:lnTo>
                    <a:pt x="994" y="204"/>
                  </a:lnTo>
                  <a:lnTo>
                    <a:pt x="1043" y="151"/>
                  </a:lnTo>
                  <a:lnTo>
                    <a:pt x="1045" y="92"/>
                  </a:lnTo>
                  <a:lnTo>
                    <a:pt x="1089" y="87"/>
                  </a:lnTo>
                  <a:lnTo>
                    <a:pt x="1112" y="123"/>
                  </a:lnTo>
                  <a:lnTo>
                    <a:pt x="1141" y="125"/>
                  </a:lnTo>
                  <a:lnTo>
                    <a:pt x="1139" y="155"/>
                  </a:lnTo>
                  <a:lnTo>
                    <a:pt x="1177" y="178"/>
                  </a:lnTo>
                  <a:lnTo>
                    <a:pt x="1180" y="189"/>
                  </a:lnTo>
                  <a:lnTo>
                    <a:pt x="1199" y="220"/>
                  </a:lnTo>
                  <a:lnTo>
                    <a:pt x="1200" y="239"/>
                  </a:lnTo>
                  <a:lnTo>
                    <a:pt x="1285" y="237"/>
                  </a:lnTo>
                  <a:lnTo>
                    <a:pt x="1273" y="310"/>
                  </a:lnTo>
                  <a:lnTo>
                    <a:pt x="1309" y="331"/>
                  </a:lnTo>
                  <a:lnTo>
                    <a:pt x="1287" y="369"/>
                  </a:lnTo>
                  <a:lnTo>
                    <a:pt x="1319" y="435"/>
                  </a:lnTo>
                  <a:lnTo>
                    <a:pt x="1306" y="446"/>
                  </a:lnTo>
                  <a:lnTo>
                    <a:pt x="1274" y="460"/>
                  </a:lnTo>
                  <a:lnTo>
                    <a:pt x="1266" y="479"/>
                  </a:lnTo>
                  <a:lnTo>
                    <a:pt x="1208" y="510"/>
                  </a:lnTo>
                  <a:lnTo>
                    <a:pt x="1165" y="483"/>
                  </a:lnTo>
                  <a:lnTo>
                    <a:pt x="1148" y="499"/>
                  </a:lnTo>
                  <a:lnTo>
                    <a:pt x="1129" y="516"/>
                  </a:lnTo>
                  <a:lnTo>
                    <a:pt x="1150" y="553"/>
                  </a:lnTo>
                  <a:lnTo>
                    <a:pt x="1066" y="583"/>
                  </a:lnTo>
                  <a:lnTo>
                    <a:pt x="1054" y="604"/>
                  </a:lnTo>
                  <a:lnTo>
                    <a:pt x="997" y="619"/>
                  </a:lnTo>
                  <a:lnTo>
                    <a:pt x="971" y="688"/>
                  </a:lnTo>
                  <a:lnTo>
                    <a:pt x="957" y="693"/>
                  </a:lnTo>
                  <a:close/>
                  <a:moveTo>
                    <a:pt x="884" y="669"/>
                  </a:moveTo>
                  <a:lnTo>
                    <a:pt x="884" y="669"/>
                  </a:lnTo>
                  <a:lnTo>
                    <a:pt x="957" y="686"/>
                  </a:lnTo>
                  <a:lnTo>
                    <a:pt x="966" y="683"/>
                  </a:lnTo>
                  <a:lnTo>
                    <a:pt x="992" y="614"/>
                  </a:lnTo>
                  <a:lnTo>
                    <a:pt x="1049" y="598"/>
                  </a:lnTo>
                  <a:lnTo>
                    <a:pt x="1061" y="578"/>
                  </a:lnTo>
                  <a:lnTo>
                    <a:pt x="1140" y="549"/>
                  </a:lnTo>
                  <a:lnTo>
                    <a:pt x="1120" y="514"/>
                  </a:lnTo>
                  <a:lnTo>
                    <a:pt x="1144" y="494"/>
                  </a:lnTo>
                  <a:lnTo>
                    <a:pt x="1164" y="475"/>
                  </a:lnTo>
                  <a:lnTo>
                    <a:pt x="1208" y="502"/>
                  </a:lnTo>
                  <a:lnTo>
                    <a:pt x="1261" y="474"/>
                  </a:lnTo>
                  <a:lnTo>
                    <a:pt x="1269" y="455"/>
                  </a:lnTo>
                  <a:lnTo>
                    <a:pt x="1303" y="440"/>
                  </a:lnTo>
                  <a:lnTo>
                    <a:pt x="1311" y="433"/>
                  </a:lnTo>
                  <a:lnTo>
                    <a:pt x="1280" y="369"/>
                  </a:lnTo>
                  <a:lnTo>
                    <a:pt x="1300" y="333"/>
                  </a:lnTo>
                  <a:lnTo>
                    <a:pt x="1266" y="313"/>
                  </a:lnTo>
                  <a:lnTo>
                    <a:pt x="1277" y="244"/>
                  </a:lnTo>
                  <a:lnTo>
                    <a:pt x="1193" y="246"/>
                  </a:lnTo>
                  <a:lnTo>
                    <a:pt x="1193" y="222"/>
                  </a:lnTo>
                  <a:lnTo>
                    <a:pt x="1173" y="191"/>
                  </a:lnTo>
                  <a:lnTo>
                    <a:pt x="1171" y="182"/>
                  </a:lnTo>
                  <a:lnTo>
                    <a:pt x="1132" y="159"/>
                  </a:lnTo>
                  <a:lnTo>
                    <a:pt x="1134" y="131"/>
                  </a:lnTo>
                  <a:lnTo>
                    <a:pt x="1109" y="129"/>
                  </a:lnTo>
                  <a:lnTo>
                    <a:pt x="1086" y="94"/>
                  </a:lnTo>
                  <a:lnTo>
                    <a:pt x="1052" y="98"/>
                  </a:lnTo>
                  <a:lnTo>
                    <a:pt x="1049" y="154"/>
                  </a:lnTo>
                  <a:lnTo>
                    <a:pt x="997" y="210"/>
                  </a:lnTo>
                  <a:lnTo>
                    <a:pt x="952" y="223"/>
                  </a:lnTo>
                  <a:lnTo>
                    <a:pt x="955" y="185"/>
                  </a:lnTo>
                  <a:lnTo>
                    <a:pt x="941" y="176"/>
                  </a:lnTo>
                  <a:lnTo>
                    <a:pt x="941" y="145"/>
                  </a:lnTo>
                  <a:lnTo>
                    <a:pt x="873" y="125"/>
                  </a:lnTo>
                  <a:lnTo>
                    <a:pt x="842" y="107"/>
                  </a:lnTo>
                  <a:lnTo>
                    <a:pt x="802" y="82"/>
                  </a:lnTo>
                  <a:lnTo>
                    <a:pt x="745" y="103"/>
                  </a:lnTo>
                  <a:lnTo>
                    <a:pt x="721" y="100"/>
                  </a:lnTo>
                  <a:lnTo>
                    <a:pt x="659" y="44"/>
                  </a:lnTo>
                  <a:lnTo>
                    <a:pt x="634" y="16"/>
                  </a:lnTo>
                  <a:lnTo>
                    <a:pt x="607" y="23"/>
                  </a:lnTo>
                  <a:lnTo>
                    <a:pt x="617" y="70"/>
                  </a:lnTo>
                  <a:lnTo>
                    <a:pt x="617" y="81"/>
                  </a:lnTo>
                  <a:lnTo>
                    <a:pt x="600" y="79"/>
                  </a:lnTo>
                  <a:lnTo>
                    <a:pt x="559" y="145"/>
                  </a:lnTo>
                  <a:lnTo>
                    <a:pt x="544" y="140"/>
                  </a:lnTo>
                  <a:lnTo>
                    <a:pt x="531" y="106"/>
                  </a:lnTo>
                  <a:lnTo>
                    <a:pt x="537" y="75"/>
                  </a:lnTo>
                  <a:lnTo>
                    <a:pt x="472" y="68"/>
                  </a:lnTo>
                  <a:lnTo>
                    <a:pt x="491" y="26"/>
                  </a:lnTo>
                  <a:lnTo>
                    <a:pt x="474" y="8"/>
                  </a:lnTo>
                  <a:lnTo>
                    <a:pt x="372" y="71"/>
                  </a:lnTo>
                  <a:lnTo>
                    <a:pt x="359" y="84"/>
                  </a:lnTo>
                  <a:lnTo>
                    <a:pt x="371" y="111"/>
                  </a:lnTo>
                  <a:lnTo>
                    <a:pt x="394" y="96"/>
                  </a:lnTo>
                  <a:lnTo>
                    <a:pt x="429" y="116"/>
                  </a:lnTo>
                  <a:lnTo>
                    <a:pt x="412" y="156"/>
                  </a:lnTo>
                  <a:lnTo>
                    <a:pt x="374" y="155"/>
                  </a:lnTo>
                  <a:lnTo>
                    <a:pt x="361" y="137"/>
                  </a:lnTo>
                  <a:lnTo>
                    <a:pt x="353" y="143"/>
                  </a:lnTo>
                  <a:lnTo>
                    <a:pt x="374" y="171"/>
                  </a:lnTo>
                  <a:lnTo>
                    <a:pt x="386" y="190"/>
                  </a:lnTo>
                  <a:lnTo>
                    <a:pt x="387" y="191"/>
                  </a:lnTo>
                  <a:lnTo>
                    <a:pt x="403" y="206"/>
                  </a:lnTo>
                  <a:lnTo>
                    <a:pt x="430" y="204"/>
                  </a:lnTo>
                  <a:lnTo>
                    <a:pt x="441" y="246"/>
                  </a:lnTo>
                  <a:lnTo>
                    <a:pt x="425" y="268"/>
                  </a:lnTo>
                  <a:lnTo>
                    <a:pt x="429" y="321"/>
                  </a:lnTo>
                  <a:lnTo>
                    <a:pt x="352" y="327"/>
                  </a:lnTo>
                  <a:lnTo>
                    <a:pt x="331" y="333"/>
                  </a:lnTo>
                  <a:lnTo>
                    <a:pt x="286" y="350"/>
                  </a:lnTo>
                  <a:lnTo>
                    <a:pt x="267" y="358"/>
                  </a:lnTo>
                  <a:lnTo>
                    <a:pt x="248" y="319"/>
                  </a:lnTo>
                  <a:lnTo>
                    <a:pt x="220" y="325"/>
                  </a:lnTo>
                  <a:lnTo>
                    <a:pt x="204" y="361"/>
                  </a:lnTo>
                  <a:lnTo>
                    <a:pt x="236" y="359"/>
                  </a:lnTo>
                  <a:lnTo>
                    <a:pt x="274" y="418"/>
                  </a:lnTo>
                  <a:lnTo>
                    <a:pt x="255" y="463"/>
                  </a:lnTo>
                  <a:lnTo>
                    <a:pt x="110" y="464"/>
                  </a:lnTo>
                  <a:lnTo>
                    <a:pt x="112" y="473"/>
                  </a:lnTo>
                  <a:lnTo>
                    <a:pt x="159" y="502"/>
                  </a:lnTo>
                  <a:lnTo>
                    <a:pt x="187" y="519"/>
                  </a:lnTo>
                  <a:lnTo>
                    <a:pt x="187" y="536"/>
                  </a:lnTo>
                  <a:lnTo>
                    <a:pt x="184" y="559"/>
                  </a:lnTo>
                  <a:lnTo>
                    <a:pt x="230" y="559"/>
                  </a:lnTo>
                  <a:lnTo>
                    <a:pt x="241" y="494"/>
                  </a:lnTo>
                  <a:lnTo>
                    <a:pt x="279" y="497"/>
                  </a:lnTo>
                  <a:lnTo>
                    <a:pt x="319" y="496"/>
                  </a:lnTo>
                  <a:lnTo>
                    <a:pt x="322" y="532"/>
                  </a:lnTo>
                  <a:lnTo>
                    <a:pt x="347" y="545"/>
                  </a:lnTo>
                  <a:lnTo>
                    <a:pt x="396" y="535"/>
                  </a:lnTo>
                  <a:lnTo>
                    <a:pt x="418" y="500"/>
                  </a:lnTo>
                  <a:lnTo>
                    <a:pt x="413" y="464"/>
                  </a:lnTo>
                  <a:lnTo>
                    <a:pt x="521" y="456"/>
                  </a:lnTo>
                  <a:lnTo>
                    <a:pt x="500" y="438"/>
                  </a:lnTo>
                  <a:lnTo>
                    <a:pt x="501" y="386"/>
                  </a:lnTo>
                  <a:lnTo>
                    <a:pt x="543" y="410"/>
                  </a:lnTo>
                  <a:lnTo>
                    <a:pt x="567" y="414"/>
                  </a:lnTo>
                  <a:lnTo>
                    <a:pt x="577" y="399"/>
                  </a:lnTo>
                  <a:lnTo>
                    <a:pt x="598" y="400"/>
                  </a:lnTo>
                  <a:lnTo>
                    <a:pt x="598" y="386"/>
                  </a:lnTo>
                  <a:lnTo>
                    <a:pt x="618" y="314"/>
                  </a:lnTo>
                  <a:lnTo>
                    <a:pt x="575" y="291"/>
                  </a:lnTo>
                  <a:lnTo>
                    <a:pt x="580" y="227"/>
                  </a:lnTo>
                  <a:lnTo>
                    <a:pt x="652" y="248"/>
                  </a:lnTo>
                  <a:lnTo>
                    <a:pt x="679" y="236"/>
                  </a:lnTo>
                  <a:lnTo>
                    <a:pt x="668" y="213"/>
                  </a:lnTo>
                  <a:lnTo>
                    <a:pt x="707" y="205"/>
                  </a:lnTo>
                  <a:lnTo>
                    <a:pt x="715" y="240"/>
                  </a:lnTo>
                  <a:lnTo>
                    <a:pt x="776" y="255"/>
                  </a:lnTo>
                  <a:lnTo>
                    <a:pt x="799" y="292"/>
                  </a:lnTo>
                  <a:lnTo>
                    <a:pt x="774" y="336"/>
                  </a:lnTo>
                  <a:lnTo>
                    <a:pt x="758" y="345"/>
                  </a:lnTo>
                  <a:lnTo>
                    <a:pt x="745" y="360"/>
                  </a:lnTo>
                  <a:lnTo>
                    <a:pt x="741" y="385"/>
                  </a:lnTo>
                  <a:lnTo>
                    <a:pt x="747" y="416"/>
                  </a:lnTo>
                  <a:lnTo>
                    <a:pt x="723" y="460"/>
                  </a:lnTo>
                  <a:lnTo>
                    <a:pt x="700" y="476"/>
                  </a:lnTo>
                  <a:lnTo>
                    <a:pt x="640" y="476"/>
                  </a:lnTo>
                  <a:lnTo>
                    <a:pt x="658" y="563"/>
                  </a:lnTo>
                  <a:lnTo>
                    <a:pt x="657" y="569"/>
                  </a:lnTo>
                  <a:lnTo>
                    <a:pt x="663" y="599"/>
                  </a:lnTo>
                  <a:lnTo>
                    <a:pt x="776" y="584"/>
                  </a:lnTo>
                  <a:lnTo>
                    <a:pt x="837" y="600"/>
                  </a:lnTo>
                  <a:lnTo>
                    <a:pt x="884" y="669"/>
                  </a:lnTo>
                  <a:close/>
                  <a:moveTo>
                    <a:pt x="72" y="455"/>
                  </a:moveTo>
                  <a:lnTo>
                    <a:pt x="72" y="455"/>
                  </a:lnTo>
                  <a:lnTo>
                    <a:pt x="103" y="457"/>
                  </a:lnTo>
                  <a:lnTo>
                    <a:pt x="113" y="409"/>
                  </a:lnTo>
                  <a:lnTo>
                    <a:pt x="10" y="384"/>
                  </a:lnTo>
                  <a:lnTo>
                    <a:pt x="7" y="404"/>
                  </a:lnTo>
                  <a:lnTo>
                    <a:pt x="76" y="440"/>
                  </a:lnTo>
                  <a:lnTo>
                    <a:pt x="72" y="455"/>
                  </a:lnTo>
                  <a:close/>
                </a:path>
              </a:pathLst>
            </a:custGeom>
            <a:solidFill>
              <a:srgbClr val="E6E6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6"/>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7"/>
            <p:cNvSpPr>
              <a:spLocks/>
            </p:cNvSpPr>
            <p:nvPr/>
          </p:nvSpPr>
          <p:spPr bwMode="auto">
            <a:xfrm>
              <a:off x="5122" y="2344"/>
              <a:ext cx="254" cy="46"/>
            </a:xfrm>
            <a:custGeom>
              <a:avLst/>
              <a:gdLst>
                <a:gd name="T0" fmla="*/ 416 w 423"/>
                <a:gd name="T1" fmla="*/ 46 h 76"/>
                <a:gd name="T2" fmla="*/ 416 w 423"/>
                <a:gd name="T3" fmla="*/ 46 h 76"/>
                <a:gd name="T4" fmla="*/ 423 w 423"/>
                <a:gd name="T5" fmla="*/ 29 h 76"/>
                <a:gd name="T6" fmla="*/ 419 w 423"/>
                <a:gd name="T7" fmla="*/ 24 h 76"/>
                <a:gd name="T8" fmla="*/ 317 w 423"/>
                <a:gd name="T9" fmla="*/ 22 h 76"/>
                <a:gd name="T10" fmla="*/ 242 w 423"/>
                <a:gd name="T11" fmla="*/ 27 h 76"/>
                <a:gd name="T12" fmla="*/ 188 w 423"/>
                <a:gd name="T13" fmla="*/ 16 h 76"/>
                <a:gd name="T14" fmla="*/ 130 w 423"/>
                <a:gd name="T15" fmla="*/ 16 h 76"/>
                <a:gd name="T16" fmla="*/ 89 w 423"/>
                <a:gd name="T17" fmla="*/ 4 h 76"/>
                <a:gd name="T18" fmla="*/ 54 w 423"/>
                <a:gd name="T19" fmla="*/ 0 h 76"/>
                <a:gd name="T20" fmla="*/ 29 w 423"/>
                <a:gd name="T21" fmla="*/ 0 h 76"/>
                <a:gd name="T22" fmla="*/ 23 w 423"/>
                <a:gd name="T23" fmla="*/ 11 h 76"/>
                <a:gd name="T24" fmla="*/ 15 w 423"/>
                <a:gd name="T25" fmla="*/ 15 h 76"/>
                <a:gd name="T26" fmla="*/ 4 w 423"/>
                <a:gd name="T27" fmla="*/ 14 h 76"/>
                <a:gd name="T28" fmla="*/ 0 w 423"/>
                <a:gd name="T29" fmla="*/ 15 h 76"/>
                <a:gd name="T30" fmla="*/ 0 w 423"/>
                <a:gd name="T31" fmla="*/ 20 h 76"/>
                <a:gd name="T32" fmla="*/ 17 w 423"/>
                <a:gd name="T33" fmla="*/ 33 h 76"/>
                <a:gd name="T34" fmla="*/ 45 w 423"/>
                <a:gd name="T35" fmla="*/ 37 h 76"/>
                <a:gd name="T36" fmla="*/ 79 w 423"/>
                <a:gd name="T37" fmla="*/ 37 h 76"/>
                <a:gd name="T38" fmla="*/ 93 w 423"/>
                <a:gd name="T39" fmla="*/ 45 h 76"/>
                <a:gd name="T40" fmla="*/ 120 w 423"/>
                <a:gd name="T41" fmla="*/ 48 h 76"/>
                <a:gd name="T42" fmla="*/ 142 w 423"/>
                <a:gd name="T43" fmla="*/ 56 h 76"/>
                <a:gd name="T44" fmla="*/ 231 w 423"/>
                <a:gd name="T45" fmla="*/ 72 h 76"/>
                <a:gd name="T46" fmla="*/ 243 w 423"/>
                <a:gd name="T47" fmla="*/ 67 h 76"/>
                <a:gd name="T48" fmla="*/ 254 w 423"/>
                <a:gd name="T49" fmla="*/ 71 h 76"/>
                <a:gd name="T50" fmla="*/ 258 w 423"/>
                <a:gd name="T51" fmla="*/ 76 h 76"/>
                <a:gd name="T52" fmla="*/ 314 w 423"/>
                <a:gd name="T53" fmla="*/ 71 h 76"/>
                <a:gd name="T54" fmla="*/ 328 w 423"/>
                <a:gd name="T55" fmla="*/ 62 h 76"/>
                <a:gd name="T56" fmla="*/ 373 w 423"/>
                <a:gd name="T57" fmla="*/ 71 h 76"/>
                <a:gd name="T58" fmla="*/ 387 w 423"/>
                <a:gd name="T59" fmla="*/ 69 h 76"/>
                <a:gd name="T60" fmla="*/ 415 w 423"/>
                <a:gd name="T61" fmla="*/ 58 h 76"/>
                <a:gd name="T62" fmla="*/ 416 w 423"/>
                <a:gd name="T63" fmla="*/ 4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16" y="46"/>
                  </a:moveTo>
                  <a:lnTo>
                    <a:pt x="416" y="46"/>
                  </a:ln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8"/>
            <p:cNvSpPr>
              <a:spLocks/>
            </p:cNvSpPr>
            <p:nvPr/>
          </p:nvSpPr>
          <p:spPr bwMode="auto">
            <a:xfrm>
              <a:off x="4415" y="1942"/>
              <a:ext cx="514" cy="313"/>
            </a:xfrm>
            <a:custGeom>
              <a:avLst/>
              <a:gdLst>
                <a:gd name="T0" fmla="*/ 855 w 855"/>
                <a:gd name="T1" fmla="*/ 417 h 521"/>
                <a:gd name="T2" fmla="*/ 749 w 855"/>
                <a:gd name="T3" fmla="*/ 438 h 521"/>
                <a:gd name="T4" fmla="*/ 707 w 855"/>
                <a:gd name="T5" fmla="*/ 441 h 521"/>
                <a:gd name="T6" fmla="*/ 674 w 855"/>
                <a:gd name="T7" fmla="*/ 427 h 521"/>
                <a:gd name="T8" fmla="*/ 651 w 855"/>
                <a:gd name="T9" fmla="*/ 436 h 521"/>
                <a:gd name="T10" fmla="*/ 644 w 855"/>
                <a:gd name="T11" fmla="*/ 449 h 521"/>
                <a:gd name="T12" fmla="*/ 606 w 855"/>
                <a:gd name="T13" fmla="*/ 430 h 521"/>
                <a:gd name="T14" fmla="*/ 576 w 855"/>
                <a:gd name="T15" fmla="*/ 414 h 521"/>
                <a:gd name="T16" fmla="*/ 583 w 855"/>
                <a:gd name="T17" fmla="*/ 386 h 521"/>
                <a:gd name="T18" fmla="*/ 525 w 855"/>
                <a:gd name="T19" fmla="*/ 393 h 521"/>
                <a:gd name="T20" fmla="*/ 372 w 855"/>
                <a:gd name="T21" fmla="*/ 379 h 521"/>
                <a:gd name="T22" fmla="*/ 322 w 855"/>
                <a:gd name="T23" fmla="*/ 345 h 521"/>
                <a:gd name="T24" fmla="*/ 195 w 855"/>
                <a:gd name="T25" fmla="*/ 288 h 521"/>
                <a:gd name="T26" fmla="*/ 154 w 855"/>
                <a:gd name="T27" fmla="*/ 254 h 521"/>
                <a:gd name="T28" fmla="*/ 93 w 855"/>
                <a:gd name="T29" fmla="*/ 164 h 521"/>
                <a:gd name="T30" fmla="*/ 86 w 855"/>
                <a:gd name="T31" fmla="*/ 134 h 521"/>
                <a:gd name="T32" fmla="*/ 43 w 855"/>
                <a:gd name="T33" fmla="*/ 43 h 521"/>
                <a:gd name="T34" fmla="*/ 17 w 855"/>
                <a:gd name="T35" fmla="*/ 0 h 521"/>
                <a:gd name="T36" fmla="*/ 2 w 855"/>
                <a:gd name="T37" fmla="*/ 15 h 521"/>
                <a:gd name="T38" fmla="*/ 15 w 855"/>
                <a:gd name="T39" fmla="*/ 94 h 521"/>
                <a:gd name="T40" fmla="*/ 42 w 855"/>
                <a:gd name="T41" fmla="*/ 147 h 521"/>
                <a:gd name="T42" fmla="*/ 77 w 855"/>
                <a:gd name="T43" fmla="*/ 216 h 521"/>
                <a:gd name="T44" fmla="*/ 103 w 855"/>
                <a:gd name="T45" fmla="*/ 278 h 521"/>
                <a:gd name="T46" fmla="*/ 120 w 855"/>
                <a:gd name="T47" fmla="*/ 309 h 521"/>
                <a:gd name="T48" fmla="*/ 211 w 855"/>
                <a:gd name="T49" fmla="*/ 351 h 521"/>
                <a:gd name="T50" fmla="*/ 229 w 855"/>
                <a:gd name="T51" fmla="*/ 345 h 521"/>
                <a:gd name="T52" fmla="*/ 253 w 855"/>
                <a:gd name="T53" fmla="*/ 364 h 521"/>
                <a:gd name="T54" fmla="*/ 327 w 855"/>
                <a:gd name="T55" fmla="*/ 436 h 521"/>
                <a:gd name="T56" fmla="*/ 376 w 855"/>
                <a:gd name="T57" fmla="*/ 491 h 521"/>
                <a:gd name="T58" fmla="*/ 414 w 855"/>
                <a:gd name="T59" fmla="*/ 482 h 521"/>
                <a:gd name="T60" fmla="*/ 533 w 855"/>
                <a:gd name="T61" fmla="*/ 479 h 521"/>
                <a:gd name="T62" fmla="*/ 564 w 855"/>
                <a:gd name="T63" fmla="*/ 438 h 521"/>
                <a:gd name="T64" fmla="*/ 566 w 855"/>
                <a:gd name="T65" fmla="*/ 455 h 521"/>
                <a:gd name="T66" fmla="*/ 585 w 855"/>
                <a:gd name="T67" fmla="*/ 496 h 521"/>
                <a:gd name="T68" fmla="*/ 620 w 855"/>
                <a:gd name="T69" fmla="*/ 510 h 521"/>
                <a:gd name="T70" fmla="*/ 652 w 855"/>
                <a:gd name="T71" fmla="*/ 518 h 521"/>
                <a:gd name="T72" fmla="*/ 663 w 855"/>
                <a:gd name="T73" fmla="*/ 485 h 521"/>
                <a:gd name="T74" fmla="*/ 742 w 855"/>
                <a:gd name="T75" fmla="*/ 470 h 521"/>
                <a:gd name="T76" fmla="*/ 824 w 855"/>
                <a:gd name="T77" fmla="*/ 455 h 521"/>
                <a:gd name="T78" fmla="*/ 845 w 855"/>
                <a:gd name="T79" fmla="*/ 437 h 521"/>
                <a:gd name="T80" fmla="*/ 855 w 855"/>
                <a:gd name="T81" fmla="*/ 417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855" y="417"/>
                  </a:moveTo>
                  <a:lnTo>
                    <a:pt x="855" y="417"/>
                  </a:ln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99"/>
            <p:cNvSpPr>
              <a:spLocks/>
            </p:cNvSpPr>
            <p:nvPr/>
          </p:nvSpPr>
          <p:spPr bwMode="auto">
            <a:xfrm>
              <a:off x="4877" y="2409"/>
              <a:ext cx="36" cy="71"/>
            </a:xfrm>
            <a:custGeom>
              <a:avLst/>
              <a:gdLst>
                <a:gd name="T0" fmla="*/ 47 w 60"/>
                <a:gd name="T1" fmla="*/ 97 h 118"/>
                <a:gd name="T2" fmla="*/ 47 w 60"/>
                <a:gd name="T3" fmla="*/ 97 h 118"/>
                <a:gd name="T4" fmla="*/ 60 w 60"/>
                <a:gd name="T5" fmla="*/ 55 h 118"/>
                <a:gd name="T6" fmla="*/ 60 w 60"/>
                <a:gd name="T7" fmla="*/ 38 h 118"/>
                <a:gd name="T8" fmla="*/ 48 w 60"/>
                <a:gd name="T9" fmla="*/ 27 h 118"/>
                <a:gd name="T10" fmla="*/ 36 w 60"/>
                <a:gd name="T11" fmla="*/ 4 h 118"/>
                <a:gd name="T12" fmla="*/ 6 w 60"/>
                <a:gd name="T13" fmla="*/ 0 h 118"/>
                <a:gd name="T14" fmla="*/ 0 w 60"/>
                <a:gd name="T15" fmla="*/ 8 h 118"/>
                <a:gd name="T16" fmla="*/ 30 w 60"/>
                <a:gd name="T17" fmla="*/ 44 h 118"/>
                <a:gd name="T18" fmla="*/ 32 w 60"/>
                <a:gd name="T19" fmla="*/ 76 h 118"/>
                <a:gd name="T20" fmla="*/ 24 w 60"/>
                <a:gd name="T21" fmla="*/ 85 h 118"/>
                <a:gd name="T22" fmla="*/ 25 w 60"/>
                <a:gd name="T23" fmla="*/ 118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60" y="55"/>
                  </a:lnTo>
                  <a:lnTo>
                    <a:pt x="60" y="38"/>
                  </a:lnTo>
                  <a:lnTo>
                    <a:pt x="48" y="27"/>
                  </a:lnTo>
                  <a:lnTo>
                    <a:pt x="36" y="4"/>
                  </a:lnTo>
                  <a:lnTo>
                    <a:pt x="6" y="0"/>
                  </a:lnTo>
                  <a:lnTo>
                    <a:pt x="0" y="8"/>
                  </a:lnTo>
                  <a:lnTo>
                    <a:pt x="30" y="44"/>
                  </a:lnTo>
                  <a:lnTo>
                    <a:pt x="32" y="76"/>
                  </a:lnTo>
                  <a:lnTo>
                    <a:pt x="24" y="85"/>
                  </a:lnTo>
                  <a:lnTo>
                    <a:pt x="25" y="118"/>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0"/>
            <p:cNvSpPr>
              <a:spLocks/>
            </p:cNvSpPr>
            <p:nvPr/>
          </p:nvSpPr>
          <p:spPr bwMode="auto">
            <a:xfrm>
              <a:off x="4698" y="2324"/>
              <a:ext cx="76" cy="127"/>
            </a:xfrm>
            <a:custGeom>
              <a:avLst/>
              <a:gdLst>
                <a:gd name="T0" fmla="*/ 122 w 127"/>
                <a:gd name="T1" fmla="*/ 202 h 211"/>
                <a:gd name="T2" fmla="*/ 122 w 127"/>
                <a:gd name="T3" fmla="*/ 202 h 211"/>
                <a:gd name="T4" fmla="*/ 127 w 127"/>
                <a:gd name="T5" fmla="*/ 188 h 211"/>
                <a:gd name="T6" fmla="*/ 117 w 127"/>
                <a:gd name="T7" fmla="*/ 178 h 211"/>
                <a:gd name="T8" fmla="*/ 103 w 127"/>
                <a:gd name="T9" fmla="*/ 174 h 211"/>
                <a:gd name="T10" fmla="*/ 86 w 127"/>
                <a:gd name="T11" fmla="*/ 161 h 211"/>
                <a:gd name="T12" fmla="*/ 85 w 127"/>
                <a:gd name="T13" fmla="*/ 147 h 211"/>
                <a:gd name="T14" fmla="*/ 77 w 127"/>
                <a:gd name="T15" fmla="*/ 122 h 211"/>
                <a:gd name="T16" fmla="*/ 79 w 127"/>
                <a:gd name="T17" fmla="*/ 95 h 211"/>
                <a:gd name="T18" fmla="*/ 63 w 127"/>
                <a:gd name="T19" fmla="*/ 57 h 211"/>
                <a:gd name="T20" fmla="*/ 67 w 127"/>
                <a:gd name="T21" fmla="*/ 49 h 211"/>
                <a:gd name="T22" fmla="*/ 59 w 127"/>
                <a:gd name="T23" fmla="*/ 35 h 211"/>
                <a:gd name="T24" fmla="*/ 63 w 127"/>
                <a:gd name="T25" fmla="*/ 27 h 211"/>
                <a:gd name="T26" fmla="*/ 64 w 127"/>
                <a:gd name="T27" fmla="*/ 10 h 211"/>
                <a:gd name="T28" fmla="*/ 49 w 127"/>
                <a:gd name="T29" fmla="*/ 2 h 211"/>
                <a:gd name="T30" fmla="*/ 42 w 127"/>
                <a:gd name="T31" fmla="*/ 0 h 211"/>
                <a:gd name="T32" fmla="*/ 39 w 127"/>
                <a:gd name="T33" fmla="*/ 12 h 211"/>
                <a:gd name="T34" fmla="*/ 30 w 127"/>
                <a:gd name="T35" fmla="*/ 16 h 211"/>
                <a:gd name="T36" fmla="*/ 20 w 127"/>
                <a:gd name="T37" fmla="*/ 17 h 211"/>
                <a:gd name="T38" fmla="*/ 14 w 127"/>
                <a:gd name="T39" fmla="*/ 15 h 211"/>
                <a:gd name="T40" fmla="*/ 8 w 127"/>
                <a:gd name="T41" fmla="*/ 20 h 211"/>
                <a:gd name="T42" fmla="*/ 0 w 127"/>
                <a:gd name="T43" fmla="*/ 42 h 211"/>
                <a:gd name="T44" fmla="*/ 1 w 127"/>
                <a:gd name="T45" fmla="*/ 45 h 211"/>
                <a:gd name="T46" fmla="*/ 9 w 127"/>
                <a:gd name="T47" fmla="*/ 45 h 211"/>
                <a:gd name="T48" fmla="*/ 35 w 127"/>
                <a:gd name="T49" fmla="*/ 91 h 211"/>
                <a:gd name="T50" fmla="*/ 36 w 127"/>
                <a:gd name="T51" fmla="*/ 111 h 211"/>
                <a:gd name="T52" fmla="*/ 53 w 127"/>
                <a:gd name="T53" fmla="*/ 128 h 211"/>
                <a:gd name="T54" fmla="*/ 46 w 127"/>
                <a:gd name="T55" fmla="*/ 141 h 211"/>
                <a:gd name="T56" fmla="*/ 50 w 127"/>
                <a:gd name="T57" fmla="*/ 154 h 211"/>
                <a:gd name="T58" fmla="*/ 59 w 127"/>
                <a:gd name="T59" fmla="*/ 155 h 211"/>
                <a:gd name="T60" fmla="*/ 74 w 127"/>
                <a:gd name="T61" fmla="*/ 166 h 211"/>
                <a:gd name="T62" fmla="*/ 87 w 127"/>
                <a:gd name="T63" fmla="*/ 187 h 211"/>
                <a:gd name="T64" fmla="*/ 105 w 127"/>
                <a:gd name="T65" fmla="*/ 202 h 211"/>
                <a:gd name="T66" fmla="*/ 107 w 127"/>
                <a:gd name="T67" fmla="*/ 211 h 211"/>
                <a:gd name="T68" fmla="*/ 122 w 127"/>
                <a:gd name="T69" fmla="*/ 2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2" y="202"/>
                  </a:moveTo>
                  <a:lnTo>
                    <a:pt x="122" y="202"/>
                  </a:ln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1"/>
            <p:cNvSpPr>
              <a:spLocks/>
            </p:cNvSpPr>
            <p:nvPr/>
          </p:nvSpPr>
          <p:spPr bwMode="auto">
            <a:xfrm>
              <a:off x="4935" y="2534"/>
              <a:ext cx="76" cy="34"/>
            </a:xfrm>
            <a:custGeom>
              <a:avLst/>
              <a:gdLst>
                <a:gd name="T0" fmla="*/ 45 w 127"/>
                <a:gd name="T1" fmla="*/ 51 h 57"/>
                <a:gd name="T2" fmla="*/ 45 w 127"/>
                <a:gd name="T3" fmla="*/ 51 h 57"/>
                <a:gd name="T4" fmla="*/ 81 w 127"/>
                <a:gd name="T5" fmla="*/ 44 h 57"/>
                <a:gd name="T6" fmla="*/ 92 w 127"/>
                <a:gd name="T7" fmla="*/ 30 h 57"/>
                <a:gd name="T8" fmla="*/ 102 w 127"/>
                <a:gd name="T9" fmla="*/ 30 h 57"/>
                <a:gd name="T10" fmla="*/ 127 w 127"/>
                <a:gd name="T11" fmla="*/ 9 h 57"/>
                <a:gd name="T12" fmla="*/ 113 w 127"/>
                <a:gd name="T13" fmla="*/ 0 h 57"/>
                <a:gd name="T14" fmla="*/ 89 w 127"/>
                <a:gd name="T15" fmla="*/ 16 h 57"/>
                <a:gd name="T16" fmla="*/ 46 w 127"/>
                <a:gd name="T17" fmla="*/ 36 h 57"/>
                <a:gd name="T18" fmla="*/ 5 w 127"/>
                <a:gd name="T19" fmla="*/ 33 h 57"/>
                <a:gd name="T20" fmla="*/ 0 w 127"/>
                <a:gd name="T21" fmla="*/ 46 h 57"/>
                <a:gd name="T22" fmla="*/ 41 w 127"/>
                <a:gd name="T23" fmla="*/ 57 h 57"/>
                <a:gd name="T24" fmla="*/ 45 w 127"/>
                <a:gd name="T25"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45" y="51"/>
                  </a:moveTo>
                  <a:lnTo>
                    <a:pt x="45" y="51"/>
                  </a:lnTo>
                  <a:lnTo>
                    <a:pt x="81" y="44"/>
                  </a:lnTo>
                  <a:lnTo>
                    <a:pt x="92" y="30"/>
                  </a:lnTo>
                  <a:lnTo>
                    <a:pt x="102" y="30"/>
                  </a:lnTo>
                  <a:lnTo>
                    <a:pt x="127" y="9"/>
                  </a:lnTo>
                  <a:lnTo>
                    <a:pt x="113" y="0"/>
                  </a:lnTo>
                  <a:lnTo>
                    <a:pt x="89" y="16"/>
                  </a:lnTo>
                  <a:lnTo>
                    <a:pt x="46" y="36"/>
                  </a:lnTo>
                  <a:lnTo>
                    <a:pt x="5" y="33"/>
                  </a:lnTo>
                  <a:lnTo>
                    <a:pt x="0" y="46"/>
                  </a:lnTo>
                  <a:lnTo>
                    <a:pt x="41" y="57"/>
                  </a:lnTo>
                  <a:lnTo>
                    <a:pt x="45"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2"/>
            <p:cNvSpPr>
              <a:spLocks/>
            </p:cNvSpPr>
            <p:nvPr/>
          </p:nvSpPr>
          <p:spPr bwMode="auto">
            <a:xfrm>
              <a:off x="5912" y="3610"/>
              <a:ext cx="66" cy="51"/>
            </a:xfrm>
            <a:custGeom>
              <a:avLst/>
              <a:gdLst>
                <a:gd name="T0" fmla="*/ 2 w 109"/>
                <a:gd name="T1" fmla="*/ 75 h 85"/>
                <a:gd name="T2" fmla="*/ 2 w 109"/>
                <a:gd name="T3" fmla="*/ 75 h 85"/>
                <a:gd name="T4" fmla="*/ 0 w 109"/>
                <a:gd name="T5" fmla="*/ 85 h 85"/>
                <a:gd name="T6" fmla="*/ 65 w 109"/>
                <a:gd name="T7" fmla="*/ 75 h 85"/>
                <a:gd name="T8" fmla="*/ 65 w 109"/>
                <a:gd name="T9" fmla="*/ 53 h 85"/>
                <a:gd name="T10" fmla="*/ 95 w 109"/>
                <a:gd name="T11" fmla="*/ 43 h 85"/>
                <a:gd name="T12" fmla="*/ 109 w 109"/>
                <a:gd name="T13" fmla="*/ 26 h 85"/>
                <a:gd name="T14" fmla="*/ 103 w 109"/>
                <a:gd name="T15" fmla="*/ 13 h 85"/>
                <a:gd name="T16" fmla="*/ 103 w 109"/>
                <a:gd name="T17" fmla="*/ 0 h 85"/>
                <a:gd name="T18" fmla="*/ 69 w 109"/>
                <a:gd name="T19" fmla="*/ 15 h 85"/>
                <a:gd name="T20" fmla="*/ 47 w 109"/>
                <a:gd name="T21" fmla="*/ 36 h 85"/>
                <a:gd name="T22" fmla="*/ 53 w 109"/>
                <a:gd name="T23" fmla="*/ 48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0" y="85"/>
                  </a:lnTo>
                  <a:lnTo>
                    <a:pt x="65" y="75"/>
                  </a:lnTo>
                  <a:lnTo>
                    <a:pt x="65" y="53"/>
                  </a:lnTo>
                  <a:lnTo>
                    <a:pt x="95" y="43"/>
                  </a:lnTo>
                  <a:lnTo>
                    <a:pt x="109" y="26"/>
                  </a:lnTo>
                  <a:lnTo>
                    <a:pt x="103" y="13"/>
                  </a:lnTo>
                  <a:lnTo>
                    <a:pt x="103" y="0"/>
                  </a:lnTo>
                  <a:lnTo>
                    <a:pt x="69" y="15"/>
                  </a:lnTo>
                  <a:lnTo>
                    <a:pt x="47" y="36"/>
                  </a:lnTo>
                  <a:lnTo>
                    <a:pt x="53" y="48"/>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3"/>
            <p:cNvSpPr>
              <a:spLocks/>
            </p:cNvSpPr>
            <p:nvPr/>
          </p:nvSpPr>
          <p:spPr bwMode="auto">
            <a:xfrm>
              <a:off x="6003" y="3565"/>
              <a:ext cx="37" cy="38"/>
            </a:xfrm>
            <a:custGeom>
              <a:avLst/>
              <a:gdLst>
                <a:gd name="T0" fmla="*/ 29 w 62"/>
                <a:gd name="T1" fmla="*/ 11 h 64"/>
                <a:gd name="T2" fmla="*/ 29 w 62"/>
                <a:gd name="T3" fmla="*/ 11 h 64"/>
                <a:gd name="T4" fmla="*/ 0 w 62"/>
                <a:gd name="T5" fmla="*/ 48 h 64"/>
                <a:gd name="T6" fmla="*/ 1 w 62"/>
                <a:gd name="T7" fmla="*/ 61 h 64"/>
                <a:gd name="T8" fmla="*/ 13 w 62"/>
                <a:gd name="T9" fmla="*/ 64 h 64"/>
                <a:gd name="T10" fmla="*/ 34 w 62"/>
                <a:gd name="T11" fmla="*/ 41 h 64"/>
                <a:gd name="T12" fmla="*/ 58 w 62"/>
                <a:gd name="T13" fmla="*/ 33 h 64"/>
                <a:gd name="T14" fmla="*/ 62 w 62"/>
                <a:gd name="T15" fmla="*/ 17 h 64"/>
                <a:gd name="T16" fmla="*/ 54 w 62"/>
                <a:gd name="T17" fmla="*/ 0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0" y="48"/>
                  </a:lnTo>
                  <a:lnTo>
                    <a:pt x="1" y="61"/>
                  </a:lnTo>
                  <a:lnTo>
                    <a:pt x="13" y="64"/>
                  </a:lnTo>
                  <a:lnTo>
                    <a:pt x="34" y="41"/>
                  </a:lnTo>
                  <a:lnTo>
                    <a:pt x="58" y="33"/>
                  </a:lnTo>
                  <a:lnTo>
                    <a:pt x="62" y="17"/>
                  </a:lnTo>
                  <a:lnTo>
                    <a:pt x="54" y="0"/>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4"/>
            <p:cNvSpPr>
              <a:spLocks/>
            </p:cNvSpPr>
            <p:nvPr/>
          </p:nvSpPr>
          <p:spPr bwMode="auto">
            <a:xfrm>
              <a:off x="6393" y="3855"/>
              <a:ext cx="31" cy="34"/>
            </a:xfrm>
            <a:custGeom>
              <a:avLst/>
              <a:gdLst>
                <a:gd name="T0" fmla="*/ 51 w 51"/>
                <a:gd name="T1" fmla="*/ 43 h 57"/>
                <a:gd name="T2" fmla="*/ 51 w 51"/>
                <a:gd name="T3" fmla="*/ 43 h 57"/>
                <a:gd name="T4" fmla="*/ 26 w 51"/>
                <a:gd name="T5" fmla="*/ 0 h 57"/>
                <a:gd name="T6" fmla="*/ 0 w 51"/>
                <a:gd name="T7" fmla="*/ 12 h 57"/>
                <a:gd name="T8" fmla="*/ 17 w 51"/>
                <a:gd name="T9" fmla="*/ 37 h 57"/>
                <a:gd name="T10" fmla="*/ 47 w 51"/>
                <a:gd name="T11" fmla="*/ 57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26" y="0"/>
                  </a:lnTo>
                  <a:lnTo>
                    <a:pt x="0" y="12"/>
                  </a:lnTo>
                  <a:lnTo>
                    <a:pt x="17" y="37"/>
                  </a:lnTo>
                  <a:lnTo>
                    <a:pt x="47" y="57"/>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5"/>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6"/>
            <p:cNvSpPr>
              <a:spLocks/>
            </p:cNvSpPr>
            <p:nvPr/>
          </p:nvSpPr>
          <p:spPr bwMode="auto">
            <a:xfrm>
              <a:off x="4863" y="4358"/>
              <a:ext cx="334" cy="247"/>
            </a:xfrm>
            <a:custGeom>
              <a:avLst/>
              <a:gdLst>
                <a:gd name="T0" fmla="*/ 556 w 556"/>
                <a:gd name="T1" fmla="*/ 28 h 411"/>
                <a:gd name="T2" fmla="*/ 536 w 556"/>
                <a:gd name="T3" fmla="*/ 0 h 411"/>
                <a:gd name="T4" fmla="*/ 502 w 556"/>
                <a:gd name="T5" fmla="*/ 30 h 411"/>
                <a:gd name="T6" fmla="*/ 403 w 556"/>
                <a:gd name="T7" fmla="*/ 40 h 411"/>
                <a:gd name="T8" fmla="*/ 359 w 556"/>
                <a:gd name="T9" fmla="*/ 50 h 411"/>
                <a:gd name="T10" fmla="*/ 304 w 556"/>
                <a:gd name="T11" fmla="*/ 101 h 411"/>
                <a:gd name="T12" fmla="*/ 261 w 556"/>
                <a:gd name="T13" fmla="*/ 114 h 411"/>
                <a:gd name="T14" fmla="*/ 236 w 556"/>
                <a:gd name="T15" fmla="*/ 112 h 411"/>
                <a:gd name="T16" fmla="*/ 218 w 556"/>
                <a:gd name="T17" fmla="*/ 101 h 411"/>
                <a:gd name="T18" fmla="*/ 181 w 556"/>
                <a:gd name="T19" fmla="*/ 136 h 411"/>
                <a:gd name="T20" fmla="*/ 204 w 556"/>
                <a:gd name="T21" fmla="*/ 151 h 411"/>
                <a:gd name="T22" fmla="*/ 204 w 556"/>
                <a:gd name="T23" fmla="*/ 190 h 411"/>
                <a:gd name="T24" fmla="*/ 189 w 556"/>
                <a:gd name="T25" fmla="*/ 228 h 411"/>
                <a:gd name="T26" fmla="*/ 200 w 556"/>
                <a:gd name="T27" fmla="*/ 250 h 411"/>
                <a:gd name="T28" fmla="*/ 185 w 556"/>
                <a:gd name="T29" fmla="*/ 262 h 411"/>
                <a:gd name="T30" fmla="*/ 171 w 556"/>
                <a:gd name="T31" fmla="*/ 285 h 411"/>
                <a:gd name="T32" fmla="*/ 148 w 556"/>
                <a:gd name="T33" fmla="*/ 326 h 411"/>
                <a:gd name="T34" fmla="*/ 122 w 556"/>
                <a:gd name="T35" fmla="*/ 352 h 411"/>
                <a:gd name="T36" fmla="*/ 100 w 556"/>
                <a:gd name="T37" fmla="*/ 340 h 411"/>
                <a:gd name="T38" fmla="*/ 80 w 556"/>
                <a:gd name="T39" fmla="*/ 313 h 411"/>
                <a:gd name="T40" fmla="*/ 91 w 556"/>
                <a:gd name="T41" fmla="*/ 260 h 411"/>
                <a:gd name="T42" fmla="*/ 80 w 556"/>
                <a:gd name="T43" fmla="*/ 207 h 411"/>
                <a:gd name="T44" fmla="*/ 86 w 556"/>
                <a:gd name="T45" fmla="*/ 189 h 411"/>
                <a:gd name="T46" fmla="*/ 107 w 556"/>
                <a:gd name="T47" fmla="*/ 146 h 411"/>
                <a:gd name="T48" fmla="*/ 98 w 556"/>
                <a:gd name="T49" fmla="*/ 133 h 411"/>
                <a:gd name="T50" fmla="*/ 69 w 556"/>
                <a:gd name="T51" fmla="*/ 156 h 411"/>
                <a:gd name="T52" fmla="*/ 72 w 556"/>
                <a:gd name="T53" fmla="*/ 192 h 411"/>
                <a:gd name="T54" fmla="*/ 51 w 556"/>
                <a:gd name="T55" fmla="*/ 207 h 411"/>
                <a:gd name="T56" fmla="*/ 60 w 556"/>
                <a:gd name="T57" fmla="*/ 229 h 411"/>
                <a:gd name="T58" fmla="*/ 40 w 556"/>
                <a:gd name="T59" fmla="*/ 243 h 411"/>
                <a:gd name="T60" fmla="*/ 21 w 556"/>
                <a:gd name="T61" fmla="*/ 225 h 411"/>
                <a:gd name="T62" fmla="*/ 22 w 556"/>
                <a:gd name="T63" fmla="*/ 207 h 411"/>
                <a:gd name="T64" fmla="*/ 5 w 556"/>
                <a:gd name="T65" fmla="*/ 212 h 411"/>
                <a:gd name="T66" fmla="*/ 2 w 556"/>
                <a:gd name="T67" fmla="*/ 232 h 411"/>
                <a:gd name="T68" fmla="*/ 30 w 556"/>
                <a:gd name="T69" fmla="*/ 251 h 411"/>
                <a:gd name="T70" fmla="*/ 62 w 556"/>
                <a:gd name="T71" fmla="*/ 254 h 411"/>
                <a:gd name="T72" fmla="*/ 65 w 556"/>
                <a:gd name="T73" fmla="*/ 273 h 411"/>
                <a:gd name="T74" fmla="*/ 72 w 556"/>
                <a:gd name="T75" fmla="*/ 291 h 411"/>
                <a:gd name="T76" fmla="*/ 60 w 556"/>
                <a:gd name="T77" fmla="*/ 312 h 411"/>
                <a:gd name="T78" fmla="*/ 69 w 556"/>
                <a:gd name="T79" fmla="*/ 350 h 411"/>
                <a:gd name="T80" fmla="*/ 88 w 556"/>
                <a:gd name="T81" fmla="*/ 378 h 411"/>
                <a:gd name="T82" fmla="*/ 95 w 556"/>
                <a:gd name="T83" fmla="*/ 411 h 411"/>
                <a:gd name="T84" fmla="*/ 138 w 556"/>
                <a:gd name="T85" fmla="*/ 368 h 411"/>
                <a:gd name="T86" fmla="*/ 185 w 556"/>
                <a:gd name="T87" fmla="*/ 308 h 411"/>
                <a:gd name="T88" fmla="*/ 233 w 556"/>
                <a:gd name="T89" fmla="*/ 340 h 411"/>
                <a:gd name="T90" fmla="*/ 241 w 556"/>
                <a:gd name="T91" fmla="*/ 396 h 411"/>
                <a:gd name="T92" fmla="*/ 256 w 556"/>
                <a:gd name="T93" fmla="*/ 397 h 411"/>
                <a:gd name="T94" fmla="*/ 247 w 556"/>
                <a:gd name="T95" fmla="*/ 332 h 411"/>
                <a:gd name="T96" fmla="*/ 218 w 556"/>
                <a:gd name="T97" fmla="*/ 296 h 411"/>
                <a:gd name="T98" fmla="*/ 215 w 556"/>
                <a:gd name="T99" fmla="*/ 264 h 411"/>
                <a:gd name="T100" fmla="*/ 211 w 556"/>
                <a:gd name="T101" fmla="*/ 250 h 411"/>
                <a:gd name="T102" fmla="*/ 226 w 556"/>
                <a:gd name="T103" fmla="*/ 226 h 411"/>
                <a:gd name="T104" fmla="*/ 230 w 556"/>
                <a:gd name="T105" fmla="*/ 203 h 411"/>
                <a:gd name="T106" fmla="*/ 239 w 556"/>
                <a:gd name="T107" fmla="*/ 177 h 411"/>
                <a:gd name="T108" fmla="*/ 261 w 556"/>
                <a:gd name="T109" fmla="*/ 150 h 411"/>
                <a:gd name="T110" fmla="*/ 317 w 556"/>
                <a:gd name="T111" fmla="*/ 120 h 411"/>
                <a:gd name="T112" fmla="*/ 371 w 556"/>
                <a:gd name="T113" fmla="*/ 84 h 411"/>
                <a:gd name="T114" fmla="*/ 467 w 556"/>
                <a:gd name="T115" fmla="*/ 86 h 411"/>
                <a:gd name="T116" fmla="*/ 556 w 556"/>
                <a:gd name="T117" fmla="*/ 28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6" y="28"/>
                  </a:moveTo>
                  <a:lnTo>
                    <a:pt x="556" y="28"/>
                  </a:ln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7"/>
            <p:cNvSpPr>
              <a:spLocks/>
            </p:cNvSpPr>
            <p:nvPr/>
          </p:nvSpPr>
          <p:spPr bwMode="auto">
            <a:xfrm>
              <a:off x="3997" y="2033"/>
              <a:ext cx="44" cy="134"/>
            </a:xfrm>
            <a:custGeom>
              <a:avLst/>
              <a:gdLst>
                <a:gd name="T0" fmla="*/ 7 w 74"/>
                <a:gd name="T1" fmla="*/ 2 h 223"/>
                <a:gd name="T2" fmla="*/ 7 w 74"/>
                <a:gd name="T3" fmla="*/ 2 h 223"/>
                <a:gd name="T4" fmla="*/ 4 w 74"/>
                <a:gd name="T5" fmla="*/ 11 h 223"/>
                <a:gd name="T6" fmla="*/ 0 w 74"/>
                <a:gd name="T7" fmla="*/ 32 h 223"/>
                <a:gd name="T8" fmla="*/ 17 w 74"/>
                <a:gd name="T9" fmla="*/ 124 h 223"/>
                <a:gd name="T10" fmla="*/ 46 w 74"/>
                <a:gd name="T11" fmla="*/ 204 h 223"/>
                <a:gd name="T12" fmla="*/ 56 w 74"/>
                <a:gd name="T13" fmla="*/ 223 h 223"/>
                <a:gd name="T14" fmla="*/ 62 w 74"/>
                <a:gd name="T15" fmla="*/ 223 h 223"/>
                <a:gd name="T16" fmla="*/ 67 w 74"/>
                <a:gd name="T17" fmla="*/ 211 h 223"/>
                <a:gd name="T18" fmla="*/ 61 w 74"/>
                <a:gd name="T19" fmla="*/ 204 h 223"/>
                <a:gd name="T20" fmla="*/ 74 w 74"/>
                <a:gd name="T21" fmla="*/ 175 h 223"/>
                <a:gd name="T22" fmla="*/ 72 w 74"/>
                <a:gd name="T23" fmla="*/ 164 h 223"/>
                <a:gd name="T24" fmla="*/ 62 w 74"/>
                <a:gd name="T25" fmla="*/ 141 h 223"/>
                <a:gd name="T26" fmla="*/ 62 w 74"/>
                <a:gd name="T27" fmla="*/ 127 h 223"/>
                <a:gd name="T28" fmla="*/ 37 w 74"/>
                <a:gd name="T29" fmla="*/ 31 h 223"/>
                <a:gd name="T30" fmla="*/ 33 w 74"/>
                <a:gd name="T31" fmla="*/ 21 h 223"/>
                <a:gd name="T32" fmla="*/ 21 w 74"/>
                <a:gd name="T33" fmla="*/ 6 h 223"/>
                <a:gd name="T34" fmla="*/ 13 w 74"/>
                <a:gd name="T35" fmla="*/ 0 h 223"/>
                <a:gd name="T36" fmla="*/ 7 w 74"/>
                <a:gd name="T37" fmla="*/ 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7" y="2"/>
                  </a:moveTo>
                  <a:lnTo>
                    <a:pt x="7" y="2"/>
                  </a:ln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3" y="0"/>
                  </a:lnTo>
                  <a:lnTo>
                    <a:pt x="7" y="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8"/>
            <p:cNvSpPr>
              <a:spLocks/>
            </p:cNvSpPr>
            <p:nvPr/>
          </p:nvSpPr>
          <p:spPr bwMode="auto">
            <a:xfrm>
              <a:off x="4559" y="1927"/>
              <a:ext cx="70" cy="95"/>
            </a:xfrm>
            <a:custGeom>
              <a:avLst/>
              <a:gdLst>
                <a:gd name="T0" fmla="*/ 82 w 116"/>
                <a:gd name="T1" fmla="*/ 98 h 158"/>
                <a:gd name="T2" fmla="*/ 82 w 116"/>
                <a:gd name="T3" fmla="*/ 98 h 158"/>
                <a:gd name="T4" fmla="*/ 75 w 116"/>
                <a:gd name="T5" fmla="*/ 62 h 158"/>
                <a:gd name="T6" fmla="*/ 59 w 116"/>
                <a:gd name="T7" fmla="*/ 34 h 158"/>
                <a:gd name="T8" fmla="*/ 24 w 116"/>
                <a:gd name="T9" fmla="*/ 0 h 158"/>
                <a:gd name="T10" fmla="*/ 6 w 116"/>
                <a:gd name="T11" fmla="*/ 2 h 158"/>
                <a:gd name="T12" fmla="*/ 0 w 116"/>
                <a:gd name="T13" fmla="*/ 19 h 158"/>
                <a:gd name="T14" fmla="*/ 1 w 116"/>
                <a:gd name="T15" fmla="*/ 34 h 158"/>
                <a:gd name="T16" fmla="*/ 10 w 116"/>
                <a:gd name="T17" fmla="*/ 48 h 158"/>
                <a:gd name="T18" fmla="*/ 34 w 116"/>
                <a:gd name="T19" fmla="*/ 79 h 158"/>
                <a:gd name="T20" fmla="*/ 48 w 116"/>
                <a:gd name="T21" fmla="*/ 84 h 158"/>
                <a:gd name="T22" fmla="*/ 74 w 116"/>
                <a:gd name="T23" fmla="*/ 130 h 158"/>
                <a:gd name="T24" fmla="*/ 83 w 116"/>
                <a:gd name="T25" fmla="*/ 158 h 158"/>
                <a:gd name="T26" fmla="*/ 94 w 116"/>
                <a:gd name="T27" fmla="*/ 157 h 158"/>
                <a:gd name="T28" fmla="*/ 100 w 116"/>
                <a:gd name="T29" fmla="*/ 143 h 158"/>
                <a:gd name="T30" fmla="*/ 114 w 116"/>
                <a:gd name="T31" fmla="*/ 140 h 158"/>
                <a:gd name="T32" fmla="*/ 116 w 116"/>
                <a:gd name="T33" fmla="*/ 121 h 158"/>
                <a:gd name="T34" fmla="*/ 95 w 116"/>
                <a:gd name="T35" fmla="*/ 111 h 158"/>
                <a:gd name="T36" fmla="*/ 82 w 116"/>
                <a:gd name="T37" fmla="*/ 9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82" y="98"/>
                  </a:moveTo>
                  <a:lnTo>
                    <a:pt x="82" y="98"/>
                  </a:ln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09"/>
            <p:cNvSpPr>
              <a:spLocks/>
            </p:cNvSpPr>
            <p:nvPr/>
          </p:nvSpPr>
          <p:spPr bwMode="auto">
            <a:xfrm>
              <a:off x="4701" y="1941"/>
              <a:ext cx="34" cy="44"/>
            </a:xfrm>
            <a:custGeom>
              <a:avLst/>
              <a:gdLst>
                <a:gd name="T0" fmla="*/ 28 w 56"/>
                <a:gd name="T1" fmla="*/ 0 h 72"/>
                <a:gd name="T2" fmla="*/ 28 w 56"/>
                <a:gd name="T3" fmla="*/ 0 h 72"/>
                <a:gd name="T4" fmla="*/ 0 w 56"/>
                <a:gd name="T5" fmla="*/ 15 h 72"/>
                <a:gd name="T6" fmla="*/ 21 w 56"/>
                <a:gd name="T7" fmla="*/ 72 h 72"/>
                <a:gd name="T8" fmla="*/ 49 w 56"/>
                <a:gd name="T9" fmla="*/ 68 h 72"/>
                <a:gd name="T10" fmla="*/ 56 w 56"/>
                <a:gd name="T11" fmla="*/ 53 h 72"/>
                <a:gd name="T12" fmla="*/ 28 w 56"/>
                <a:gd name="T13" fmla="*/ 0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28" y="0"/>
                  </a:moveTo>
                  <a:lnTo>
                    <a:pt x="28" y="0"/>
                  </a:lnTo>
                  <a:lnTo>
                    <a:pt x="0" y="15"/>
                  </a:lnTo>
                  <a:lnTo>
                    <a:pt x="21" y="72"/>
                  </a:lnTo>
                  <a:lnTo>
                    <a:pt x="49" y="68"/>
                  </a:lnTo>
                  <a:lnTo>
                    <a:pt x="56" y="53"/>
                  </a:lnTo>
                  <a:lnTo>
                    <a:pt x="2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0"/>
            <p:cNvSpPr>
              <a:spLocks/>
            </p:cNvSpPr>
            <p:nvPr/>
          </p:nvSpPr>
          <p:spPr bwMode="auto">
            <a:xfrm>
              <a:off x="2854" y="2664"/>
              <a:ext cx="111" cy="28"/>
            </a:xfrm>
            <a:custGeom>
              <a:avLst/>
              <a:gdLst>
                <a:gd name="T0" fmla="*/ 136 w 185"/>
                <a:gd name="T1" fmla="*/ 37 h 47"/>
                <a:gd name="T2" fmla="*/ 136 w 185"/>
                <a:gd name="T3" fmla="*/ 37 h 47"/>
                <a:gd name="T4" fmla="*/ 84 w 185"/>
                <a:gd name="T5" fmla="*/ 19 h 47"/>
                <a:gd name="T6" fmla="*/ 59 w 185"/>
                <a:gd name="T7" fmla="*/ 26 h 47"/>
                <a:gd name="T8" fmla="*/ 27 w 185"/>
                <a:gd name="T9" fmla="*/ 0 h 47"/>
                <a:gd name="T10" fmla="*/ 0 w 185"/>
                <a:gd name="T11" fmla="*/ 31 h 47"/>
                <a:gd name="T12" fmla="*/ 17 w 185"/>
                <a:gd name="T13" fmla="*/ 39 h 47"/>
                <a:gd name="T14" fmla="*/ 31 w 185"/>
                <a:gd name="T15" fmla="*/ 28 h 47"/>
                <a:gd name="T16" fmla="*/ 59 w 185"/>
                <a:gd name="T17" fmla="*/ 42 h 47"/>
                <a:gd name="T18" fmla="*/ 77 w 185"/>
                <a:gd name="T19" fmla="*/ 31 h 47"/>
                <a:gd name="T20" fmla="*/ 93 w 185"/>
                <a:gd name="T21" fmla="*/ 42 h 47"/>
                <a:gd name="T22" fmla="*/ 141 w 185"/>
                <a:gd name="T23" fmla="*/ 47 h 47"/>
                <a:gd name="T24" fmla="*/ 185 w 185"/>
                <a:gd name="T25" fmla="*/ 28 h 47"/>
                <a:gd name="T26" fmla="*/ 151 w 185"/>
                <a:gd name="T27" fmla="*/ 21 h 47"/>
                <a:gd name="T28" fmla="*/ 136 w 185"/>
                <a:gd name="T29"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136" y="37"/>
                  </a:moveTo>
                  <a:lnTo>
                    <a:pt x="136" y="37"/>
                  </a:ln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1"/>
            <p:cNvSpPr>
              <a:spLocks/>
            </p:cNvSpPr>
            <p:nvPr/>
          </p:nvSpPr>
          <p:spPr bwMode="auto">
            <a:xfrm>
              <a:off x="3292" y="3084"/>
              <a:ext cx="251" cy="164"/>
            </a:xfrm>
            <a:custGeom>
              <a:avLst/>
              <a:gdLst>
                <a:gd name="T0" fmla="*/ 103 w 418"/>
                <a:gd name="T1" fmla="*/ 61 h 274"/>
                <a:gd name="T2" fmla="*/ 103 w 418"/>
                <a:gd name="T3" fmla="*/ 61 h 274"/>
                <a:gd name="T4" fmla="*/ 87 w 418"/>
                <a:gd name="T5" fmla="*/ 57 h 274"/>
                <a:gd name="T6" fmla="*/ 63 w 418"/>
                <a:gd name="T7" fmla="*/ 39 h 274"/>
                <a:gd name="T8" fmla="*/ 41 w 418"/>
                <a:gd name="T9" fmla="*/ 14 h 274"/>
                <a:gd name="T10" fmla="*/ 22 w 418"/>
                <a:gd name="T11" fmla="*/ 0 h 274"/>
                <a:gd name="T12" fmla="*/ 5 w 418"/>
                <a:gd name="T13" fmla="*/ 12 h 274"/>
                <a:gd name="T14" fmla="*/ 9 w 418"/>
                <a:gd name="T15" fmla="*/ 19 h 274"/>
                <a:gd name="T16" fmla="*/ 1 w 418"/>
                <a:gd name="T17" fmla="*/ 45 h 274"/>
                <a:gd name="T18" fmla="*/ 0 w 418"/>
                <a:gd name="T19" fmla="*/ 73 h 274"/>
                <a:gd name="T20" fmla="*/ 12 w 418"/>
                <a:gd name="T21" fmla="*/ 80 h 274"/>
                <a:gd name="T22" fmla="*/ 21 w 418"/>
                <a:gd name="T23" fmla="*/ 79 h 274"/>
                <a:gd name="T24" fmla="*/ 31 w 418"/>
                <a:gd name="T25" fmla="*/ 90 h 274"/>
                <a:gd name="T26" fmla="*/ 31 w 418"/>
                <a:gd name="T27" fmla="*/ 104 h 274"/>
                <a:gd name="T28" fmla="*/ 64 w 418"/>
                <a:gd name="T29" fmla="*/ 131 h 274"/>
                <a:gd name="T30" fmla="*/ 72 w 418"/>
                <a:gd name="T31" fmla="*/ 147 h 274"/>
                <a:gd name="T32" fmla="*/ 86 w 418"/>
                <a:gd name="T33" fmla="*/ 155 h 274"/>
                <a:gd name="T34" fmla="*/ 108 w 418"/>
                <a:gd name="T35" fmla="*/ 156 h 274"/>
                <a:gd name="T36" fmla="*/ 125 w 418"/>
                <a:gd name="T37" fmla="*/ 164 h 274"/>
                <a:gd name="T38" fmla="*/ 135 w 418"/>
                <a:gd name="T39" fmla="*/ 181 h 274"/>
                <a:gd name="T40" fmla="*/ 150 w 418"/>
                <a:gd name="T41" fmla="*/ 188 h 274"/>
                <a:gd name="T42" fmla="*/ 159 w 418"/>
                <a:gd name="T43" fmla="*/ 199 h 274"/>
                <a:gd name="T44" fmla="*/ 156 w 418"/>
                <a:gd name="T45" fmla="*/ 220 h 274"/>
                <a:gd name="T46" fmla="*/ 202 w 418"/>
                <a:gd name="T47" fmla="*/ 242 h 274"/>
                <a:gd name="T48" fmla="*/ 238 w 418"/>
                <a:gd name="T49" fmla="*/ 253 h 274"/>
                <a:gd name="T50" fmla="*/ 259 w 418"/>
                <a:gd name="T51" fmla="*/ 269 h 274"/>
                <a:gd name="T52" fmla="*/ 274 w 418"/>
                <a:gd name="T53" fmla="*/ 274 h 274"/>
                <a:gd name="T54" fmla="*/ 304 w 418"/>
                <a:gd name="T55" fmla="*/ 270 h 274"/>
                <a:gd name="T56" fmla="*/ 342 w 418"/>
                <a:gd name="T57" fmla="*/ 259 h 274"/>
                <a:gd name="T58" fmla="*/ 364 w 418"/>
                <a:gd name="T59" fmla="*/ 244 h 274"/>
                <a:gd name="T60" fmla="*/ 373 w 418"/>
                <a:gd name="T61" fmla="*/ 245 h 274"/>
                <a:gd name="T62" fmla="*/ 389 w 418"/>
                <a:gd name="T63" fmla="*/ 259 h 274"/>
                <a:gd name="T64" fmla="*/ 403 w 418"/>
                <a:gd name="T65" fmla="*/ 254 h 274"/>
                <a:gd name="T66" fmla="*/ 413 w 418"/>
                <a:gd name="T67" fmla="*/ 243 h 274"/>
                <a:gd name="T68" fmla="*/ 418 w 418"/>
                <a:gd name="T69" fmla="*/ 234 h 274"/>
                <a:gd name="T70" fmla="*/ 416 w 418"/>
                <a:gd name="T71" fmla="*/ 224 h 274"/>
                <a:gd name="T72" fmla="*/ 405 w 418"/>
                <a:gd name="T73" fmla="*/ 220 h 274"/>
                <a:gd name="T74" fmla="*/ 380 w 418"/>
                <a:gd name="T75" fmla="*/ 193 h 274"/>
                <a:gd name="T76" fmla="*/ 340 w 418"/>
                <a:gd name="T77" fmla="*/ 184 h 274"/>
                <a:gd name="T78" fmla="*/ 312 w 418"/>
                <a:gd name="T79" fmla="*/ 193 h 274"/>
                <a:gd name="T80" fmla="*/ 282 w 418"/>
                <a:gd name="T81" fmla="*/ 193 h 274"/>
                <a:gd name="T82" fmla="*/ 268 w 418"/>
                <a:gd name="T83" fmla="*/ 199 h 274"/>
                <a:gd name="T84" fmla="*/ 248 w 418"/>
                <a:gd name="T85" fmla="*/ 195 h 274"/>
                <a:gd name="T86" fmla="*/ 236 w 418"/>
                <a:gd name="T87" fmla="*/ 158 h 274"/>
                <a:gd name="T88" fmla="*/ 200 w 418"/>
                <a:gd name="T89" fmla="*/ 120 h 274"/>
                <a:gd name="T90" fmla="*/ 123 w 418"/>
                <a:gd name="T91" fmla="*/ 91 h 274"/>
                <a:gd name="T92" fmla="*/ 103 w 418"/>
                <a:gd name="T93" fmla="*/ 6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103" y="61"/>
                  </a:moveTo>
                  <a:lnTo>
                    <a:pt x="103" y="61"/>
                  </a:ln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3"/>
                  </a:lnTo>
                  <a:lnTo>
                    <a:pt x="340" y="184"/>
                  </a:lnTo>
                  <a:lnTo>
                    <a:pt x="312" y="193"/>
                  </a:lnTo>
                  <a:lnTo>
                    <a:pt x="282" y="193"/>
                  </a:lnTo>
                  <a:lnTo>
                    <a:pt x="268" y="199"/>
                  </a:lnTo>
                  <a:lnTo>
                    <a:pt x="248" y="195"/>
                  </a:lnTo>
                  <a:lnTo>
                    <a:pt x="236" y="158"/>
                  </a:lnTo>
                  <a:lnTo>
                    <a:pt x="200" y="120"/>
                  </a:lnTo>
                  <a:lnTo>
                    <a:pt x="123" y="91"/>
                  </a:lnTo>
                  <a:lnTo>
                    <a:pt x="103" y="6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2"/>
            <p:cNvSpPr>
              <a:spLocks/>
            </p:cNvSpPr>
            <p:nvPr/>
          </p:nvSpPr>
          <p:spPr bwMode="auto">
            <a:xfrm>
              <a:off x="3613" y="3061"/>
              <a:ext cx="207" cy="127"/>
            </a:xfrm>
            <a:custGeom>
              <a:avLst/>
              <a:gdLst>
                <a:gd name="T0" fmla="*/ 0 w 344"/>
                <a:gd name="T1" fmla="*/ 194 h 212"/>
                <a:gd name="T2" fmla="*/ 0 w 344"/>
                <a:gd name="T3" fmla="*/ 194 h 212"/>
                <a:gd name="T4" fmla="*/ 3 w 344"/>
                <a:gd name="T5" fmla="*/ 202 h 212"/>
                <a:gd name="T6" fmla="*/ 19 w 344"/>
                <a:gd name="T7" fmla="*/ 200 h 212"/>
                <a:gd name="T8" fmla="*/ 30 w 344"/>
                <a:gd name="T9" fmla="*/ 210 h 212"/>
                <a:gd name="T10" fmla="*/ 72 w 344"/>
                <a:gd name="T11" fmla="*/ 212 h 212"/>
                <a:gd name="T12" fmla="*/ 116 w 344"/>
                <a:gd name="T13" fmla="*/ 181 h 212"/>
                <a:gd name="T14" fmla="*/ 124 w 344"/>
                <a:gd name="T15" fmla="*/ 165 h 212"/>
                <a:gd name="T16" fmla="*/ 140 w 344"/>
                <a:gd name="T17" fmla="*/ 153 h 212"/>
                <a:gd name="T18" fmla="*/ 171 w 344"/>
                <a:gd name="T19" fmla="*/ 139 h 212"/>
                <a:gd name="T20" fmla="*/ 211 w 344"/>
                <a:gd name="T21" fmla="*/ 114 h 212"/>
                <a:gd name="T22" fmla="*/ 220 w 344"/>
                <a:gd name="T23" fmla="*/ 104 h 212"/>
                <a:gd name="T24" fmla="*/ 267 w 344"/>
                <a:gd name="T25" fmla="*/ 77 h 212"/>
                <a:gd name="T26" fmla="*/ 290 w 344"/>
                <a:gd name="T27" fmla="*/ 61 h 212"/>
                <a:gd name="T28" fmla="*/ 319 w 344"/>
                <a:gd name="T29" fmla="*/ 52 h 212"/>
                <a:gd name="T30" fmla="*/ 340 w 344"/>
                <a:gd name="T31" fmla="*/ 55 h 212"/>
                <a:gd name="T32" fmla="*/ 344 w 344"/>
                <a:gd name="T33" fmla="*/ 39 h 212"/>
                <a:gd name="T34" fmla="*/ 340 w 344"/>
                <a:gd name="T35" fmla="*/ 22 h 212"/>
                <a:gd name="T36" fmla="*/ 327 w 344"/>
                <a:gd name="T37" fmla="*/ 10 h 212"/>
                <a:gd name="T38" fmla="*/ 310 w 344"/>
                <a:gd name="T39" fmla="*/ 14 h 212"/>
                <a:gd name="T40" fmla="*/ 273 w 344"/>
                <a:gd name="T41" fmla="*/ 0 h 212"/>
                <a:gd name="T42" fmla="*/ 253 w 344"/>
                <a:gd name="T43" fmla="*/ 10 h 212"/>
                <a:gd name="T44" fmla="*/ 235 w 344"/>
                <a:gd name="T45" fmla="*/ 10 h 212"/>
                <a:gd name="T46" fmla="*/ 199 w 344"/>
                <a:gd name="T47" fmla="*/ 31 h 212"/>
                <a:gd name="T48" fmla="*/ 180 w 344"/>
                <a:gd name="T49" fmla="*/ 55 h 212"/>
                <a:gd name="T50" fmla="*/ 55 w 344"/>
                <a:gd name="T51" fmla="*/ 159 h 212"/>
                <a:gd name="T52" fmla="*/ 34 w 344"/>
                <a:gd name="T53" fmla="*/ 165 h 212"/>
                <a:gd name="T54" fmla="*/ 24 w 344"/>
                <a:gd name="T55" fmla="*/ 179 h 212"/>
                <a:gd name="T56" fmla="*/ 0 w 344"/>
                <a:gd name="T57" fmla="*/ 194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0" y="194"/>
                  </a:moveTo>
                  <a:lnTo>
                    <a:pt x="0" y="194"/>
                  </a:ln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3"/>
            <p:cNvSpPr>
              <a:spLocks/>
            </p:cNvSpPr>
            <p:nvPr/>
          </p:nvSpPr>
          <p:spPr bwMode="auto">
            <a:xfrm>
              <a:off x="4317" y="2281"/>
              <a:ext cx="95" cy="216"/>
            </a:xfrm>
            <a:custGeom>
              <a:avLst/>
              <a:gdLst>
                <a:gd name="T0" fmla="*/ 59 w 158"/>
                <a:gd name="T1" fmla="*/ 8 h 360"/>
                <a:gd name="T2" fmla="*/ 59 w 158"/>
                <a:gd name="T3" fmla="*/ 8 h 360"/>
                <a:gd name="T4" fmla="*/ 46 w 158"/>
                <a:gd name="T5" fmla="*/ 0 h 360"/>
                <a:gd name="T6" fmla="*/ 19 w 158"/>
                <a:gd name="T7" fmla="*/ 8 h 360"/>
                <a:gd name="T8" fmla="*/ 1 w 158"/>
                <a:gd name="T9" fmla="*/ 24 h 360"/>
                <a:gd name="T10" fmla="*/ 0 w 158"/>
                <a:gd name="T11" fmla="*/ 35 h 360"/>
                <a:gd name="T12" fmla="*/ 6 w 158"/>
                <a:gd name="T13" fmla="*/ 43 h 360"/>
                <a:gd name="T14" fmla="*/ 22 w 158"/>
                <a:gd name="T15" fmla="*/ 78 h 360"/>
                <a:gd name="T16" fmla="*/ 19 w 158"/>
                <a:gd name="T17" fmla="*/ 92 h 360"/>
                <a:gd name="T18" fmla="*/ 11 w 158"/>
                <a:gd name="T19" fmla="*/ 104 h 360"/>
                <a:gd name="T20" fmla="*/ 11 w 158"/>
                <a:gd name="T21" fmla="*/ 122 h 360"/>
                <a:gd name="T22" fmla="*/ 27 w 158"/>
                <a:gd name="T23" fmla="*/ 130 h 360"/>
                <a:gd name="T24" fmla="*/ 38 w 158"/>
                <a:gd name="T25" fmla="*/ 134 h 360"/>
                <a:gd name="T26" fmla="*/ 25 w 158"/>
                <a:gd name="T27" fmla="*/ 155 h 360"/>
                <a:gd name="T28" fmla="*/ 25 w 158"/>
                <a:gd name="T29" fmla="*/ 181 h 360"/>
                <a:gd name="T30" fmla="*/ 31 w 158"/>
                <a:gd name="T31" fmla="*/ 191 h 360"/>
                <a:gd name="T32" fmla="*/ 45 w 158"/>
                <a:gd name="T33" fmla="*/ 201 h 360"/>
                <a:gd name="T34" fmla="*/ 65 w 158"/>
                <a:gd name="T35" fmla="*/ 199 h 360"/>
                <a:gd name="T36" fmla="*/ 75 w 158"/>
                <a:gd name="T37" fmla="*/ 203 h 360"/>
                <a:gd name="T38" fmla="*/ 72 w 158"/>
                <a:gd name="T39" fmla="*/ 218 h 360"/>
                <a:gd name="T40" fmla="*/ 51 w 158"/>
                <a:gd name="T41" fmla="*/ 229 h 360"/>
                <a:gd name="T42" fmla="*/ 46 w 158"/>
                <a:gd name="T43" fmla="*/ 240 h 360"/>
                <a:gd name="T44" fmla="*/ 28 w 158"/>
                <a:gd name="T45" fmla="*/ 256 h 360"/>
                <a:gd name="T46" fmla="*/ 27 w 158"/>
                <a:gd name="T47" fmla="*/ 261 h 360"/>
                <a:gd name="T48" fmla="*/ 40 w 158"/>
                <a:gd name="T49" fmla="*/ 279 h 360"/>
                <a:gd name="T50" fmla="*/ 121 w 158"/>
                <a:gd name="T51" fmla="*/ 341 h 360"/>
                <a:gd name="T52" fmla="*/ 133 w 158"/>
                <a:gd name="T53" fmla="*/ 360 h 360"/>
                <a:gd name="T54" fmla="*/ 141 w 158"/>
                <a:gd name="T55" fmla="*/ 359 h 360"/>
                <a:gd name="T56" fmla="*/ 158 w 158"/>
                <a:gd name="T57" fmla="*/ 335 h 360"/>
                <a:gd name="T58" fmla="*/ 155 w 158"/>
                <a:gd name="T59" fmla="*/ 320 h 360"/>
                <a:gd name="T60" fmla="*/ 145 w 158"/>
                <a:gd name="T61" fmla="*/ 299 h 360"/>
                <a:gd name="T62" fmla="*/ 147 w 158"/>
                <a:gd name="T63" fmla="*/ 276 h 360"/>
                <a:gd name="T64" fmla="*/ 105 w 158"/>
                <a:gd name="T65" fmla="*/ 224 h 360"/>
                <a:gd name="T66" fmla="*/ 96 w 158"/>
                <a:gd name="T67" fmla="*/ 198 h 360"/>
                <a:gd name="T68" fmla="*/ 87 w 158"/>
                <a:gd name="T69" fmla="*/ 185 h 360"/>
                <a:gd name="T70" fmla="*/ 87 w 158"/>
                <a:gd name="T71" fmla="*/ 171 h 360"/>
                <a:gd name="T72" fmla="*/ 108 w 158"/>
                <a:gd name="T73" fmla="*/ 136 h 360"/>
                <a:gd name="T74" fmla="*/ 107 w 158"/>
                <a:gd name="T75" fmla="*/ 104 h 360"/>
                <a:gd name="T76" fmla="*/ 126 w 158"/>
                <a:gd name="T77" fmla="*/ 41 h 360"/>
                <a:gd name="T78" fmla="*/ 121 w 158"/>
                <a:gd name="T79" fmla="*/ 32 h 360"/>
                <a:gd name="T80" fmla="*/ 87 w 158"/>
                <a:gd name="T81" fmla="*/ 12 h 360"/>
                <a:gd name="T82" fmla="*/ 59 w 158"/>
                <a:gd name="T83" fmla="*/ 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59" y="8"/>
                  </a:moveTo>
                  <a:lnTo>
                    <a:pt x="59" y="8"/>
                  </a:ln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4"/>
            <p:cNvSpPr>
              <a:spLocks/>
            </p:cNvSpPr>
            <p:nvPr/>
          </p:nvSpPr>
          <p:spPr bwMode="auto">
            <a:xfrm>
              <a:off x="4485" y="2358"/>
              <a:ext cx="69" cy="65"/>
            </a:xfrm>
            <a:custGeom>
              <a:avLst/>
              <a:gdLst>
                <a:gd name="T0" fmla="*/ 56 w 115"/>
                <a:gd name="T1" fmla="*/ 19 h 107"/>
                <a:gd name="T2" fmla="*/ 56 w 115"/>
                <a:gd name="T3" fmla="*/ 19 h 107"/>
                <a:gd name="T4" fmla="*/ 43 w 115"/>
                <a:gd name="T5" fmla="*/ 12 h 107"/>
                <a:gd name="T6" fmla="*/ 36 w 115"/>
                <a:gd name="T7" fmla="*/ 1 h 107"/>
                <a:gd name="T8" fmla="*/ 22 w 115"/>
                <a:gd name="T9" fmla="*/ 4 h 107"/>
                <a:gd name="T10" fmla="*/ 7 w 115"/>
                <a:gd name="T11" fmla="*/ 0 h 107"/>
                <a:gd name="T12" fmla="*/ 0 w 115"/>
                <a:gd name="T13" fmla="*/ 1 h 107"/>
                <a:gd name="T14" fmla="*/ 5 w 115"/>
                <a:gd name="T15" fmla="*/ 9 h 107"/>
                <a:gd name="T16" fmla="*/ 15 w 115"/>
                <a:gd name="T17" fmla="*/ 15 h 107"/>
                <a:gd name="T18" fmla="*/ 18 w 115"/>
                <a:gd name="T19" fmla="*/ 34 h 107"/>
                <a:gd name="T20" fmla="*/ 10 w 115"/>
                <a:gd name="T21" fmla="*/ 41 h 107"/>
                <a:gd name="T22" fmla="*/ 9 w 115"/>
                <a:gd name="T23" fmla="*/ 45 h 107"/>
                <a:gd name="T24" fmla="*/ 30 w 115"/>
                <a:gd name="T25" fmla="*/ 48 h 107"/>
                <a:gd name="T26" fmla="*/ 79 w 115"/>
                <a:gd name="T27" fmla="*/ 72 h 107"/>
                <a:gd name="T28" fmla="*/ 79 w 115"/>
                <a:gd name="T29" fmla="*/ 91 h 107"/>
                <a:gd name="T30" fmla="*/ 91 w 115"/>
                <a:gd name="T31" fmla="*/ 104 h 107"/>
                <a:gd name="T32" fmla="*/ 98 w 115"/>
                <a:gd name="T33" fmla="*/ 107 h 107"/>
                <a:gd name="T34" fmla="*/ 109 w 115"/>
                <a:gd name="T35" fmla="*/ 101 h 107"/>
                <a:gd name="T36" fmla="*/ 115 w 115"/>
                <a:gd name="T37" fmla="*/ 69 h 107"/>
                <a:gd name="T38" fmla="*/ 102 w 115"/>
                <a:gd name="T39" fmla="*/ 53 h 107"/>
                <a:gd name="T40" fmla="*/ 95 w 115"/>
                <a:gd name="T41" fmla="*/ 36 h 107"/>
                <a:gd name="T42" fmla="*/ 87 w 115"/>
                <a:gd name="T43" fmla="*/ 24 h 107"/>
                <a:gd name="T44" fmla="*/ 66 w 115"/>
                <a:gd name="T45" fmla="*/ 15 h 107"/>
                <a:gd name="T46" fmla="*/ 56 w 115"/>
                <a:gd name="T47" fmla="*/ 1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56" y="19"/>
                  </a:moveTo>
                  <a:lnTo>
                    <a:pt x="56" y="19"/>
                  </a:ln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5"/>
            <p:cNvSpPr>
              <a:spLocks/>
            </p:cNvSpPr>
            <p:nvPr/>
          </p:nvSpPr>
          <p:spPr bwMode="auto">
            <a:xfrm>
              <a:off x="4137" y="2463"/>
              <a:ext cx="400" cy="349"/>
            </a:xfrm>
            <a:custGeom>
              <a:avLst/>
              <a:gdLst>
                <a:gd name="T0" fmla="*/ 321 w 666"/>
                <a:gd name="T1" fmla="*/ 248 h 581"/>
                <a:gd name="T2" fmla="*/ 281 w 666"/>
                <a:gd name="T3" fmla="*/ 267 h 581"/>
                <a:gd name="T4" fmla="*/ 236 w 666"/>
                <a:gd name="T5" fmla="*/ 308 h 581"/>
                <a:gd name="T6" fmla="*/ 297 w 666"/>
                <a:gd name="T7" fmla="*/ 333 h 581"/>
                <a:gd name="T8" fmla="*/ 362 w 666"/>
                <a:gd name="T9" fmla="*/ 354 h 581"/>
                <a:gd name="T10" fmla="*/ 432 w 666"/>
                <a:gd name="T11" fmla="*/ 357 h 581"/>
                <a:gd name="T12" fmla="*/ 506 w 666"/>
                <a:gd name="T13" fmla="*/ 327 h 581"/>
                <a:gd name="T14" fmla="*/ 602 w 666"/>
                <a:gd name="T15" fmla="*/ 287 h 581"/>
                <a:gd name="T16" fmla="*/ 596 w 666"/>
                <a:gd name="T17" fmla="*/ 320 h 581"/>
                <a:gd name="T18" fmla="*/ 572 w 666"/>
                <a:gd name="T19" fmla="*/ 454 h 581"/>
                <a:gd name="T20" fmla="*/ 607 w 666"/>
                <a:gd name="T21" fmla="*/ 489 h 581"/>
                <a:gd name="T22" fmla="*/ 602 w 666"/>
                <a:gd name="T23" fmla="*/ 562 h 581"/>
                <a:gd name="T24" fmla="*/ 626 w 666"/>
                <a:gd name="T25" fmla="*/ 581 h 581"/>
                <a:gd name="T26" fmla="*/ 642 w 666"/>
                <a:gd name="T27" fmla="*/ 552 h 581"/>
                <a:gd name="T28" fmla="*/ 662 w 666"/>
                <a:gd name="T29" fmla="*/ 494 h 581"/>
                <a:gd name="T30" fmla="*/ 635 w 666"/>
                <a:gd name="T31" fmla="*/ 455 h 581"/>
                <a:gd name="T32" fmla="*/ 654 w 666"/>
                <a:gd name="T33" fmla="*/ 389 h 581"/>
                <a:gd name="T34" fmla="*/ 630 w 666"/>
                <a:gd name="T35" fmla="*/ 317 h 581"/>
                <a:gd name="T36" fmla="*/ 628 w 666"/>
                <a:gd name="T37" fmla="*/ 266 h 581"/>
                <a:gd name="T38" fmla="*/ 588 w 666"/>
                <a:gd name="T39" fmla="*/ 241 h 581"/>
                <a:gd name="T40" fmla="*/ 524 w 666"/>
                <a:gd name="T41" fmla="*/ 272 h 581"/>
                <a:gd name="T42" fmla="*/ 441 w 666"/>
                <a:gd name="T43" fmla="*/ 266 h 581"/>
                <a:gd name="T44" fmla="*/ 362 w 666"/>
                <a:gd name="T45" fmla="*/ 266 h 581"/>
                <a:gd name="T46" fmla="*/ 354 w 666"/>
                <a:gd name="T47" fmla="*/ 251 h 581"/>
                <a:gd name="T48" fmla="*/ 362 w 666"/>
                <a:gd name="T49" fmla="*/ 207 h 581"/>
                <a:gd name="T50" fmla="*/ 304 w 666"/>
                <a:gd name="T51" fmla="*/ 171 h 581"/>
                <a:gd name="T52" fmla="*/ 214 w 666"/>
                <a:gd name="T53" fmla="*/ 162 h 581"/>
                <a:gd name="T54" fmla="*/ 184 w 666"/>
                <a:gd name="T55" fmla="*/ 162 h 581"/>
                <a:gd name="T56" fmla="*/ 232 w 666"/>
                <a:gd name="T57" fmla="*/ 115 h 581"/>
                <a:gd name="T58" fmla="*/ 249 w 666"/>
                <a:gd name="T59" fmla="*/ 67 h 581"/>
                <a:gd name="T60" fmla="*/ 276 w 666"/>
                <a:gd name="T61" fmla="*/ 5 h 581"/>
                <a:gd name="T62" fmla="*/ 235 w 666"/>
                <a:gd name="T63" fmla="*/ 44 h 581"/>
                <a:gd name="T64" fmla="*/ 214 w 666"/>
                <a:gd name="T65" fmla="*/ 54 h 581"/>
                <a:gd name="T66" fmla="*/ 100 w 666"/>
                <a:gd name="T67" fmla="*/ 150 h 581"/>
                <a:gd name="T68" fmla="*/ 51 w 666"/>
                <a:gd name="T69" fmla="*/ 87 h 581"/>
                <a:gd name="T70" fmla="*/ 5 w 666"/>
                <a:gd name="T71" fmla="*/ 93 h 581"/>
                <a:gd name="T72" fmla="*/ 69 w 666"/>
                <a:gd name="T73" fmla="*/ 158 h 581"/>
                <a:gd name="T74" fmla="*/ 74 w 666"/>
                <a:gd name="T75" fmla="*/ 235 h 581"/>
                <a:gd name="T76" fmla="*/ 32 w 666"/>
                <a:gd name="T77" fmla="*/ 240 h 581"/>
                <a:gd name="T78" fmla="*/ 9 w 666"/>
                <a:gd name="T79" fmla="*/ 222 h 581"/>
                <a:gd name="T80" fmla="*/ 17 w 666"/>
                <a:gd name="T81" fmla="*/ 257 h 581"/>
                <a:gd name="T82" fmla="*/ 17 w 666"/>
                <a:gd name="T83" fmla="*/ 292 h 581"/>
                <a:gd name="T84" fmla="*/ 31 w 666"/>
                <a:gd name="T85" fmla="*/ 313 h 581"/>
                <a:gd name="T86" fmla="*/ 59 w 666"/>
                <a:gd name="T87" fmla="*/ 309 h 581"/>
                <a:gd name="T88" fmla="*/ 122 w 666"/>
                <a:gd name="T89" fmla="*/ 247 h 581"/>
                <a:gd name="T90" fmla="*/ 163 w 666"/>
                <a:gd name="T91" fmla="*/ 240 h 581"/>
                <a:gd name="T92" fmla="*/ 321 w 666"/>
                <a:gd name="T93" fmla="*/ 248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21" y="248"/>
                  </a:moveTo>
                  <a:lnTo>
                    <a:pt x="321" y="248"/>
                  </a:ln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6"/>
            <p:cNvSpPr>
              <a:spLocks/>
            </p:cNvSpPr>
            <p:nvPr/>
          </p:nvSpPr>
          <p:spPr bwMode="auto">
            <a:xfrm>
              <a:off x="4483" y="2527"/>
              <a:ext cx="46" cy="34"/>
            </a:xfrm>
            <a:custGeom>
              <a:avLst/>
              <a:gdLst>
                <a:gd name="T0" fmla="*/ 25 w 77"/>
                <a:gd name="T1" fmla="*/ 11 h 57"/>
                <a:gd name="T2" fmla="*/ 25 w 77"/>
                <a:gd name="T3" fmla="*/ 11 h 57"/>
                <a:gd name="T4" fmla="*/ 24 w 77"/>
                <a:gd name="T5" fmla="*/ 4 h 57"/>
                <a:gd name="T6" fmla="*/ 15 w 77"/>
                <a:gd name="T7" fmla="*/ 0 h 57"/>
                <a:gd name="T8" fmla="*/ 6 w 77"/>
                <a:gd name="T9" fmla="*/ 2 h 57"/>
                <a:gd name="T10" fmla="*/ 6 w 77"/>
                <a:gd name="T11" fmla="*/ 16 h 57"/>
                <a:gd name="T12" fmla="*/ 0 w 77"/>
                <a:gd name="T13" fmla="*/ 30 h 57"/>
                <a:gd name="T14" fmla="*/ 7 w 77"/>
                <a:gd name="T15" fmla="*/ 40 h 57"/>
                <a:gd name="T16" fmla="*/ 26 w 77"/>
                <a:gd name="T17" fmla="*/ 41 h 57"/>
                <a:gd name="T18" fmla="*/ 42 w 77"/>
                <a:gd name="T19" fmla="*/ 45 h 57"/>
                <a:gd name="T20" fmla="*/ 49 w 77"/>
                <a:gd name="T21" fmla="*/ 56 h 57"/>
                <a:gd name="T22" fmla="*/ 58 w 77"/>
                <a:gd name="T23" fmla="*/ 57 h 57"/>
                <a:gd name="T24" fmla="*/ 77 w 77"/>
                <a:gd name="T25" fmla="*/ 50 h 57"/>
                <a:gd name="T26" fmla="*/ 77 w 77"/>
                <a:gd name="T27" fmla="*/ 37 h 57"/>
                <a:gd name="T28" fmla="*/ 71 w 77"/>
                <a:gd name="T29" fmla="*/ 26 h 57"/>
                <a:gd name="T30" fmla="*/ 59 w 77"/>
                <a:gd name="T31" fmla="*/ 32 h 57"/>
                <a:gd name="T32" fmla="*/ 42 w 77"/>
                <a:gd name="T33" fmla="*/ 23 h 57"/>
                <a:gd name="T34" fmla="*/ 21 w 77"/>
                <a:gd name="T35" fmla="*/ 2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4" y="4"/>
                  </a:lnTo>
                  <a:lnTo>
                    <a:pt x="15" y="0"/>
                  </a:lnTo>
                  <a:lnTo>
                    <a:pt x="6" y="2"/>
                  </a:lnTo>
                  <a:lnTo>
                    <a:pt x="6" y="16"/>
                  </a:lnTo>
                  <a:lnTo>
                    <a:pt x="0" y="30"/>
                  </a:lnTo>
                  <a:lnTo>
                    <a:pt x="7" y="40"/>
                  </a:lnTo>
                  <a:lnTo>
                    <a:pt x="26" y="41"/>
                  </a:lnTo>
                  <a:lnTo>
                    <a:pt x="42" y="45"/>
                  </a:lnTo>
                  <a:lnTo>
                    <a:pt x="49" y="56"/>
                  </a:lnTo>
                  <a:lnTo>
                    <a:pt x="58" y="57"/>
                  </a:lnTo>
                  <a:lnTo>
                    <a:pt x="77" y="50"/>
                  </a:lnTo>
                  <a:lnTo>
                    <a:pt x="77" y="37"/>
                  </a:lnTo>
                  <a:lnTo>
                    <a:pt x="71" y="26"/>
                  </a:lnTo>
                  <a:lnTo>
                    <a:pt x="59" y="32"/>
                  </a:lnTo>
                  <a:lnTo>
                    <a:pt x="42" y="23"/>
                  </a:lnTo>
                  <a:lnTo>
                    <a:pt x="21" y="2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7"/>
            <p:cNvSpPr>
              <a:spLocks/>
            </p:cNvSpPr>
            <p:nvPr/>
          </p:nvSpPr>
          <p:spPr bwMode="auto">
            <a:xfrm>
              <a:off x="4055" y="2218"/>
              <a:ext cx="42" cy="72"/>
            </a:xfrm>
            <a:custGeom>
              <a:avLst/>
              <a:gdLst>
                <a:gd name="T0" fmla="*/ 18 w 71"/>
                <a:gd name="T1" fmla="*/ 54 h 120"/>
                <a:gd name="T2" fmla="*/ 18 w 71"/>
                <a:gd name="T3" fmla="*/ 54 h 120"/>
                <a:gd name="T4" fmla="*/ 31 w 71"/>
                <a:gd name="T5" fmla="*/ 80 h 120"/>
                <a:gd name="T6" fmla="*/ 55 w 71"/>
                <a:gd name="T7" fmla="*/ 116 h 120"/>
                <a:gd name="T8" fmla="*/ 61 w 71"/>
                <a:gd name="T9" fmla="*/ 120 h 120"/>
                <a:gd name="T10" fmla="*/ 68 w 71"/>
                <a:gd name="T11" fmla="*/ 111 h 120"/>
                <a:gd name="T12" fmla="*/ 71 w 71"/>
                <a:gd name="T13" fmla="*/ 100 h 120"/>
                <a:gd name="T14" fmla="*/ 67 w 71"/>
                <a:gd name="T15" fmla="*/ 87 h 120"/>
                <a:gd name="T16" fmla="*/ 55 w 71"/>
                <a:gd name="T17" fmla="*/ 63 h 120"/>
                <a:gd name="T18" fmla="*/ 43 w 71"/>
                <a:gd name="T19" fmla="*/ 15 h 120"/>
                <a:gd name="T20" fmla="*/ 31 w 71"/>
                <a:gd name="T21" fmla="*/ 3 h 120"/>
                <a:gd name="T22" fmla="*/ 9 w 71"/>
                <a:gd name="T23" fmla="*/ 0 h 120"/>
                <a:gd name="T24" fmla="*/ 4 w 71"/>
                <a:gd name="T25" fmla="*/ 2 h 120"/>
                <a:gd name="T26" fmla="*/ 4 w 71"/>
                <a:gd name="T27" fmla="*/ 12 h 120"/>
                <a:gd name="T28" fmla="*/ 0 w 71"/>
                <a:gd name="T29" fmla="*/ 27 h 120"/>
                <a:gd name="T30" fmla="*/ 18 w 71"/>
                <a:gd name="T31" fmla="*/ 54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18" y="54"/>
                  </a:moveTo>
                  <a:lnTo>
                    <a:pt x="18" y="54"/>
                  </a:ln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118"/>
            <p:cNvSpPr>
              <a:spLocks/>
            </p:cNvSpPr>
            <p:nvPr/>
          </p:nvSpPr>
          <p:spPr bwMode="auto">
            <a:xfrm>
              <a:off x="3904" y="2299"/>
              <a:ext cx="88" cy="101"/>
            </a:xfrm>
            <a:custGeom>
              <a:avLst/>
              <a:gdLst>
                <a:gd name="T0" fmla="*/ 23 w 146"/>
                <a:gd name="T1" fmla="*/ 7 h 168"/>
                <a:gd name="T2" fmla="*/ 23 w 146"/>
                <a:gd name="T3" fmla="*/ 7 h 168"/>
                <a:gd name="T4" fmla="*/ 7 w 146"/>
                <a:gd name="T5" fmla="*/ 0 h 168"/>
                <a:gd name="T6" fmla="*/ 0 w 146"/>
                <a:gd name="T7" fmla="*/ 4 h 168"/>
                <a:gd name="T8" fmla="*/ 2 w 146"/>
                <a:gd name="T9" fmla="*/ 57 h 168"/>
                <a:gd name="T10" fmla="*/ 6 w 146"/>
                <a:gd name="T11" fmla="*/ 71 h 168"/>
                <a:gd name="T12" fmla="*/ 53 w 146"/>
                <a:gd name="T13" fmla="*/ 122 h 168"/>
                <a:gd name="T14" fmla="*/ 119 w 146"/>
                <a:gd name="T15" fmla="*/ 168 h 168"/>
                <a:gd name="T16" fmla="*/ 130 w 146"/>
                <a:gd name="T17" fmla="*/ 166 h 168"/>
                <a:gd name="T18" fmla="*/ 146 w 146"/>
                <a:gd name="T19" fmla="*/ 139 h 168"/>
                <a:gd name="T20" fmla="*/ 144 w 146"/>
                <a:gd name="T21" fmla="*/ 122 h 168"/>
                <a:gd name="T22" fmla="*/ 130 w 146"/>
                <a:gd name="T23" fmla="*/ 99 h 168"/>
                <a:gd name="T24" fmla="*/ 69 w 146"/>
                <a:gd name="T25" fmla="*/ 54 h 168"/>
                <a:gd name="T26" fmla="*/ 23 w 146"/>
                <a:gd name="T27"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23" y="7"/>
                  </a:moveTo>
                  <a:lnTo>
                    <a:pt x="23" y="7"/>
                  </a:ln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19"/>
            <p:cNvSpPr>
              <a:spLocks/>
            </p:cNvSpPr>
            <p:nvPr/>
          </p:nvSpPr>
          <p:spPr bwMode="auto">
            <a:xfrm>
              <a:off x="4106" y="2650"/>
              <a:ext cx="72" cy="53"/>
            </a:xfrm>
            <a:custGeom>
              <a:avLst/>
              <a:gdLst>
                <a:gd name="T0" fmla="*/ 106 w 119"/>
                <a:gd name="T1" fmla="*/ 14 h 88"/>
                <a:gd name="T2" fmla="*/ 106 w 119"/>
                <a:gd name="T3" fmla="*/ 14 h 88"/>
                <a:gd name="T4" fmla="*/ 101 w 119"/>
                <a:gd name="T5" fmla="*/ 23 h 88"/>
                <a:gd name="T6" fmla="*/ 41 w 119"/>
                <a:gd name="T7" fmla="*/ 42 h 88"/>
                <a:gd name="T8" fmla="*/ 5 w 119"/>
                <a:gd name="T9" fmla="*/ 67 h 88"/>
                <a:gd name="T10" fmla="*/ 0 w 119"/>
                <a:gd name="T11" fmla="*/ 79 h 88"/>
                <a:gd name="T12" fmla="*/ 8 w 119"/>
                <a:gd name="T13" fmla="*/ 82 h 88"/>
                <a:gd name="T14" fmla="*/ 20 w 119"/>
                <a:gd name="T15" fmla="*/ 76 h 88"/>
                <a:gd name="T16" fmla="*/ 32 w 119"/>
                <a:gd name="T17" fmla="*/ 88 h 88"/>
                <a:gd name="T18" fmla="*/ 100 w 119"/>
                <a:gd name="T19" fmla="*/ 45 h 88"/>
                <a:gd name="T20" fmla="*/ 116 w 119"/>
                <a:gd name="T21" fmla="*/ 32 h 88"/>
                <a:gd name="T22" fmla="*/ 119 w 119"/>
                <a:gd name="T23" fmla="*/ 21 h 88"/>
                <a:gd name="T24" fmla="*/ 110 w 119"/>
                <a:gd name="T25" fmla="*/ 4 h 88"/>
                <a:gd name="T26" fmla="*/ 103 w 119"/>
                <a:gd name="T27" fmla="*/ 0 h 88"/>
                <a:gd name="T28" fmla="*/ 106 w 119"/>
                <a:gd name="T29" fmla="*/ 1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6" y="14"/>
                  </a:moveTo>
                  <a:lnTo>
                    <a:pt x="106" y="14"/>
                  </a:ln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0"/>
            <p:cNvSpPr>
              <a:spLocks/>
            </p:cNvSpPr>
            <p:nvPr/>
          </p:nvSpPr>
          <p:spPr bwMode="auto">
            <a:xfrm>
              <a:off x="3994" y="2816"/>
              <a:ext cx="67" cy="80"/>
            </a:xfrm>
            <a:custGeom>
              <a:avLst/>
              <a:gdLst>
                <a:gd name="T0" fmla="*/ 106 w 111"/>
                <a:gd name="T1" fmla="*/ 51 h 133"/>
                <a:gd name="T2" fmla="*/ 106 w 111"/>
                <a:gd name="T3" fmla="*/ 51 h 133"/>
                <a:gd name="T4" fmla="*/ 111 w 111"/>
                <a:gd name="T5" fmla="*/ 29 h 133"/>
                <a:gd name="T6" fmla="*/ 111 w 111"/>
                <a:gd name="T7" fmla="*/ 12 h 133"/>
                <a:gd name="T8" fmla="*/ 106 w 111"/>
                <a:gd name="T9" fmla="*/ 0 h 133"/>
                <a:gd name="T10" fmla="*/ 91 w 111"/>
                <a:gd name="T11" fmla="*/ 4 h 133"/>
                <a:gd name="T12" fmla="*/ 74 w 111"/>
                <a:gd name="T13" fmla="*/ 36 h 133"/>
                <a:gd name="T14" fmla="*/ 57 w 111"/>
                <a:gd name="T15" fmla="*/ 52 h 133"/>
                <a:gd name="T16" fmla="*/ 14 w 111"/>
                <a:gd name="T17" fmla="*/ 74 h 133"/>
                <a:gd name="T18" fmla="*/ 0 w 111"/>
                <a:gd name="T19" fmla="*/ 105 h 133"/>
                <a:gd name="T20" fmla="*/ 3 w 111"/>
                <a:gd name="T21" fmla="*/ 115 h 133"/>
                <a:gd name="T22" fmla="*/ 23 w 111"/>
                <a:gd name="T23" fmla="*/ 133 h 133"/>
                <a:gd name="T24" fmla="*/ 32 w 111"/>
                <a:gd name="T25" fmla="*/ 132 h 133"/>
                <a:gd name="T26" fmla="*/ 48 w 111"/>
                <a:gd name="T27" fmla="*/ 112 h 133"/>
                <a:gd name="T28" fmla="*/ 50 w 111"/>
                <a:gd name="T29" fmla="*/ 99 h 133"/>
                <a:gd name="T30" fmla="*/ 106 w 111"/>
                <a:gd name="T31" fmla="*/ 5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06" y="51"/>
                  </a:moveTo>
                  <a:lnTo>
                    <a:pt x="106" y="51"/>
                  </a:ln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1"/>
            <p:cNvSpPr>
              <a:spLocks/>
            </p:cNvSpPr>
            <p:nvPr/>
          </p:nvSpPr>
          <p:spPr bwMode="auto">
            <a:xfrm>
              <a:off x="3947" y="2956"/>
              <a:ext cx="30" cy="54"/>
            </a:xfrm>
            <a:custGeom>
              <a:avLst/>
              <a:gdLst>
                <a:gd name="T0" fmla="*/ 49 w 49"/>
                <a:gd name="T1" fmla="*/ 11 h 90"/>
                <a:gd name="T2" fmla="*/ 49 w 49"/>
                <a:gd name="T3" fmla="*/ 11 h 90"/>
                <a:gd name="T4" fmla="*/ 49 w 49"/>
                <a:gd name="T5" fmla="*/ 1 h 90"/>
                <a:gd name="T6" fmla="*/ 37 w 49"/>
                <a:gd name="T7" fmla="*/ 0 h 90"/>
                <a:gd name="T8" fmla="*/ 33 w 49"/>
                <a:gd name="T9" fmla="*/ 17 h 90"/>
                <a:gd name="T10" fmla="*/ 20 w 49"/>
                <a:gd name="T11" fmla="*/ 19 h 90"/>
                <a:gd name="T12" fmla="*/ 0 w 49"/>
                <a:gd name="T13" fmla="*/ 72 h 90"/>
                <a:gd name="T14" fmla="*/ 10 w 49"/>
                <a:gd name="T15" fmla="*/ 90 h 90"/>
                <a:gd name="T16" fmla="*/ 28 w 49"/>
                <a:gd name="T17" fmla="*/ 66 h 90"/>
                <a:gd name="T18" fmla="*/ 28 w 49"/>
                <a:gd name="T19" fmla="*/ 53 h 90"/>
                <a:gd name="T20" fmla="*/ 25 w 49"/>
                <a:gd name="T21" fmla="*/ 46 h 90"/>
                <a:gd name="T22" fmla="*/ 39 w 49"/>
                <a:gd name="T23" fmla="*/ 38 h 90"/>
                <a:gd name="T24" fmla="*/ 37 w 49"/>
                <a:gd name="T25" fmla="*/ 22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49" y="1"/>
                  </a:lnTo>
                  <a:lnTo>
                    <a:pt x="37" y="0"/>
                  </a:lnTo>
                  <a:lnTo>
                    <a:pt x="33" y="17"/>
                  </a:lnTo>
                  <a:lnTo>
                    <a:pt x="20" y="19"/>
                  </a:lnTo>
                  <a:lnTo>
                    <a:pt x="0" y="72"/>
                  </a:lnTo>
                  <a:lnTo>
                    <a:pt x="10" y="90"/>
                  </a:lnTo>
                  <a:lnTo>
                    <a:pt x="28" y="66"/>
                  </a:lnTo>
                  <a:lnTo>
                    <a:pt x="28" y="53"/>
                  </a:lnTo>
                  <a:lnTo>
                    <a:pt x="25" y="46"/>
                  </a:lnTo>
                  <a:lnTo>
                    <a:pt x="39" y="38"/>
                  </a:lnTo>
                  <a:lnTo>
                    <a:pt x="37" y="22"/>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2"/>
            <p:cNvSpPr>
              <a:spLocks/>
            </p:cNvSpPr>
            <p:nvPr/>
          </p:nvSpPr>
          <p:spPr bwMode="auto">
            <a:xfrm>
              <a:off x="2048" y="2597"/>
              <a:ext cx="520" cy="411"/>
            </a:xfrm>
            <a:custGeom>
              <a:avLst/>
              <a:gdLst>
                <a:gd name="T0" fmla="*/ 749 w 866"/>
                <a:gd name="T1" fmla="*/ 11 h 684"/>
                <a:gd name="T2" fmla="*/ 749 w 866"/>
                <a:gd name="T3" fmla="*/ 11 h 684"/>
                <a:gd name="T4" fmla="*/ 722 w 866"/>
                <a:gd name="T5" fmla="*/ 0 h 684"/>
                <a:gd name="T6" fmla="*/ 698 w 866"/>
                <a:gd name="T7" fmla="*/ 16 h 684"/>
                <a:gd name="T8" fmla="*/ 672 w 866"/>
                <a:gd name="T9" fmla="*/ 48 h 684"/>
                <a:gd name="T10" fmla="*/ 544 w 866"/>
                <a:gd name="T11" fmla="*/ 98 h 684"/>
                <a:gd name="T12" fmla="*/ 501 w 866"/>
                <a:gd name="T13" fmla="*/ 127 h 684"/>
                <a:gd name="T14" fmla="*/ 503 w 866"/>
                <a:gd name="T15" fmla="*/ 168 h 684"/>
                <a:gd name="T16" fmla="*/ 494 w 866"/>
                <a:gd name="T17" fmla="*/ 201 h 684"/>
                <a:gd name="T18" fmla="*/ 472 w 866"/>
                <a:gd name="T19" fmla="*/ 214 h 684"/>
                <a:gd name="T20" fmla="*/ 443 w 866"/>
                <a:gd name="T21" fmla="*/ 222 h 684"/>
                <a:gd name="T22" fmla="*/ 428 w 866"/>
                <a:gd name="T23" fmla="*/ 240 h 684"/>
                <a:gd name="T24" fmla="*/ 429 w 866"/>
                <a:gd name="T25" fmla="*/ 255 h 684"/>
                <a:gd name="T26" fmla="*/ 423 w 866"/>
                <a:gd name="T27" fmla="*/ 260 h 684"/>
                <a:gd name="T28" fmla="*/ 411 w 866"/>
                <a:gd name="T29" fmla="*/ 257 h 684"/>
                <a:gd name="T30" fmla="*/ 358 w 866"/>
                <a:gd name="T31" fmla="*/ 292 h 684"/>
                <a:gd name="T32" fmla="*/ 311 w 866"/>
                <a:gd name="T33" fmla="*/ 349 h 684"/>
                <a:gd name="T34" fmla="*/ 285 w 866"/>
                <a:gd name="T35" fmla="*/ 368 h 684"/>
                <a:gd name="T36" fmla="*/ 251 w 866"/>
                <a:gd name="T37" fmla="*/ 426 h 684"/>
                <a:gd name="T38" fmla="*/ 248 w 866"/>
                <a:gd name="T39" fmla="*/ 444 h 684"/>
                <a:gd name="T40" fmla="*/ 201 w 866"/>
                <a:gd name="T41" fmla="*/ 483 h 684"/>
                <a:gd name="T42" fmla="*/ 169 w 866"/>
                <a:gd name="T43" fmla="*/ 496 h 684"/>
                <a:gd name="T44" fmla="*/ 142 w 866"/>
                <a:gd name="T45" fmla="*/ 532 h 684"/>
                <a:gd name="T46" fmla="*/ 109 w 866"/>
                <a:gd name="T47" fmla="*/ 548 h 684"/>
                <a:gd name="T48" fmla="*/ 100 w 866"/>
                <a:gd name="T49" fmla="*/ 566 h 684"/>
                <a:gd name="T50" fmla="*/ 52 w 866"/>
                <a:gd name="T51" fmla="*/ 593 h 684"/>
                <a:gd name="T52" fmla="*/ 0 w 866"/>
                <a:gd name="T53" fmla="*/ 634 h 684"/>
                <a:gd name="T54" fmla="*/ 3 w 866"/>
                <a:gd name="T55" fmla="*/ 660 h 684"/>
                <a:gd name="T56" fmla="*/ 25 w 866"/>
                <a:gd name="T57" fmla="*/ 684 h 684"/>
                <a:gd name="T58" fmla="*/ 50 w 866"/>
                <a:gd name="T59" fmla="*/ 681 h 684"/>
                <a:gd name="T60" fmla="*/ 171 w 866"/>
                <a:gd name="T61" fmla="*/ 620 h 684"/>
                <a:gd name="T62" fmla="*/ 220 w 866"/>
                <a:gd name="T63" fmla="*/ 619 h 684"/>
                <a:gd name="T64" fmla="*/ 238 w 866"/>
                <a:gd name="T65" fmla="*/ 633 h 684"/>
                <a:gd name="T66" fmla="*/ 257 w 866"/>
                <a:gd name="T67" fmla="*/ 632 h 684"/>
                <a:gd name="T68" fmla="*/ 359 w 866"/>
                <a:gd name="T69" fmla="*/ 529 h 684"/>
                <a:gd name="T70" fmla="*/ 409 w 866"/>
                <a:gd name="T71" fmla="*/ 506 h 684"/>
                <a:gd name="T72" fmla="*/ 439 w 866"/>
                <a:gd name="T73" fmla="*/ 472 h 684"/>
                <a:gd name="T74" fmla="*/ 478 w 866"/>
                <a:gd name="T75" fmla="*/ 444 h 684"/>
                <a:gd name="T76" fmla="*/ 534 w 866"/>
                <a:gd name="T77" fmla="*/ 377 h 684"/>
                <a:gd name="T78" fmla="*/ 552 w 866"/>
                <a:gd name="T79" fmla="*/ 352 h 684"/>
                <a:gd name="T80" fmla="*/ 601 w 866"/>
                <a:gd name="T81" fmla="*/ 322 h 684"/>
                <a:gd name="T82" fmla="*/ 683 w 866"/>
                <a:gd name="T83" fmla="*/ 256 h 684"/>
                <a:gd name="T84" fmla="*/ 723 w 866"/>
                <a:gd name="T85" fmla="*/ 208 h 684"/>
                <a:gd name="T86" fmla="*/ 816 w 866"/>
                <a:gd name="T87" fmla="*/ 152 h 684"/>
                <a:gd name="T88" fmla="*/ 844 w 866"/>
                <a:gd name="T89" fmla="*/ 111 h 684"/>
                <a:gd name="T90" fmla="*/ 847 w 866"/>
                <a:gd name="T91" fmla="*/ 99 h 684"/>
                <a:gd name="T92" fmla="*/ 855 w 866"/>
                <a:gd name="T93" fmla="*/ 85 h 684"/>
                <a:gd name="T94" fmla="*/ 866 w 866"/>
                <a:gd name="T95" fmla="*/ 76 h 684"/>
                <a:gd name="T96" fmla="*/ 847 w 866"/>
                <a:gd name="T97" fmla="*/ 40 h 684"/>
                <a:gd name="T98" fmla="*/ 825 w 866"/>
                <a:gd name="T99" fmla="*/ 17 h 684"/>
                <a:gd name="T100" fmla="*/ 796 w 866"/>
                <a:gd name="T101" fmla="*/ 23 h 684"/>
                <a:gd name="T102" fmla="*/ 786 w 866"/>
                <a:gd name="T103" fmla="*/ 30 h 684"/>
                <a:gd name="T104" fmla="*/ 756 w 866"/>
                <a:gd name="T105" fmla="*/ 22 h 684"/>
                <a:gd name="T106" fmla="*/ 749 w 866"/>
                <a:gd name="T107" fmla="*/ 1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49" y="11"/>
                  </a:moveTo>
                  <a:lnTo>
                    <a:pt x="749" y="11"/>
                  </a:ln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3"/>
            <p:cNvSpPr>
              <a:spLocks/>
            </p:cNvSpPr>
            <p:nvPr/>
          </p:nvSpPr>
          <p:spPr bwMode="auto">
            <a:xfrm>
              <a:off x="2598" y="2376"/>
              <a:ext cx="203" cy="174"/>
            </a:xfrm>
            <a:custGeom>
              <a:avLst/>
              <a:gdLst>
                <a:gd name="T0" fmla="*/ 82 w 338"/>
                <a:gd name="T1" fmla="*/ 196 h 290"/>
                <a:gd name="T2" fmla="*/ 82 w 338"/>
                <a:gd name="T3" fmla="*/ 196 h 290"/>
                <a:gd name="T4" fmla="*/ 71 w 338"/>
                <a:gd name="T5" fmla="*/ 209 h 290"/>
                <a:gd name="T6" fmla="*/ 30 w 338"/>
                <a:gd name="T7" fmla="*/ 229 h 290"/>
                <a:gd name="T8" fmla="*/ 21 w 338"/>
                <a:gd name="T9" fmla="*/ 229 h 290"/>
                <a:gd name="T10" fmla="*/ 3 w 338"/>
                <a:gd name="T11" fmla="*/ 238 h 290"/>
                <a:gd name="T12" fmla="*/ 0 w 338"/>
                <a:gd name="T13" fmla="*/ 244 h 290"/>
                <a:gd name="T14" fmla="*/ 13 w 338"/>
                <a:gd name="T15" fmla="*/ 263 h 290"/>
                <a:gd name="T16" fmla="*/ 24 w 338"/>
                <a:gd name="T17" fmla="*/ 265 h 290"/>
                <a:gd name="T18" fmla="*/ 50 w 338"/>
                <a:gd name="T19" fmla="*/ 263 h 290"/>
                <a:gd name="T20" fmla="*/ 124 w 338"/>
                <a:gd name="T21" fmla="*/ 211 h 290"/>
                <a:gd name="T22" fmla="*/ 138 w 338"/>
                <a:gd name="T23" fmla="*/ 185 h 290"/>
                <a:gd name="T24" fmla="*/ 137 w 338"/>
                <a:gd name="T25" fmla="*/ 179 h 290"/>
                <a:gd name="T26" fmla="*/ 142 w 338"/>
                <a:gd name="T27" fmla="*/ 172 h 290"/>
                <a:gd name="T28" fmla="*/ 155 w 338"/>
                <a:gd name="T29" fmla="*/ 179 h 290"/>
                <a:gd name="T30" fmla="*/ 157 w 338"/>
                <a:gd name="T31" fmla="*/ 185 h 290"/>
                <a:gd name="T32" fmla="*/ 150 w 338"/>
                <a:gd name="T33" fmla="*/ 196 h 290"/>
                <a:gd name="T34" fmla="*/ 125 w 338"/>
                <a:gd name="T35" fmla="*/ 224 h 290"/>
                <a:gd name="T36" fmla="*/ 61 w 338"/>
                <a:gd name="T37" fmla="*/ 268 h 290"/>
                <a:gd name="T38" fmla="*/ 59 w 338"/>
                <a:gd name="T39" fmla="*/ 272 h 290"/>
                <a:gd name="T40" fmla="*/ 69 w 338"/>
                <a:gd name="T41" fmla="*/ 286 h 290"/>
                <a:gd name="T42" fmla="*/ 75 w 338"/>
                <a:gd name="T43" fmla="*/ 290 h 290"/>
                <a:gd name="T44" fmla="*/ 97 w 338"/>
                <a:gd name="T45" fmla="*/ 289 h 290"/>
                <a:gd name="T46" fmla="*/ 137 w 338"/>
                <a:gd name="T47" fmla="*/ 274 h 290"/>
                <a:gd name="T48" fmla="*/ 151 w 338"/>
                <a:gd name="T49" fmla="*/ 263 h 290"/>
                <a:gd name="T50" fmla="*/ 159 w 338"/>
                <a:gd name="T51" fmla="*/ 261 h 290"/>
                <a:gd name="T52" fmla="*/ 171 w 338"/>
                <a:gd name="T53" fmla="*/ 261 h 290"/>
                <a:gd name="T54" fmla="*/ 188 w 338"/>
                <a:gd name="T55" fmla="*/ 254 h 290"/>
                <a:gd name="T56" fmla="*/ 211 w 338"/>
                <a:gd name="T57" fmla="*/ 229 h 290"/>
                <a:gd name="T58" fmla="*/ 213 w 338"/>
                <a:gd name="T59" fmla="*/ 212 h 290"/>
                <a:gd name="T60" fmla="*/ 216 w 338"/>
                <a:gd name="T61" fmla="*/ 208 h 290"/>
                <a:gd name="T62" fmla="*/ 226 w 338"/>
                <a:gd name="T63" fmla="*/ 212 h 290"/>
                <a:gd name="T64" fmla="*/ 242 w 338"/>
                <a:gd name="T65" fmla="*/ 192 h 290"/>
                <a:gd name="T66" fmla="*/ 263 w 338"/>
                <a:gd name="T67" fmla="*/ 156 h 290"/>
                <a:gd name="T68" fmla="*/ 270 w 338"/>
                <a:gd name="T69" fmla="*/ 148 h 290"/>
                <a:gd name="T70" fmla="*/ 272 w 338"/>
                <a:gd name="T71" fmla="*/ 140 h 290"/>
                <a:gd name="T72" fmla="*/ 270 w 338"/>
                <a:gd name="T73" fmla="*/ 133 h 290"/>
                <a:gd name="T74" fmla="*/ 271 w 338"/>
                <a:gd name="T75" fmla="*/ 121 h 290"/>
                <a:gd name="T76" fmla="*/ 284 w 338"/>
                <a:gd name="T77" fmla="*/ 106 h 290"/>
                <a:gd name="T78" fmla="*/ 289 w 338"/>
                <a:gd name="T79" fmla="*/ 91 h 290"/>
                <a:gd name="T80" fmla="*/ 299 w 338"/>
                <a:gd name="T81" fmla="*/ 81 h 290"/>
                <a:gd name="T82" fmla="*/ 306 w 338"/>
                <a:gd name="T83" fmla="*/ 55 h 290"/>
                <a:gd name="T84" fmla="*/ 338 w 338"/>
                <a:gd name="T85" fmla="*/ 11 h 290"/>
                <a:gd name="T86" fmla="*/ 337 w 338"/>
                <a:gd name="T87" fmla="*/ 4 h 290"/>
                <a:gd name="T88" fmla="*/ 332 w 338"/>
                <a:gd name="T89" fmla="*/ 0 h 290"/>
                <a:gd name="T90" fmla="*/ 312 w 338"/>
                <a:gd name="T91" fmla="*/ 9 h 290"/>
                <a:gd name="T92" fmla="*/ 261 w 338"/>
                <a:gd name="T93" fmla="*/ 58 h 290"/>
                <a:gd name="T94" fmla="*/ 236 w 338"/>
                <a:gd name="T95" fmla="*/ 75 h 290"/>
                <a:gd name="T96" fmla="*/ 216 w 338"/>
                <a:gd name="T97" fmla="*/ 100 h 290"/>
                <a:gd name="T98" fmla="*/ 87 w 338"/>
                <a:gd name="T99" fmla="*/ 180 h 290"/>
                <a:gd name="T100" fmla="*/ 82 w 338"/>
                <a:gd name="T101" fmla="*/ 19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82" y="196"/>
                  </a:moveTo>
                  <a:lnTo>
                    <a:pt x="82" y="196"/>
                  </a:ln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4"/>
            <p:cNvSpPr>
              <a:spLocks/>
            </p:cNvSpPr>
            <p:nvPr/>
          </p:nvSpPr>
          <p:spPr bwMode="auto">
            <a:xfrm>
              <a:off x="2546" y="2697"/>
              <a:ext cx="125" cy="96"/>
            </a:xfrm>
            <a:custGeom>
              <a:avLst/>
              <a:gdLst>
                <a:gd name="T0" fmla="*/ 207 w 207"/>
                <a:gd name="T1" fmla="*/ 46 h 160"/>
                <a:gd name="T2" fmla="*/ 207 w 207"/>
                <a:gd name="T3" fmla="*/ 46 h 160"/>
                <a:gd name="T4" fmla="*/ 207 w 207"/>
                <a:gd name="T5" fmla="*/ 35 h 160"/>
                <a:gd name="T6" fmla="*/ 185 w 207"/>
                <a:gd name="T7" fmla="*/ 4 h 160"/>
                <a:gd name="T8" fmla="*/ 166 w 207"/>
                <a:gd name="T9" fmla="*/ 0 h 160"/>
                <a:gd name="T10" fmla="*/ 64 w 207"/>
                <a:gd name="T11" fmla="*/ 50 h 160"/>
                <a:gd name="T12" fmla="*/ 55 w 207"/>
                <a:gd name="T13" fmla="*/ 66 h 160"/>
                <a:gd name="T14" fmla="*/ 34 w 207"/>
                <a:gd name="T15" fmla="*/ 76 h 160"/>
                <a:gd name="T16" fmla="*/ 0 w 207"/>
                <a:gd name="T17" fmla="*/ 111 h 160"/>
                <a:gd name="T18" fmla="*/ 3 w 207"/>
                <a:gd name="T19" fmla="*/ 127 h 160"/>
                <a:gd name="T20" fmla="*/ 16 w 207"/>
                <a:gd name="T21" fmla="*/ 145 h 160"/>
                <a:gd name="T22" fmla="*/ 31 w 207"/>
                <a:gd name="T23" fmla="*/ 157 h 160"/>
                <a:gd name="T24" fmla="*/ 46 w 207"/>
                <a:gd name="T25" fmla="*/ 160 h 160"/>
                <a:gd name="T26" fmla="*/ 67 w 207"/>
                <a:gd name="T27" fmla="*/ 160 h 160"/>
                <a:gd name="T28" fmla="*/ 108 w 207"/>
                <a:gd name="T29" fmla="*/ 137 h 160"/>
                <a:gd name="T30" fmla="*/ 118 w 207"/>
                <a:gd name="T31" fmla="*/ 122 h 160"/>
                <a:gd name="T32" fmla="*/ 116 w 207"/>
                <a:gd name="T33" fmla="*/ 111 h 160"/>
                <a:gd name="T34" fmla="*/ 119 w 207"/>
                <a:gd name="T35" fmla="*/ 108 h 160"/>
                <a:gd name="T36" fmla="*/ 128 w 207"/>
                <a:gd name="T37" fmla="*/ 113 h 160"/>
                <a:gd name="T38" fmla="*/ 141 w 207"/>
                <a:gd name="T39" fmla="*/ 111 h 160"/>
                <a:gd name="T40" fmla="*/ 207 w 207"/>
                <a:gd name="T41" fmla="*/ 4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46"/>
                  </a:moveTo>
                  <a:lnTo>
                    <a:pt x="207" y="46"/>
                  </a:ln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5"/>
            <p:cNvSpPr>
              <a:spLocks/>
            </p:cNvSpPr>
            <p:nvPr/>
          </p:nvSpPr>
          <p:spPr bwMode="auto">
            <a:xfrm>
              <a:off x="2681" y="2834"/>
              <a:ext cx="63" cy="102"/>
            </a:xfrm>
            <a:custGeom>
              <a:avLst/>
              <a:gdLst>
                <a:gd name="T0" fmla="*/ 99 w 104"/>
                <a:gd name="T1" fmla="*/ 0 h 170"/>
                <a:gd name="T2" fmla="*/ 99 w 104"/>
                <a:gd name="T3" fmla="*/ 0 h 170"/>
                <a:gd name="T4" fmla="*/ 87 w 104"/>
                <a:gd name="T5" fmla="*/ 7 h 170"/>
                <a:gd name="T6" fmla="*/ 88 w 104"/>
                <a:gd name="T7" fmla="*/ 22 h 170"/>
                <a:gd name="T8" fmla="*/ 52 w 104"/>
                <a:gd name="T9" fmla="*/ 61 h 170"/>
                <a:gd name="T10" fmla="*/ 51 w 104"/>
                <a:gd name="T11" fmla="*/ 77 h 170"/>
                <a:gd name="T12" fmla="*/ 11 w 104"/>
                <a:gd name="T13" fmla="*/ 96 h 170"/>
                <a:gd name="T14" fmla="*/ 0 w 104"/>
                <a:gd name="T15" fmla="*/ 103 h 170"/>
                <a:gd name="T16" fmla="*/ 4 w 104"/>
                <a:gd name="T17" fmla="*/ 138 h 170"/>
                <a:gd name="T18" fmla="*/ 32 w 104"/>
                <a:gd name="T19" fmla="*/ 169 h 170"/>
                <a:gd name="T20" fmla="*/ 56 w 104"/>
                <a:gd name="T21" fmla="*/ 170 h 170"/>
                <a:gd name="T22" fmla="*/ 15 w 104"/>
                <a:gd name="T23" fmla="*/ 138 h 170"/>
                <a:gd name="T24" fmla="*/ 16 w 104"/>
                <a:gd name="T25" fmla="*/ 111 h 170"/>
                <a:gd name="T26" fmla="*/ 45 w 104"/>
                <a:gd name="T27" fmla="*/ 101 h 170"/>
                <a:gd name="T28" fmla="*/ 61 w 104"/>
                <a:gd name="T29" fmla="*/ 83 h 170"/>
                <a:gd name="T30" fmla="*/ 76 w 104"/>
                <a:gd name="T31" fmla="*/ 56 h 170"/>
                <a:gd name="T32" fmla="*/ 102 w 104"/>
                <a:gd name="T33" fmla="*/ 30 h 170"/>
                <a:gd name="T34" fmla="*/ 104 w 104"/>
                <a:gd name="T35" fmla="*/ 8 h 170"/>
                <a:gd name="T36" fmla="*/ 99 w 104"/>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99" y="0"/>
                  </a:moveTo>
                  <a:lnTo>
                    <a:pt x="99" y="0"/>
                  </a:lnTo>
                  <a:lnTo>
                    <a:pt x="87" y="7"/>
                  </a:lnTo>
                  <a:lnTo>
                    <a:pt x="88" y="22"/>
                  </a:lnTo>
                  <a:lnTo>
                    <a:pt x="52" y="61"/>
                  </a:lnTo>
                  <a:lnTo>
                    <a:pt x="51" y="77"/>
                  </a:lnTo>
                  <a:lnTo>
                    <a:pt x="11" y="96"/>
                  </a:lnTo>
                  <a:lnTo>
                    <a:pt x="0" y="103"/>
                  </a:lnTo>
                  <a:lnTo>
                    <a:pt x="4" y="138"/>
                  </a:lnTo>
                  <a:lnTo>
                    <a:pt x="32" y="169"/>
                  </a:lnTo>
                  <a:lnTo>
                    <a:pt x="56" y="170"/>
                  </a:lnTo>
                  <a:lnTo>
                    <a:pt x="15" y="138"/>
                  </a:lnTo>
                  <a:lnTo>
                    <a:pt x="16" y="111"/>
                  </a:lnTo>
                  <a:lnTo>
                    <a:pt x="45" y="101"/>
                  </a:lnTo>
                  <a:lnTo>
                    <a:pt x="61" y="83"/>
                  </a:lnTo>
                  <a:lnTo>
                    <a:pt x="76" y="56"/>
                  </a:lnTo>
                  <a:lnTo>
                    <a:pt x="102" y="30"/>
                  </a:lnTo>
                  <a:lnTo>
                    <a:pt x="104" y="8"/>
                  </a:lnTo>
                  <a:lnTo>
                    <a:pt x="99"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6"/>
            <p:cNvSpPr>
              <a:spLocks/>
            </p:cNvSpPr>
            <p:nvPr/>
          </p:nvSpPr>
          <p:spPr bwMode="auto">
            <a:xfrm>
              <a:off x="2605" y="3135"/>
              <a:ext cx="50" cy="191"/>
            </a:xfrm>
            <a:custGeom>
              <a:avLst/>
              <a:gdLst>
                <a:gd name="T0" fmla="*/ 47 w 83"/>
                <a:gd name="T1" fmla="*/ 5 h 318"/>
                <a:gd name="T2" fmla="*/ 47 w 83"/>
                <a:gd name="T3" fmla="*/ 5 h 318"/>
                <a:gd name="T4" fmla="*/ 47 w 83"/>
                <a:gd name="T5" fmla="*/ 15 h 318"/>
                <a:gd name="T6" fmla="*/ 18 w 83"/>
                <a:gd name="T7" fmla="*/ 33 h 318"/>
                <a:gd name="T8" fmla="*/ 28 w 83"/>
                <a:gd name="T9" fmla="*/ 48 h 318"/>
                <a:gd name="T10" fmla="*/ 20 w 83"/>
                <a:gd name="T11" fmla="*/ 72 h 318"/>
                <a:gd name="T12" fmla="*/ 46 w 83"/>
                <a:gd name="T13" fmla="*/ 83 h 318"/>
                <a:gd name="T14" fmla="*/ 11 w 83"/>
                <a:gd name="T15" fmla="*/ 124 h 318"/>
                <a:gd name="T16" fmla="*/ 0 w 83"/>
                <a:gd name="T17" fmla="*/ 156 h 318"/>
                <a:gd name="T18" fmla="*/ 11 w 83"/>
                <a:gd name="T19" fmla="*/ 160 h 318"/>
                <a:gd name="T20" fmla="*/ 15 w 83"/>
                <a:gd name="T21" fmla="*/ 150 h 318"/>
                <a:gd name="T22" fmla="*/ 28 w 83"/>
                <a:gd name="T23" fmla="*/ 158 h 318"/>
                <a:gd name="T24" fmla="*/ 18 w 83"/>
                <a:gd name="T25" fmla="*/ 178 h 318"/>
                <a:gd name="T26" fmla="*/ 24 w 83"/>
                <a:gd name="T27" fmla="*/ 196 h 318"/>
                <a:gd name="T28" fmla="*/ 18 w 83"/>
                <a:gd name="T29" fmla="*/ 268 h 318"/>
                <a:gd name="T30" fmla="*/ 30 w 83"/>
                <a:gd name="T31" fmla="*/ 316 h 318"/>
                <a:gd name="T32" fmla="*/ 51 w 83"/>
                <a:gd name="T33" fmla="*/ 318 h 318"/>
                <a:gd name="T34" fmla="*/ 47 w 83"/>
                <a:gd name="T35" fmla="*/ 250 h 318"/>
                <a:gd name="T36" fmla="*/ 33 w 83"/>
                <a:gd name="T37" fmla="*/ 189 h 318"/>
                <a:gd name="T38" fmla="*/ 43 w 83"/>
                <a:gd name="T39" fmla="*/ 164 h 318"/>
                <a:gd name="T40" fmla="*/ 35 w 83"/>
                <a:gd name="T41" fmla="*/ 141 h 318"/>
                <a:gd name="T42" fmla="*/ 55 w 83"/>
                <a:gd name="T43" fmla="*/ 114 h 318"/>
                <a:gd name="T44" fmla="*/ 77 w 83"/>
                <a:gd name="T45" fmla="*/ 98 h 318"/>
                <a:gd name="T46" fmla="*/ 83 w 83"/>
                <a:gd name="T47" fmla="*/ 94 h 318"/>
                <a:gd name="T48" fmla="*/ 82 w 83"/>
                <a:gd name="T49" fmla="*/ 84 h 318"/>
                <a:gd name="T50" fmla="*/ 66 w 83"/>
                <a:gd name="T51" fmla="*/ 89 h 318"/>
                <a:gd name="T52" fmla="*/ 60 w 83"/>
                <a:gd name="T53" fmla="*/ 72 h 318"/>
                <a:gd name="T54" fmla="*/ 40 w 83"/>
                <a:gd name="T55" fmla="*/ 51 h 318"/>
                <a:gd name="T56" fmla="*/ 37 w 83"/>
                <a:gd name="T57" fmla="*/ 31 h 318"/>
                <a:gd name="T58" fmla="*/ 57 w 83"/>
                <a:gd name="T59" fmla="*/ 25 h 318"/>
                <a:gd name="T60" fmla="*/ 60 w 83"/>
                <a:gd name="T61" fmla="*/ 0 h 318"/>
                <a:gd name="T62" fmla="*/ 47 w 83"/>
                <a:gd name="T63" fmla="*/ 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5"/>
                  </a:moveTo>
                  <a:lnTo>
                    <a:pt x="47" y="5"/>
                  </a:ln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7"/>
            <p:cNvSpPr>
              <a:spLocks/>
            </p:cNvSpPr>
            <p:nvPr/>
          </p:nvSpPr>
          <p:spPr bwMode="auto">
            <a:xfrm>
              <a:off x="1419" y="3495"/>
              <a:ext cx="994" cy="565"/>
            </a:xfrm>
            <a:custGeom>
              <a:avLst/>
              <a:gdLst>
                <a:gd name="T0" fmla="*/ 1177 w 1655"/>
                <a:gd name="T1" fmla="*/ 69 h 940"/>
                <a:gd name="T2" fmla="*/ 1103 w 1655"/>
                <a:gd name="T3" fmla="*/ 44 h 940"/>
                <a:gd name="T4" fmla="*/ 1001 w 1655"/>
                <a:gd name="T5" fmla="*/ 29 h 940"/>
                <a:gd name="T6" fmla="*/ 921 w 1655"/>
                <a:gd name="T7" fmla="*/ 2 h 940"/>
                <a:gd name="T8" fmla="*/ 831 w 1655"/>
                <a:gd name="T9" fmla="*/ 31 h 940"/>
                <a:gd name="T10" fmla="*/ 763 w 1655"/>
                <a:gd name="T11" fmla="*/ 12 h 940"/>
                <a:gd name="T12" fmla="*/ 716 w 1655"/>
                <a:gd name="T13" fmla="*/ 73 h 940"/>
                <a:gd name="T14" fmla="*/ 674 w 1655"/>
                <a:gd name="T15" fmla="*/ 96 h 940"/>
                <a:gd name="T16" fmla="*/ 658 w 1655"/>
                <a:gd name="T17" fmla="*/ 116 h 940"/>
                <a:gd name="T18" fmla="*/ 586 w 1655"/>
                <a:gd name="T19" fmla="*/ 145 h 940"/>
                <a:gd name="T20" fmla="*/ 539 w 1655"/>
                <a:gd name="T21" fmla="*/ 175 h 940"/>
                <a:gd name="T22" fmla="*/ 496 w 1655"/>
                <a:gd name="T23" fmla="*/ 157 h 940"/>
                <a:gd name="T24" fmla="*/ 415 w 1655"/>
                <a:gd name="T25" fmla="*/ 179 h 940"/>
                <a:gd name="T26" fmla="*/ 365 w 1655"/>
                <a:gd name="T27" fmla="*/ 234 h 940"/>
                <a:gd name="T28" fmla="*/ 311 w 1655"/>
                <a:gd name="T29" fmla="*/ 281 h 940"/>
                <a:gd name="T30" fmla="*/ 293 w 1655"/>
                <a:gd name="T31" fmla="*/ 357 h 940"/>
                <a:gd name="T32" fmla="*/ 252 w 1655"/>
                <a:gd name="T33" fmla="*/ 371 h 940"/>
                <a:gd name="T34" fmla="*/ 188 w 1655"/>
                <a:gd name="T35" fmla="*/ 436 h 940"/>
                <a:gd name="T36" fmla="*/ 134 w 1655"/>
                <a:gd name="T37" fmla="*/ 508 h 940"/>
                <a:gd name="T38" fmla="*/ 89 w 1655"/>
                <a:gd name="T39" fmla="*/ 620 h 940"/>
                <a:gd name="T40" fmla="*/ 47 w 1655"/>
                <a:gd name="T41" fmla="*/ 703 h 940"/>
                <a:gd name="T42" fmla="*/ 32 w 1655"/>
                <a:gd name="T43" fmla="*/ 767 h 940"/>
                <a:gd name="T44" fmla="*/ 13 w 1655"/>
                <a:gd name="T45" fmla="*/ 814 h 940"/>
                <a:gd name="T46" fmla="*/ 13 w 1655"/>
                <a:gd name="T47" fmla="*/ 918 h 940"/>
                <a:gd name="T48" fmla="*/ 51 w 1655"/>
                <a:gd name="T49" fmla="*/ 917 h 940"/>
                <a:gd name="T50" fmla="*/ 100 w 1655"/>
                <a:gd name="T51" fmla="*/ 779 h 940"/>
                <a:gd name="T52" fmla="*/ 148 w 1655"/>
                <a:gd name="T53" fmla="*/ 738 h 940"/>
                <a:gd name="T54" fmla="*/ 220 w 1655"/>
                <a:gd name="T55" fmla="*/ 631 h 940"/>
                <a:gd name="T56" fmla="*/ 335 w 1655"/>
                <a:gd name="T57" fmla="*/ 453 h 940"/>
                <a:gd name="T58" fmla="*/ 435 w 1655"/>
                <a:gd name="T59" fmla="*/ 452 h 940"/>
                <a:gd name="T60" fmla="*/ 514 w 1655"/>
                <a:gd name="T61" fmla="*/ 534 h 940"/>
                <a:gd name="T62" fmla="*/ 565 w 1655"/>
                <a:gd name="T63" fmla="*/ 474 h 940"/>
                <a:gd name="T64" fmla="*/ 712 w 1655"/>
                <a:gd name="T65" fmla="*/ 410 h 940"/>
                <a:gd name="T66" fmla="*/ 732 w 1655"/>
                <a:gd name="T67" fmla="*/ 360 h 940"/>
                <a:gd name="T68" fmla="*/ 780 w 1655"/>
                <a:gd name="T69" fmla="*/ 341 h 940"/>
                <a:gd name="T70" fmla="*/ 844 w 1655"/>
                <a:gd name="T71" fmla="*/ 373 h 940"/>
                <a:gd name="T72" fmla="*/ 1037 w 1655"/>
                <a:gd name="T73" fmla="*/ 338 h 940"/>
                <a:gd name="T74" fmla="*/ 1108 w 1655"/>
                <a:gd name="T75" fmla="*/ 342 h 940"/>
                <a:gd name="T76" fmla="*/ 1245 w 1655"/>
                <a:gd name="T77" fmla="*/ 345 h 940"/>
                <a:gd name="T78" fmla="*/ 1296 w 1655"/>
                <a:gd name="T79" fmla="*/ 357 h 940"/>
                <a:gd name="T80" fmla="*/ 1391 w 1655"/>
                <a:gd name="T81" fmla="*/ 379 h 940"/>
                <a:gd name="T82" fmla="*/ 1479 w 1655"/>
                <a:gd name="T83" fmla="*/ 398 h 940"/>
                <a:gd name="T84" fmla="*/ 1505 w 1655"/>
                <a:gd name="T85" fmla="*/ 399 h 940"/>
                <a:gd name="T86" fmla="*/ 1507 w 1655"/>
                <a:gd name="T87" fmla="*/ 377 h 940"/>
                <a:gd name="T88" fmla="*/ 1564 w 1655"/>
                <a:gd name="T89" fmla="*/ 377 h 940"/>
                <a:gd name="T90" fmla="*/ 1629 w 1655"/>
                <a:gd name="T91" fmla="*/ 378 h 940"/>
                <a:gd name="T92" fmla="*/ 1655 w 1655"/>
                <a:gd name="T93" fmla="*/ 338 h 940"/>
                <a:gd name="T94" fmla="*/ 1626 w 1655"/>
                <a:gd name="T95" fmla="*/ 276 h 940"/>
                <a:gd name="T96" fmla="*/ 1607 w 1655"/>
                <a:gd name="T97" fmla="*/ 258 h 940"/>
                <a:gd name="T98" fmla="*/ 1546 w 1655"/>
                <a:gd name="T99" fmla="*/ 236 h 940"/>
                <a:gd name="T100" fmla="*/ 1503 w 1655"/>
                <a:gd name="T101" fmla="*/ 212 h 940"/>
                <a:gd name="T102" fmla="*/ 1455 w 1655"/>
                <a:gd name="T103" fmla="*/ 179 h 940"/>
                <a:gd name="T104" fmla="*/ 1333 w 1655"/>
                <a:gd name="T105" fmla="*/ 138 h 940"/>
                <a:gd name="T106" fmla="*/ 1261 w 1655"/>
                <a:gd name="T107" fmla="*/ 91 h 940"/>
                <a:gd name="T108" fmla="*/ 1215 w 1655"/>
                <a:gd name="T109" fmla="*/ 10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215" y="100"/>
                  </a:moveTo>
                  <a:lnTo>
                    <a:pt x="1215" y="100"/>
                  </a:ln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0"/>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4"/>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8"/>
            <p:cNvSpPr>
              <a:spLocks/>
            </p:cNvSpPr>
            <p:nvPr/>
          </p:nvSpPr>
          <p:spPr bwMode="auto">
            <a:xfrm>
              <a:off x="2376" y="4259"/>
              <a:ext cx="37" cy="67"/>
            </a:xfrm>
            <a:custGeom>
              <a:avLst/>
              <a:gdLst>
                <a:gd name="T0" fmla="*/ 8 w 62"/>
                <a:gd name="T1" fmla="*/ 0 h 111"/>
                <a:gd name="T2" fmla="*/ 8 w 62"/>
                <a:gd name="T3" fmla="*/ 0 h 111"/>
                <a:gd name="T4" fmla="*/ 5 w 62"/>
                <a:gd name="T5" fmla="*/ 15 h 111"/>
                <a:gd name="T6" fmla="*/ 1 w 62"/>
                <a:gd name="T7" fmla="*/ 20 h 111"/>
                <a:gd name="T8" fmla="*/ 0 w 62"/>
                <a:gd name="T9" fmla="*/ 53 h 111"/>
                <a:gd name="T10" fmla="*/ 22 w 62"/>
                <a:gd name="T11" fmla="*/ 67 h 111"/>
                <a:gd name="T12" fmla="*/ 17 w 62"/>
                <a:gd name="T13" fmla="*/ 109 h 111"/>
                <a:gd name="T14" fmla="*/ 35 w 62"/>
                <a:gd name="T15" fmla="*/ 104 h 111"/>
                <a:gd name="T16" fmla="*/ 42 w 62"/>
                <a:gd name="T17" fmla="*/ 111 h 111"/>
                <a:gd name="T18" fmla="*/ 62 w 62"/>
                <a:gd name="T19" fmla="*/ 98 h 111"/>
                <a:gd name="T20" fmla="*/ 35 w 62"/>
                <a:gd name="T21" fmla="*/ 81 h 111"/>
                <a:gd name="T22" fmla="*/ 37 w 62"/>
                <a:gd name="T23" fmla="*/ 67 h 111"/>
                <a:gd name="T24" fmla="*/ 23 w 62"/>
                <a:gd name="T25" fmla="*/ 27 h 111"/>
                <a:gd name="T26" fmla="*/ 13 w 62"/>
                <a:gd name="T27" fmla="*/ 15 h 111"/>
                <a:gd name="T28" fmla="*/ 8 w 62"/>
                <a:gd name="T29"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8" y="0"/>
                  </a:moveTo>
                  <a:lnTo>
                    <a:pt x="8" y="0"/>
                  </a:ln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29"/>
            <p:cNvSpPr>
              <a:spLocks/>
            </p:cNvSpPr>
            <p:nvPr/>
          </p:nvSpPr>
          <p:spPr bwMode="auto">
            <a:xfrm>
              <a:off x="1549" y="3218"/>
              <a:ext cx="112" cy="101"/>
            </a:xfrm>
            <a:custGeom>
              <a:avLst/>
              <a:gdLst>
                <a:gd name="T0" fmla="*/ 173 w 187"/>
                <a:gd name="T1" fmla="*/ 27 h 168"/>
                <a:gd name="T2" fmla="*/ 173 w 187"/>
                <a:gd name="T3" fmla="*/ 27 h 168"/>
                <a:gd name="T4" fmla="*/ 187 w 187"/>
                <a:gd name="T5" fmla="*/ 7 h 168"/>
                <a:gd name="T6" fmla="*/ 184 w 187"/>
                <a:gd name="T7" fmla="*/ 1 h 168"/>
                <a:gd name="T8" fmla="*/ 177 w 187"/>
                <a:gd name="T9" fmla="*/ 0 h 168"/>
                <a:gd name="T10" fmla="*/ 166 w 187"/>
                <a:gd name="T11" fmla="*/ 15 h 168"/>
                <a:gd name="T12" fmla="*/ 30 w 187"/>
                <a:gd name="T13" fmla="*/ 118 h 168"/>
                <a:gd name="T14" fmla="*/ 0 w 187"/>
                <a:gd name="T15" fmla="*/ 154 h 168"/>
                <a:gd name="T16" fmla="*/ 0 w 187"/>
                <a:gd name="T17" fmla="*/ 163 h 168"/>
                <a:gd name="T18" fmla="*/ 5 w 187"/>
                <a:gd name="T19" fmla="*/ 168 h 168"/>
                <a:gd name="T20" fmla="*/ 27 w 187"/>
                <a:gd name="T21" fmla="*/ 158 h 168"/>
                <a:gd name="T22" fmla="*/ 60 w 187"/>
                <a:gd name="T23" fmla="*/ 131 h 168"/>
                <a:gd name="T24" fmla="*/ 75 w 187"/>
                <a:gd name="T25" fmla="*/ 127 h 168"/>
                <a:gd name="T26" fmla="*/ 151 w 187"/>
                <a:gd name="T27" fmla="*/ 60 h 168"/>
                <a:gd name="T28" fmla="*/ 170 w 187"/>
                <a:gd name="T29" fmla="*/ 48 h 168"/>
                <a:gd name="T30" fmla="*/ 174 w 187"/>
                <a:gd name="T31" fmla="*/ 41 h 168"/>
                <a:gd name="T32" fmla="*/ 173 w 187"/>
                <a:gd name="T33" fmla="*/ 2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73" y="27"/>
                  </a:moveTo>
                  <a:lnTo>
                    <a:pt x="173" y="27"/>
                  </a:ln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130"/>
            <p:cNvSpPr>
              <a:spLocks/>
            </p:cNvSpPr>
            <p:nvPr/>
          </p:nvSpPr>
          <p:spPr bwMode="auto">
            <a:xfrm>
              <a:off x="4091" y="3391"/>
              <a:ext cx="98" cy="32"/>
            </a:xfrm>
            <a:custGeom>
              <a:avLst/>
              <a:gdLst>
                <a:gd name="T0" fmla="*/ 0 w 163"/>
                <a:gd name="T1" fmla="*/ 29 h 52"/>
                <a:gd name="T2" fmla="*/ 0 w 163"/>
                <a:gd name="T3" fmla="*/ 29 h 52"/>
                <a:gd name="T4" fmla="*/ 37 w 163"/>
                <a:gd name="T5" fmla="*/ 52 h 52"/>
                <a:gd name="T6" fmla="*/ 112 w 163"/>
                <a:gd name="T7" fmla="*/ 18 h 52"/>
                <a:gd name="T8" fmla="*/ 143 w 163"/>
                <a:gd name="T9" fmla="*/ 20 h 52"/>
                <a:gd name="T10" fmla="*/ 163 w 163"/>
                <a:gd name="T11" fmla="*/ 10 h 52"/>
                <a:gd name="T12" fmla="*/ 163 w 163"/>
                <a:gd name="T13" fmla="*/ 4 h 52"/>
                <a:gd name="T14" fmla="*/ 143 w 163"/>
                <a:gd name="T15" fmla="*/ 5 h 52"/>
                <a:gd name="T16" fmla="*/ 121 w 163"/>
                <a:gd name="T17" fmla="*/ 0 h 52"/>
                <a:gd name="T18" fmla="*/ 38 w 163"/>
                <a:gd name="T19" fmla="*/ 34 h 52"/>
                <a:gd name="T20" fmla="*/ 3 w 163"/>
                <a:gd name="T21" fmla="*/ 20 h 52"/>
                <a:gd name="T22" fmla="*/ 0 w 163"/>
                <a:gd name="T23" fmla="*/ 2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0" y="29"/>
                  </a:moveTo>
                  <a:lnTo>
                    <a:pt x="0" y="29"/>
                  </a:lnTo>
                  <a:lnTo>
                    <a:pt x="37" y="52"/>
                  </a:lnTo>
                  <a:lnTo>
                    <a:pt x="112" y="18"/>
                  </a:lnTo>
                  <a:lnTo>
                    <a:pt x="143" y="20"/>
                  </a:lnTo>
                  <a:lnTo>
                    <a:pt x="163" y="10"/>
                  </a:lnTo>
                  <a:lnTo>
                    <a:pt x="163" y="4"/>
                  </a:lnTo>
                  <a:lnTo>
                    <a:pt x="143" y="5"/>
                  </a:lnTo>
                  <a:lnTo>
                    <a:pt x="121" y="0"/>
                  </a:lnTo>
                  <a:lnTo>
                    <a:pt x="38" y="34"/>
                  </a:lnTo>
                  <a:lnTo>
                    <a:pt x="3" y="20"/>
                  </a:lnTo>
                  <a:lnTo>
                    <a:pt x="0"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1"/>
            <p:cNvSpPr>
              <a:spLocks/>
            </p:cNvSpPr>
            <p:nvPr/>
          </p:nvSpPr>
          <p:spPr bwMode="auto">
            <a:xfrm>
              <a:off x="2990" y="4298"/>
              <a:ext cx="30" cy="90"/>
            </a:xfrm>
            <a:custGeom>
              <a:avLst/>
              <a:gdLst>
                <a:gd name="T0" fmla="*/ 0 w 49"/>
                <a:gd name="T1" fmla="*/ 49 h 150"/>
                <a:gd name="T2" fmla="*/ 0 w 49"/>
                <a:gd name="T3" fmla="*/ 49 h 150"/>
                <a:gd name="T4" fmla="*/ 8 w 49"/>
                <a:gd name="T5" fmla="*/ 81 h 150"/>
                <a:gd name="T6" fmla="*/ 22 w 49"/>
                <a:gd name="T7" fmla="*/ 104 h 150"/>
                <a:gd name="T8" fmla="*/ 31 w 49"/>
                <a:gd name="T9" fmla="*/ 150 h 150"/>
                <a:gd name="T10" fmla="*/ 49 w 49"/>
                <a:gd name="T11" fmla="*/ 144 h 150"/>
                <a:gd name="T12" fmla="*/ 23 w 49"/>
                <a:gd name="T13" fmla="*/ 48 h 150"/>
                <a:gd name="T14" fmla="*/ 41 w 49"/>
                <a:gd name="T15" fmla="*/ 5 h 150"/>
                <a:gd name="T16" fmla="*/ 22 w 49"/>
                <a:gd name="T17" fmla="*/ 0 h 150"/>
                <a:gd name="T18" fmla="*/ 0 w 49"/>
                <a:gd name="T19" fmla="*/ 49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0" y="49"/>
                  </a:moveTo>
                  <a:lnTo>
                    <a:pt x="0" y="49"/>
                  </a:lnTo>
                  <a:lnTo>
                    <a:pt x="8" y="81"/>
                  </a:lnTo>
                  <a:lnTo>
                    <a:pt x="22" y="104"/>
                  </a:lnTo>
                  <a:lnTo>
                    <a:pt x="31" y="150"/>
                  </a:lnTo>
                  <a:lnTo>
                    <a:pt x="49" y="144"/>
                  </a:lnTo>
                  <a:lnTo>
                    <a:pt x="23" y="48"/>
                  </a:lnTo>
                  <a:lnTo>
                    <a:pt x="41" y="5"/>
                  </a:lnTo>
                  <a:lnTo>
                    <a:pt x="22" y="0"/>
                  </a:lnTo>
                  <a:lnTo>
                    <a:pt x="0" y="4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2"/>
            <p:cNvSpPr>
              <a:spLocks/>
            </p:cNvSpPr>
            <p:nvPr/>
          </p:nvSpPr>
          <p:spPr bwMode="auto">
            <a:xfrm>
              <a:off x="2936" y="4449"/>
              <a:ext cx="16" cy="69"/>
            </a:xfrm>
            <a:custGeom>
              <a:avLst/>
              <a:gdLst>
                <a:gd name="T0" fmla="*/ 7 w 26"/>
                <a:gd name="T1" fmla="*/ 15 h 115"/>
                <a:gd name="T2" fmla="*/ 7 w 26"/>
                <a:gd name="T3" fmla="*/ 15 h 115"/>
                <a:gd name="T4" fmla="*/ 8 w 26"/>
                <a:gd name="T5" fmla="*/ 71 h 115"/>
                <a:gd name="T6" fmla="*/ 15 w 26"/>
                <a:gd name="T7" fmla="*/ 90 h 115"/>
                <a:gd name="T8" fmla="*/ 18 w 26"/>
                <a:gd name="T9" fmla="*/ 115 h 115"/>
                <a:gd name="T10" fmla="*/ 26 w 26"/>
                <a:gd name="T11" fmla="*/ 82 h 115"/>
                <a:gd name="T12" fmla="*/ 18 w 26"/>
                <a:gd name="T13" fmla="*/ 13 h 115"/>
                <a:gd name="T14" fmla="*/ 9 w 26"/>
                <a:gd name="T15" fmla="*/ 0 h 115"/>
                <a:gd name="T16" fmla="*/ 0 w 26"/>
                <a:gd name="T17" fmla="*/ 3 h 115"/>
                <a:gd name="T18" fmla="*/ 7 w 26"/>
                <a:gd name="T19" fmla="*/ 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7" y="15"/>
                  </a:moveTo>
                  <a:lnTo>
                    <a:pt x="7" y="15"/>
                  </a:lnTo>
                  <a:lnTo>
                    <a:pt x="8" y="71"/>
                  </a:lnTo>
                  <a:lnTo>
                    <a:pt x="15" y="90"/>
                  </a:lnTo>
                  <a:lnTo>
                    <a:pt x="18" y="115"/>
                  </a:lnTo>
                  <a:lnTo>
                    <a:pt x="26" y="82"/>
                  </a:lnTo>
                  <a:lnTo>
                    <a:pt x="18" y="13"/>
                  </a:lnTo>
                  <a:lnTo>
                    <a:pt x="9" y="0"/>
                  </a:lnTo>
                  <a:lnTo>
                    <a:pt x="0" y="3"/>
                  </a:lnTo>
                  <a:lnTo>
                    <a:pt x="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3"/>
            <p:cNvSpPr>
              <a:spLocks/>
            </p:cNvSpPr>
            <p:nvPr/>
          </p:nvSpPr>
          <p:spPr bwMode="auto">
            <a:xfrm>
              <a:off x="4807" y="1109"/>
              <a:ext cx="1108" cy="603"/>
            </a:xfrm>
            <a:custGeom>
              <a:avLst/>
              <a:gdLst>
                <a:gd name="T0" fmla="*/ 340 w 1844"/>
                <a:gd name="T1" fmla="*/ 36 h 1003"/>
                <a:gd name="T2" fmla="*/ 467 w 1844"/>
                <a:gd name="T3" fmla="*/ 149 h 1003"/>
                <a:gd name="T4" fmla="*/ 586 w 1844"/>
                <a:gd name="T5" fmla="*/ 200 h 1003"/>
                <a:gd name="T6" fmla="*/ 649 w 1844"/>
                <a:gd name="T7" fmla="*/ 292 h 1003"/>
                <a:gd name="T8" fmla="*/ 677 w 1844"/>
                <a:gd name="T9" fmla="*/ 321 h 1003"/>
                <a:gd name="T10" fmla="*/ 676 w 1844"/>
                <a:gd name="T11" fmla="*/ 355 h 1003"/>
                <a:gd name="T12" fmla="*/ 716 w 1844"/>
                <a:gd name="T13" fmla="*/ 420 h 1003"/>
                <a:gd name="T14" fmla="*/ 618 w 1844"/>
                <a:gd name="T15" fmla="*/ 437 h 1003"/>
                <a:gd name="T16" fmla="*/ 516 w 1844"/>
                <a:gd name="T17" fmla="*/ 395 h 1003"/>
                <a:gd name="T18" fmla="*/ 370 w 1844"/>
                <a:gd name="T19" fmla="*/ 330 h 1003"/>
                <a:gd name="T20" fmla="*/ 511 w 1844"/>
                <a:gd name="T21" fmla="*/ 378 h 1003"/>
                <a:gd name="T22" fmla="*/ 271 w 1844"/>
                <a:gd name="T23" fmla="*/ 226 h 1003"/>
                <a:gd name="T24" fmla="*/ 317 w 1844"/>
                <a:gd name="T25" fmla="*/ 285 h 1003"/>
                <a:gd name="T26" fmla="*/ 198 w 1844"/>
                <a:gd name="T27" fmla="*/ 244 h 1003"/>
                <a:gd name="T28" fmla="*/ 166 w 1844"/>
                <a:gd name="T29" fmla="*/ 286 h 1003"/>
                <a:gd name="T30" fmla="*/ 297 w 1844"/>
                <a:gd name="T31" fmla="*/ 367 h 1003"/>
                <a:gd name="T32" fmla="*/ 226 w 1844"/>
                <a:gd name="T33" fmla="*/ 442 h 1003"/>
                <a:gd name="T34" fmla="*/ 131 w 1844"/>
                <a:gd name="T35" fmla="*/ 481 h 1003"/>
                <a:gd name="T36" fmla="*/ 10 w 1844"/>
                <a:gd name="T37" fmla="*/ 488 h 1003"/>
                <a:gd name="T38" fmla="*/ 47 w 1844"/>
                <a:gd name="T39" fmla="*/ 513 h 1003"/>
                <a:gd name="T40" fmla="*/ 116 w 1844"/>
                <a:gd name="T41" fmla="*/ 517 h 1003"/>
                <a:gd name="T42" fmla="*/ 207 w 1844"/>
                <a:gd name="T43" fmla="*/ 489 h 1003"/>
                <a:gd name="T44" fmla="*/ 252 w 1844"/>
                <a:gd name="T45" fmla="*/ 449 h 1003"/>
                <a:gd name="T46" fmla="*/ 329 w 1844"/>
                <a:gd name="T47" fmla="*/ 429 h 1003"/>
                <a:gd name="T48" fmla="*/ 454 w 1844"/>
                <a:gd name="T49" fmla="*/ 431 h 1003"/>
                <a:gd name="T50" fmla="*/ 484 w 1844"/>
                <a:gd name="T51" fmla="*/ 456 h 1003"/>
                <a:gd name="T52" fmla="*/ 570 w 1844"/>
                <a:gd name="T53" fmla="*/ 462 h 1003"/>
                <a:gd name="T54" fmla="*/ 620 w 1844"/>
                <a:gd name="T55" fmla="*/ 449 h 1003"/>
                <a:gd name="T56" fmla="*/ 680 w 1844"/>
                <a:gd name="T57" fmla="*/ 507 h 1003"/>
                <a:gd name="T58" fmla="*/ 796 w 1844"/>
                <a:gd name="T59" fmla="*/ 555 h 1003"/>
                <a:gd name="T60" fmla="*/ 972 w 1844"/>
                <a:gd name="T61" fmla="*/ 672 h 1003"/>
                <a:gd name="T62" fmla="*/ 1075 w 1844"/>
                <a:gd name="T63" fmla="*/ 776 h 1003"/>
                <a:gd name="T64" fmla="*/ 1152 w 1844"/>
                <a:gd name="T65" fmla="*/ 862 h 1003"/>
                <a:gd name="T66" fmla="*/ 1193 w 1844"/>
                <a:gd name="T67" fmla="*/ 924 h 1003"/>
                <a:gd name="T68" fmla="*/ 1290 w 1844"/>
                <a:gd name="T69" fmla="*/ 997 h 1003"/>
                <a:gd name="T70" fmla="*/ 1389 w 1844"/>
                <a:gd name="T71" fmla="*/ 995 h 1003"/>
                <a:gd name="T72" fmla="*/ 1451 w 1844"/>
                <a:gd name="T73" fmla="*/ 936 h 1003"/>
                <a:gd name="T74" fmla="*/ 1507 w 1844"/>
                <a:gd name="T75" fmla="*/ 972 h 1003"/>
                <a:gd name="T76" fmla="*/ 1599 w 1844"/>
                <a:gd name="T77" fmla="*/ 932 h 1003"/>
                <a:gd name="T78" fmla="*/ 1631 w 1844"/>
                <a:gd name="T79" fmla="*/ 968 h 1003"/>
                <a:gd name="T80" fmla="*/ 1667 w 1844"/>
                <a:gd name="T81" fmla="*/ 944 h 1003"/>
                <a:gd name="T82" fmla="*/ 1693 w 1844"/>
                <a:gd name="T83" fmla="*/ 964 h 1003"/>
                <a:gd name="T84" fmla="*/ 1735 w 1844"/>
                <a:gd name="T85" fmla="*/ 910 h 1003"/>
                <a:gd name="T86" fmla="*/ 1844 w 1844"/>
                <a:gd name="T87" fmla="*/ 894 h 1003"/>
                <a:gd name="T88" fmla="*/ 1795 w 1844"/>
                <a:gd name="T89" fmla="*/ 825 h 1003"/>
                <a:gd name="T90" fmla="*/ 1716 w 1844"/>
                <a:gd name="T91" fmla="*/ 779 h 1003"/>
                <a:gd name="T92" fmla="*/ 1682 w 1844"/>
                <a:gd name="T93" fmla="*/ 791 h 1003"/>
                <a:gd name="T94" fmla="*/ 1635 w 1844"/>
                <a:gd name="T95" fmla="*/ 761 h 1003"/>
                <a:gd name="T96" fmla="*/ 1584 w 1844"/>
                <a:gd name="T97" fmla="*/ 719 h 1003"/>
                <a:gd name="T98" fmla="*/ 1526 w 1844"/>
                <a:gd name="T99" fmla="*/ 676 h 1003"/>
                <a:gd name="T100" fmla="*/ 1423 w 1844"/>
                <a:gd name="T101" fmla="*/ 672 h 1003"/>
                <a:gd name="T102" fmla="*/ 1350 w 1844"/>
                <a:gd name="T103" fmla="*/ 539 h 1003"/>
                <a:gd name="T104" fmla="*/ 1246 w 1844"/>
                <a:gd name="T105" fmla="*/ 487 h 1003"/>
                <a:gd name="T106" fmla="*/ 1181 w 1844"/>
                <a:gd name="T107" fmla="*/ 469 h 1003"/>
                <a:gd name="T108" fmla="*/ 1049 w 1844"/>
                <a:gd name="T109" fmla="*/ 443 h 1003"/>
                <a:gd name="T110" fmla="*/ 952 w 1844"/>
                <a:gd name="T111" fmla="*/ 427 h 1003"/>
                <a:gd name="T112" fmla="*/ 795 w 1844"/>
                <a:gd name="T113" fmla="*/ 336 h 1003"/>
                <a:gd name="T114" fmla="*/ 744 w 1844"/>
                <a:gd name="T115" fmla="*/ 227 h 1003"/>
                <a:gd name="T116" fmla="*/ 653 w 1844"/>
                <a:gd name="T117" fmla="*/ 175 h 1003"/>
                <a:gd name="T118" fmla="*/ 550 w 1844"/>
                <a:gd name="T119" fmla="*/ 131 h 1003"/>
                <a:gd name="T120" fmla="*/ 472 w 1844"/>
                <a:gd name="T121" fmla="*/ 65 h 1003"/>
                <a:gd name="T122" fmla="*/ 355 w 1844"/>
                <a:gd name="T123"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44" h="1003">
                  <a:moveTo>
                    <a:pt x="355" y="0"/>
                  </a:moveTo>
                  <a:lnTo>
                    <a:pt x="355" y="0"/>
                  </a:lnTo>
                  <a:lnTo>
                    <a:pt x="340" y="36"/>
                  </a:lnTo>
                  <a:lnTo>
                    <a:pt x="375" y="61"/>
                  </a:lnTo>
                  <a:lnTo>
                    <a:pt x="416" y="112"/>
                  </a:lnTo>
                  <a:lnTo>
                    <a:pt x="467" y="149"/>
                  </a:lnTo>
                  <a:lnTo>
                    <a:pt x="510" y="167"/>
                  </a:lnTo>
                  <a:lnTo>
                    <a:pt x="559" y="208"/>
                  </a:lnTo>
                  <a:lnTo>
                    <a:pt x="586" y="200"/>
                  </a:lnTo>
                  <a:lnTo>
                    <a:pt x="603" y="225"/>
                  </a:lnTo>
                  <a:lnTo>
                    <a:pt x="638" y="244"/>
                  </a:lnTo>
                  <a:lnTo>
                    <a:pt x="649" y="292"/>
                  </a:lnTo>
                  <a:lnTo>
                    <a:pt x="652" y="335"/>
                  </a:lnTo>
                  <a:lnTo>
                    <a:pt x="661" y="342"/>
                  </a:lnTo>
                  <a:lnTo>
                    <a:pt x="677" y="321"/>
                  </a:lnTo>
                  <a:lnTo>
                    <a:pt x="696" y="325"/>
                  </a:lnTo>
                  <a:lnTo>
                    <a:pt x="697" y="344"/>
                  </a:lnTo>
                  <a:lnTo>
                    <a:pt x="676" y="355"/>
                  </a:lnTo>
                  <a:lnTo>
                    <a:pt x="700" y="375"/>
                  </a:lnTo>
                  <a:lnTo>
                    <a:pt x="718" y="400"/>
                  </a:lnTo>
                  <a:lnTo>
                    <a:pt x="716" y="420"/>
                  </a:lnTo>
                  <a:lnTo>
                    <a:pt x="733" y="449"/>
                  </a:lnTo>
                  <a:lnTo>
                    <a:pt x="711" y="461"/>
                  </a:lnTo>
                  <a:lnTo>
                    <a:pt x="618" y="437"/>
                  </a:lnTo>
                  <a:lnTo>
                    <a:pt x="571" y="446"/>
                  </a:lnTo>
                  <a:lnTo>
                    <a:pt x="528" y="418"/>
                  </a:lnTo>
                  <a:lnTo>
                    <a:pt x="516" y="395"/>
                  </a:lnTo>
                  <a:lnTo>
                    <a:pt x="452" y="404"/>
                  </a:lnTo>
                  <a:lnTo>
                    <a:pt x="372" y="373"/>
                  </a:lnTo>
                  <a:lnTo>
                    <a:pt x="370" y="330"/>
                  </a:lnTo>
                  <a:lnTo>
                    <a:pt x="407" y="343"/>
                  </a:lnTo>
                  <a:lnTo>
                    <a:pt x="458" y="385"/>
                  </a:lnTo>
                  <a:lnTo>
                    <a:pt x="511" y="378"/>
                  </a:lnTo>
                  <a:lnTo>
                    <a:pt x="491" y="345"/>
                  </a:lnTo>
                  <a:lnTo>
                    <a:pt x="328" y="267"/>
                  </a:lnTo>
                  <a:lnTo>
                    <a:pt x="271" y="226"/>
                  </a:lnTo>
                  <a:lnTo>
                    <a:pt x="255" y="225"/>
                  </a:lnTo>
                  <a:lnTo>
                    <a:pt x="247" y="235"/>
                  </a:lnTo>
                  <a:lnTo>
                    <a:pt x="317" y="285"/>
                  </a:lnTo>
                  <a:lnTo>
                    <a:pt x="311" y="296"/>
                  </a:lnTo>
                  <a:lnTo>
                    <a:pt x="228" y="250"/>
                  </a:lnTo>
                  <a:lnTo>
                    <a:pt x="198" y="244"/>
                  </a:lnTo>
                  <a:lnTo>
                    <a:pt x="173" y="252"/>
                  </a:lnTo>
                  <a:lnTo>
                    <a:pt x="158" y="267"/>
                  </a:lnTo>
                  <a:lnTo>
                    <a:pt x="166" y="286"/>
                  </a:lnTo>
                  <a:lnTo>
                    <a:pt x="227" y="322"/>
                  </a:lnTo>
                  <a:lnTo>
                    <a:pt x="272" y="337"/>
                  </a:lnTo>
                  <a:lnTo>
                    <a:pt x="297" y="367"/>
                  </a:lnTo>
                  <a:lnTo>
                    <a:pt x="274" y="404"/>
                  </a:lnTo>
                  <a:lnTo>
                    <a:pt x="233" y="427"/>
                  </a:lnTo>
                  <a:lnTo>
                    <a:pt x="226" y="442"/>
                  </a:lnTo>
                  <a:lnTo>
                    <a:pt x="201" y="447"/>
                  </a:lnTo>
                  <a:lnTo>
                    <a:pt x="146" y="485"/>
                  </a:lnTo>
                  <a:lnTo>
                    <a:pt x="131" y="481"/>
                  </a:lnTo>
                  <a:lnTo>
                    <a:pt x="107" y="495"/>
                  </a:lnTo>
                  <a:lnTo>
                    <a:pt x="70" y="507"/>
                  </a:lnTo>
                  <a:lnTo>
                    <a:pt x="10" y="488"/>
                  </a:lnTo>
                  <a:lnTo>
                    <a:pt x="0" y="489"/>
                  </a:lnTo>
                  <a:lnTo>
                    <a:pt x="5" y="499"/>
                  </a:lnTo>
                  <a:lnTo>
                    <a:pt x="47" y="513"/>
                  </a:lnTo>
                  <a:lnTo>
                    <a:pt x="72" y="531"/>
                  </a:lnTo>
                  <a:lnTo>
                    <a:pt x="95" y="529"/>
                  </a:lnTo>
                  <a:lnTo>
                    <a:pt x="116" y="517"/>
                  </a:lnTo>
                  <a:lnTo>
                    <a:pt x="133" y="519"/>
                  </a:lnTo>
                  <a:lnTo>
                    <a:pt x="146" y="505"/>
                  </a:lnTo>
                  <a:lnTo>
                    <a:pt x="207" y="489"/>
                  </a:lnTo>
                  <a:lnTo>
                    <a:pt x="227" y="477"/>
                  </a:lnTo>
                  <a:lnTo>
                    <a:pt x="230" y="463"/>
                  </a:lnTo>
                  <a:lnTo>
                    <a:pt x="252" y="449"/>
                  </a:lnTo>
                  <a:lnTo>
                    <a:pt x="296" y="441"/>
                  </a:lnTo>
                  <a:lnTo>
                    <a:pt x="317" y="431"/>
                  </a:lnTo>
                  <a:lnTo>
                    <a:pt x="329" y="429"/>
                  </a:lnTo>
                  <a:lnTo>
                    <a:pt x="376" y="437"/>
                  </a:lnTo>
                  <a:lnTo>
                    <a:pt x="387" y="431"/>
                  </a:lnTo>
                  <a:lnTo>
                    <a:pt x="454" y="431"/>
                  </a:lnTo>
                  <a:lnTo>
                    <a:pt x="471" y="435"/>
                  </a:lnTo>
                  <a:lnTo>
                    <a:pt x="475" y="449"/>
                  </a:lnTo>
                  <a:lnTo>
                    <a:pt x="484" y="456"/>
                  </a:lnTo>
                  <a:lnTo>
                    <a:pt x="525" y="457"/>
                  </a:lnTo>
                  <a:lnTo>
                    <a:pt x="545" y="453"/>
                  </a:lnTo>
                  <a:lnTo>
                    <a:pt x="570" y="462"/>
                  </a:lnTo>
                  <a:lnTo>
                    <a:pt x="590" y="454"/>
                  </a:lnTo>
                  <a:lnTo>
                    <a:pt x="609" y="454"/>
                  </a:lnTo>
                  <a:lnTo>
                    <a:pt x="620" y="449"/>
                  </a:lnTo>
                  <a:lnTo>
                    <a:pt x="651" y="457"/>
                  </a:lnTo>
                  <a:lnTo>
                    <a:pt x="660" y="483"/>
                  </a:lnTo>
                  <a:lnTo>
                    <a:pt x="680" y="507"/>
                  </a:lnTo>
                  <a:lnTo>
                    <a:pt x="710" y="516"/>
                  </a:lnTo>
                  <a:lnTo>
                    <a:pt x="739" y="532"/>
                  </a:lnTo>
                  <a:lnTo>
                    <a:pt x="796" y="555"/>
                  </a:lnTo>
                  <a:lnTo>
                    <a:pt x="906" y="614"/>
                  </a:lnTo>
                  <a:lnTo>
                    <a:pt x="934" y="643"/>
                  </a:lnTo>
                  <a:lnTo>
                    <a:pt x="972" y="672"/>
                  </a:lnTo>
                  <a:lnTo>
                    <a:pt x="1078" y="730"/>
                  </a:lnTo>
                  <a:lnTo>
                    <a:pt x="1081" y="740"/>
                  </a:lnTo>
                  <a:lnTo>
                    <a:pt x="1075" y="776"/>
                  </a:lnTo>
                  <a:lnTo>
                    <a:pt x="1089" y="812"/>
                  </a:lnTo>
                  <a:lnTo>
                    <a:pt x="1128" y="839"/>
                  </a:lnTo>
                  <a:lnTo>
                    <a:pt x="1152" y="862"/>
                  </a:lnTo>
                  <a:lnTo>
                    <a:pt x="1200" y="894"/>
                  </a:lnTo>
                  <a:lnTo>
                    <a:pt x="1193" y="907"/>
                  </a:lnTo>
                  <a:lnTo>
                    <a:pt x="1193" y="924"/>
                  </a:lnTo>
                  <a:lnTo>
                    <a:pt x="1256" y="953"/>
                  </a:lnTo>
                  <a:lnTo>
                    <a:pt x="1277" y="974"/>
                  </a:lnTo>
                  <a:lnTo>
                    <a:pt x="1290" y="997"/>
                  </a:lnTo>
                  <a:lnTo>
                    <a:pt x="1321" y="1003"/>
                  </a:lnTo>
                  <a:lnTo>
                    <a:pt x="1350" y="1002"/>
                  </a:lnTo>
                  <a:lnTo>
                    <a:pt x="1389" y="995"/>
                  </a:lnTo>
                  <a:lnTo>
                    <a:pt x="1414" y="984"/>
                  </a:lnTo>
                  <a:lnTo>
                    <a:pt x="1438" y="944"/>
                  </a:lnTo>
                  <a:lnTo>
                    <a:pt x="1451" y="936"/>
                  </a:lnTo>
                  <a:lnTo>
                    <a:pt x="1465" y="936"/>
                  </a:lnTo>
                  <a:lnTo>
                    <a:pt x="1473" y="950"/>
                  </a:lnTo>
                  <a:lnTo>
                    <a:pt x="1507" y="972"/>
                  </a:lnTo>
                  <a:lnTo>
                    <a:pt x="1548" y="968"/>
                  </a:lnTo>
                  <a:lnTo>
                    <a:pt x="1578" y="950"/>
                  </a:lnTo>
                  <a:lnTo>
                    <a:pt x="1599" y="932"/>
                  </a:lnTo>
                  <a:lnTo>
                    <a:pt x="1610" y="936"/>
                  </a:lnTo>
                  <a:lnTo>
                    <a:pt x="1614" y="950"/>
                  </a:lnTo>
                  <a:lnTo>
                    <a:pt x="1631" y="968"/>
                  </a:lnTo>
                  <a:lnTo>
                    <a:pt x="1639" y="968"/>
                  </a:lnTo>
                  <a:lnTo>
                    <a:pt x="1653" y="946"/>
                  </a:lnTo>
                  <a:lnTo>
                    <a:pt x="1667" y="944"/>
                  </a:lnTo>
                  <a:lnTo>
                    <a:pt x="1682" y="951"/>
                  </a:lnTo>
                  <a:lnTo>
                    <a:pt x="1684" y="965"/>
                  </a:lnTo>
                  <a:lnTo>
                    <a:pt x="1693" y="964"/>
                  </a:lnTo>
                  <a:lnTo>
                    <a:pt x="1713" y="950"/>
                  </a:lnTo>
                  <a:lnTo>
                    <a:pt x="1714" y="920"/>
                  </a:lnTo>
                  <a:lnTo>
                    <a:pt x="1735" y="910"/>
                  </a:lnTo>
                  <a:lnTo>
                    <a:pt x="1755" y="903"/>
                  </a:lnTo>
                  <a:lnTo>
                    <a:pt x="1825" y="913"/>
                  </a:lnTo>
                  <a:lnTo>
                    <a:pt x="1844" y="894"/>
                  </a:lnTo>
                  <a:lnTo>
                    <a:pt x="1840" y="865"/>
                  </a:lnTo>
                  <a:lnTo>
                    <a:pt x="1820" y="840"/>
                  </a:lnTo>
                  <a:lnTo>
                    <a:pt x="1795" y="825"/>
                  </a:lnTo>
                  <a:lnTo>
                    <a:pt x="1776" y="789"/>
                  </a:lnTo>
                  <a:lnTo>
                    <a:pt x="1758" y="775"/>
                  </a:lnTo>
                  <a:lnTo>
                    <a:pt x="1716" y="779"/>
                  </a:lnTo>
                  <a:lnTo>
                    <a:pt x="1706" y="802"/>
                  </a:lnTo>
                  <a:lnTo>
                    <a:pt x="1693" y="800"/>
                  </a:lnTo>
                  <a:lnTo>
                    <a:pt x="1682" y="791"/>
                  </a:lnTo>
                  <a:lnTo>
                    <a:pt x="1692" y="759"/>
                  </a:lnTo>
                  <a:lnTo>
                    <a:pt x="1673" y="757"/>
                  </a:lnTo>
                  <a:lnTo>
                    <a:pt x="1635" y="761"/>
                  </a:lnTo>
                  <a:lnTo>
                    <a:pt x="1618" y="750"/>
                  </a:lnTo>
                  <a:lnTo>
                    <a:pt x="1607" y="732"/>
                  </a:lnTo>
                  <a:lnTo>
                    <a:pt x="1584" y="719"/>
                  </a:lnTo>
                  <a:lnTo>
                    <a:pt x="1560" y="726"/>
                  </a:lnTo>
                  <a:lnTo>
                    <a:pt x="1538" y="714"/>
                  </a:lnTo>
                  <a:lnTo>
                    <a:pt x="1526" y="676"/>
                  </a:lnTo>
                  <a:lnTo>
                    <a:pt x="1512" y="670"/>
                  </a:lnTo>
                  <a:lnTo>
                    <a:pt x="1468" y="681"/>
                  </a:lnTo>
                  <a:lnTo>
                    <a:pt x="1423" y="672"/>
                  </a:lnTo>
                  <a:lnTo>
                    <a:pt x="1379" y="627"/>
                  </a:lnTo>
                  <a:lnTo>
                    <a:pt x="1352" y="569"/>
                  </a:lnTo>
                  <a:lnTo>
                    <a:pt x="1350" y="539"/>
                  </a:lnTo>
                  <a:lnTo>
                    <a:pt x="1318" y="496"/>
                  </a:lnTo>
                  <a:lnTo>
                    <a:pt x="1289" y="481"/>
                  </a:lnTo>
                  <a:lnTo>
                    <a:pt x="1246" y="487"/>
                  </a:lnTo>
                  <a:lnTo>
                    <a:pt x="1224" y="482"/>
                  </a:lnTo>
                  <a:lnTo>
                    <a:pt x="1198" y="466"/>
                  </a:lnTo>
                  <a:lnTo>
                    <a:pt x="1181" y="469"/>
                  </a:lnTo>
                  <a:lnTo>
                    <a:pt x="1151" y="440"/>
                  </a:lnTo>
                  <a:lnTo>
                    <a:pt x="1087" y="436"/>
                  </a:lnTo>
                  <a:lnTo>
                    <a:pt x="1049" y="443"/>
                  </a:lnTo>
                  <a:lnTo>
                    <a:pt x="1019" y="461"/>
                  </a:lnTo>
                  <a:lnTo>
                    <a:pt x="1000" y="460"/>
                  </a:lnTo>
                  <a:lnTo>
                    <a:pt x="952" y="427"/>
                  </a:lnTo>
                  <a:lnTo>
                    <a:pt x="930" y="423"/>
                  </a:lnTo>
                  <a:lnTo>
                    <a:pt x="876" y="393"/>
                  </a:lnTo>
                  <a:lnTo>
                    <a:pt x="795" y="336"/>
                  </a:lnTo>
                  <a:lnTo>
                    <a:pt x="769" y="311"/>
                  </a:lnTo>
                  <a:lnTo>
                    <a:pt x="746" y="277"/>
                  </a:lnTo>
                  <a:lnTo>
                    <a:pt x="744" y="227"/>
                  </a:lnTo>
                  <a:lnTo>
                    <a:pt x="713" y="205"/>
                  </a:lnTo>
                  <a:lnTo>
                    <a:pt x="677" y="195"/>
                  </a:lnTo>
                  <a:lnTo>
                    <a:pt x="653" y="175"/>
                  </a:lnTo>
                  <a:lnTo>
                    <a:pt x="591" y="144"/>
                  </a:lnTo>
                  <a:lnTo>
                    <a:pt x="573" y="144"/>
                  </a:lnTo>
                  <a:lnTo>
                    <a:pt x="550" y="131"/>
                  </a:lnTo>
                  <a:lnTo>
                    <a:pt x="540" y="107"/>
                  </a:lnTo>
                  <a:lnTo>
                    <a:pt x="495" y="72"/>
                  </a:lnTo>
                  <a:lnTo>
                    <a:pt x="472" y="65"/>
                  </a:lnTo>
                  <a:lnTo>
                    <a:pt x="424" y="31"/>
                  </a:lnTo>
                  <a:lnTo>
                    <a:pt x="402" y="5"/>
                  </a:lnTo>
                  <a:lnTo>
                    <a:pt x="355"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4"/>
            <p:cNvSpPr>
              <a:spLocks/>
            </p:cNvSpPr>
            <p:nvPr/>
          </p:nvSpPr>
          <p:spPr bwMode="auto">
            <a:xfrm>
              <a:off x="5122" y="2344"/>
              <a:ext cx="254" cy="46"/>
            </a:xfrm>
            <a:custGeom>
              <a:avLst/>
              <a:gdLst>
                <a:gd name="T0" fmla="*/ 423 w 423"/>
                <a:gd name="T1" fmla="*/ 29 h 76"/>
                <a:gd name="T2" fmla="*/ 423 w 423"/>
                <a:gd name="T3" fmla="*/ 29 h 76"/>
                <a:gd name="T4" fmla="*/ 419 w 423"/>
                <a:gd name="T5" fmla="*/ 24 h 76"/>
                <a:gd name="T6" fmla="*/ 317 w 423"/>
                <a:gd name="T7" fmla="*/ 22 h 76"/>
                <a:gd name="T8" fmla="*/ 242 w 423"/>
                <a:gd name="T9" fmla="*/ 27 h 76"/>
                <a:gd name="T10" fmla="*/ 188 w 423"/>
                <a:gd name="T11" fmla="*/ 16 h 76"/>
                <a:gd name="T12" fmla="*/ 130 w 423"/>
                <a:gd name="T13" fmla="*/ 16 h 76"/>
                <a:gd name="T14" fmla="*/ 89 w 423"/>
                <a:gd name="T15" fmla="*/ 4 h 76"/>
                <a:gd name="T16" fmla="*/ 54 w 423"/>
                <a:gd name="T17" fmla="*/ 0 h 76"/>
                <a:gd name="T18" fmla="*/ 29 w 423"/>
                <a:gd name="T19" fmla="*/ 0 h 76"/>
                <a:gd name="T20" fmla="*/ 23 w 423"/>
                <a:gd name="T21" fmla="*/ 11 h 76"/>
                <a:gd name="T22" fmla="*/ 15 w 423"/>
                <a:gd name="T23" fmla="*/ 15 h 76"/>
                <a:gd name="T24" fmla="*/ 4 w 423"/>
                <a:gd name="T25" fmla="*/ 14 h 76"/>
                <a:gd name="T26" fmla="*/ 0 w 423"/>
                <a:gd name="T27" fmla="*/ 15 h 76"/>
                <a:gd name="T28" fmla="*/ 0 w 423"/>
                <a:gd name="T29" fmla="*/ 20 h 76"/>
                <a:gd name="T30" fmla="*/ 17 w 423"/>
                <a:gd name="T31" fmla="*/ 33 h 76"/>
                <a:gd name="T32" fmla="*/ 45 w 423"/>
                <a:gd name="T33" fmla="*/ 37 h 76"/>
                <a:gd name="T34" fmla="*/ 79 w 423"/>
                <a:gd name="T35" fmla="*/ 37 h 76"/>
                <a:gd name="T36" fmla="*/ 93 w 423"/>
                <a:gd name="T37" fmla="*/ 45 h 76"/>
                <a:gd name="T38" fmla="*/ 120 w 423"/>
                <a:gd name="T39" fmla="*/ 48 h 76"/>
                <a:gd name="T40" fmla="*/ 142 w 423"/>
                <a:gd name="T41" fmla="*/ 56 h 76"/>
                <a:gd name="T42" fmla="*/ 231 w 423"/>
                <a:gd name="T43" fmla="*/ 72 h 76"/>
                <a:gd name="T44" fmla="*/ 243 w 423"/>
                <a:gd name="T45" fmla="*/ 67 h 76"/>
                <a:gd name="T46" fmla="*/ 254 w 423"/>
                <a:gd name="T47" fmla="*/ 71 h 76"/>
                <a:gd name="T48" fmla="*/ 258 w 423"/>
                <a:gd name="T49" fmla="*/ 76 h 76"/>
                <a:gd name="T50" fmla="*/ 314 w 423"/>
                <a:gd name="T51" fmla="*/ 71 h 76"/>
                <a:gd name="T52" fmla="*/ 328 w 423"/>
                <a:gd name="T53" fmla="*/ 62 h 76"/>
                <a:gd name="T54" fmla="*/ 373 w 423"/>
                <a:gd name="T55" fmla="*/ 71 h 76"/>
                <a:gd name="T56" fmla="*/ 387 w 423"/>
                <a:gd name="T57" fmla="*/ 69 h 76"/>
                <a:gd name="T58" fmla="*/ 415 w 423"/>
                <a:gd name="T59" fmla="*/ 58 h 76"/>
                <a:gd name="T60" fmla="*/ 416 w 423"/>
                <a:gd name="T61" fmla="*/ 46 h 76"/>
                <a:gd name="T62" fmla="*/ 423 w 423"/>
                <a:gd name="T63" fmla="*/ 2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3" h="76">
                  <a:moveTo>
                    <a:pt x="423" y="29"/>
                  </a:moveTo>
                  <a:lnTo>
                    <a:pt x="423" y="29"/>
                  </a:lnTo>
                  <a:lnTo>
                    <a:pt x="419" y="24"/>
                  </a:lnTo>
                  <a:lnTo>
                    <a:pt x="317" y="22"/>
                  </a:lnTo>
                  <a:lnTo>
                    <a:pt x="242" y="27"/>
                  </a:lnTo>
                  <a:lnTo>
                    <a:pt x="188" y="16"/>
                  </a:lnTo>
                  <a:lnTo>
                    <a:pt x="130" y="16"/>
                  </a:lnTo>
                  <a:lnTo>
                    <a:pt x="89" y="4"/>
                  </a:lnTo>
                  <a:lnTo>
                    <a:pt x="54" y="0"/>
                  </a:lnTo>
                  <a:lnTo>
                    <a:pt x="29" y="0"/>
                  </a:lnTo>
                  <a:lnTo>
                    <a:pt x="23" y="11"/>
                  </a:lnTo>
                  <a:lnTo>
                    <a:pt x="15" y="15"/>
                  </a:lnTo>
                  <a:lnTo>
                    <a:pt x="4" y="14"/>
                  </a:lnTo>
                  <a:lnTo>
                    <a:pt x="0" y="15"/>
                  </a:lnTo>
                  <a:lnTo>
                    <a:pt x="0" y="20"/>
                  </a:lnTo>
                  <a:lnTo>
                    <a:pt x="17" y="33"/>
                  </a:lnTo>
                  <a:lnTo>
                    <a:pt x="45" y="37"/>
                  </a:lnTo>
                  <a:lnTo>
                    <a:pt x="79" y="37"/>
                  </a:lnTo>
                  <a:lnTo>
                    <a:pt x="93" y="45"/>
                  </a:lnTo>
                  <a:lnTo>
                    <a:pt x="120" y="48"/>
                  </a:lnTo>
                  <a:lnTo>
                    <a:pt x="142" y="56"/>
                  </a:lnTo>
                  <a:lnTo>
                    <a:pt x="231" y="72"/>
                  </a:lnTo>
                  <a:lnTo>
                    <a:pt x="243" y="67"/>
                  </a:lnTo>
                  <a:lnTo>
                    <a:pt x="254" y="71"/>
                  </a:lnTo>
                  <a:lnTo>
                    <a:pt x="258" y="76"/>
                  </a:lnTo>
                  <a:lnTo>
                    <a:pt x="314" y="71"/>
                  </a:lnTo>
                  <a:lnTo>
                    <a:pt x="328" y="62"/>
                  </a:lnTo>
                  <a:lnTo>
                    <a:pt x="373" y="71"/>
                  </a:lnTo>
                  <a:lnTo>
                    <a:pt x="387" y="69"/>
                  </a:lnTo>
                  <a:lnTo>
                    <a:pt x="415" y="58"/>
                  </a:lnTo>
                  <a:lnTo>
                    <a:pt x="416" y="46"/>
                  </a:lnTo>
                  <a:lnTo>
                    <a:pt x="423"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5"/>
            <p:cNvSpPr>
              <a:spLocks/>
            </p:cNvSpPr>
            <p:nvPr/>
          </p:nvSpPr>
          <p:spPr bwMode="auto">
            <a:xfrm>
              <a:off x="4415" y="1942"/>
              <a:ext cx="514" cy="313"/>
            </a:xfrm>
            <a:custGeom>
              <a:avLst/>
              <a:gdLst>
                <a:gd name="T0" fmla="*/ 797 w 855"/>
                <a:gd name="T1" fmla="*/ 415 h 521"/>
                <a:gd name="T2" fmla="*/ 713 w 855"/>
                <a:gd name="T3" fmla="*/ 447 h 521"/>
                <a:gd name="T4" fmla="*/ 688 w 855"/>
                <a:gd name="T5" fmla="*/ 438 h 521"/>
                <a:gd name="T6" fmla="*/ 655 w 855"/>
                <a:gd name="T7" fmla="*/ 429 h 521"/>
                <a:gd name="T8" fmla="*/ 653 w 855"/>
                <a:gd name="T9" fmla="*/ 445 h 521"/>
                <a:gd name="T10" fmla="*/ 620 w 855"/>
                <a:gd name="T11" fmla="*/ 444 h 521"/>
                <a:gd name="T12" fmla="*/ 587 w 855"/>
                <a:gd name="T13" fmla="*/ 427 h 521"/>
                <a:gd name="T14" fmla="*/ 589 w 855"/>
                <a:gd name="T15" fmla="*/ 407 h 521"/>
                <a:gd name="T16" fmla="*/ 543 w 855"/>
                <a:gd name="T17" fmla="*/ 379 h 521"/>
                <a:gd name="T18" fmla="*/ 418 w 855"/>
                <a:gd name="T19" fmla="*/ 399 h 521"/>
                <a:gd name="T20" fmla="*/ 362 w 855"/>
                <a:gd name="T21" fmla="*/ 362 h 521"/>
                <a:gd name="T22" fmla="*/ 310 w 855"/>
                <a:gd name="T23" fmla="*/ 331 h 521"/>
                <a:gd name="T24" fmla="*/ 165 w 855"/>
                <a:gd name="T25" fmla="*/ 268 h 521"/>
                <a:gd name="T26" fmla="*/ 106 w 855"/>
                <a:gd name="T27" fmla="*/ 180 h 521"/>
                <a:gd name="T28" fmla="*/ 87 w 855"/>
                <a:gd name="T29" fmla="*/ 148 h 521"/>
                <a:gd name="T30" fmla="*/ 56 w 855"/>
                <a:gd name="T31" fmla="*/ 63 h 521"/>
                <a:gd name="T32" fmla="*/ 30 w 855"/>
                <a:gd name="T33" fmla="*/ 41 h 521"/>
                <a:gd name="T34" fmla="*/ 4 w 855"/>
                <a:gd name="T35" fmla="*/ 7 h 521"/>
                <a:gd name="T36" fmla="*/ 0 w 855"/>
                <a:gd name="T37" fmla="*/ 54 h 521"/>
                <a:gd name="T38" fmla="*/ 25 w 855"/>
                <a:gd name="T39" fmla="*/ 106 h 521"/>
                <a:gd name="T40" fmla="*/ 54 w 855"/>
                <a:gd name="T41" fmla="*/ 189 h 521"/>
                <a:gd name="T42" fmla="*/ 95 w 855"/>
                <a:gd name="T43" fmla="*/ 254 h 521"/>
                <a:gd name="T44" fmla="*/ 112 w 855"/>
                <a:gd name="T45" fmla="*/ 288 h 521"/>
                <a:gd name="T46" fmla="*/ 193 w 855"/>
                <a:gd name="T47" fmla="*/ 345 h 521"/>
                <a:gd name="T48" fmla="*/ 220 w 855"/>
                <a:gd name="T49" fmla="*/ 345 h 521"/>
                <a:gd name="T50" fmla="*/ 245 w 855"/>
                <a:gd name="T51" fmla="*/ 355 h 521"/>
                <a:gd name="T52" fmla="*/ 264 w 855"/>
                <a:gd name="T53" fmla="*/ 383 h 521"/>
                <a:gd name="T54" fmla="*/ 348 w 855"/>
                <a:gd name="T55" fmla="*/ 449 h 521"/>
                <a:gd name="T56" fmla="*/ 390 w 855"/>
                <a:gd name="T57" fmla="*/ 496 h 521"/>
                <a:gd name="T58" fmla="*/ 463 w 855"/>
                <a:gd name="T59" fmla="*/ 473 h 521"/>
                <a:gd name="T60" fmla="*/ 538 w 855"/>
                <a:gd name="T61" fmla="*/ 457 h 521"/>
                <a:gd name="T62" fmla="*/ 571 w 855"/>
                <a:gd name="T63" fmla="*/ 441 h 521"/>
                <a:gd name="T64" fmla="*/ 543 w 855"/>
                <a:gd name="T65" fmla="*/ 484 h 521"/>
                <a:gd name="T66" fmla="*/ 590 w 855"/>
                <a:gd name="T67" fmla="*/ 509 h 521"/>
                <a:gd name="T68" fmla="*/ 638 w 855"/>
                <a:gd name="T69" fmla="*/ 521 h 521"/>
                <a:gd name="T70" fmla="*/ 661 w 855"/>
                <a:gd name="T71" fmla="*/ 508 h 521"/>
                <a:gd name="T72" fmla="*/ 733 w 855"/>
                <a:gd name="T73" fmla="*/ 467 h 521"/>
                <a:gd name="T74" fmla="*/ 754 w 855"/>
                <a:gd name="T75" fmla="*/ 479 h 521"/>
                <a:gd name="T76" fmla="*/ 844 w 855"/>
                <a:gd name="T77" fmla="*/ 444 h 521"/>
                <a:gd name="T78" fmla="*/ 855 w 855"/>
                <a:gd name="T79" fmla="*/ 424 h 521"/>
                <a:gd name="T80" fmla="*/ 797 w 855"/>
                <a:gd name="T81" fmla="*/ 415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5" h="521">
                  <a:moveTo>
                    <a:pt x="797" y="415"/>
                  </a:moveTo>
                  <a:lnTo>
                    <a:pt x="797" y="415"/>
                  </a:lnTo>
                  <a:lnTo>
                    <a:pt x="749" y="438"/>
                  </a:lnTo>
                  <a:lnTo>
                    <a:pt x="713" y="447"/>
                  </a:lnTo>
                  <a:lnTo>
                    <a:pt x="707" y="441"/>
                  </a:lnTo>
                  <a:lnTo>
                    <a:pt x="688" y="438"/>
                  </a:lnTo>
                  <a:lnTo>
                    <a:pt x="674" y="427"/>
                  </a:lnTo>
                  <a:lnTo>
                    <a:pt x="655" y="429"/>
                  </a:lnTo>
                  <a:lnTo>
                    <a:pt x="651" y="436"/>
                  </a:lnTo>
                  <a:lnTo>
                    <a:pt x="653" y="445"/>
                  </a:lnTo>
                  <a:lnTo>
                    <a:pt x="644" y="449"/>
                  </a:lnTo>
                  <a:lnTo>
                    <a:pt x="620" y="444"/>
                  </a:lnTo>
                  <a:lnTo>
                    <a:pt x="606" y="430"/>
                  </a:lnTo>
                  <a:lnTo>
                    <a:pt x="587" y="427"/>
                  </a:lnTo>
                  <a:lnTo>
                    <a:pt x="576" y="414"/>
                  </a:lnTo>
                  <a:lnTo>
                    <a:pt x="589" y="407"/>
                  </a:lnTo>
                  <a:lnTo>
                    <a:pt x="583" y="386"/>
                  </a:lnTo>
                  <a:lnTo>
                    <a:pt x="543" y="379"/>
                  </a:lnTo>
                  <a:lnTo>
                    <a:pt x="525" y="393"/>
                  </a:lnTo>
                  <a:lnTo>
                    <a:pt x="418" y="399"/>
                  </a:lnTo>
                  <a:lnTo>
                    <a:pt x="372" y="379"/>
                  </a:lnTo>
                  <a:lnTo>
                    <a:pt x="362" y="362"/>
                  </a:lnTo>
                  <a:lnTo>
                    <a:pt x="322" y="345"/>
                  </a:lnTo>
                  <a:lnTo>
                    <a:pt x="310" y="331"/>
                  </a:lnTo>
                  <a:lnTo>
                    <a:pt x="195" y="288"/>
                  </a:lnTo>
                  <a:lnTo>
                    <a:pt x="165" y="268"/>
                  </a:lnTo>
                  <a:lnTo>
                    <a:pt x="154" y="254"/>
                  </a:lnTo>
                  <a:lnTo>
                    <a:pt x="106" y="180"/>
                  </a:lnTo>
                  <a:lnTo>
                    <a:pt x="93" y="164"/>
                  </a:lnTo>
                  <a:lnTo>
                    <a:pt x="87" y="148"/>
                  </a:lnTo>
                  <a:lnTo>
                    <a:pt x="86" y="134"/>
                  </a:lnTo>
                  <a:lnTo>
                    <a:pt x="56" y="63"/>
                  </a:lnTo>
                  <a:lnTo>
                    <a:pt x="43" y="43"/>
                  </a:lnTo>
                  <a:lnTo>
                    <a:pt x="30" y="41"/>
                  </a:lnTo>
                  <a:lnTo>
                    <a:pt x="17" y="0"/>
                  </a:lnTo>
                  <a:lnTo>
                    <a:pt x="4" y="7"/>
                  </a:lnTo>
                  <a:lnTo>
                    <a:pt x="2" y="15"/>
                  </a:lnTo>
                  <a:lnTo>
                    <a:pt x="0" y="54"/>
                  </a:lnTo>
                  <a:lnTo>
                    <a:pt x="15" y="94"/>
                  </a:lnTo>
                  <a:lnTo>
                    <a:pt x="25" y="106"/>
                  </a:lnTo>
                  <a:lnTo>
                    <a:pt x="42" y="147"/>
                  </a:lnTo>
                  <a:lnTo>
                    <a:pt x="54" y="189"/>
                  </a:lnTo>
                  <a:lnTo>
                    <a:pt x="77" y="216"/>
                  </a:lnTo>
                  <a:lnTo>
                    <a:pt x="95" y="254"/>
                  </a:lnTo>
                  <a:lnTo>
                    <a:pt x="103" y="278"/>
                  </a:lnTo>
                  <a:lnTo>
                    <a:pt x="112" y="288"/>
                  </a:lnTo>
                  <a:lnTo>
                    <a:pt x="120" y="309"/>
                  </a:lnTo>
                  <a:lnTo>
                    <a:pt x="193" y="345"/>
                  </a:lnTo>
                  <a:lnTo>
                    <a:pt x="211" y="351"/>
                  </a:lnTo>
                  <a:lnTo>
                    <a:pt x="220" y="345"/>
                  </a:lnTo>
                  <a:lnTo>
                    <a:pt x="229" y="345"/>
                  </a:lnTo>
                  <a:lnTo>
                    <a:pt x="245" y="355"/>
                  </a:lnTo>
                  <a:lnTo>
                    <a:pt x="253" y="364"/>
                  </a:lnTo>
                  <a:lnTo>
                    <a:pt x="264" y="383"/>
                  </a:lnTo>
                  <a:lnTo>
                    <a:pt x="327" y="436"/>
                  </a:lnTo>
                  <a:lnTo>
                    <a:pt x="348" y="449"/>
                  </a:lnTo>
                  <a:lnTo>
                    <a:pt x="376" y="491"/>
                  </a:lnTo>
                  <a:lnTo>
                    <a:pt x="390" y="496"/>
                  </a:lnTo>
                  <a:lnTo>
                    <a:pt x="414" y="482"/>
                  </a:lnTo>
                  <a:lnTo>
                    <a:pt x="463" y="473"/>
                  </a:lnTo>
                  <a:lnTo>
                    <a:pt x="533" y="479"/>
                  </a:lnTo>
                  <a:lnTo>
                    <a:pt x="538" y="457"/>
                  </a:lnTo>
                  <a:lnTo>
                    <a:pt x="564" y="438"/>
                  </a:lnTo>
                  <a:lnTo>
                    <a:pt x="571" y="441"/>
                  </a:lnTo>
                  <a:lnTo>
                    <a:pt x="566" y="455"/>
                  </a:lnTo>
                  <a:lnTo>
                    <a:pt x="543" y="484"/>
                  </a:lnTo>
                  <a:lnTo>
                    <a:pt x="585" y="496"/>
                  </a:lnTo>
                  <a:lnTo>
                    <a:pt x="590" y="509"/>
                  </a:lnTo>
                  <a:lnTo>
                    <a:pt x="620" y="510"/>
                  </a:lnTo>
                  <a:lnTo>
                    <a:pt x="638" y="521"/>
                  </a:lnTo>
                  <a:lnTo>
                    <a:pt x="652" y="518"/>
                  </a:lnTo>
                  <a:lnTo>
                    <a:pt x="661" y="508"/>
                  </a:lnTo>
                  <a:lnTo>
                    <a:pt x="663" y="485"/>
                  </a:lnTo>
                  <a:lnTo>
                    <a:pt x="733" y="467"/>
                  </a:lnTo>
                  <a:lnTo>
                    <a:pt x="742" y="470"/>
                  </a:lnTo>
                  <a:lnTo>
                    <a:pt x="754" y="479"/>
                  </a:lnTo>
                  <a:lnTo>
                    <a:pt x="824" y="455"/>
                  </a:lnTo>
                  <a:lnTo>
                    <a:pt x="844" y="444"/>
                  </a:lnTo>
                  <a:lnTo>
                    <a:pt x="845" y="437"/>
                  </a:lnTo>
                  <a:lnTo>
                    <a:pt x="855" y="424"/>
                  </a:lnTo>
                  <a:lnTo>
                    <a:pt x="855" y="417"/>
                  </a:lnTo>
                  <a:lnTo>
                    <a:pt x="797" y="4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6"/>
            <p:cNvSpPr>
              <a:spLocks/>
            </p:cNvSpPr>
            <p:nvPr/>
          </p:nvSpPr>
          <p:spPr bwMode="auto">
            <a:xfrm>
              <a:off x="4877" y="2409"/>
              <a:ext cx="36" cy="71"/>
            </a:xfrm>
            <a:custGeom>
              <a:avLst/>
              <a:gdLst>
                <a:gd name="T0" fmla="*/ 47 w 60"/>
                <a:gd name="T1" fmla="*/ 97 h 118"/>
                <a:gd name="T2" fmla="*/ 47 w 60"/>
                <a:gd name="T3" fmla="*/ 97 h 118"/>
                <a:gd name="T4" fmla="*/ 25 w 60"/>
                <a:gd name="T5" fmla="*/ 118 h 118"/>
                <a:gd name="T6" fmla="*/ 24 w 60"/>
                <a:gd name="T7" fmla="*/ 85 h 118"/>
                <a:gd name="T8" fmla="*/ 32 w 60"/>
                <a:gd name="T9" fmla="*/ 76 h 118"/>
                <a:gd name="T10" fmla="*/ 30 w 60"/>
                <a:gd name="T11" fmla="*/ 44 h 118"/>
                <a:gd name="T12" fmla="*/ 0 w 60"/>
                <a:gd name="T13" fmla="*/ 8 h 118"/>
                <a:gd name="T14" fmla="*/ 6 w 60"/>
                <a:gd name="T15" fmla="*/ 0 h 118"/>
                <a:gd name="T16" fmla="*/ 36 w 60"/>
                <a:gd name="T17" fmla="*/ 4 h 118"/>
                <a:gd name="T18" fmla="*/ 48 w 60"/>
                <a:gd name="T19" fmla="*/ 27 h 118"/>
                <a:gd name="T20" fmla="*/ 60 w 60"/>
                <a:gd name="T21" fmla="*/ 38 h 118"/>
                <a:gd name="T22" fmla="*/ 60 w 60"/>
                <a:gd name="T23" fmla="*/ 55 h 118"/>
                <a:gd name="T24" fmla="*/ 47 w 60"/>
                <a:gd name="T25" fmla="*/ 9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 h="118">
                  <a:moveTo>
                    <a:pt x="47" y="97"/>
                  </a:moveTo>
                  <a:lnTo>
                    <a:pt x="47" y="97"/>
                  </a:lnTo>
                  <a:lnTo>
                    <a:pt x="25" y="118"/>
                  </a:lnTo>
                  <a:lnTo>
                    <a:pt x="24" y="85"/>
                  </a:lnTo>
                  <a:lnTo>
                    <a:pt x="32" y="76"/>
                  </a:lnTo>
                  <a:lnTo>
                    <a:pt x="30" y="44"/>
                  </a:lnTo>
                  <a:lnTo>
                    <a:pt x="0" y="8"/>
                  </a:lnTo>
                  <a:lnTo>
                    <a:pt x="6" y="0"/>
                  </a:lnTo>
                  <a:lnTo>
                    <a:pt x="36" y="4"/>
                  </a:lnTo>
                  <a:lnTo>
                    <a:pt x="48" y="27"/>
                  </a:lnTo>
                  <a:lnTo>
                    <a:pt x="60" y="38"/>
                  </a:lnTo>
                  <a:lnTo>
                    <a:pt x="60" y="55"/>
                  </a:lnTo>
                  <a:lnTo>
                    <a:pt x="47" y="9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7"/>
            <p:cNvSpPr>
              <a:spLocks/>
            </p:cNvSpPr>
            <p:nvPr/>
          </p:nvSpPr>
          <p:spPr bwMode="auto">
            <a:xfrm>
              <a:off x="4698" y="2324"/>
              <a:ext cx="76" cy="127"/>
            </a:xfrm>
            <a:custGeom>
              <a:avLst/>
              <a:gdLst>
                <a:gd name="T0" fmla="*/ 127 w 127"/>
                <a:gd name="T1" fmla="*/ 188 h 211"/>
                <a:gd name="T2" fmla="*/ 127 w 127"/>
                <a:gd name="T3" fmla="*/ 188 h 211"/>
                <a:gd name="T4" fmla="*/ 117 w 127"/>
                <a:gd name="T5" fmla="*/ 178 h 211"/>
                <a:gd name="T6" fmla="*/ 103 w 127"/>
                <a:gd name="T7" fmla="*/ 174 h 211"/>
                <a:gd name="T8" fmla="*/ 86 w 127"/>
                <a:gd name="T9" fmla="*/ 161 h 211"/>
                <a:gd name="T10" fmla="*/ 85 w 127"/>
                <a:gd name="T11" fmla="*/ 147 h 211"/>
                <a:gd name="T12" fmla="*/ 77 w 127"/>
                <a:gd name="T13" fmla="*/ 122 h 211"/>
                <a:gd name="T14" fmla="*/ 79 w 127"/>
                <a:gd name="T15" fmla="*/ 95 h 211"/>
                <a:gd name="T16" fmla="*/ 63 w 127"/>
                <a:gd name="T17" fmla="*/ 57 h 211"/>
                <a:gd name="T18" fmla="*/ 67 w 127"/>
                <a:gd name="T19" fmla="*/ 49 h 211"/>
                <a:gd name="T20" fmla="*/ 59 w 127"/>
                <a:gd name="T21" fmla="*/ 35 h 211"/>
                <a:gd name="T22" fmla="*/ 63 w 127"/>
                <a:gd name="T23" fmla="*/ 27 h 211"/>
                <a:gd name="T24" fmla="*/ 64 w 127"/>
                <a:gd name="T25" fmla="*/ 10 h 211"/>
                <a:gd name="T26" fmla="*/ 49 w 127"/>
                <a:gd name="T27" fmla="*/ 2 h 211"/>
                <a:gd name="T28" fmla="*/ 42 w 127"/>
                <a:gd name="T29" fmla="*/ 0 h 211"/>
                <a:gd name="T30" fmla="*/ 39 w 127"/>
                <a:gd name="T31" fmla="*/ 12 h 211"/>
                <a:gd name="T32" fmla="*/ 30 w 127"/>
                <a:gd name="T33" fmla="*/ 16 h 211"/>
                <a:gd name="T34" fmla="*/ 20 w 127"/>
                <a:gd name="T35" fmla="*/ 17 h 211"/>
                <a:gd name="T36" fmla="*/ 14 w 127"/>
                <a:gd name="T37" fmla="*/ 15 h 211"/>
                <a:gd name="T38" fmla="*/ 8 w 127"/>
                <a:gd name="T39" fmla="*/ 20 h 211"/>
                <a:gd name="T40" fmla="*/ 0 w 127"/>
                <a:gd name="T41" fmla="*/ 42 h 211"/>
                <a:gd name="T42" fmla="*/ 1 w 127"/>
                <a:gd name="T43" fmla="*/ 45 h 211"/>
                <a:gd name="T44" fmla="*/ 9 w 127"/>
                <a:gd name="T45" fmla="*/ 45 h 211"/>
                <a:gd name="T46" fmla="*/ 35 w 127"/>
                <a:gd name="T47" fmla="*/ 91 h 211"/>
                <a:gd name="T48" fmla="*/ 36 w 127"/>
                <a:gd name="T49" fmla="*/ 111 h 211"/>
                <a:gd name="T50" fmla="*/ 53 w 127"/>
                <a:gd name="T51" fmla="*/ 128 h 211"/>
                <a:gd name="T52" fmla="*/ 46 w 127"/>
                <a:gd name="T53" fmla="*/ 141 h 211"/>
                <a:gd name="T54" fmla="*/ 50 w 127"/>
                <a:gd name="T55" fmla="*/ 154 h 211"/>
                <a:gd name="T56" fmla="*/ 59 w 127"/>
                <a:gd name="T57" fmla="*/ 155 h 211"/>
                <a:gd name="T58" fmla="*/ 74 w 127"/>
                <a:gd name="T59" fmla="*/ 166 h 211"/>
                <a:gd name="T60" fmla="*/ 87 w 127"/>
                <a:gd name="T61" fmla="*/ 187 h 211"/>
                <a:gd name="T62" fmla="*/ 105 w 127"/>
                <a:gd name="T63" fmla="*/ 202 h 211"/>
                <a:gd name="T64" fmla="*/ 107 w 127"/>
                <a:gd name="T65" fmla="*/ 211 h 211"/>
                <a:gd name="T66" fmla="*/ 122 w 127"/>
                <a:gd name="T67" fmla="*/ 202 h 211"/>
                <a:gd name="T68" fmla="*/ 127 w 127"/>
                <a:gd name="T69" fmla="*/ 188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7" h="211">
                  <a:moveTo>
                    <a:pt x="127" y="188"/>
                  </a:moveTo>
                  <a:lnTo>
                    <a:pt x="127" y="188"/>
                  </a:lnTo>
                  <a:lnTo>
                    <a:pt x="117" y="178"/>
                  </a:lnTo>
                  <a:lnTo>
                    <a:pt x="103" y="174"/>
                  </a:lnTo>
                  <a:lnTo>
                    <a:pt x="86" y="161"/>
                  </a:lnTo>
                  <a:lnTo>
                    <a:pt x="85" y="147"/>
                  </a:lnTo>
                  <a:lnTo>
                    <a:pt x="77" y="122"/>
                  </a:lnTo>
                  <a:lnTo>
                    <a:pt x="79" y="95"/>
                  </a:lnTo>
                  <a:lnTo>
                    <a:pt x="63" y="57"/>
                  </a:lnTo>
                  <a:lnTo>
                    <a:pt x="67" y="49"/>
                  </a:lnTo>
                  <a:lnTo>
                    <a:pt x="59" y="35"/>
                  </a:lnTo>
                  <a:lnTo>
                    <a:pt x="63" y="27"/>
                  </a:lnTo>
                  <a:lnTo>
                    <a:pt x="64" y="10"/>
                  </a:lnTo>
                  <a:lnTo>
                    <a:pt x="49" y="2"/>
                  </a:lnTo>
                  <a:lnTo>
                    <a:pt x="42" y="0"/>
                  </a:lnTo>
                  <a:lnTo>
                    <a:pt x="39" y="12"/>
                  </a:lnTo>
                  <a:lnTo>
                    <a:pt x="30" y="16"/>
                  </a:lnTo>
                  <a:cubicBezTo>
                    <a:pt x="27" y="16"/>
                    <a:pt x="23" y="16"/>
                    <a:pt x="20" y="17"/>
                  </a:cubicBezTo>
                  <a:lnTo>
                    <a:pt x="14" y="15"/>
                  </a:lnTo>
                  <a:lnTo>
                    <a:pt x="8" y="20"/>
                  </a:lnTo>
                  <a:lnTo>
                    <a:pt x="0" y="42"/>
                  </a:lnTo>
                  <a:lnTo>
                    <a:pt x="1" y="45"/>
                  </a:lnTo>
                  <a:lnTo>
                    <a:pt x="9" y="45"/>
                  </a:lnTo>
                  <a:lnTo>
                    <a:pt x="35" y="91"/>
                  </a:lnTo>
                  <a:lnTo>
                    <a:pt x="36" y="111"/>
                  </a:lnTo>
                  <a:lnTo>
                    <a:pt x="53" y="128"/>
                  </a:lnTo>
                  <a:lnTo>
                    <a:pt x="46" y="141"/>
                  </a:lnTo>
                  <a:lnTo>
                    <a:pt x="50" y="154"/>
                  </a:lnTo>
                  <a:lnTo>
                    <a:pt x="59" y="155"/>
                  </a:lnTo>
                  <a:lnTo>
                    <a:pt x="74" y="166"/>
                  </a:lnTo>
                  <a:lnTo>
                    <a:pt x="87" y="187"/>
                  </a:lnTo>
                  <a:lnTo>
                    <a:pt x="105" y="202"/>
                  </a:lnTo>
                  <a:lnTo>
                    <a:pt x="107" y="211"/>
                  </a:lnTo>
                  <a:lnTo>
                    <a:pt x="122" y="202"/>
                  </a:lnTo>
                  <a:lnTo>
                    <a:pt x="127" y="188"/>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8"/>
            <p:cNvSpPr>
              <a:spLocks/>
            </p:cNvSpPr>
            <p:nvPr/>
          </p:nvSpPr>
          <p:spPr bwMode="auto">
            <a:xfrm>
              <a:off x="4935" y="2534"/>
              <a:ext cx="76" cy="34"/>
            </a:xfrm>
            <a:custGeom>
              <a:avLst/>
              <a:gdLst>
                <a:gd name="T0" fmla="*/ 81 w 127"/>
                <a:gd name="T1" fmla="*/ 44 h 57"/>
                <a:gd name="T2" fmla="*/ 81 w 127"/>
                <a:gd name="T3" fmla="*/ 44 h 57"/>
                <a:gd name="T4" fmla="*/ 92 w 127"/>
                <a:gd name="T5" fmla="*/ 30 h 57"/>
                <a:gd name="T6" fmla="*/ 102 w 127"/>
                <a:gd name="T7" fmla="*/ 30 h 57"/>
                <a:gd name="T8" fmla="*/ 127 w 127"/>
                <a:gd name="T9" fmla="*/ 9 h 57"/>
                <a:gd name="T10" fmla="*/ 113 w 127"/>
                <a:gd name="T11" fmla="*/ 0 h 57"/>
                <a:gd name="T12" fmla="*/ 89 w 127"/>
                <a:gd name="T13" fmla="*/ 16 h 57"/>
                <a:gd name="T14" fmla="*/ 46 w 127"/>
                <a:gd name="T15" fmla="*/ 36 h 57"/>
                <a:gd name="T16" fmla="*/ 5 w 127"/>
                <a:gd name="T17" fmla="*/ 33 h 57"/>
                <a:gd name="T18" fmla="*/ 0 w 127"/>
                <a:gd name="T19" fmla="*/ 46 h 57"/>
                <a:gd name="T20" fmla="*/ 41 w 127"/>
                <a:gd name="T21" fmla="*/ 57 h 57"/>
                <a:gd name="T22" fmla="*/ 45 w 127"/>
                <a:gd name="T23" fmla="*/ 51 h 57"/>
                <a:gd name="T24" fmla="*/ 81 w 127"/>
                <a:gd name="T25" fmla="*/ 4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 h="57">
                  <a:moveTo>
                    <a:pt x="81" y="44"/>
                  </a:moveTo>
                  <a:lnTo>
                    <a:pt x="81" y="44"/>
                  </a:lnTo>
                  <a:lnTo>
                    <a:pt x="92" y="30"/>
                  </a:lnTo>
                  <a:lnTo>
                    <a:pt x="102" y="30"/>
                  </a:lnTo>
                  <a:lnTo>
                    <a:pt x="127" y="9"/>
                  </a:lnTo>
                  <a:lnTo>
                    <a:pt x="113" y="0"/>
                  </a:lnTo>
                  <a:lnTo>
                    <a:pt x="89" y="16"/>
                  </a:lnTo>
                  <a:lnTo>
                    <a:pt x="46" y="36"/>
                  </a:lnTo>
                  <a:lnTo>
                    <a:pt x="5" y="33"/>
                  </a:lnTo>
                  <a:lnTo>
                    <a:pt x="0" y="46"/>
                  </a:lnTo>
                  <a:lnTo>
                    <a:pt x="41" y="57"/>
                  </a:lnTo>
                  <a:lnTo>
                    <a:pt x="45" y="51"/>
                  </a:lnTo>
                  <a:lnTo>
                    <a:pt x="81" y="4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39"/>
            <p:cNvSpPr>
              <a:spLocks/>
            </p:cNvSpPr>
            <p:nvPr/>
          </p:nvSpPr>
          <p:spPr bwMode="auto">
            <a:xfrm>
              <a:off x="5912" y="3610"/>
              <a:ext cx="66" cy="51"/>
            </a:xfrm>
            <a:custGeom>
              <a:avLst/>
              <a:gdLst>
                <a:gd name="T0" fmla="*/ 2 w 109"/>
                <a:gd name="T1" fmla="*/ 75 h 85"/>
                <a:gd name="T2" fmla="*/ 2 w 109"/>
                <a:gd name="T3" fmla="*/ 75 h 85"/>
                <a:gd name="T4" fmla="*/ 53 w 109"/>
                <a:gd name="T5" fmla="*/ 48 h 85"/>
                <a:gd name="T6" fmla="*/ 47 w 109"/>
                <a:gd name="T7" fmla="*/ 36 h 85"/>
                <a:gd name="T8" fmla="*/ 69 w 109"/>
                <a:gd name="T9" fmla="*/ 15 h 85"/>
                <a:gd name="T10" fmla="*/ 103 w 109"/>
                <a:gd name="T11" fmla="*/ 0 h 85"/>
                <a:gd name="T12" fmla="*/ 103 w 109"/>
                <a:gd name="T13" fmla="*/ 13 h 85"/>
                <a:gd name="T14" fmla="*/ 109 w 109"/>
                <a:gd name="T15" fmla="*/ 26 h 85"/>
                <a:gd name="T16" fmla="*/ 95 w 109"/>
                <a:gd name="T17" fmla="*/ 43 h 85"/>
                <a:gd name="T18" fmla="*/ 65 w 109"/>
                <a:gd name="T19" fmla="*/ 53 h 85"/>
                <a:gd name="T20" fmla="*/ 65 w 109"/>
                <a:gd name="T21" fmla="*/ 75 h 85"/>
                <a:gd name="T22" fmla="*/ 0 w 109"/>
                <a:gd name="T23" fmla="*/ 85 h 85"/>
                <a:gd name="T24" fmla="*/ 2 w 109"/>
                <a:gd name="T25"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 h="85">
                  <a:moveTo>
                    <a:pt x="2" y="75"/>
                  </a:moveTo>
                  <a:lnTo>
                    <a:pt x="2" y="75"/>
                  </a:lnTo>
                  <a:lnTo>
                    <a:pt x="53" y="48"/>
                  </a:lnTo>
                  <a:lnTo>
                    <a:pt x="47" y="36"/>
                  </a:lnTo>
                  <a:lnTo>
                    <a:pt x="69" y="15"/>
                  </a:lnTo>
                  <a:lnTo>
                    <a:pt x="103" y="0"/>
                  </a:lnTo>
                  <a:lnTo>
                    <a:pt x="103" y="13"/>
                  </a:lnTo>
                  <a:lnTo>
                    <a:pt x="109" y="26"/>
                  </a:lnTo>
                  <a:lnTo>
                    <a:pt x="95" y="43"/>
                  </a:lnTo>
                  <a:lnTo>
                    <a:pt x="65" y="53"/>
                  </a:lnTo>
                  <a:lnTo>
                    <a:pt x="65" y="75"/>
                  </a:lnTo>
                  <a:lnTo>
                    <a:pt x="0" y="85"/>
                  </a:lnTo>
                  <a:lnTo>
                    <a:pt x="2" y="7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0"/>
            <p:cNvSpPr>
              <a:spLocks/>
            </p:cNvSpPr>
            <p:nvPr/>
          </p:nvSpPr>
          <p:spPr bwMode="auto">
            <a:xfrm>
              <a:off x="6003" y="3565"/>
              <a:ext cx="37" cy="38"/>
            </a:xfrm>
            <a:custGeom>
              <a:avLst/>
              <a:gdLst>
                <a:gd name="T0" fmla="*/ 29 w 62"/>
                <a:gd name="T1" fmla="*/ 11 h 64"/>
                <a:gd name="T2" fmla="*/ 29 w 62"/>
                <a:gd name="T3" fmla="*/ 11 h 64"/>
                <a:gd name="T4" fmla="*/ 54 w 62"/>
                <a:gd name="T5" fmla="*/ 0 h 64"/>
                <a:gd name="T6" fmla="*/ 62 w 62"/>
                <a:gd name="T7" fmla="*/ 17 h 64"/>
                <a:gd name="T8" fmla="*/ 58 w 62"/>
                <a:gd name="T9" fmla="*/ 33 h 64"/>
                <a:gd name="T10" fmla="*/ 34 w 62"/>
                <a:gd name="T11" fmla="*/ 41 h 64"/>
                <a:gd name="T12" fmla="*/ 13 w 62"/>
                <a:gd name="T13" fmla="*/ 64 h 64"/>
                <a:gd name="T14" fmla="*/ 1 w 62"/>
                <a:gd name="T15" fmla="*/ 61 h 64"/>
                <a:gd name="T16" fmla="*/ 0 w 62"/>
                <a:gd name="T17" fmla="*/ 48 h 64"/>
                <a:gd name="T18" fmla="*/ 29 w 62"/>
                <a:gd name="T19" fmla="*/ 1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64">
                  <a:moveTo>
                    <a:pt x="29" y="11"/>
                  </a:moveTo>
                  <a:lnTo>
                    <a:pt x="29" y="11"/>
                  </a:lnTo>
                  <a:lnTo>
                    <a:pt x="54" y="0"/>
                  </a:lnTo>
                  <a:lnTo>
                    <a:pt x="62" y="17"/>
                  </a:lnTo>
                  <a:lnTo>
                    <a:pt x="58" y="33"/>
                  </a:lnTo>
                  <a:lnTo>
                    <a:pt x="34" y="41"/>
                  </a:lnTo>
                  <a:lnTo>
                    <a:pt x="13" y="64"/>
                  </a:lnTo>
                  <a:lnTo>
                    <a:pt x="1" y="61"/>
                  </a:lnTo>
                  <a:lnTo>
                    <a:pt x="0" y="48"/>
                  </a:lnTo>
                  <a:lnTo>
                    <a:pt x="2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1"/>
            <p:cNvSpPr>
              <a:spLocks/>
            </p:cNvSpPr>
            <p:nvPr/>
          </p:nvSpPr>
          <p:spPr bwMode="auto">
            <a:xfrm>
              <a:off x="6393" y="3855"/>
              <a:ext cx="31" cy="34"/>
            </a:xfrm>
            <a:custGeom>
              <a:avLst/>
              <a:gdLst>
                <a:gd name="T0" fmla="*/ 51 w 51"/>
                <a:gd name="T1" fmla="*/ 43 h 57"/>
                <a:gd name="T2" fmla="*/ 51 w 51"/>
                <a:gd name="T3" fmla="*/ 43 h 57"/>
                <a:gd name="T4" fmla="*/ 47 w 51"/>
                <a:gd name="T5" fmla="*/ 57 h 57"/>
                <a:gd name="T6" fmla="*/ 17 w 51"/>
                <a:gd name="T7" fmla="*/ 37 h 57"/>
                <a:gd name="T8" fmla="*/ 0 w 51"/>
                <a:gd name="T9" fmla="*/ 12 h 57"/>
                <a:gd name="T10" fmla="*/ 26 w 51"/>
                <a:gd name="T11" fmla="*/ 0 h 57"/>
                <a:gd name="T12" fmla="*/ 51 w 51"/>
                <a:gd name="T13" fmla="*/ 43 h 57"/>
              </a:gdLst>
              <a:ahLst/>
              <a:cxnLst>
                <a:cxn ang="0">
                  <a:pos x="T0" y="T1"/>
                </a:cxn>
                <a:cxn ang="0">
                  <a:pos x="T2" y="T3"/>
                </a:cxn>
                <a:cxn ang="0">
                  <a:pos x="T4" y="T5"/>
                </a:cxn>
                <a:cxn ang="0">
                  <a:pos x="T6" y="T7"/>
                </a:cxn>
                <a:cxn ang="0">
                  <a:pos x="T8" y="T9"/>
                </a:cxn>
                <a:cxn ang="0">
                  <a:pos x="T10" y="T11"/>
                </a:cxn>
                <a:cxn ang="0">
                  <a:pos x="T12" y="T13"/>
                </a:cxn>
              </a:cxnLst>
              <a:rect l="0" t="0" r="r" b="b"/>
              <a:pathLst>
                <a:path w="51" h="57">
                  <a:moveTo>
                    <a:pt x="51" y="43"/>
                  </a:moveTo>
                  <a:lnTo>
                    <a:pt x="51" y="43"/>
                  </a:lnTo>
                  <a:lnTo>
                    <a:pt x="47" y="57"/>
                  </a:lnTo>
                  <a:lnTo>
                    <a:pt x="17" y="37"/>
                  </a:lnTo>
                  <a:lnTo>
                    <a:pt x="0" y="12"/>
                  </a:lnTo>
                  <a:lnTo>
                    <a:pt x="26" y="0"/>
                  </a:lnTo>
                  <a:lnTo>
                    <a:pt x="51" y="4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2"/>
            <p:cNvSpPr>
              <a:spLocks/>
            </p:cNvSpPr>
            <p:nvPr/>
          </p:nvSpPr>
          <p:spPr bwMode="auto">
            <a:xfrm>
              <a:off x="4385" y="4103"/>
              <a:ext cx="468" cy="838"/>
            </a:xfrm>
            <a:custGeom>
              <a:avLst/>
              <a:gdLst>
                <a:gd name="T0" fmla="*/ 716 w 779"/>
                <a:gd name="T1" fmla="*/ 13 h 1394"/>
                <a:gd name="T2" fmla="*/ 662 w 779"/>
                <a:gd name="T3" fmla="*/ 27 h 1394"/>
                <a:gd name="T4" fmla="*/ 642 w 779"/>
                <a:gd name="T5" fmla="*/ 103 h 1394"/>
                <a:gd name="T6" fmla="*/ 590 w 779"/>
                <a:gd name="T7" fmla="*/ 79 h 1394"/>
                <a:gd name="T8" fmla="*/ 495 w 779"/>
                <a:gd name="T9" fmla="*/ 139 h 1394"/>
                <a:gd name="T10" fmla="*/ 444 w 779"/>
                <a:gd name="T11" fmla="*/ 239 h 1394"/>
                <a:gd name="T12" fmla="*/ 443 w 779"/>
                <a:gd name="T13" fmla="*/ 328 h 1394"/>
                <a:gd name="T14" fmla="*/ 471 w 779"/>
                <a:gd name="T15" fmla="*/ 429 h 1394"/>
                <a:gd name="T16" fmla="*/ 455 w 779"/>
                <a:gd name="T17" fmla="*/ 477 h 1394"/>
                <a:gd name="T18" fmla="*/ 378 w 779"/>
                <a:gd name="T19" fmla="*/ 529 h 1394"/>
                <a:gd name="T20" fmla="*/ 305 w 779"/>
                <a:gd name="T21" fmla="*/ 641 h 1394"/>
                <a:gd name="T22" fmla="*/ 192 w 779"/>
                <a:gd name="T23" fmla="*/ 750 h 1394"/>
                <a:gd name="T24" fmla="*/ 140 w 779"/>
                <a:gd name="T25" fmla="*/ 794 h 1394"/>
                <a:gd name="T26" fmla="*/ 61 w 779"/>
                <a:gd name="T27" fmla="*/ 740 h 1394"/>
                <a:gd name="T28" fmla="*/ 0 w 779"/>
                <a:gd name="T29" fmla="*/ 763 h 1394"/>
                <a:gd name="T30" fmla="*/ 47 w 779"/>
                <a:gd name="T31" fmla="*/ 816 h 1394"/>
                <a:gd name="T32" fmla="*/ 154 w 779"/>
                <a:gd name="T33" fmla="*/ 916 h 1394"/>
                <a:gd name="T34" fmla="*/ 197 w 779"/>
                <a:gd name="T35" fmla="*/ 1039 h 1394"/>
                <a:gd name="T36" fmla="*/ 161 w 779"/>
                <a:gd name="T37" fmla="*/ 1118 h 1394"/>
                <a:gd name="T38" fmla="*/ 123 w 779"/>
                <a:gd name="T39" fmla="*/ 1170 h 1394"/>
                <a:gd name="T40" fmla="*/ 173 w 779"/>
                <a:gd name="T41" fmla="*/ 1276 h 1394"/>
                <a:gd name="T42" fmla="*/ 214 w 779"/>
                <a:gd name="T43" fmla="*/ 1348 h 1394"/>
                <a:gd name="T44" fmla="*/ 252 w 779"/>
                <a:gd name="T45" fmla="*/ 1385 h 1394"/>
                <a:gd name="T46" fmla="*/ 313 w 779"/>
                <a:gd name="T47" fmla="*/ 1394 h 1394"/>
                <a:gd name="T48" fmla="*/ 295 w 779"/>
                <a:gd name="T49" fmla="*/ 1373 h 1394"/>
                <a:gd name="T50" fmla="*/ 247 w 779"/>
                <a:gd name="T51" fmla="*/ 1326 h 1394"/>
                <a:gd name="T52" fmla="*/ 183 w 779"/>
                <a:gd name="T53" fmla="*/ 1165 h 1394"/>
                <a:gd name="T54" fmla="*/ 244 w 779"/>
                <a:gd name="T55" fmla="*/ 1161 h 1394"/>
                <a:gd name="T56" fmla="*/ 267 w 779"/>
                <a:gd name="T57" fmla="*/ 1102 h 1394"/>
                <a:gd name="T58" fmla="*/ 307 w 779"/>
                <a:gd name="T59" fmla="*/ 1075 h 1394"/>
                <a:gd name="T60" fmla="*/ 273 w 779"/>
                <a:gd name="T61" fmla="*/ 992 h 1394"/>
                <a:gd name="T62" fmla="*/ 252 w 779"/>
                <a:gd name="T63" fmla="*/ 834 h 1394"/>
                <a:gd name="T64" fmla="*/ 290 w 779"/>
                <a:gd name="T65" fmla="*/ 825 h 1394"/>
                <a:gd name="T66" fmla="*/ 282 w 779"/>
                <a:gd name="T67" fmla="*/ 789 h 1394"/>
                <a:gd name="T68" fmla="*/ 352 w 779"/>
                <a:gd name="T69" fmla="*/ 732 h 1394"/>
                <a:gd name="T70" fmla="*/ 375 w 779"/>
                <a:gd name="T71" fmla="*/ 695 h 1394"/>
                <a:gd name="T72" fmla="*/ 477 w 779"/>
                <a:gd name="T73" fmla="*/ 607 h 1394"/>
                <a:gd name="T74" fmla="*/ 524 w 779"/>
                <a:gd name="T75" fmla="*/ 556 h 1394"/>
                <a:gd name="T76" fmla="*/ 561 w 779"/>
                <a:gd name="T77" fmla="*/ 474 h 1394"/>
                <a:gd name="T78" fmla="*/ 520 w 779"/>
                <a:gd name="T79" fmla="*/ 428 h 1394"/>
                <a:gd name="T80" fmla="*/ 516 w 779"/>
                <a:gd name="T81" fmla="*/ 338 h 1394"/>
                <a:gd name="T82" fmla="*/ 495 w 779"/>
                <a:gd name="T83" fmla="*/ 288 h 1394"/>
                <a:gd name="T84" fmla="*/ 527 w 779"/>
                <a:gd name="T85" fmla="*/ 233 h 1394"/>
                <a:gd name="T86" fmla="*/ 593 w 779"/>
                <a:gd name="T87" fmla="*/ 210 h 1394"/>
                <a:gd name="T88" fmla="*/ 624 w 779"/>
                <a:gd name="T89" fmla="*/ 167 h 1394"/>
                <a:gd name="T90" fmla="*/ 744 w 779"/>
                <a:gd name="T91" fmla="*/ 101 h 1394"/>
                <a:gd name="T92" fmla="*/ 779 w 779"/>
                <a:gd name="T93" fmla="*/ 83 h 1394"/>
                <a:gd name="T94" fmla="*/ 750 w 779"/>
                <a:gd name="T95" fmla="*/ 17 h 1394"/>
                <a:gd name="T96" fmla="*/ 716 w 779"/>
                <a:gd name="T97" fmla="*/ 13 h 1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9" h="1394">
                  <a:moveTo>
                    <a:pt x="716" y="13"/>
                  </a:moveTo>
                  <a:lnTo>
                    <a:pt x="716" y="13"/>
                  </a:lnTo>
                  <a:lnTo>
                    <a:pt x="680" y="25"/>
                  </a:lnTo>
                  <a:lnTo>
                    <a:pt x="662" y="27"/>
                  </a:lnTo>
                  <a:lnTo>
                    <a:pt x="670" y="70"/>
                  </a:lnTo>
                  <a:lnTo>
                    <a:pt x="642" y="103"/>
                  </a:lnTo>
                  <a:lnTo>
                    <a:pt x="621" y="103"/>
                  </a:lnTo>
                  <a:lnTo>
                    <a:pt x="590" y="79"/>
                  </a:lnTo>
                  <a:lnTo>
                    <a:pt x="531" y="97"/>
                  </a:lnTo>
                  <a:lnTo>
                    <a:pt x="495" y="139"/>
                  </a:lnTo>
                  <a:lnTo>
                    <a:pt x="479" y="184"/>
                  </a:lnTo>
                  <a:lnTo>
                    <a:pt x="444" y="239"/>
                  </a:lnTo>
                  <a:lnTo>
                    <a:pt x="432" y="269"/>
                  </a:lnTo>
                  <a:lnTo>
                    <a:pt x="443" y="328"/>
                  </a:lnTo>
                  <a:lnTo>
                    <a:pt x="469" y="388"/>
                  </a:lnTo>
                  <a:lnTo>
                    <a:pt x="471" y="429"/>
                  </a:lnTo>
                  <a:lnTo>
                    <a:pt x="480" y="454"/>
                  </a:lnTo>
                  <a:lnTo>
                    <a:pt x="455" y="477"/>
                  </a:lnTo>
                  <a:lnTo>
                    <a:pt x="406" y="491"/>
                  </a:lnTo>
                  <a:lnTo>
                    <a:pt x="378" y="529"/>
                  </a:lnTo>
                  <a:lnTo>
                    <a:pt x="354" y="579"/>
                  </a:lnTo>
                  <a:lnTo>
                    <a:pt x="305" y="641"/>
                  </a:lnTo>
                  <a:lnTo>
                    <a:pt x="285" y="689"/>
                  </a:lnTo>
                  <a:lnTo>
                    <a:pt x="192" y="750"/>
                  </a:lnTo>
                  <a:lnTo>
                    <a:pt x="166" y="811"/>
                  </a:lnTo>
                  <a:lnTo>
                    <a:pt x="140" y="794"/>
                  </a:lnTo>
                  <a:lnTo>
                    <a:pt x="121" y="767"/>
                  </a:lnTo>
                  <a:lnTo>
                    <a:pt x="61" y="740"/>
                  </a:lnTo>
                  <a:lnTo>
                    <a:pt x="25" y="736"/>
                  </a:lnTo>
                  <a:lnTo>
                    <a:pt x="0" y="763"/>
                  </a:lnTo>
                  <a:lnTo>
                    <a:pt x="13" y="782"/>
                  </a:lnTo>
                  <a:lnTo>
                    <a:pt x="47" y="816"/>
                  </a:lnTo>
                  <a:lnTo>
                    <a:pt x="83" y="887"/>
                  </a:lnTo>
                  <a:lnTo>
                    <a:pt x="154" y="916"/>
                  </a:lnTo>
                  <a:lnTo>
                    <a:pt x="179" y="953"/>
                  </a:lnTo>
                  <a:lnTo>
                    <a:pt x="197" y="1039"/>
                  </a:lnTo>
                  <a:lnTo>
                    <a:pt x="181" y="1099"/>
                  </a:lnTo>
                  <a:lnTo>
                    <a:pt x="161" y="1118"/>
                  </a:lnTo>
                  <a:lnTo>
                    <a:pt x="140" y="1116"/>
                  </a:lnTo>
                  <a:lnTo>
                    <a:pt x="123" y="1170"/>
                  </a:lnTo>
                  <a:lnTo>
                    <a:pt x="142" y="1249"/>
                  </a:lnTo>
                  <a:lnTo>
                    <a:pt x="173" y="1276"/>
                  </a:lnTo>
                  <a:lnTo>
                    <a:pt x="187" y="1323"/>
                  </a:lnTo>
                  <a:lnTo>
                    <a:pt x="214" y="1348"/>
                  </a:lnTo>
                  <a:lnTo>
                    <a:pt x="228" y="1394"/>
                  </a:lnTo>
                  <a:lnTo>
                    <a:pt x="252" y="1385"/>
                  </a:lnTo>
                  <a:lnTo>
                    <a:pt x="292" y="1389"/>
                  </a:lnTo>
                  <a:lnTo>
                    <a:pt x="313" y="1394"/>
                  </a:lnTo>
                  <a:lnTo>
                    <a:pt x="313" y="1383"/>
                  </a:lnTo>
                  <a:lnTo>
                    <a:pt x="295" y="1373"/>
                  </a:lnTo>
                  <a:lnTo>
                    <a:pt x="252" y="1360"/>
                  </a:lnTo>
                  <a:lnTo>
                    <a:pt x="247" y="1326"/>
                  </a:lnTo>
                  <a:lnTo>
                    <a:pt x="173" y="1226"/>
                  </a:lnTo>
                  <a:lnTo>
                    <a:pt x="183" y="1165"/>
                  </a:lnTo>
                  <a:lnTo>
                    <a:pt x="205" y="1156"/>
                  </a:lnTo>
                  <a:lnTo>
                    <a:pt x="244" y="1161"/>
                  </a:lnTo>
                  <a:lnTo>
                    <a:pt x="264" y="1142"/>
                  </a:lnTo>
                  <a:lnTo>
                    <a:pt x="267" y="1102"/>
                  </a:lnTo>
                  <a:lnTo>
                    <a:pt x="292" y="1087"/>
                  </a:lnTo>
                  <a:lnTo>
                    <a:pt x="307" y="1075"/>
                  </a:lnTo>
                  <a:lnTo>
                    <a:pt x="290" y="1005"/>
                  </a:lnTo>
                  <a:lnTo>
                    <a:pt x="273" y="992"/>
                  </a:lnTo>
                  <a:lnTo>
                    <a:pt x="234" y="878"/>
                  </a:lnTo>
                  <a:lnTo>
                    <a:pt x="252" y="834"/>
                  </a:lnTo>
                  <a:lnTo>
                    <a:pt x="285" y="835"/>
                  </a:lnTo>
                  <a:lnTo>
                    <a:pt x="290" y="825"/>
                  </a:lnTo>
                  <a:lnTo>
                    <a:pt x="270" y="811"/>
                  </a:lnTo>
                  <a:lnTo>
                    <a:pt x="282" y="789"/>
                  </a:lnTo>
                  <a:lnTo>
                    <a:pt x="319" y="769"/>
                  </a:lnTo>
                  <a:lnTo>
                    <a:pt x="352" y="732"/>
                  </a:lnTo>
                  <a:lnTo>
                    <a:pt x="376" y="726"/>
                  </a:lnTo>
                  <a:lnTo>
                    <a:pt x="375" y="695"/>
                  </a:lnTo>
                  <a:lnTo>
                    <a:pt x="444" y="644"/>
                  </a:lnTo>
                  <a:lnTo>
                    <a:pt x="477" y="607"/>
                  </a:lnTo>
                  <a:lnTo>
                    <a:pt x="480" y="583"/>
                  </a:lnTo>
                  <a:lnTo>
                    <a:pt x="524" y="556"/>
                  </a:lnTo>
                  <a:lnTo>
                    <a:pt x="552" y="523"/>
                  </a:lnTo>
                  <a:lnTo>
                    <a:pt x="561" y="474"/>
                  </a:lnTo>
                  <a:lnTo>
                    <a:pt x="546" y="442"/>
                  </a:lnTo>
                  <a:lnTo>
                    <a:pt x="520" y="428"/>
                  </a:lnTo>
                  <a:lnTo>
                    <a:pt x="524" y="391"/>
                  </a:lnTo>
                  <a:lnTo>
                    <a:pt x="516" y="338"/>
                  </a:lnTo>
                  <a:lnTo>
                    <a:pt x="494" y="304"/>
                  </a:lnTo>
                  <a:lnTo>
                    <a:pt x="495" y="288"/>
                  </a:lnTo>
                  <a:lnTo>
                    <a:pt x="524" y="260"/>
                  </a:lnTo>
                  <a:lnTo>
                    <a:pt x="527" y="233"/>
                  </a:lnTo>
                  <a:lnTo>
                    <a:pt x="569" y="229"/>
                  </a:lnTo>
                  <a:lnTo>
                    <a:pt x="593" y="210"/>
                  </a:lnTo>
                  <a:lnTo>
                    <a:pt x="614" y="185"/>
                  </a:lnTo>
                  <a:lnTo>
                    <a:pt x="624" y="167"/>
                  </a:lnTo>
                  <a:lnTo>
                    <a:pt x="671" y="132"/>
                  </a:lnTo>
                  <a:lnTo>
                    <a:pt x="744" y="101"/>
                  </a:lnTo>
                  <a:lnTo>
                    <a:pt x="764" y="97"/>
                  </a:lnTo>
                  <a:lnTo>
                    <a:pt x="779" y="83"/>
                  </a:lnTo>
                  <a:lnTo>
                    <a:pt x="771" y="41"/>
                  </a:lnTo>
                  <a:lnTo>
                    <a:pt x="750" y="17"/>
                  </a:lnTo>
                  <a:lnTo>
                    <a:pt x="726" y="0"/>
                  </a:lnTo>
                  <a:lnTo>
                    <a:pt x="716" y="1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3"/>
            <p:cNvSpPr>
              <a:spLocks/>
            </p:cNvSpPr>
            <p:nvPr/>
          </p:nvSpPr>
          <p:spPr bwMode="auto">
            <a:xfrm>
              <a:off x="4863" y="4358"/>
              <a:ext cx="334" cy="247"/>
            </a:xfrm>
            <a:custGeom>
              <a:avLst/>
              <a:gdLst>
                <a:gd name="T0" fmla="*/ 551 w 556"/>
                <a:gd name="T1" fmla="*/ 11 h 411"/>
                <a:gd name="T2" fmla="*/ 508 w 556"/>
                <a:gd name="T3" fmla="*/ 19 h 411"/>
                <a:gd name="T4" fmla="*/ 480 w 556"/>
                <a:gd name="T5" fmla="*/ 38 h 411"/>
                <a:gd name="T6" fmla="*/ 393 w 556"/>
                <a:gd name="T7" fmla="*/ 37 h 411"/>
                <a:gd name="T8" fmla="*/ 320 w 556"/>
                <a:gd name="T9" fmla="*/ 79 h 411"/>
                <a:gd name="T10" fmla="*/ 280 w 556"/>
                <a:gd name="T11" fmla="*/ 102 h 411"/>
                <a:gd name="T12" fmla="*/ 244 w 556"/>
                <a:gd name="T13" fmla="*/ 117 h 411"/>
                <a:gd name="T14" fmla="*/ 228 w 556"/>
                <a:gd name="T15" fmla="*/ 101 h 411"/>
                <a:gd name="T16" fmla="*/ 192 w 556"/>
                <a:gd name="T17" fmla="*/ 107 h 411"/>
                <a:gd name="T18" fmla="*/ 197 w 556"/>
                <a:gd name="T19" fmla="*/ 145 h 411"/>
                <a:gd name="T20" fmla="*/ 207 w 556"/>
                <a:gd name="T21" fmla="*/ 180 h 411"/>
                <a:gd name="T22" fmla="*/ 192 w 556"/>
                <a:gd name="T23" fmla="*/ 209 h 411"/>
                <a:gd name="T24" fmla="*/ 190 w 556"/>
                <a:gd name="T25" fmla="*/ 247 h 411"/>
                <a:gd name="T26" fmla="*/ 196 w 556"/>
                <a:gd name="T27" fmla="*/ 261 h 411"/>
                <a:gd name="T28" fmla="*/ 175 w 556"/>
                <a:gd name="T29" fmla="*/ 268 h 411"/>
                <a:gd name="T30" fmla="*/ 164 w 556"/>
                <a:gd name="T31" fmla="*/ 302 h 411"/>
                <a:gd name="T32" fmla="*/ 132 w 556"/>
                <a:gd name="T33" fmla="*/ 343 h 411"/>
                <a:gd name="T34" fmla="*/ 113 w 556"/>
                <a:gd name="T35" fmla="*/ 354 h 411"/>
                <a:gd name="T36" fmla="*/ 81 w 556"/>
                <a:gd name="T37" fmla="*/ 323 h 411"/>
                <a:gd name="T38" fmla="*/ 92 w 556"/>
                <a:gd name="T39" fmla="*/ 276 h 411"/>
                <a:gd name="T40" fmla="*/ 80 w 556"/>
                <a:gd name="T41" fmla="*/ 213 h 411"/>
                <a:gd name="T42" fmla="*/ 84 w 556"/>
                <a:gd name="T43" fmla="*/ 198 h 411"/>
                <a:gd name="T44" fmla="*/ 107 w 556"/>
                <a:gd name="T45" fmla="*/ 150 h 411"/>
                <a:gd name="T46" fmla="*/ 105 w 556"/>
                <a:gd name="T47" fmla="*/ 137 h 411"/>
                <a:gd name="T48" fmla="*/ 80 w 556"/>
                <a:gd name="T49" fmla="*/ 141 h 411"/>
                <a:gd name="T50" fmla="*/ 72 w 556"/>
                <a:gd name="T51" fmla="*/ 177 h 411"/>
                <a:gd name="T52" fmla="*/ 67 w 556"/>
                <a:gd name="T53" fmla="*/ 201 h 411"/>
                <a:gd name="T54" fmla="*/ 51 w 556"/>
                <a:gd name="T55" fmla="*/ 214 h 411"/>
                <a:gd name="T56" fmla="*/ 58 w 556"/>
                <a:gd name="T57" fmla="*/ 237 h 411"/>
                <a:gd name="T58" fmla="*/ 21 w 556"/>
                <a:gd name="T59" fmla="*/ 237 h 411"/>
                <a:gd name="T60" fmla="*/ 28 w 556"/>
                <a:gd name="T61" fmla="*/ 217 h 411"/>
                <a:gd name="T62" fmla="*/ 18 w 556"/>
                <a:gd name="T63" fmla="*/ 205 h 411"/>
                <a:gd name="T64" fmla="*/ 0 w 556"/>
                <a:gd name="T65" fmla="*/ 222 h 411"/>
                <a:gd name="T66" fmla="*/ 16 w 556"/>
                <a:gd name="T67" fmla="*/ 246 h 411"/>
                <a:gd name="T68" fmla="*/ 35 w 556"/>
                <a:gd name="T69" fmla="*/ 258 h 411"/>
                <a:gd name="T70" fmla="*/ 66 w 556"/>
                <a:gd name="T71" fmla="*/ 257 h 411"/>
                <a:gd name="T72" fmla="*/ 72 w 556"/>
                <a:gd name="T73" fmla="*/ 281 h 411"/>
                <a:gd name="T74" fmla="*/ 67 w 556"/>
                <a:gd name="T75" fmla="*/ 297 h 411"/>
                <a:gd name="T76" fmla="*/ 64 w 556"/>
                <a:gd name="T77" fmla="*/ 334 h 411"/>
                <a:gd name="T78" fmla="*/ 88 w 556"/>
                <a:gd name="T79" fmla="*/ 364 h 411"/>
                <a:gd name="T80" fmla="*/ 82 w 556"/>
                <a:gd name="T81" fmla="*/ 401 h 411"/>
                <a:gd name="T82" fmla="*/ 110 w 556"/>
                <a:gd name="T83" fmla="*/ 384 h 411"/>
                <a:gd name="T84" fmla="*/ 167 w 556"/>
                <a:gd name="T85" fmla="*/ 325 h 411"/>
                <a:gd name="T86" fmla="*/ 192 w 556"/>
                <a:gd name="T87" fmla="*/ 308 h 411"/>
                <a:gd name="T88" fmla="*/ 238 w 556"/>
                <a:gd name="T89" fmla="*/ 355 h 411"/>
                <a:gd name="T90" fmla="*/ 250 w 556"/>
                <a:gd name="T91" fmla="*/ 403 h 411"/>
                <a:gd name="T92" fmla="*/ 261 w 556"/>
                <a:gd name="T93" fmla="*/ 360 h 411"/>
                <a:gd name="T94" fmla="*/ 228 w 556"/>
                <a:gd name="T95" fmla="*/ 317 h 411"/>
                <a:gd name="T96" fmla="*/ 220 w 556"/>
                <a:gd name="T97" fmla="*/ 273 h 411"/>
                <a:gd name="T98" fmla="*/ 209 w 556"/>
                <a:gd name="T99" fmla="*/ 261 h 411"/>
                <a:gd name="T100" fmla="*/ 221 w 556"/>
                <a:gd name="T101" fmla="*/ 251 h 411"/>
                <a:gd name="T102" fmla="*/ 230 w 556"/>
                <a:gd name="T103" fmla="*/ 212 h 411"/>
                <a:gd name="T104" fmla="*/ 240 w 556"/>
                <a:gd name="T105" fmla="*/ 192 h 411"/>
                <a:gd name="T106" fmla="*/ 247 w 556"/>
                <a:gd name="T107" fmla="*/ 166 h 411"/>
                <a:gd name="T108" fmla="*/ 309 w 556"/>
                <a:gd name="T109" fmla="*/ 131 h 411"/>
                <a:gd name="T110" fmla="*/ 346 w 556"/>
                <a:gd name="T111" fmla="*/ 110 h 411"/>
                <a:gd name="T112" fmla="*/ 384 w 556"/>
                <a:gd name="T113" fmla="*/ 75 h 411"/>
                <a:gd name="T114" fmla="*/ 490 w 556"/>
                <a:gd name="T115" fmla="*/ 85 h 411"/>
                <a:gd name="T116" fmla="*/ 551 w 556"/>
                <a:gd name="T117" fmla="*/ 11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6" h="411">
                  <a:moveTo>
                    <a:pt x="551" y="11"/>
                  </a:moveTo>
                  <a:lnTo>
                    <a:pt x="551" y="11"/>
                  </a:lnTo>
                  <a:lnTo>
                    <a:pt x="536" y="0"/>
                  </a:lnTo>
                  <a:lnTo>
                    <a:pt x="508" y="19"/>
                  </a:lnTo>
                  <a:lnTo>
                    <a:pt x="502" y="30"/>
                  </a:lnTo>
                  <a:lnTo>
                    <a:pt x="480" y="38"/>
                  </a:lnTo>
                  <a:lnTo>
                    <a:pt x="403" y="40"/>
                  </a:lnTo>
                  <a:lnTo>
                    <a:pt x="393" y="37"/>
                  </a:lnTo>
                  <a:lnTo>
                    <a:pt x="359" y="50"/>
                  </a:lnTo>
                  <a:lnTo>
                    <a:pt x="320" y="79"/>
                  </a:lnTo>
                  <a:lnTo>
                    <a:pt x="304" y="101"/>
                  </a:lnTo>
                  <a:lnTo>
                    <a:pt x="280" y="102"/>
                  </a:lnTo>
                  <a:lnTo>
                    <a:pt x="261" y="114"/>
                  </a:lnTo>
                  <a:lnTo>
                    <a:pt x="244" y="117"/>
                  </a:lnTo>
                  <a:lnTo>
                    <a:pt x="236" y="112"/>
                  </a:lnTo>
                  <a:lnTo>
                    <a:pt x="228" y="101"/>
                  </a:lnTo>
                  <a:lnTo>
                    <a:pt x="218" y="101"/>
                  </a:lnTo>
                  <a:lnTo>
                    <a:pt x="192" y="107"/>
                  </a:lnTo>
                  <a:lnTo>
                    <a:pt x="181" y="136"/>
                  </a:lnTo>
                  <a:lnTo>
                    <a:pt x="197" y="145"/>
                  </a:lnTo>
                  <a:lnTo>
                    <a:pt x="204" y="151"/>
                  </a:lnTo>
                  <a:lnTo>
                    <a:pt x="207" y="180"/>
                  </a:lnTo>
                  <a:lnTo>
                    <a:pt x="204" y="190"/>
                  </a:lnTo>
                  <a:lnTo>
                    <a:pt x="192" y="209"/>
                  </a:lnTo>
                  <a:lnTo>
                    <a:pt x="189" y="228"/>
                  </a:lnTo>
                  <a:lnTo>
                    <a:pt x="190" y="247"/>
                  </a:lnTo>
                  <a:lnTo>
                    <a:pt x="200" y="250"/>
                  </a:lnTo>
                  <a:lnTo>
                    <a:pt x="196" y="261"/>
                  </a:lnTo>
                  <a:lnTo>
                    <a:pt x="185" y="262"/>
                  </a:lnTo>
                  <a:lnTo>
                    <a:pt x="175" y="268"/>
                  </a:lnTo>
                  <a:lnTo>
                    <a:pt x="171" y="285"/>
                  </a:lnTo>
                  <a:lnTo>
                    <a:pt x="164" y="302"/>
                  </a:lnTo>
                  <a:lnTo>
                    <a:pt x="148" y="326"/>
                  </a:lnTo>
                  <a:lnTo>
                    <a:pt x="132" y="343"/>
                  </a:lnTo>
                  <a:lnTo>
                    <a:pt x="122" y="352"/>
                  </a:lnTo>
                  <a:lnTo>
                    <a:pt x="113" y="354"/>
                  </a:lnTo>
                  <a:lnTo>
                    <a:pt x="100" y="340"/>
                  </a:lnTo>
                  <a:lnTo>
                    <a:pt x="81" y="323"/>
                  </a:lnTo>
                  <a:lnTo>
                    <a:pt x="80" y="313"/>
                  </a:lnTo>
                  <a:lnTo>
                    <a:pt x="92" y="276"/>
                  </a:lnTo>
                  <a:lnTo>
                    <a:pt x="91" y="260"/>
                  </a:lnTo>
                  <a:lnTo>
                    <a:pt x="80" y="213"/>
                  </a:lnTo>
                  <a:lnTo>
                    <a:pt x="80" y="207"/>
                  </a:lnTo>
                  <a:lnTo>
                    <a:pt x="84" y="198"/>
                  </a:lnTo>
                  <a:lnTo>
                    <a:pt x="86" y="189"/>
                  </a:lnTo>
                  <a:lnTo>
                    <a:pt x="107" y="150"/>
                  </a:lnTo>
                  <a:lnTo>
                    <a:pt x="107" y="146"/>
                  </a:lnTo>
                  <a:lnTo>
                    <a:pt x="105" y="137"/>
                  </a:lnTo>
                  <a:lnTo>
                    <a:pt x="98" y="133"/>
                  </a:lnTo>
                  <a:lnTo>
                    <a:pt x="80" y="141"/>
                  </a:lnTo>
                  <a:lnTo>
                    <a:pt x="69" y="156"/>
                  </a:lnTo>
                  <a:lnTo>
                    <a:pt x="72" y="177"/>
                  </a:lnTo>
                  <a:lnTo>
                    <a:pt x="72" y="192"/>
                  </a:lnTo>
                  <a:lnTo>
                    <a:pt x="67" y="201"/>
                  </a:lnTo>
                  <a:lnTo>
                    <a:pt x="51" y="207"/>
                  </a:lnTo>
                  <a:lnTo>
                    <a:pt x="51" y="214"/>
                  </a:lnTo>
                  <a:lnTo>
                    <a:pt x="60" y="229"/>
                  </a:lnTo>
                  <a:lnTo>
                    <a:pt x="58" y="237"/>
                  </a:lnTo>
                  <a:lnTo>
                    <a:pt x="40" y="243"/>
                  </a:lnTo>
                  <a:lnTo>
                    <a:pt x="21" y="237"/>
                  </a:lnTo>
                  <a:lnTo>
                    <a:pt x="21" y="225"/>
                  </a:lnTo>
                  <a:lnTo>
                    <a:pt x="28" y="217"/>
                  </a:lnTo>
                  <a:lnTo>
                    <a:pt x="22" y="207"/>
                  </a:lnTo>
                  <a:lnTo>
                    <a:pt x="18" y="205"/>
                  </a:lnTo>
                  <a:lnTo>
                    <a:pt x="5" y="212"/>
                  </a:lnTo>
                  <a:lnTo>
                    <a:pt x="0" y="222"/>
                  </a:lnTo>
                  <a:lnTo>
                    <a:pt x="2" y="232"/>
                  </a:lnTo>
                  <a:lnTo>
                    <a:pt x="16" y="246"/>
                  </a:lnTo>
                  <a:lnTo>
                    <a:pt x="30" y="251"/>
                  </a:lnTo>
                  <a:lnTo>
                    <a:pt x="35" y="258"/>
                  </a:lnTo>
                  <a:lnTo>
                    <a:pt x="62" y="254"/>
                  </a:lnTo>
                  <a:lnTo>
                    <a:pt x="66" y="257"/>
                  </a:lnTo>
                  <a:lnTo>
                    <a:pt x="65" y="273"/>
                  </a:lnTo>
                  <a:lnTo>
                    <a:pt x="72" y="281"/>
                  </a:lnTo>
                  <a:lnTo>
                    <a:pt x="72" y="291"/>
                  </a:lnTo>
                  <a:lnTo>
                    <a:pt x="67" y="297"/>
                  </a:lnTo>
                  <a:lnTo>
                    <a:pt x="60" y="312"/>
                  </a:lnTo>
                  <a:lnTo>
                    <a:pt x="64" y="334"/>
                  </a:lnTo>
                  <a:lnTo>
                    <a:pt x="69" y="350"/>
                  </a:lnTo>
                  <a:lnTo>
                    <a:pt x="88" y="364"/>
                  </a:lnTo>
                  <a:lnTo>
                    <a:pt x="88" y="378"/>
                  </a:lnTo>
                  <a:lnTo>
                    <a:pt x="82" y="401"/>
                  </a:lnTo>
                  <a:lnTo>
                    <a:pt x="95" y="411"/>
                  </a:lnTo>
                  <a:lnTo>
                    <a:pt x="110" y="384"/>
                  </a:lnTo>
                  <a:lnTo>
                    <a:pt x="138" y="368"/>
                  </a:lnTo>
                  <a:lnTo>
                    <a:pt x="167" y="325"/>
                  </a:lnTo>
                  <a:lnTo>
                    <a:pt x="185" y="308"/>
                  </a:lnTo>
                  <a:lnTo>
                    <a:pt x="192" y="308"/>
                  </a:lnTo>
                  <a:lnTo>
                    <a:pt x="233" y="340"/>
                  </a:lnTo>
                  <a:lnTo>
                    <a:pt x="238" y="355"/>
                  </a:lnTo>
                  <a:lnTo>
                    <a:pt x="241" y="396"/>
                  </a:lnTo>
                  <a:lnTo>
                    <a:pt x="250" y="403"/>
                  </a:lnTo>
                  <a:lnTo>
                    <a:pt x="256" y="397"/>
                  </a:lnTo>
                  <a:lnTo>
                    <a:pt x="261" y="360"/>
                  </a:lnTo>
                  <a:lnTo>
                    <a:pt x="247" y="332"/>
                  </a:lnTo>
                  <a:lnTo>
                    <a:pt x="228" y="317"/>
                  </a:lnTo>
                  <a:lnTo>
                    <a:pt x="218" y="296"/>
                  </a:lnTo>
                  <a:lnTo>
                    <a:pt x="220" y="273"/>
                  </a:lnTo>
                  <a:lnTo>
                    <a:pt x="215" y="264"/>
                  </a:lnTo>
                  <a:lnTo>
                    <a:pt x="209" y="261"/>
                  </a:lnTo>
                  <a:lnTo>
                    <a:pt x="211" y="250"/>
                  </a:lnTo>
                  <a:lnTo>
                    <a:pt x="221" y="251"/>
                  </a:lnTo>
                  <a:lnTo>
                    <a:pt x="226" y="226"/>
                  </a:lnTo>
                  <a:lnTo>
                    <a:pt x="230" y="212"/>
                  </a:lnTo>
                  <a:lnTo>
                    <a:pt x="230" y="203"/>
                  </a:lnTo>
                  <a:lnTo>
                    <a:pt x="240" y="192"/>
                  </a:lnTo>
                  <a:lnTo>
                    <a:pt x="239" y="177"/>
                  </a:lnTo>
                  <a:lnTo>
                    <a:pt x="247" y="166"/>
                  </a:lnTo>
                  <a:lnTo>
                    <a:pt x="261" y="150"/>
                  </a:lnTo>
                  <a:lnTo>
                    <a:pt x="309" y="131"/>
                  </a:lnTo>
                  <a:lnTo>
                    <a:pt x="317" y="120"/>
                  </a:lnTo>
                  <a:lnTo>
                    <a:pt x="346" y="110"/>
                  </a:lnTo>
                  <a:lnTo>
                    <a:pt x="371" y="84"/>
                  </a:lnTo>
                  <a:lnTo>
                    <a:pt x="384" y="75"/>
                  </a:lnTo>
                  <a:lnTo>
                    <a:pt x="467" y="86"/>
                  </a:lnTo>
                  <a:lnTo>
                    <a:pt x="490" y="85"/>
                  </a:lnTo>
                  <a:lnTo>
                    <a:pt x="556" y="28"/>
                  </a:lnTo>
                  <a:lnTo>
                    <a:pt x="551"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4"/>
            <p:cNvSpPr>
              <a:spLocks/>
            </p:cNvSpPr>
            <p:nvPr/>
          </p:nvSpPr>
          <p:spPr bwMode="auto">
            <a:xfrm>
              <a:off x="3997" y="2033"/>
              <a:ext cx="44" cy="134"/>
            </a:xfrm>
            <a:custGeom>
              <a:avLst/>
              <a:gdLst>
                <a:gd name="T0" fmla="*/ 4 w 74"/>
                <a:gd name="T1" fmla="*/ 11 h 223"/>
                <a:gd name="T2" fmla="*/ 4 w 74"/>
                <a:gd name="T3" fmla="*/ 11 h 223"/>
                <a:gd name="T4" fmla="*/ 0 w 74"/>
                <a:gd name="T5" fmla="*/ 32 h 223"/>
                <a:gd name="T6" fmla="*/ 17 w 74"/>
                <a:gd name="T7" fmla="*/ 124 h 223"/>
                <a:gd name="T8" fmla="*/ 46 w 74"/>
                <a:gd name="T9" fmla="*/ 204 h 223"/>
                <a:gd name="T10" fmla="*/ 56 w 74"/>
                <a:gd name="T11" fmla="*/ 223 h 223"/>
                <a:gd name="T12" fmla="*/ 62 w 74"/>
                <a:gd name="T13" fmla="*/ 223 h 223"/>
                <a:gd name="T14" fmla="*/ 67 w 74"/>
                <a:gd name="T15" fmla="*/ 211 h 223"/>
                <a:gd name="T16" fmla="*/ 61 w 74"/>
                <a:gd name="T17" fmla="*/ 204 h 223"/>
                <a:gd name="T18" fmla="*/ 74 w 74"/>
                <a:gd name="T19" fmla="*/ 175 h 223"/>
                <a:gd name="T20" fmla="*/ 72 w 74"/>
                <a:gd name="T21" fmla="*/ 164 h 223"/>
                <a:gd name="T22" fmla="*/ 62 w 74"/>
                <a:gd name="T23" fmla="*/ 141 h 223"/>
                <a:gd name="T24" fmla="*/ 62 w 74"/>
                <a:gd name="T25" fmla="*/ 127 h 223"/>
                <a:gd name="T26" fmla="*/ 37 w 74"/>
                <a:gd name="T27" fmla="*/ 31 h 223"/>
                <a:gd name="T28" fmla="*/ 33 w 74"/>
                <a:gd name="T29" fmla="*/ 21 h 223"/>
                <a:gd name="T30" fmla="*/ 21 w 74"/>
                <a:gd name="T31" fmla="*/ 6 h 223"/>
                <a:gd name="T32" fmla="*/ 12 w 74"/>
                <a:gd name="T33" fmla="*/ 0 h 223"/>
                <a:gd name="T34" fmla="*/ 7 w 74"/>
                <a:gd name="T35" fmla="*/ 2 h 223"/>
                <a:gd name="T36" fmla="*/ 4 w 74"/>
                <a:gd name="T37" fmla="*/ 11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223">
                  <a:moveTo>
                    <a:pt x="4" y="11"/>
                  </a:moveTo>
                  <a:lnTo>
                    <a:pt x="4" y="11"/>
                  </a:lnTo>
                  <a:lnTo>
                    <a:pt x="0" y="32"/>
                  </a:lnTo>
                  <a:lnTo>
                    <a:pt x="17" y="124"/>
                  </a:lnTo>
                  <a:lnTo>
                    <a:pt x="46" y="204"/>
                  </a:lnTo>
                  <a:lnTo>
                    <a:pt x="56" y="223"/>
                  </a:lnTo>
                  <a:lnTo>
                    <a:pt x="62" y="223"/>
                  </a:lnTo>
                  <a:lnTo>
                    <a:pt x="67" y="211"/>
                  </a:lnTo>
                  <a:lnTo>
                    <a:pt x="61" y="204"/>
                  </a:lnTo>
                  <a:lnTo>
                    <a:pt x="74" y="175"/>
                  </a:lnTo>
                  <a:lnTo>
                    <a:pt x="72" y="164"/>
                  </a:lnTo>
                  <a:lnTo>
                    <a:pt x="62" y="141"/>
                  </a:lnTo>
                  <a:lnTo>
                    <a:pt x="62" y="127"/>
                  </a:lnTo>
                  <a:lnTo>
                    <a:pt x="37" y="31"/>
                  </a:lnTo>
                  <a:lnTo>
                    <a:pt x="33" y="21"/>
                  </a:lnTo>
                  <a:lnTo>
                    <a:pt x="21" y="6"/>
                  </a:lnTo>
                  <a:lnTo>
                    <a:pt x="12" y="0"/>
                  </a:lnTo>
                  <a:lnTo>
                    <a:pt x="7" y="2"/>
                  </a:lnTo>
                  <a:lnTo>
                    <a:pt x="4"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5"/>
            <p:cNvSpPr>
              <a:spLocks/>
            </p:cNvSpPr>
            <p:nvPr/>
          </p:nvSpPr>
          <p:spPr bwMode="auto">
            <a:xfrm>
              <a:off x="4559" y="1927"/>
              <a:ext cx="70" cy="95"/>
            </a:xfrm>
            <a:custGeom>
              <a:avLst/>
              <a:gdLst>
                <a:gd name="T0" fmla="*/ 75 w 116"/>
                <a:gd name="T1" fmla="*/ 62 h 158"/>
                <a:gd name="T2" fmla="*/ 75 w 116"/>
                <a:gd name="T3" fmla="*/ 62 h 158"/>
                <a:gd name="T4" fmla="*/ 59 w 116"/>
                <a:gd name="T5" fmla="*/ 34 h 158"/>
                <a:gd name="T6" fmla="*/ 24 w 116"/>
                <a:gd name="T7" fmla="*/ 0 h 158"/>
                <a:gd name="T8" fmla="*/ 6 w 116"/>
                <a:gd name="T9" fmla="*/ 2 h 158"/>
                <a:gd name="T10" fmla="*/ 0 w 116"/>
                <a:gd name="T11" fmla="*/ 19 h 158"/>
                <a:gd name="T12" fmla="*/ 1 w 116"/>
                <a:gd name="T13" fmla="*/ 34 h 158"/>
                <a:gd name="T14" fmla="*/ 10 w 116"/>
                <a:gd name="T15" fmla="*/ 48 h 158"/>
                <a:gd name="T16" fmla="*/ 34 w 116"/>
                <a:gd name="T17" fmla="*/ 79 h 158"/>
                <a:gd name="T18" fmla="*/ 48 w 116"/>
                <a:gd name="T19" fmla="*/ 84 h 158"/>
                <a:gd name="T20" fmla="*/ 74 w 116"/>
                <a:gd name="T21" fmla="*/ 130 h 158"/>
                <a:gd name="T22" fmla="*/ 83 w 116"/>
                <a:gd name="T23" fmla="*/ 158 h 158"/>
                <a:gd name="T24" fmla="*/ 94 w 116"/>
                <a:gd name="T25" fmla="*/ 157 h 158"/>
                <a:gd name="T26" fmla="*/ 100 w 116"/>
                <a:gd name="T27" fmla="*/ 143 h 158"/>
                <a:gd name="T28" fmla="*/ 114 w 116"/>
                <a:gd name="T29" fmla="*/ 140 h 158"/>
                <a:gd name="T30" fmla="*/ 116 w 116"/>
                <a:gd name="T31" fmla="*/ 121 h 158"/>
                <a:gd name="T32" fmla="*/ 95 w 116"/>
                <a:gd name="T33" fmla="*/ 111 h 158"/>
                <a:gd name="T34" fmla="*/ 82 w 116"/>
                <a:gd name="T35" fmla="*/ 98 h 158"/>
                <a:gd name="T36" fmla="*/ 75 w 116"/>
                <a:gd name="T37" fmla="*/ 6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6" h="158">
                  <a:moveTo>
                    <a:pt x="75" y="62"/>
                  </a:moveTo>
                  <a:lnTo>
                    <a:pt x="75" y="62"/>
                  </a:lnTo>
                  <a:lnTo>
                    <a:pt x="59" y="34"/>
                  </a:lnTo>
                  <a:lnTo>
                    <a:pt x="24" y="0"/>
                  </a:lnTo>
                  <a:lnTo>
                    <a:pt x="6" y="2"/>
                  </a:lnTo>
                  <a:lnTo>
                    <a:pt x="0" y="19"/>
                  </a:lnTo>
                  <a:lnTo>
                    <a:pt x="1" y="34"/>
                  </a:lnTo>
                  <a:lnTo>
                    <a:pt x="10" y="48"/>
                  </a:lnTo>
                  <a:lnTo>
                    <a:pt x="34" y="79"/>
                  </a:lnTo>
                  <a:lnTo>
                    <a:pt x="48" y="84"/>
                  </a:lnTo>
                  <a:lnTo>
                    <a:pt x="74" y="130"/>
                  </a:lnTo>
                  <a:lnTo>
                    <a:pt x="83" y="158"/>
                  </a:lnTo>
                  <a:lnTo>
                    <a:pt x="94" y="157"/>
                  </a:lnTo>
                  <a:lnTo>
                    <a:pt x="100" y="143"/>
                  </a:lnTo>
                  <a:lnTo>
                    <a:pt x="114" y="140"/>
                  </a:lnTo>
                  <a:lnTo>
                    <a:pt x="116" y="121"/>
                  </a:lnTo>
                  <a:lnTo>
                    <a:pt x="95" y="111"/>
                  </a:lnTo>
                  <a:lnTo>
                    <a:pt x="82" y="98"/>
                  </a:lnTo>
                  <a:lnTo>
                    <a:pt x="75" y="6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6"/>
            <p:cNvSpPr>
              <a:spLocks/>
            </p:cNvSpPr>
            <p:nvPr/>
          </p:nvSpPr>
          <p:spPr bwMode="auto">
            <a:xfrm>
              <a:off x="4701" y="1941"/>
              <a:ext cx="34" cy="44"/>
            </a:xfrm>
            <a:custGeom>
              <a:avLst/>
              <a:gdLst>
                <a:gd name="T0" fmla="*/ 0 w 56"/>
                <a:gd name="T1" fmla="*/ 15 h 72"/>
                <a:gd name="T2" fmla="*/ 0 w 56"/>
                <a:gd name="T3" fmla="*/ 15 h 72"/>
                <a:gd name="T4" fmla="*/ 21 w 56"/>
                <a:gd name="T5" fmla="*/ 72 h 72"/>
                <a:gd name="T6" fmla="*/ 49 w 56"/>
                <a:gd name="T7" fmla="*/ 68 h 72"/>
                <a:gd name="T8" fmla="*/ 56 w 56"/>
                <a:gd name="T9" fmla="*/ 53 h 72"/>
                <a:gd name="T10" fmla="*/ 28 w 56"/>
                <a:gd name="T11" fmla="*/ 0 h 72"/>
                <a:gd name="T12" fmla="*/ 0 w 5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56" h="72">
                  <a:moveTo>
                    <a:pt x="0" y="15"/>
                  </a:moveTo>
                  <a:lnTo>
                    <a:pt x="0" y="15"/>
                  </a:lnTo>
                  <a:lnTo>
                    <a:pt x="21" y="72"/>
                  </a:lnTo>
                  <a:lnTo>
                    <a:pt x="49" y="68"/>
                  </a:lnTo>
                  <a:lnTo>
                    <a:pt x="56" y="53"/>
                  </a:lnTo>
                  <a:lnTo>
                    <a:pt x="28" y="0"/>
                  </a:lnTo>
                  <a:lnTo>
                    <a:pt x="0"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7"/>
            <p:cNvSpPr>
              <a:spLocks/>
            </p:cNvSpPr>
            <p:nvPr/>
          </p:nvSpPr>
          <p:spPr bwMode="auto">
            <a:xfrm>
              <a:off x="2854" y="2664"/>
              <a:ext cx="111" cy="28"/>
            </a:xfrm>
            <a:custGeom>
              <a:avLst/>
              <a:gdLst>
                <a:gd name="T0" fmla="*/ 84 w 185"/>
                <a:gd name="T1" fmla="*/ 19 h 47"/>
                <a:gd name="T2" fmla="*/ 84 w 185"/>
                <a:gd name="T3" fmla="*/ 19 h 47"/>
                <a:gd name="T4" fmla="*/ 59 w 185"/>
                <a:gd name="T5" fmla="*/ 26 h 47"/>
                <a:gd name="T6" fmla="*/ 27 w 185"/>
                <a:gd name="T7" fmla="*/ 0 h 47"/>
                <a:gd name="T8" fmla="*/ 0 w 185"/>
                <a:gd name="T9" fmla="*/ 31 h 47"/>
                <a:gd name="T10" fmla="*/ 17 w 185"/>
                <a:gd name="T11" fmla="*/ 39 h 47"/>
                <a:gd name="T12" fmla="*/ 31 w 185"/>
                <a:gd name="T13" fmla="*/ 28 h 47"/>
                <a:gd name="T14" fmla="*/ 59 w 185"/>
                <a:gd name="T15" fmla="*/ 42 h 47"/>
                <a:gd name="T16" fmla="*/ 77 w 185"/>
                <a:gd name="T17" fmla="*/ 31 h 47"/>
                <a:gd name="T18" fmla="*/ 93 w 185"/>
                <a:gd name="T19" fmla="*/ 42 h 47"/>
                <a:gd name="T20" fmla="*/ 141 w 185"/>
                <a:gd name="T21" fmla="*/ 47 h 47"/>
                <a:gd name="T22" fmla="*/ 185 w 185"/>
                <a:gd name="T23" fmla="*/ 28 h 47"/>
                <a:gd name="T24" fmla="*/ 151 w 185"/>
                <a:gd name="T25" fmla="*/ 21 h 47"/>
                <a:gd name="T26" fmla="*/ 136 w 185"/>
                <a:gd name="T27" fmla="*/ 37 h 47"/>
                <a:gd name="T28" fmla="*/ 84 w 185"/>
                <a:gd name="T29" fmla="*/ 1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5" h="47">
                  <a:moveTo>
                    <a:pt x="84" y="19"/>
                  </a:moveTo>
                  <a:lnTo>
                    <a:pt x="84" y="19"/>
                  </a:lnTo>
                  <a:lnTo>
                    <a:pt x="59" y="26"/>
                  </a:lnTo>
                  <a:lnTo>
                    <a:pt x="27" y="0"/>
                  </a:lnTo>
                  <a:lnTo>
                    <a:pt x="0" y="31"/>
                  </a:lnTo>
                  <a:lnTo>
                    <a:pt x="17" y="39"/>
                  </a:lnTo>
                  <a:lnTo>
                    <a:pt x="31" y="28"/>
                  </a:lnTo>
                  <a:lnTo>
                    <a:pt x="59" y="42"/>
                  </a:lnTo>
                  <a:lnTo>
                    <a:pt x="77" y="31"/>
                  </a:lnTo>
                  <a:lnTo>
                    <a:pt x="93" y="42"/>
                  </a:lnTo>
                  <a:lnTo>
                    <a:pt x="141" y="47"/>
                  </a:lnTo>
                  <a:lnTo>
                    <a:pt x="185" y="28"/>
                  </a:lnTo>
                  <a:lnTo>
                    <a:pt x="151" y="21"/>
                  </a:lnTo>
                  <a:lnTo>
                    <a:pt x="136" y="37"/>
                  </a:lnTo>
                  <a:lnTo>
                    <a:pt x="84" y="1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8"/>
            <p:cNvSpPr>
              <a:spLocks/>
            </p:cNvSpPr>
            <p:nvPr/>
          </p:nvSpPr>
          <p:spPr bwMode="auto">
            <a:xfrm>
              <a:off x="3292" y="3084"/>
              <a:ext cx="251" cy="164"/>
            </a:xfrm>
            <a:custGeom>
              <a:avLst/>
              <a:gdLst>
                <a:gd name="T0" fmla="*/ 87 w 418"/>
                <a:gd name="T1" fmla="*/ 57 h 274"/>
                <a:gd name="T2" fmla="*/ 87 w 418"/>
                <a:gd name="T3" fmla="*/ 57 h 274"/>
                <a:gd name="T4" fmla="*/ 63 w 418"/>
                <a:gd name="T5" fmla="*/ 39 h 274"/>
                <a:gd name="T6" fmla="*/ 41 w 418"/>
                <a:gd name="T7" fmla="*/ 14 h 274"/>
                <a:gd name="T8" fmla="*/ 22 w 418"/>
                <a:gd name="T9" fmla="*/ 0 h 274"/>
                <a:gd name="T10" fmla="*/ 5 w 418"/>
                <a:gd name="T11" fmla="*/ 12 h 274"/>
                <a:gd name="T12" fmla="*/ 9 w 418"/>
                <a:gd name="T13" fmla="*/ 19 h 274"/>
                <a:gd name="T14" fmla="*/ 1 w 418"/>
                <a:gd name="T15" fmla="*/ 45 h 274"/>
                <a:gd name="T16" fmla="*/ 0 w 418"/>
                <a:gd name="T17" fmla="*/ 73 h 274"/>
                <a:gd name="T18" fmla="*/ 12 w 418"/>
                <a:gd name="T19" fmla="*/ 80 h 274"/>
                <a:gd name="T20" fmla="*/ 21 w 418"/>
                <a:gd name="T21" fmla="*/ 79 h 274"/>
                <a:gd name="T22" fmla="*/ 31 w 418"/>
                <a:gd name="T23" fmla="*/ 90 h 274"/>
                <a:gd name="T24" fmla="*/ 31 w 418"/>
                <a:gd name="T25" fmla="*/ 104 h 274"/>
                <a:gd name="T26" fmla="*/ 64 w 418"/>
                <a:gd name="T27" fmla="*/ 131 h 274"/>
                <a:gd name="T28" fmla="*/ 72 w 418"/>
                <a:gd name="T29" fmla="*/ 147 h 274"/>
                <a:gd name="T30" fmla="*/ 86 w 418"/>
                <a:gd name="T31" fmla="*/ 155 h 274"/>
                <a:gd name="T32" fmla="*/ 108 w 418"/>
                <a:gd name="T33" fmla="*/ 156 h 274"/>
                <a:gd name="T34" fmla="*/ 125 w 418"/>
                <a:gd name="T35" fmla="*/ 164 h 274"/>
                <a:gd name="T36" fmla="*/ 135 w 418"/>
                <a:gd name="T37" fmla="*/ 181 h 274"/>
                <a:gd name="T38" fmla="*/ 150 w 418"/>
                <a:gd name="T39" fmla="*/ 188 h 274"/>
                <a:gd name="T40" fmla="*/ 159 w 418"/>
                <a:gd name="T41" fmla="*/ 199 h 274"/>
                <a:gd name="T42" fmla="*/ 156 w 418"/>
                <a:gd name="T43" fmla="*/ 220 h 274"/>
                <a:gd name="T44" fmla="*/ 202 w 418"/>
                <a:gd name="T45" fmla="*/ 242 h 274"/>
                <a:gd name="T46" fmla="*/ 238 w 418"/>
                <a:gd name="T47" fmla="*/ 253 h 274"/>
                <a:gd name="T48" fmla="*/ 259 w 418"/>
                <a:gd name="T49" fmla="*/ 269 h 274"/>
                <a:gd name="T50" fmla="*/ 274 w 418"/>
                <a:gd name="T51" fmla="*/ 274 h 274"/>
                <a:gd name="T52" fmla="*/ 304 w 418"/>
                <a:gd name="T53" fmla="*/ 270 h 274"/>
                <a:gd name="T54" fmla="*/ 342 w 418"/>
                <a:gd name="T55" fmla="*/ 259 h 274"/>
                <a:gd name="T56" fmla="*/ 364 w 418"/>
                <a:gd name="T57" fmla="*/ 244 h 274"/>
                <a:gd name="T58" fmla="*/ 373 w 418"/>
                <a:gd name="T59" fmla="*/ 245 h 274"/>
                <a:gd name="T60" fmla="*/ 389 w 418"/>
                <a:gd name="T61" fmla="*/ 259 h 274"/>
                <a:gd name="T62" fmla="*/ 403 w 418"/>
                <a:gd name="T63" fmla="*/ 254 h 274"/>
                <a:gd name="T64" fmla="*/ 413 w 418"/>
                <a:gd name="T65" fmla="*/ 243 h 274"/>
                <a:gd name="T66" fmla="*/ 418 w 418"/>
                <a:gd name="T67" fmla="*/ 234 h 274"/>
                <a:gd name="T68" fmla="*/ 416 w 418"/>
                <a:gd name="T69" fmla="*/ 224 h 274"/>
                <a:gd name="T70" fmla="*/ 405 w 418"/>
                <a:gd name="T71" fmla="*/ 220 h 274"/>
                <a:gd name="T72" fmla="*/ 380 w 418"/>
                <a:gd name="T73" fmla="*/ 194 h 274"/>
                <a:gd name="T74" fmla="*/ 340 w 418"/>
                <a:gd name="T75" fmla="*/ 184 h 274"/>
                <a:gd name="T76" fmla="*/ 312 w 418"/>
                <a:gd name="T77" fmla="*/ 194 h 274"/>
                <a:gd name="T78" fmla="*/ 282 w 418"/>
                <a:gd name="T79" fmla="*/ 194 h 274"/>
                <a:gd name="T80" fmla="*/ 268 w 418"/>
                <a:gd name="T81" fmla="*/ 199 h 274"/>
                <a:gd name="T82" fmla="*/ 248 w 418"/>
                <a:gd name="T83" fmla="*/ 195 h 274"/>
                <a:gd name="T84" fmla="*/ 236 w 418"/>
                <a:gd name="T85" fmla="*/ 158 h 274"/>
                <a:gd name="T86" fmla="*/ 200 w 418"/>
                <a:gd name="T87" fmla="*/ 120 h 274"/>
                <a:gd name="T88" fmla="*/ 123 w 418"/>
                <a:gd name="T89" fmla="*/ 91 h 274"/>
                <a:gd name="T90" fmla="*/ 103 w 418"/>
                <a:gd name="T91" fmla="*/ 61 h 274"/>
                <a:gd name="T92" fmla="*/ 87 w 418"/>
                <a:gd name="T93"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8" h="274">
                  <a:moveTo>
                    <a:pt x="87" y="57"/>
                  </a:moveTo>
                  <a:lnTo>
                    <a:pt x="87" y="57"/>
                  </a:lnTo>
                  <a:lnTo>
                    <a:pt x="63" y="39"/>
                  </a:lnTo>
                  <a:lnTo>
                    <a:pt x="41" y="14"/>
                  </a:lnTo>
                  <a:lnTo>
                    <a:pt x="22" y="0"/>
                  </a:lnTo>
                  <a:lnTo>
                    <a:pt x="5" y="12"/>
                  </a:lnTo>
                  <a:lnTo>
                    <a:pt x="9" y="19"/>
                  </a:lnTo>
                  <a:lnTo>
                    <a:pt x="1" y="45"/>
                  </a:lnTo>
                  <a:lnTo>
                    <a:pt x="0" y="73"/>
                  </a:lnTo>
                  <a:lnTo>
                    <a:pt x="12" y="80"/>
                  </a:lnTo>
                  <a:lnTo>
                    <a:pt x="21" y="79"/>
                  </a:lnTo>
                  <a:lnTo>
                    <a:pt x="31" y="90"/>
                  </a:lnTo>
                  <a:lnTo>
                    <a:pt x="31" y="104"/>
                  </a:lnTo>
                  <a:lnTo>
                    <a:pt x="64" y="131"/>
                  </a:lnTo>
                  <a:lnTo>
                    <a:pt x="72" y="147"/>
                  </a:lnTo>
                  <a:lnTo>
                    <a:pt x="86" y="155"/>
                  </a:lnTo>
                  <a:lnTo>
                    <a:pt x="108" y="156"/>
                  </a:lnTo>
                  <a:lnTo>
                    <a:pt x="125" y="164"/>
                  </a:lnTo>
                  <a:lnTo>
                    <a:pt x="135" y="181"/>
                  </a:lnTo>
                  <a:lnTo>
                    <a:pt x="150" y="188"/>
                  </a:lnTo>
                  <a:lnTo>
                    <a:pt x="159" y="199"/>
                  </a:lnTo>
                  <a:lnTo>
                    <a:pt x="156" y="220"/>
                  </a:lnTo>
                  <a:lnTo>
                    <a:pt x="202" y="242"/>
                  </a:lnTo>
                  <a:lnTo>
                    <a:pt x="238" y="253"/>
                  </a:lnTo>
                  <a:lnTo>
                    <a:pt x="259" y="269"/>
                  </a:lnTo>
                  <a:lnTo>
                    <a:pt x="274" y="274"/>
                  </a:lnTo>
                  <a:lnTo>
                    <a:pt x="304" y="270"/>
                  </a:lnTo>
                  <a:lnTo>
                    <a:pt x="342" y="259"/>
                  </a:lnTo>
                  <a:lnTo>
                    <a:pt x="364" y="244"/>
                  </a:lnTo>
                  <a:lnTo>
                    <a:pt x="373" y="245"/>
                  </a:lnTo>
                  <a:lnTo>
                    <a:pt x="389" y="259"/>
                  </a:lnTo>
                  <a:lnTo>
                    <a:pt x="403" y="254"/>
                  </a:lnTo>
                  <a:lnTo>
                    <a:pt x="413" y="243"/>
                  </a:lnTo>
                  <a:lnTo>
                    <a:pt x="418" y="234"/>
                  </a:lnTo>
                  <a:lnTo>
                    <a:pt x="416" y="224"/>
                  </a:lnTo>
                  <a:lnTo>
                    <a:pt x="405" y="220"/>
                  </a:lnTo>
                  <a:lnTo>
                    <a:pt x="380" y="194"/>
                  </a:lnTo>
                  <a:lnTo>
                    <a:pt x="340" y="184"/>
                  </a:lnTo>
                  <a:lnTo>
                    <a:pt x="312" y="194"/>
                  </a:lnTo>
                  <a:lnTo>
                    <a:pt x="282" y="194"/>
                  </a:lnTo>
                  <a:lnTo>
                    <a:pt x="268" y="199"/>
                  </a:lnTo>
                  <a:lnTo>
                    <a:pt x="248" y="195"/>
                  </a:lnTo>
                  <a:lnTo>
                    <a:pt x="236" y="158"/>
                  </a:lnTo>
                  <a:lnTo>
                    <a:pt x="200" y="120"/>
                  </a:lnTo>
                  <a:lnTo>
                    <a:pt x="123" y="91"/>
                  </a:lnTo>
                  <a:lnTo>
                    <a:pt x="103" y="61"/>
                  </a:lnTo>
                  <a:lnTo>
                    <a:pt x="87" y="5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49"/>
            <p:cNvSpPr>
              <a:spLocks/>
            </p:cNvSpPr>
            <p:nvPr/>
          </p:nvSpPr>
          <p:spPr bwMode="auto">
            <a:xfrm>
              <a:off x="3613" y="3061"/>
              <a:ext cx="207" cy="127"/>
            </a:xfrm>
            <a:custGeom>
              <a:avLst/>
              <a:gdLst>
                <a:gd name="T0" fmla="*/ 3 w 344"/>
                <a:gd name="T1" fmla="*/ 202 h 212"/>
                <a:gd name="T2" fmla="*/ 3 w 344"/>
                <a:gd name="T3" fmla="*/ 202 h 212"/>
                <a:gd name="T4" fmla="*/ 19 w 344"/>
                <a:gd name="T5" fmla="*/ 200 h 212"/>
                <a:gd name="T6" fmla="*/ 30 w 344"/>
                <a:gd name="T7" fmla="*/ 210 h 212"/>
                <a:gd name="T8" fmla="*/ 72 w 344"/>
                <a:gd name="T9" fmla="*/ 212 h 212"/>
                <a:gd name="T10" fmla="*/ 116 w 344"/>
                <a:gd name="T11" fmla="*/ 181 h 212"/>
                <a:gd name="T12" fmla="*/ 124 w 344"/>
                <a:gd name="T13" fmla="*/ 165 h 212"/>
                <a:gd name="T14" fmla="*/ 140 w 344"/>
                <a:gd name="T15" fmla="*/ 153 h 212"/>
                <a:gd name="T16" fmla="*/ 171 w 344"/>
                <a:gd name="T17" fmla="*/ 139 h 212"/>
                <a:gd name="T18" fmla="*/ 211 w 344"/>
                <a:gd name="T19" fmla="*/ 114 h 212"/>
                <a:gd name="T20" fmla="*/ 220 w 344"/>
                <a:gd name="T21" fmla="*/ 104 h 212"/>
                <a:gd name="T22" fmla="*/ 267 w 344"/>
                <a:gd name="T23" fmla="*/ 77 h 212"/>
                <a:gd name="T24" fmla="*/ 290 w 344"/>
                <a:gd name="T25" fmla="*/ 61 h 212"/>
                <a:gd name="T26" fmla="*/ 319 w 344"/>
                <a:gd name="T27" fmla="*/ 52 h 212"/>
                <a:gd name="T28" fmla="*/ 340 w 344"/>
                <a:gd name="T29" fmla="*/ 55 h 212"/>
                <a:gd name="T30" fmla="*/ 344 w 344"/>
                <a:gd name="T31" fmla="*/ 39 h 212"/>
                <a:gd name="T32" fmla="*/ 340 w 344"/>
                <a:gd name="T33" fmla="*/ 22 h 212"/>
                <a:gd name="T34" fmla="*/ 327 w 344"/>
                <a:gd name="T35" fmla="*/ 10 h 212"/>
                <a:gd name="T36" fmla="*/ 310 w 344"/>
                <a:gd name="T37" fmla="*/ 14 h 212"/>
                <a:gd name="T38" fmla="*/ 273 w 344"/>
                <a:gd name="T39" fmla="*/ 0 h 212"/>
                <a:gd name="T40" fmla="*/ 253 w 344"/>
                <a:gd name="T41" fmla="*/ 10 h 212"/>
                <a:gd name="T42" fmla="*/ 235 w 344"/>
                <a:gd name="T43" fmla="*/ 10 h 212"/>
                <a:gd name="T44" fmla="*/ 199 w 344"/>
                <a:gd name="T45" fmla="*/ 31 h 212"/>
                <a:gd name="T46" fmla="*/ 180 w 344"/>
                <a:gd name="T47" fmla="*/ 55 h 212"/>
                <a:gd name="T48" fmla="*/ 55 w 344"/>
                <a:gd name="T49" fmla="*/ 159 h 212"/>
                <a:gd name="T50" fmla="*/ 34 w 344"/>
                <a:gd name="T51" fmla="*/ 165 h 212"/>
                <a:gd name="T52" fmla="*/ 24 w 344"/>
                <a:gd name="T53" fmla="*/ 179 h 212"/>
                <a:gd name="T54" fmla="*/ 0 w 344"/>
                <a:gd name="T55" fmla="*/ 194 h 212"/>
                <a:gd name="T56" fmla="*/ 3 w 344"/>
                <a:gd name="T57" fmla="*/ 20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44" h="212">
                  <a:moveTo>
                    <a:pt x="3" y="202"/>
                  </a:moveTo>
                  <a:lnTo>
                    <a:pt x="3" y="202"/>
                  </a:lnTo>
                  <a:lnTo>
                    <a:pt x="19" y="200"/>
                  </a:lnTo>
                  <a:lnTo>
                    <a:pt x="30" y="210"/>
                  </a:lnTo>
                  <a:lnTo>
                    <a:pt x="72" y="212"/>
                  </a:lnTo>
                  <a:lnTo>
                    <a:pt x="116" y="181"/>
                  </a:lnTo>
                  <a:lnTo>
                    <a:pt x="124" y="165"/>
                  </a:lnTo>
                  <a:lnTo>
                    <a:pt x="140" y="153"/>
                  </a:lnTo>
                  <a:lnTo>
                    <a:pt x="171" y="139"/>
                  </a:lnTo>
                  <a:lnTo>
                    <a:pt x="211" y="114"/>
                  </a:lnTo>
                  <a:lnTo>
                    <a:pt x="220" y="104"/>
                  </a:lnTo>
                  <a:lnTo>
                    <a:pt x="267" y="77"/>
                  </a:lnTo>
                  <a:lnTo>
                    <a:pt x="290" y="61"/>
                  </a:lnTo>
                  <a:lnTo>
                    <a:pt x="319" y="52"/>
                  </a:lnTo>
                  <a:lnTo>
                    <a:pt x="340" y="55"/>
                  </a:lnTo>
                  <a:lnTo>
                    <a:pt x="344" y="39"/>
                  </a:lnTo>
                  <a:lnTo>
                    <a:pt x="340" y="22"/>
                  </a:lnTo>
                  <a:lnTo>
                    <a:pt x="327" y="10"/>
                  </a:lnTo>
                  <a:lnTo>
                    <a:pt x="310" y="14"/>
                  </a:lnTo>
                  <a:lnTo>
                    <a:pt x="273" y="0"/>
                  </a:lnTo>
                  <a:lnTo>
                    <a:pt x="253" y="10"/>
                  </a:lnTo>
                  <a:lnTo>
                    <a:pt x="235" y="10"/>
                  </a:lnTo>
                  <a:lnTo>
                    <a:pt x="199" y="31"/>
                  </a:lnTo>
                  <a:lnTo>
                    <a:pt x="180" y="55"/>
                  </a:lnTo>
                  <a:lnTo>
                    <a:pt x="55" y="159"/>
                  </a:lnTo>
                  <a:lnTo>
                    <a:pt x="34" y="165"/>
                  </a:lnTo>
                  <a:lnTo>
                    <a:pt x="24" y="179"/>
                  </a:lnTo>
                  <a:lnTo>
                    <a:pt x="0" y="194"/>
                  </a:lnTo>
                  <a:lnTo>
                    <a:pt x="3" y="20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0"/>
            <p:cNvSpPr>
              <a:spLocks/>
            </p:cNvSpPr>
            <p:nvPr/>
          </p:nvSpPr>
          <p:spPr bwMode="auto">
            <a:xfrm>
              <a:off x="4317" y="2281"/>
              <a:ext cx="95" cy="216"/>
            </a:xfrm>
            <a:custGeom>
              <a:avLst/>
              <a:gdLst>
                <a:gd name="T0" fmla="*/ 46 w 158"/>
                <a:gd name="T1" fmla="*/ 0 h 360"/>
                <a:gd name="T2" fmla="*/ 46 w 158"/>
                <a:gd name="T3" fmla="*/ 0 h 360"/>
                <a:gd name="T4" fmla="*/ 19 w 158"/>
                <a:gd name="T5" fmla="*/ 8 h 360"/>
                <a:gd name="T6" fmla="*/ 1 w 158"/>
                <a:gd name="T7" fmla="*/ 24 h 360"/>
                <a:gd name="T8" fmla="*/ 0 w 158"/>
                <a:gd name="T9" fmla="*/ 35 h 360"/>
                <a:gd name="T10" fmla="*/ 6 w 158"/>
                <a:gd name="T11" fmla="*/ 43 h 360"/>
                <a:gd name="T12" fmla="*/ 22 w 158"/>
                <a:gd name="T13" fmla="*/ 78 h 360"/>
                <a:gd name="T14" fmla="*/ 19 w 158"/>
                <a:gd name="T15" fmla="*/ 92 h 360"/>
                <a:gd name="T16" fmla="*/ 11 w 158"/>
                <a:gd name="T17" fmla="*/ 104 h 360"/>
                <a:gd name="T18" fmla="*/ 11 w 158"/>
                <a:gd name="T19" fmla="*/ 122 h 360"/>
                <a:gd name="T20" fmla="*/ 27 w 158"/>
                <a:gd name="T21" fmla="*/ 130 h 360"/>
                <a:gd name="T22" fmla="*/ 38 w 158"/>
                <a:gd name="T23" fmla="*/ 134 h 360"/>
                <a:gd name="T24" fmla="*/ 25 w 158"/>
                <a:gd name="T25" fmla="*/ 155 h 360"/>
                <a:gd name="T26" fmla="*/ 25 w 158"/>
                <a:gd name="T27" fmla="*/ 181 h 360"/>
                <a:gd name="T28" fmla="*/ 31 w 158"/>
                <a:gd name="T29" fmla="*/ 191 h 360"/>
                <a:gd name="T30" fmla="*/ 45 w 158"/>
                <a:gd name="T31" fmla="*/ 201 h 360"/>
                <a:gd name="T32" fmla="*/ 65 w 158"/>
                <a:gd name="T33" fmla="*/ 199 h 360"/>
                <a:gd name="T34" fmla="*/ 75 w 158"/>
                <a:gd name="T35" fmla="*/ 203 h 360"/>
                <a:gd name="T36" fmla="*/ 72 w 158"/>
                <a:gd name="T37" fmla="*/ 218 h 360"/>
                <a:gd name="T38" fmla="*/ 51 w 158"/>
                <a:gd name="T39" fmla="*/ 229 h 360"/>
                <a:gd name="T40" fmla="*/ 46 w 158"/>
                <a:gd name="T41" fmla="*/ 240 h 360"/>
                <a:gd name="T42" fmla="*/ 28 w 158"/>
                <a:gd name="T43" fmla="*/ 256 h 360"/>
                <a:gd name="T44" fmla="*/ 27 w 158"/>
                <a:gd name="T45" fmla="*/ 261 h 360"/>
                <a:gd name="T46" fmla="*/ 40 w 158"/>
                <a:gd name="T47" fmla="*/ 279 h 360"/>
                <a:gd name="T48" fmla="*/ 121 w 158"/>
                <a:gd name="T49" fmla="*/ 341 h 360"/>
                <a:gd name="T50" fmla="*/ 133 w 158"/>
                <a:gd name="T51" fmla="*/ 360 h 360"/>
                <a:gd name="T52" fmla="*/ 141 w 158"/>
                <a:gd name="T53" fmla="*/ 359 h 360"/>
                <a:gd name="T54" fmla="*/ 158 w 158"/>
                <a:gd name="T55" fmla="*/ 335 h 360"/>
                <a:gd name="T56" fmla="*/ 155 w 158"/>
                <a:gd name="T57" fmla="*/ 320 h 360"/>
                <a:gd name="T58" fmla="*/ 145 w 158"/>
                <a:gd name="T59" fmla="*/ 299 h 360"/>
                <a:gd name="T60" fmla="*/ 147 w 158"/>
                <a:gd name="T61" fmla="*/ 276 h 360"/>
                <a:gd name="T62" fmla="*/ 105 w 158"/>
                <a:gd name="T63" fmla="*/ 224 h 360"/>
                <a:gd name="T64" fmla="*/ 96 w 158"/>
                <a:gd name="T65" fmla="*/ 198 h 360"/>
                <a:gd name="T66" fmla="*/ 87 w 158"/>
                <a:gd name="T67" fmla="*/ 185 h 360"/>
                <a:gd name="T68" fmla="*/ 87 w 158"/>
                <a:gd name="T69" fmla="*/ 171 h 360"/>
                <a:gd name="T70" fmla="*/ 108 w 158"/>
                <a:gd name="T71" fmla="*/ 136 h 360"/>
                <a:gd name="T72" fmla="*/ 107 w 158"/>
                <a:gd name="T73" fmla="*/ 104 h 360"/>
                <a:gd name="T74" fmla="*/ 126 w 158"/>
                <a:gd name="T75" fmla="*/ 41 h 360"/>
                <a:gd name="T76" fmla="*/ 121 w 158"/>
                <a:gd name="T77" fmla="*/ 32 h 360"/>
                <a:gd name="T78" fmla="*/ 87 w 158"/>
                <a:gd name="T79" fmla="*/ 12 h 360"/>
                <a:gd name="T80" fmla="*/ 59 w 158"/>
                <a:gd name="T81" fmla="*/ 8 h 360"/>
                <a:gd name="T82" fmla="*/ 46 w 158"/>
                <a:gd name="T8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8" h="360">
                  <a:moveTo>
                    <a:pt x="46" y="0"/>
                  </a:moveTo>
                  <a:lnTo>
                    <a:pt x="46" y="0"/>
                  </a:lnTo>
                  <a:lnTo>
                    <a:pt x="19" y="8"/>
                  </a:lnTo>
                  <a:lnTo>
                    <a:pt x="1" y="24"/>
                  </a:lnTo>
                  <a:lnTo>
                    <a:pt x="0" y="35"/>
                  </a:lnTo>
                  <a:lnTo>
                    <a:pt x="6" y="43"/>
                  </a:lnTo>
                  <a:lnTo>
                    <a:pt x="22" y="78"/>
                  </a:lnTo>
                  <a:lnTo>
                    <a:pt x="19" y="92"/>
                  </a:lnTo>
                  <a:lnTo>
                    <a:pt x="11" y="104"/>
                  </a:lnTo>
                  <a:lnTo>
                    <a:pt x="11" y="122"/>
                  </a:lnTo>
                  <a:lnTo>
                    <a:pt x="27" y="130"/>
                  </a:lnTo>
                  <a:lnTo>
                    <a:pt x="38" y="134"/>
                  </a:lnTo>
                  <a:lnTo>
                    <a:pt x="25" y="155"/>
                  </a:lnTo>
                  <a:lnTo>
                    <a:pt x="25" y="181"/>
                  </a:lnTo>
                  <a:lnTo>
                    <a:pt x="31" y="191"/>
                  </a:lnTo>
                  <a:lnTo>
                    <a:pt x="45" y="201"/>
                  </a:lnTo>
                  <a:lnTo>
                    <a:pt x="65" y="199"/>
                  </a:lnTo>
                  <a:lnTo>
                    <a:pt x="75" y="203"/>
                  </a:lnTo>
                  <a:lnTo>
                    <a:pt x="72" y="218"/>
                  </a:lnTo>
                  <a:lnTo>
                    <a:pt x="51" y="229"/>
                  </a:lnTo>
                  <a:lnTo>
                    <a:pt x="46" y="240"/>
                  </a:lnTo>
                  <a:lnTo>
                    <a:pt x="28" y="256"/>
                  </a:lnTo>
                  <a:lnTo>
                    <a:pt x="27" y="261"/>
                  </a:lnTo>
                  <a:lnTo>
                    <a:pt x="40" y="279"/>
                  </a:lnTo>
                  <a:lnTo>
                    <a:pt x="121" y="341"/>
                  </a:lnTo>
                  <a:lnTo>
                    <a:pt x="133" y="360"/>
                  </a:lnTo>
                  <a:lnTo>
                    <a:pt x="141" y="359"/>
                  </a:lnTo>
                  <a:lnTo>
                    <a:pt x="158" y="335"/>
                  </a:lnTo>
                  <a:lnTo>
                    <a:pt x="155" y="320"/>
                  </a:lnTo>
                  <a:lnTo>
                    <a:pt x="145" y="299"/>
                  </a:lnTo>
                  <a:lnTo>
                    <a:pt x="147" y="276"/>
                  </a:lnTo>
                  <a:lnTo>
                    <a:pt x="105" y="224"/>
                  </a:lnTo>
                  <a:lnTo>
                    <a:pt x="96" y="198"/>
                  </a:lnTo>
                  <a:lnTo>
                    <a:pt x="87" y="185"/>
                  </a:lnTo>
                  <a:lnTo>
                    <a:pt x="87" y="171"/>
                  </a:lnTo>
                  <a:lnTo>
                    <a:pt x="108" y="136"/>
                  </a:lnTo>
                  <a:lnTo>
                    <a:pt x="107" y="104"/>
                  </a:lnTo>
                  <a:lnTo>
                    <a:pt x="126" y="41"/>
                  </a:lnTo>
                  <a:lnTo>
                    <a:pt x="121" y="32"/>
                  </a:lnTo>
                  <a:lnTo>
                    <a:pt x="87" y="12"/>
                  </a:lnTo>
                  <a:lnTo>
                    <a:pt x="59" y="8"/>
                  </a:lnTo>
                  <a:lnTo>
                    <a:pt x="46"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1"/>
            <p:cNvSpPr>
              <a:spLocks/>
            </p:cNvSpPr>
            <p:nvPr/>
          </p:nvSpPr>
          <p:spPr bwMode="auto">
            <a:xfrm>
              <a:off x="4485" y="2358"/>
              <a:ext cx="69" cy="65"/>
            </a:xfrm>
            <a:custGeom>
              <a:avLst/>
              <a:gdLst>
                <a:gd name="T0" fmla="*/ 43 w 115"/>
                <a:gd name="T1" fmla="*/ 12 h 107"/>
                <a:gd name="T2" fmla="*/ 43 w 115"/>
                <a:gd name="T3" fmla="*/ 12 h 107"/>
                <a:gd name="T4" fmla="*/ 36 w 115"/>
                <a:gd name="T5" fmla="*/ 1 h 107"/>
                <a:gd name="T6" fmla="*/ 22 w 115"/>
                <a:gd name="T7" fmla="*/ 4 h 107"/>
                <a:gd name="T8" fmla="*/ 7 w 115"/>
                <a:gd name="T9" fmla="*/ 0 h 107"/>
                <a:gd name="T10" fmla="*/ 0 w 115"/>
                <a:gd name="T11" fmla="*/ 1 h 107"/>
                <a:gd name="T12" fmla="*/ 5 w 115"/>
                <a:gd name="T13" fmla="*/ 9 h 107"/>
                <a:gd name="T14" fmla="*/ 15 w 115"/>
                <a:gd name="T15" fmla="*/ 15 h 107"/>
                <a:gd name="T16" fmla="*/ 18 w 115"/>
                <a:gd name="T17" fmla="*/ 34 h 107"/>
                <a:gd name="T18" fmla="*/ 10 w 115"/>
                <a:gd name="T19" fmla="*/ 41 h 107"/>
                <a:gd name="T20" fmla="*/ 9 w 115"/>
                <a:gd name="T21" fmla="*/ 45 h 107"/>
                <a:gd name="T22" fmla="*/ 30 w 115"/>
                <a:gd name="T23" fmla="*/ 48 h 107"/>
                <a:gd name="T24" fmla="*/ 79 w 115"/>
                <a:gd name="T25" fmla="*/ 72 h 107"/>
                <a:gd name="T26" fmla="*/ 79 w 115"/>
                <a:gd name="T27" fmla="*/ 91 h 107"/>
                <a:gd name="T28" fmla="*/ 91 w 115"/>
                <a:gd name="T29" fmla="*/ 104 h 107"/>
                <a:gd name="T30" fmla="*/ 98 w 115"/>
                <a:gd name="T31" fmla="*/ 107 h 107"/>
                <a:gd name="T32" fmla="*/ 109 w 115"/>
                <a:gd name="T33" fmla="*/ 101 h 107"/>
                <a:gd name="T34" fmla="*/ 115 w 115"/>
                <a:gd name="T35" fmla="*/ 69 h 107"/>
                <a:gd name="T36" fmla="*/ 102 w 115"/>
                <a:gd name="T37" fmla="*/ 53 h 107"/>
                <a:gd name="T38" fmla="*/ 95 w 115"/>
                <a:gd name="T39" fmla="*/ 36 h 107"/>
                <a:gd name="T40" fmla="*/ 87 w 115"/>
                <a:gd name="T41" fmla="*/ 24 h 107"/>
                <a:gd name="T42" fmla="*/ 66 w 115"/>
                <a:gd name="T43" fmla="*/ 15 h 107"/>
                <a:gd name="T44" fmla="*/ 56 w 115"/>
                <a:gd name="T45" fmla="*/ 19 h 107"/>
                <a:gd name="T46" fmla="*/ 43 w 115"/>
                <a:gd name="T47" fmla="*/ 1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5" h="107">
                  <a:moveTo>
                    <a:pt x="43" y="12"/>
                  </a:moveTo>
                  <a:lnTo>
                    <a:pt x="43" y="12"/>
                  </a:lnTo>
                  <a:lnTo>
                    <a:pt x="36" y="1"/>
                  </a:lnTo>
                  <a:lnTo>
                    <a:pt x="22" y="4"/>
                  </a:lnTo>
                  <a:lnTo>
                    <a:pt x="7" y="0"/>
                  </a:lnTo>
                  <a:lnTo>
                    <a:pt x="0" y="1"/>
                  </a:lnTo>
                  <a:lnTo>
                    <a:pt x="5" y="9"/>
                  </a:lnTo>
                  <a:lnTo>
                    <a:pt x="15" y="15"/>
                  </a:lnTo>
                  <a:lnTo>
                    <a:pt x="18" y="34"/>
                  </a:lnTo>
                  <a:lnTo>
                    <a:pt x="10" y="41"/>
                  </a:lnTo>
                  <a:lnTo>
                    <a:pt x="9" y="45"/>
                  </a:lnTo>
                  <a:lnTo>
                    <a:pt x="30" y="48"/>
                  </a:lnTo>
                  <a:lnTo>
                    <a:pt x="79" y="72"/>
                  </a:lnTo>
                  <a:lnTo>
                    <a:pt x="79" y="91"/>
                  </a:lnTo>
                  <a:lnTo>
                    <a:pt x="91" y="104"/>
                  </a:lnTo>
                  <a:lnTo>
                    <a:pt x="98" y="107"/>
                  </a:lnTo>
                  <a:lnTo>
                    <a:pt x="109" y="101"/>
                  </a:lnTo>
                  <a:lnTo>
                    <a:pt x="115" y="69"/>
                  </a:lnTo>
                  <a:lnTo>
                    <a:pt x="102" y="53"/>
                  </a:lnTo>
                  <a:lnTo>
                    <a:pt x="95" y="36"/>
                  </a:lnTo>
                  <a:lnTo>
                    <a:pt x="87" y="24"/>
                  </a:lnTo>
                  <a:lnTo>
                    <a:pt x="66" y="15"/>
                  </a:lnTo>
                  <a:lnTo>
                    <a:pt x="56" y="19"/>
                  </a:lnTo>
                  <a:lnTo>
                    <a:pt x="43" y="1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2"/>
            <p:cNvSpPr>
              <a:spLocks/>
            </p:cNvSpPr>
            <p:nvPr/>
          </p:nvSpPr>
          <p:spPr bwMode="auto">
            <a:xfrm>
              <a:off x="4137" y="2463"/>
              <a:ext cx="400" cy="349"/>
            </a:xfrm>
            <a:custGeom>
              <a:avLst/>
              <a:gdLst>
                <a:gd name="T0" fmla="*/ 317 w 666"/>
                <a:gd name="T1" fmla="*/ 264 h 581"/>
                <a:gd name="T2" fmla="*/ 235 w 666"/>
                <a:gd name="T3" fmla="*/ 290 h 581"/>
                <a:gd name="T4" fmla="*/ 250 w 666"/>
                <a:gd name="T5" fmla="*/ 321 h 581"/>
                <a:gd name="T6" fmla="*/ 340 w 666"/>
                <a:gd name="T7" fmla="*/ 333 h 581"/>
                <a:gd name="T8" fmla="*/ 396 w 666"/>
                <a:gd name="T9" fmla="*/ 361 h 581"/>
                <a:gd name="T10" fmla="*/ 457 w 666"/>
                <a:gd name="T11" fmla="*/ 340 h 581"/>
                <a:gd name="T12" fmla="*/ 588 w 666"/>
                <a:gd name="T13" fmla="*/ 280 h 581"/>
                <a:gd name="T14" fmla="*/ 605 w 666"/>
                <a:gd name="T15" fmla="*/ 296 h 581"/>
                <a:gd name="T16" fmla="*/ 601 w 666"/>
                <a:gd name="T17" fmla="*/ 346 h 581"/>
                <a:gd name="T18" fmla="*/ 592 w 666"/>
                <a:gd name="T19" fmla="*/ 478 h 581"/>
                <a:gd name="T20" fmla="*/ 600 w 666"/>
                <a:gd name="T21" fmla="*/ 519 h 581"/>
                <a:gd name="T22" fmla="*/ 616 w 666"/>
                <a:gd name="T23" fmla="*/ 580 h 581"/>
                <a:gd name="T24" fmla="*/ 626 w 666"/>
                <a:gd name="T25" fmla="*/ 570 h 581"/>
                <a:gd name="T26" fmla="*/ 666 w 666"/>
                <a:gd name="T27" fmla="*/ 540 h 581"/>
                <a:gd name="T28" fmla="*/ 640 w 666"/>
                <a:gd name="T29" fmla="*/ 471 h 581"/>
                <a:gd name="T30" fmla="*/ 655 w 666"/>
                <a:gd name="T31" fmla="*/ 405 h 581"/>
                <a:gd name="T32" fmla="*/ 642 w 666"/>
                <a:gd name="T33" fmla="*/ 362 h 581"/>
                <a:gd name="T34" fmla="*/ 634 w 666"/>
                <a:gd name="T35" fmla="*/ 296 h 581"/>
                <a:gd name="T36" fmla="*/ 596 w 666"/>
                <a:gd name="T37" fmla="*/ 261 h 581"/>
                <a:gd name="T38" fmla="*/ 556 w 666"/>
                <a:gd name="T39" fmla="*/ 247 h 581"/>
                <a:gd name="T40" fmla="*/ 481 w 666"/>
                <a:gd name="T41" fmla="*/ 283 h 581"/>
                <a:gd name="T42" fmla="*/ 389 w 666"/>
                <a:gd name="T43" fmla="*/ 275 h 581"/>
                <a:gd name="T44" fmla="*/ 354 w 666"/>
                <a:gd name="T45" fmla="*/ 265 h 581"/>
                <a:gd name="T46" fmla="*/ 371 w 666"/>
                <a:gd name="T47" fmla="*/ 239 h 581"/>
                <a:gd name="T48" fmla="*/ 335 w 666"/>
                <a:gd name="T49" fmla="*/ 177 h 581"/>
                <a:gd name="T50" fmla="*/ 269 w 666"/>
                <a:gd name="T51" fmla="*/ 154 h 581"/>
                <a:gd name="T52" fmla="*/ 197 w 666"/>
                <a:gd name="T53" fmla="*/ 171 h 581"/>
                <a:gd name="T54" fmla="*/ 201 w 666"/>
                <a:gd name="T55" fmla="*/ 136 h 581"/>
                <a:gd name="T56" fmla="*/ 248 w 666"/>
                <a:gd name="T57" fmla="*/ 89 h 581"/>
                <a:gd name="T58" fmla="*/ 265 w 666"/>
                <a:gd name="T59" fmla="*/ 23 h 581"/>
                <a:gd name="T60" fmla="*/ 264 w 666"/>
                <a:gd name="T61" fmla="*/ 0 h 581"/>
                <a:gd name="T62" fmla="*/ 222 w 666"/>
                <a:gd name="T63" fmla="*/ 57 h 581"/>
                <a:gd name="T64" fmla="*/ 117 w 666"/>
                <a:gd name="T65" fmla="*/ 150 h 581"/>
                <a:gd name="T66" fmla="*/ 97 w 666"/>
                <a:gd name="T67" fmla="*/ 135 h 581"/>
                <a:gd name="T68" fmla="*/ 11 w 666"/>
                <a:gd name="T69" fmla="*/ 89 h 581"/>
                <a:gd name="T70" fmla="*/ 47 w 666"/>
                <a:gd name="T71" fmla="*/ 130 h 581"/>
                <a:gd name="T72" fmla="*/ 62 w 666"/>
                <a:gd name="T73" fmla="*/ 181 h 581"/>
                <a:gd name="T74" fmla="*/ 50 w 666"/>
                <a:gd name="T75" fmla="*/ 250 h 581"/>
                <a:gd name="T76" fmla="*/ 24 w 666"/>
                <a:gd name="T77" fmla="*/ 218 h 581"/>
                <a:gd name="T78" fmla="*/ 0 w 666"/>
                <a:gd name="T79" fmla="*/ 230 h 581"/>
                <a:gd name="T80" fmla="*/ 24 w 666"/>
                <a:gd name="T81" fmla="*/ 285 h 581"/>
                <a:gd name="T82" fmla="*/ 17 w 666"/>
                <a:gd name="T83" fmla="*/ 313 h 581"/>
                <a:gd name="T84" fmla="*/ 51 w 666"/>
                <a:gd name="T85" fmla="*/ 307 h 581"/>
                <a:gd name="T86" fmla="*/ 89 w 666"/>
                <a:gd name="T87" fmla="*/ 302 h 581"/>
                <a:gd name="T88" fmla="*/ 131 w 666"/>
                <a:gd name="T89" fmla="*/ 239 h 581"/>
                <a:gd name="T90" fmla="*/ 184 w 666"/>
                <a:gd name="T91" fmla="*/ 236 h 581"/>
                <a:gd name="T92" fmla="*/ 317 w 666"/>
                <a:gd name="T93" fmla="*/ 264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66" h="581">
                  <a:moveTo>
                    <a:pt x="317" y="264"/>
                  </a:moveTo>
                  <a:lnTo>
                    <a:pt x="317" y="264"/>
                  </a:lnTo>
                  <a:lnTo>
                    <a:pt x="281" y="267"/>
                  </a:lnTo>
                  <a:lnTo>
                    <a:pt x="235" y="290"/>
                  </a:lnTo>
                  <a:lnTo>
                    <a:pt x="236" y="308"/>
                  </a:lnTo>
                  <a:lnTo>
                    <a:pt x="250" y="321"/>
                  </a:lnTo>
                  <a:lnTo>
                    <a:pt x="297" y="333"/>
                  </a:lnTo>
                  <a:lnTo>
                    <a:pt x="340" y="333"/>
                  </a:lnTo>
                  <a:lnTo>
                    <a:pt x="362" y="354"/>
                  </a:lnTo>
                  <a:lnTo>
                    <a:pt x="396" y="361"/>
                  </a:lnTo>
                  <a:lnTo>
                    <a:pt x="432" y="357"/>
                  </a:lnTo>
                  <a:lnTo>
                    <a:pt x="457" y="340"/>
                  </a:lnTo>
                  <a:lnTo>
                    <a:pt x="506" y="327"/>
                  </a:lnTo>
                  <a:lnTo>
                    <a:pt x="588" y="280"/>
                  </a:lnTo>
                  <a:lnTo>
                    <a:pt x="602" y="287"/>
                  </a:lnTo>
                  <a:lnTo>
                    <a:pt x="605" y="296"/>
                  </a:lnTo>
                  <a:lnTo>
                    <a:pt x="596" y="320"/>
                  </a:lnTo>
                  <a:lnTo>
                    <a:pt x="601" y="346"/>
                  </a:lnTo>
                  <a:lnTo>
                    <a:pt x="572" y="454"/>
                  </a:lnTo>
                  <a:lnTo>
                    <a:pt x="592" y="478"/>
                  </a:lnTo>
                  <a:lnTo>
                    <a:pt x="607" y="489"/>
                  </a:lnTo>
                  <a:lnTo>
                    <a:pt x="600" y="519"/>
                  </a:lnTo>
                  <a:lnTo>
                    <a:pt x="602" y="562"/>
                  </a:lnTo>
                  <a:lnTo>
                    <a:pt x="616" y="580"/>
                  </a:lnTo>
                  <a:lnTo>
                    <a:pt x="626" y="581"/>
                  </a:lnTo>
                  <a:lnTo>
                    <a:pt x="626" y="570"/>
                  </a:lnTo>
                  <a:lnTo>
                    <a:pt x="642" y="552"/>
                  </a:lnTo>
                  <a:lnTo>
                    <a:pt x="666" y="540"/>
                  </a:lnTo>
                  <a:lnTo>
                    <a:pt x="662" y="494"/>
                  </a:lnTo>
                  <a:lnTo>
                    <a:pt x="640" y="471"/>
                  </a:lnTo>
                  <a:lnTo>
                    <a:pt x="635" y="455"/>
                  </a:lnTo>
                  <a:lnTo>
                    <a:pt x="655" y="405"/>
                  </a:lnTo>
                  <a:lnTo>
                    <a:pt x="654" y="389"/>
                  </a:lnTo>
                  <a:lnTo>
                    <a:pt x="642" y="362"/>
                  </a:lnTo>
                  <a:lnTo>
                    <a:pt x="630" y="317"/>
                  </a:lnTo>
                  <a:lnTo>
                    <a:pt x="634" y="296"/>
                  </a:lnTo>
                  <a:lnTo>
                    <a:pt x="628" y="266"/>
                  </a:lnTo>
                  <a:lnTo>
                    <a:pt x="596" y="261"/>
                  </a:lnTo>
                  <a:lnTo>
                    <a:pt x="588" y="241"/>
                  </a:lnTo>
                  <a:lnTo>
                    <a:pt x="556" y="247"/>
                  </a:lnTo>
                  <a:lnTo>
                    <a:pt x="524" y="272"/>
                  </a:lnTo>
                  <a:lnTo>
                    <a:pt x="481" y="283"/>
                  </a:lnTo>
                  <a:lnTo>
                    <a:pt x="441" y="266"/>
                  </a:lnTo>
                  <a:lnTo>
                    <a:pt x="389" y="275"/>
                  </a:lnTo>
                  <a:lnTo>
                    <a:pt x="362" y="266"/>
                  </a:lnTo>
                  <a:lnTo>
                    <a:pt x="354" y="265"/>
                  </a:lnTo>
                  <a:lnTo>
                    <a:pt x="354" y="251"/>
                  </a:lnTo>
                  <a:lnTo>
                    <a:pt x="371" y="239"/>
                  </a:lnTo>
                  <a:lnTo>
                    <a:pt x="362" y="207"/>
                  </a:lnTo>
                  <a:lnTo>
                    <a:pt x="335" y="177"/>
                  </a:lnTo>
                  <a:lnTo>
                    <a:pt x="304" y="171"/>
                  </a:lnTo>
                  <a:lnTo>
                    <a:pt x="269" y="154"/>
                  </a:lnTo>
                  <a:lnTo>
                    <a:pt x="214" y="162"/>
                  </a:lnTo>
                  <a:lnTo>
                    <a:pt x="197" y="171"/>
                  </a:lnTo>
                  <a:lnTo>
                    <a:pt x="184" y="162"/>
                  </a:lnTo>
                  <a:lnTo>
                    <a:pt x="201" y="136"/>
                  </a:lnTo>
                  <a:lnTo>
                    <a:pt x="232" y="115"/>
                  </a:lnTo>
                  <a:lnTo>
                    <a:pt x="248" y="89"/>
                  </a:lnTo>
                  <a:lnTo>
                    <a:pt x="249" y="67"/>
                  </a:lnTo>
                  <a:lnTo>
                    <a:pt x="265" y="23"/>
                  </a:lnTo>
                  <a:lnTo>
                    <a:pt x="276" y="5"/>
                  </a:lnTo>
                  <a:lnTo>
                    <a:pt x="264" y="0"/>
                  </a:lnTo>
                  <a:lnTo>
                    <a:pt x="235" y="44"/>
                  </a:lnTo>
                  <a:lnTo>
                    <a:pt x="222" y="57"/>
                  </a:lnTo>
                  <a:lnTo>
                    <a:pt x="214" y="54"/>
                  </a:lnTo>
                  <a:lnTo>
                    <a:pt x="117" y="150"/>
                  </a:lnTo>
                  <a:lnTo>
                    <a:pt x="100" y="150"/>
                  </a:lnTo>
                  <a:lnTo>
                    <a:pt x="97" y="135"/>
                  </a:lnTo>
                  <a:lnTo>
                    <a:pt x="51" y="87"/>
                  </a:lnTo>
                  <a:lnTo>
                    <a:pt x="11" y="89"/>
                  </a:lnTo>
                  <a:lnTo>
                    <a:pt x="5" y="93"/>
                  </a:lnTo>
                  <a:lnTo>
                    <a:pt x="47" y="130"/>
                  </a:lnTo>
                  <a:lnTo>
                    <a:pt x="69" y="158"/>
                  </a:lnTo>
                  <a:lnTo>
                    <a:pt x="62" y="181"/>
                  </a:lnTo>
                  <a:lnTo>
                    <a:pt x="74" y="235"/>
                  </a:lnTo>
                  <a:lnTo>
                    <a:pt x="50" y="250"/>
                  </a:lnTo>
                  <a:lnTo>
                    <a:pt x="32" y="240"/>
                  </a:lnTo>
                  <a:lnTo>
                    <a:pt x="24" y="218"/>
                  </a:lnTo>
                  <a:lnTo>
                    <a:pt x="9" y="222"/>
                  </a:lnTo>
                  <a:lnTo>
                    <a:pt x="0" y="230"/>
                  </a:lnTo>
                  <a:lnTo>
                    <a:pt x="17" y="257"/>
                  </a:lnTo>
                  <a:lnTo>
                    <a:pt x="24" y="285"/>
                  </a:lnTo>
                  <a:lnTo>
                    <a:pt x="17" y="292"/>
                  </a:lnTo>
                  <a:lnTo>
                    <a:pt x="17" y="313"/>
                  </a:lnTo>
                  <a:lnTo>
                    <a:pt x="31" y="313"/>
                  </a:lnTo>
                  <a:lnTo>
                    <a:pt x="51" y="307"/>
                  </a:lnTo>
                  <a:lnTo>
                    <a:pt x="59" y="309"/>
                  </a:lnTo>
                  <a:lnTo>
                    <a:pt x="89" y="302"/>
                  </a:lnTo>
                  <a:lnTo>
                    <a:pt x="122" y="247"/>
                  </a:lnTo>
                  <a:lnTo>
                    <a:pt x="131" y="239"/>
                  </a:lnTo>
                  <a:lnTo>
                    <a:pt x="163" y="240"/>
                  </a:lnTo>
                  <a:lnTo>
                    <a:pt x="184" y="236"/>
                  </a:lnTo>
                  <a:lnTo>
                    <a:pt x="321" y="248"/>
                  </a:lnTo>
                  <a:lnTo>
                    <a:pt x="317" y="264"/>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3"/>
            <p:cNvSpPr>
              <a:spLocks/>
            </p:cNvSpPr>
            <p:nvPr/>
          </p:nvSpPr>
          <p:spPr bwMode="auto">
            <a:xfrm>
              <a:off x="4483" y="2527"/>
              <a:ext cx="46" cy="34"/>
            </a:xfrm>
            <a:custGeom>
              <a:avLst/>
              <a:gdLst>
                <a:gd name="T0" fmla="*/ 25 w 77"/>
                <a:gd name="T1" fmla="*/ 11 h 57"/>
                <a:gd name="T2" fmla="*/ 25 w 77"/>
                <a:gd name="T3" fmla="*/ 11 h 57"/>
                <a:gd name="T4" fmla="*/ 21 w 77"/>
                <a:gd name="T5" fmla="*/ 24 h 57"/>
                <a:gd name="T6" fmla="*/ 42 w 77"/>
                <a:gd name="T7" fmla="*/ 23 h 57"/>
                <a:gd name="T8" fmla="*/ 59 w 77"/>
                <a:gd name="T9" fmla="*/ 32 h 57"/>
                <a:gd name="T10" fmla="*/ 71 w 77"/>
                <a:gd name="T11" fmla="*/ 26 h 57"/>
                <a:gd name="T12" fmla="*/ 77 w 77"/>
                <a:gd name="T13" fmla="*/ 37 h 57"/>
                <a:gd name="T14" fmla="*/ 77 w 77"/>
                <a:gd name="T15" fmla="*/ 50 h 57"/>
                <a:gd name="T16" fmla="*/ 58 w 77"/>
                <a:gd name="T17" fmla="*/ 57 h 57"/>
                <a:gd name="T18" fmla="*/ 49 w 77"/>
                <a:gd name="T19" fmla="*/ 56 h 57"/>
                <a:gd name="T20" fmla="*/ 42 w 77"/>
                <a:gd name="T21" fmla="*/ 45 h 57"/>
                <a:gd name="T22" fmla="*/ 26 w 77"/>
                <a:gd name="T23" fmla="*/ 41 h 57"/>
                <a:gd name="T24" fmla="*/ 7 w 77"/>
                <a:gd name="T25" fmla="*/ 40 h 57"/>
                <a:gd name="T26" fmla="*/ 0 w 77"/>
                <a:gd name="T27" fmla="*/ 30 h 57"/>
                <a:gd name="T28" fmla="*/ 6 w 77"/>
                <a:gd name="T29" fmla="*/ 16 h 57"/>
                <a:gd name="T30" fmla="*/ 6 w 77"/>
                <a:gd name="T31" fmla="*/ 2 h 57"/>
                <a:gd name="T32" fmla="*/ 15 w 77"/>
                <a:gd name="T33" fmla="*/ 0 h 57"/>
                <a:gd name="T34" fmla="*/ 24 w 77"/>
                <a:gd name="T35" fmla="*/ 4 h 57"/>
                <a:gd name="T36" fmla="*/ 25 w 77"/>
                <a:gd name="T3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57">
                  <a:moveTo>
                    <a:pt x="25" y="11"/>
                  </a:moveTo>
                  <a:lnTo>
                    <a:pt x="25" y="11"/>
                  </a:lnTo>
                  <a:lnTo>
                    <a:pt x="21" y="24"/>
                  </a:lnTo>
                  <a:lnTo>
                    <a:pt x="42" y="23"/>
                  </a:lnTo>
                  <a:lnTo>
                    <a:pt x="59" y="32"/>
                  </a:lnTo>
                  <a:lnTo>
                    <a:pt x="71" y="26"/>
                  </a:lnTo>
                  <a:lnTo>
                    <a:pt x="77" y="37"/>
                  </a:lnTo>
                  <a:lnTo>
                    <a:pt x="77" y="50"/>
                  </a:lnTo>
                  <a:lnTo>
                    <a:pt x="58" y="57"/>
                  </a:lnTo>
                  <a:lnTo>
                    <a:pt x="49" y="56"/>
                  </a:lnTo>
                  <a:lnTo>
                    <a:pt x="42" y="45"/>
                  </a:lnTo>
                  <a:lnTo>
                    <a:pt x="26" y="41"/>
                  </a:lnTo>
                  <a:lnTo>
                    <a:pt x="7" y="40"/>
                  </a:lnTo>
                  <a:lnTo>
                    <a:pt x="0" y="30"/>
                  </a:lnTo>
                  <a:lnTo>
                    <a:pt x="6" y="16"/>
                  </a:lnTo>
                  <a:lnTo>
                    <a:pt x="6" y="2"/>
                  </a:lnTo>
                  <a:lnTo>
                    <a:pt x="15" y="0"/>
                  </a:lnTo>
                  <a:lnTo>
                    <a:pt x="24" y="4"/>
                  </a:lnTo>
                  <a:lnTo>
                    <a:pt x="25"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4"/>
            <p:cNvSpPr>
              <a:spLocks/>
            </p:cNvSpPr>
            <p:nvPr/>
          </p:nvSpPr>
          <p:spPr bwMode="auto">
            <a:xfrm>
              <a:off x="4055" y="2218"/>
              <a:ext cx="42" cy="72"/>
            </a:xfrm>
            <a:custGeom>
              <a:avLst/>
              <a:gdLst>
                <a:gd name="T0" fmla="*/ 31 w 71"/>
                <a:gd name="T1" fmla="*/ 80 h 120"/>
                <a:gd name="T2" fmla="*/ 31 w 71"/>
                <a:gd name="T3" fmla="*/ 80 h 120"/>
                <a:gd name="T4" fmla="*/ 55 w 71"/>
                <a:gd name="T5" fmla="*/ 116 h 120"/>
                <a:gd name="T6" fmla="*/ 61 w 71"/>
                <a:gd name="T7" fmla="*/ 120 h 120"/>
                <a:gd name="T8" fmla="*/ 68 w 71"/>
                <a:gd name="T9" fmla="*/ 111 h 120"/>
                <a:gd name="T10" fmla="*/ 71 w 71"/>
                <a:gd name="T11" fmla="*/ 100 h 120"/>
                <a:gd name="T12" fmla="*/ 67 w 71"/>
                <a:gd name="T13" fmla="*/ 87 h 120"/>
                <a:gd name="T14" fmla="*/ 55 w 71"/>
                <a:gd name="T15" fmla="*/ 63 h 120"/>
                <a:gd name="T16" fmla="*/ 43 w 71"/>
                <a:gd name="T17" fmla="*/ 15 h 120"/>
                <a:gd name="T18" fmla="*/ 31 w 71"/>
                <a:gd name="T19" fmla="*/ 3 h 120"/>
                <a:gd name="T20" fmla="*/ 9 w 71"/>
                <a:gd name="T21" fmla="*/ 0 h 120"/>
                <a:gd name="T22" fmla="*/ 4 w 71"/>
                <a:gd name="T23" fmla="*/ 2 h 120"/>
                <a:gd name="T24" fmla="*/ 4 w 71"/>
                <a:gd name="T25" fmla="*/ 12 h 120"/>
                <a:gd name="T26" fmla="*/ 0 w 71"/>
                <a:gd name="T27" fmla="*/ 27 h 120"/>
                <a:gd name="T28" fmla="*/ 18 w 71"/>
                <a:gd name="T29" fmla="*/ 54 h 120"/>
                <a:gd name="T30" fmla="*/ 31 w 71"/>
                <a:gd name="T31" fmla="*/ 8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20">
                  <a:moveTo>
                    <a:pt x="31" y="80"/>
                  </a:moveTo>
                  <a:lnTo>
                    <a:pt x="31" y="80"/>
                  </a:lnTo>
                  <a:lnTo>
                    <a:pt x="55" y="116"/>
                  </a:lnTo>
                  <a:lnTo>
                    <a:pt x="61" y="120"/>
                  </a:lnTo>
                  <a:lnTo>
                    <a:pt x="68" y="111"/>
                  </a:lnTo>
                  <a:lnTo>
                    <a:pt x="71" y="100"/>
                  </a:lnTo>
                  <a:lnTo>
                    <a:pt x="67" y="87"/>
                  </a:lnTo>
                  <a:lnTo>
                    <a:pt x="55" y="63"/>
                  </a:lnTo>
                  <a:lnTo>
                    <a:pt x="43" y="15"/>
                  </a:lnTo>
                  <a:lnTo>
                    <a:pt x="31" y="3"/>
                  </a:lnTo>
                  <a:lnTo>
                    <a:pt x="9" y="0"/>
                  </a:lnTo>
                  <a:lnTo>
                    <a:pt x="4" y="2"/>
                  </a:lnTo>
                  <a:lnTo>
                    <a:pt x="4" y="12"/>
                  </a:lnTo>
                  <a:lnTo>
                    <a:pt x="0" y="27"/>
                  </a:lnTo>
                  <a:lnTo>
                    <a:pt x="18" y="54"/>
                  </a:lnTo>
                  <a:lnTo>
                    <a:pt x="31" y="8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5"/>
            <p:cNvSpPr>
              <a:spLocks/>
            </p:cNvSpPr>
            <p:nvPr/>
          </p:nvSpPr>
          <p:spPr bwMode="auto">
            <a:xfrm>
              <a:off x="3904" y="2299"/>
              <a:ext cx="88" cy="101"/>
            </a:xfrm>
            <a:custGeom>
              <a:avLst/>
              <a:gdLst>
                <a:gd name="T0" fmla="*/ 7 w 146"/>
                <a:gd name="T1" fmla="*/ 0 h 168"/>
                <a:gd name="T2" fmla="*/ 7 w 146"/>
                <a:gd name="T3" fmla="*/ 0 h 168"/>
                <a:gd name="T4" fmla="*/ 0 w 146"/>
                <a:gd name="T5" fmla="*/ 4 h 168"/>
                <a:gd name="T6" fmla="*/ 2 w 146"/>
                <a:gd name="T7" fmla="*/ 57 h 168"/>
                <a:gd name="T8" fmla="*/ 6 w 146"/>
                <a:gd name="T9" fmla="*/ 71 h 168"/>
                <a:gd name="T10" fmla="*/ 53 w 146"/>
                <a:gd name="T11" fmla="*/ 122 h 168"/>
                <a:gd name="T12" fmla="*/ 119 w 146"/>
                <a:gd name="T13" fmla="*/ 168 h 168"/>
                <a:gd name="T14" fmla="*/ 130 w 146"/>
                <a:gd name="T15" fmla="*/ 166 h 168"/>
                <a:gd name="T16" fmla="*/ 146 w 146"/>
                <a:gd name="T17" fmla="*/ 139 h 168"/>
                <a:gd name="T18" fmla="*/ 144 w 146"/>
                <a:gd name="T19" fmla="*/ 122 h 168"/>
                <a:gd name="T20" fmla="*/ 130 w 146"/>
                <a:gd name="T21" fmla="*/ 99 h 168"/>
                <a:gd name="T22" fmla="*/ 69 w 146"/>
                <a:gd name="T23" fmla="*/ 54 h 168"/>
                <a:gd name="T24" fmla="*/ 23 w 146"/>
                <a:gd name="T25" fmla="*/ 7 h 168"/>
                <a:gd name="T26" fmla="*/ 7 w 146"/>
                <a:gd name="T2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168">
                  <a:moveTo>
                    <a:pt x="7" y="0"/>
                  </a:moveTo>
                  <a:lnTo>
                    <a:pt x="7" y="0"/>
                  </a:lnTo>
                  <a:lnTo>
                    <a:pt x="0" y="4"/>
                  </a:lnTo>
                  <a:lnTo>
                    <a:pt x="2" y="57"/>
                  </a:lnTo>
                  <a:lnTo>
                    <a:pt x="6" y="71"/>
                  </a:lnTo>
                  <a:lnTo>
                    <a:pt x="53" y="122"/>
                  </a:lnTo>
                  <a:lnTo>
                    <a:pt x="119" y="168"/>
                  </a:lnTo>
                  <a:lnTo>
                    <a:pt x="130" y="166"/>
                  </a:lnTo>
                  <a:lnTo>
                    <a:pt x="146" y="139"/>
                  </a:lnTo>
                  <a:lnTo>
                    <a:pt x="144" y="122"/>
                  </a:lnTo>
                  <a:lnTo>
                    <a:pt x="130" y="99"/>
                  </a:lnTo>
                  <a:lnTo>
                    <a:pt x="69" y="54"/>
                  </a:lnTo>
                  <a:lnTo>
                    <a:pt x="23" y="7"/>
                  </a:lnTo>
                  <a:lnTo>
                    <a:pt x="7"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6"/>
            <p:cNvSpPr>
              <a:spLocks/>
            </p:cNvSpPr>
            <p:nvPr/>
          </p:nvSpPr>
          <p:spPr bwMode="auto">
            <a:xfrm>
              <a:off x="4106" y="2650"/>
              <a:ext cx="72" cy="53"/>
            </a:xfrm>
            <a:custGeom>
              <a:avLst/>
              <a:gdLst>
                <a:gd name="T0" fmla="*/ 101 w 119"/>
                <a:gd name="T1" fmla="*/ 23 h 88"/>
                <a:gd name="T2" fmla="*/ 101 w 119"/>
                <a:gd name="T3" fmla="*/ 23 h 88"/>
                <a:gd name="T4" fmla="*/ 41 w 119"/>
                <a:gd name="T5" fmla="*/ 42 h 88"/>
                <a:gd name="T6" fmla="*/ 5 w 119"/>
                <a:gd name="T7" fmla="*/ 67 h 88"/>
                <a:gd name="T8" fmla="*/ 0 w 119"/>
                <a:gd name="T9" fmla="*/ 79 h 88"/>
                <a:gd name="T10" fmla="*/ 8 w 119"/>
                <a:gd name="T11" fmla="*/ 82 h 88"/>
                <a:gd name="T12" fmla="*/ 20 w 119"/>
                <a:gd name="T13" fmla="*/ 76 h 88"/>
                <a:gd name="T14" fmla="*/ 32 w 119"/>
                <a:gd name="T15" fmla="*/ 88 h 88"/>
                <a:gd name="T16" fmla="*/ 100 w 119"/>
                <a:gd name="T17" fmla="*/ 45 h 88"/>
                <a:gd name="T18" fmla="*/ 116 w 119"/>
                <a:gd name="T19" fmla="*/ 32 h 88"/>
                <a:gd name="T20" fmla="*/ 119 w 119"/>
                <a:gd name="T21" fmla="*/ 21 h 88"/>
                <a:gd name="T22" fmla="*/ 110 w 119"/>
                <a:gd name="T23" fmla="*/ 4 h 88"/>
                <a:gd name="T24" fmla="*/ 103 w 119"/>
                <a:gd name="T25" fmla="*/ 0 h 88"/>
                <a:gd name="T26" fmla="*/ 106 w 119"/>
                <a:gd name="T27" fmla="*/ 14 h 88"/>
                <a:gd name="T28" fmla="*/ 101 w 119"/>
                <a:gd name="T2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9" h="88">
                  <a:moveTo>
                    <a:pt x="101" y="23"/>
                  </a:moveTo>
                  <a:lnTo>
                    <a:pt x="101" y="23"/>
                  </a:lnTo>
                  <a:lnTo>
                    <a:pt x="41" y="42"/>
                  </a:lnTo>
                  <a:lnTo>
                    <a:pt x="5" y="67"/>
                  </a:lnTo>
                  <a:lnTo>
                    <a:pt x="0" y="79"/>
                  </a:lnTo>
                  <a:lnTo>
                    <a:pt x="8" y="82"/>
                  </a:lnTo>
                  <a:lnTo>
                    <a:pt x="20" y="76"/>
                  </a:lnTo>
                  <a:lnTo>
                    <a:pt x="32" y="88"/>
                  </a:lnTo>
                  <a:lnTo>
                    <a:pt x="100" y="45"/>
                  </a:lnTo>
                  <a:lnTo>
                    <a:pt x="116" y="32"/>
                  </a:lnTo>
                  <a:lnTo>
                    <a:pt x="119" y="21"/>
                  </a:lnTo>
                  <a:lnTo>
                    <a:pt x="110" y="4"/>
                  </a:lnTo>
                  <a:lnTo>
                    <a:pt x="103" y="0"/>
                  </a:lnTo>
                  <a:lnTo>
                    <a:pt x="106" y="14"/>
                  </a:lnTo>
                  <a:lnTo>
                    <a:pt x="101" y="23"/>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7"/>
            <p:cNvSpPr>
              <a:spLocks/>
            </p:cNvSpPr>
            <p:nvPr/>
          </p:nvSpPr>
          <p:spPr bwMode="auto">
            <a:xfrm>
              <a:off x="3994" y="2816"/>
              <a:ext cx="67" cy="80"/>
            </a:xfrm>
            <a:custGeom>
              <a:avLst/>
              <a:gdLst>
                <a:gd name="T0" fmla="*/ 111 w 111"/>
                <a:gd name="T1" fmla="*/ 29 h 133"/>
                <a:gd name="T2" fmla="*/ 111 w 111"/>
                <a:gd name="T3" fmla="*/ 29 h 133"/>
                <a:gd name="T4" fmla="*/ 111 w 111"/>
                <a:gd name="T5" fmla="*/ 12 h 133"/>
                <a:gd name="T6" fmla="*/ 106 w 111"/>
                <a:gd name="T7" fmla="*/ 0 h 133"/>
                <a:gd name="T8" fmla="*/ 91 w 111"/>
                <a:gd name="T9" fmla="*/ 4 h 133"/>
                <a:gd name="T10" fmla="*/ 74 w 111"/>
                <a:gd name="T11" fmla="*/ 36 h 133"/>
                <a:gd name="T12" fmla="*/ 57 w 111"/>
                <a:gd name="T13" fmla="*/ 52 h 133"/>
                <a:gd name="T14" fmla="*/ 14 w 111"/>
                <a:gd name="T15" fmla="*/ 74 h 133"/>
                <a:gd name="T16" fmla="*/ 0 w 111"/>
                <a:gd name="T17" fmla="*/ 105 h 133"/>
                <a:gd name="T18" fmla="*/ 3 w 111"/>
                <a:gd name="T19" fmla="*/ 115 h 133"/>
                <a:gd name="T20" fmla="*/ 23 w 111"/>
                <a:gd name="T21" fmla="*/ 133 h 133"/>
                <a:gd name="T22" fmla="*/ 32 w 111"/>
                <a:gd name="T23" fmla="*/ 132 h 133"/>
                <a:gd name="T24" fmla="*/ 48 w 111"/>
                <a:gd name="T25" fmla="*/ 112 h 133"/>
                <a:gd name="T26" fmla="*/ 50 w 111"/>
                <a:gd name="T27" fmla="*/ 99 h 133"/>
                <a:gd name="T28" fmla="*/ 106 w 111"/>
                <a:gd name="T29" fmla="*/ 51 h 133"/>
                <a:gd name="T30" fmla="*/ 111 w 111"/>
                <a:gd name="T31" fmla="*/ 2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1" h="133">
                  <a:moveTo>
                    <a:pt x="111" y="29"/>
                  </a:moveTo>
                  <a:lnTo>
                    <a:pt x="111" y="29"/>
                  </a:lnTo>
                  <a:lnTo>
                    <a:pt x="111" y="12"/>
                  </a:lnTo>
                  <a:lnTo>
                    <a:pt x="106" y="0"/>
                  </a:lnTo>
                  <a:lnTo>
                    <a:pt x="91" y="4"/>
                  </a:lnTo>
                  <a:lnTo>
                    <a:pt x="74" y="36"/>
                  </a:lnTo>
                  <a:lnTo>
                    <a:pt x="57" y="52"/>
                  </a:lnTo>
                  <a:lnTo>
                    <a:pt x="14" y="74"/>
                  </a:lnTo>
                  <a:lnTo>
                    <a:pt x="0" y="105"/>
                  </a:lnTo>
                  <a:lnTo>
                    <a:pt x="3" y="115"/>
                  </a:lnTo>
                  <a:lnTo>
                    <a:pt x="23" y="133"/>
                  </a:lnTo>
                  <a:lnTo>
                    <a:pt x="32" y="132"/>
                  </a:lnTo>
                  <a:lnTo>
                    <a:pt x="48" y="112"/>
                  </a:lnTo>
                  <a:lnTo>
                    <a:pt x="50" y="99"/>
                  </a:lnTo>
                  <a:lnTo>
                    <a:pt x="106" y="51"/>
                  </a:lnTo>
                  <a:lnTo>
                    <a:pt x="111" y="2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8"/>
            <p:cNvSpPr>
              <a:spLocks/>
            </p:cNvSpPr>
            <p:nvPr/>
          </p:nvSpPr>
          <p:spPr bwMode="auto">
            <a:xfrm>
              <a:off x="3947" y="2956"/>
              <a:ext cx="30" cy="54"/>
            </a:xfrm>
            <a:custGeom>
              <a:avLst/>
              <a:gdLst>
                <a:gd name="T0" fmla="*/ 49 w 49"/>
                <a:gd name="T1" fmla="*/ 11 h 90"/>
                <a:gd name="T2" fmla="*/ 49 w 49"/>
                <a:gd name="T3" fmla="*/ 11 h 90"/>
                <a:gd name="T4" fmla="*/ 37 w 49"/>
                <a:gd name="T5" fmla="*/ 22 h 90"/>
                <a:gd name="T6" fmla="*/ 39 w 49"/>
                <a:gd name="T7" fmla="*/ 38 h 90"/>
                <a:gd name="T8" fmla="*/ 25 w 49"/>
                <a:gd name="T9" fmla="*/ 46 h 90"/>
                <a:gd name="T10" fmla="*/ 28 w 49"/>
                <a:gd name="T11" fmla="*/ 53 h 90"/>
                <a:gd name="T12" fmla="*/ 28 w 49"/>
                <a:gd name="T13" fmla="*/ 66 h 90"/>
                <a:gd name="T14" fmla="*/ 10 w 49"/>
                <a:gd name="T15" fmla="*/ 90 h 90"/>
                <a:gd name="T16" fmla="*/ 0 w 49"/>
                <a:gd name="T17" fmla="*/ 72 h 90"/>
                <a:gd name="T18" fmla="*/ 20 w 49"/>
                <a:gd name="T19" fmla="*/ 19 h 90"/>
                <a:gd name="T20" fmla="*/ 33 w 49"/>
                <a:gd name="T21" fmla="*/ 17 h 90"/>
                <a:gd name="T22" fmla="*/ 37 w 49"/>
                <a:gd name="T23" fmla="*/ 0 h 90"/>
                <a:gd name="T24" fmla="*/ 49 w 49"/>
                <a:gd name="T25" fmla="*/ 1 h 90"/>
                <a:gd name="T26" fmla="*/ 49 w 49"/>
                <a:gd name="T27" fmla="*/ 1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 h="90">
                  <a:moveTo>
                    <a:pt x="49" y="11"/>
                  </a:moveTo>
                  <a:lnTo>
                    <a:pt x="49" y="11"/>
                  </a:lnTo>
                  <a:lnTo>
                    <a:pt x="37" y="22"/>
                  </a:lnTo>
                  <a:lnTo>
                    <a:pt x="39" y="38"/>
                  </a:lnTo>
                  <a:lnTo>
                    <a:pt x="25" y="46"/>
                  </a:lnTo>
                  <a:lnTo>
                    <a:pt x="28" y="53"/>
                  </a:lnTo>
                  <a:lnTo>
                    <a:pt x="28" y="66"/>
                  </a:lnTo>
                  <a:lnTo>
                    <a:pt x="10" y="90"/>
                  </a:lnTo>
                  <a:lnTo>
                    <a:pt x="0" y="72"/>
                  </a:lnTo>
                  <a:lnTo>
                    <a:pt x="20" y="19"/>
                  </a:lnTo>
                  <a:lnTo>
                    <a:pt x="33" y="17"/>
                  </a:lnTo>
                  <a:lnTo>
                    <a:pt x="37" y="0"/>
                  </a:lnTo>
                  <a:lnTo>
                    <a:pt x="49" y="1"/>
                  </a:lnTo>
                  <a:lnTo>
                    <a:pt x="49" y="1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59"/>
            <p:cNvSpPr>
              <a:spLocks/>
            </p:cNvSpPr>
            <p:nvPr/>
          </p:nvSpPr>
          <p:spPr bwMode="auto">
            <a:xfrm>
              <a:off x="2048" y="2597"/>
              <a:ext cx="520" cy="411"/>
            </a:xfrm>
            <a:custGeom>
              <a:avLst/>
              <a:gdLst>
                <a:gd name="T0" fmla="*/ 722 w 866"/>
                <a:gd name="T1" fmla="*/ 0 h 684"/>
                <a:gd name="T2" fmla="*/ 722 w 866"/>
                <a:gd name="T3" fmla="*/ 0 h 684"/>
                <a:gd name="T4" fmla="*/ 698 w 866"/>
                <a:gd name="T5" fmla="*/ 16 h 684"/>
                <a:gd name="T6" fmla="*/ 672 w 866"/>
                <a:gd name="T7" fmla="*/ 48 h 684"/>
                <a:gd name="T8" fmla="*/ 544 w 866"/>
                <a:gd name="T9" fmla="*/ 98 h 684"/>
                <a:gd name="T10" fmla="*/ 501 w 866"/>
                <a:gd name="T11" fmla="*/ 127 h 684"/>
                <a:gd name="T12" fmla="*/ 503 w 866"/>
                <a:gd name="T13" fmla="*/ 168 h 684"/>
                <a:gd name="T14" fmla="*/ 494 w 866"/>
                <a:gd name="T15" fmla="*/ 201 h 684"/>
                <a:gd name="T16" fmla="*/ 472 w 866"/>
                <a:gd name="T17" fmla="*/ 214 h 684"/>
                <a:gd name="T18" fmla="*/ 443 w 866"/>
                <a:gd name="T19" fmla="*/ 222 h 684"/>
                <a:gd name="T20" fmla="*/ 428 w 866"/>
                <a:gd name="T21" fmla="*/ 240 h 684"/>
                <a:gd name="T22" fmla="*/ 429 w 866"/>
                <a:gd name="T23" fmla="*/ 255 h 684"/>
                <a:gd name="T24" fmla="*/ 423 w 866"/>
                <a:gd name="T25" fmla="*/ 260 h 684"/>
                <a:gd name="T26" fmla="*/ 411 w 866"/>
                <a:gd name="T27" fmla="*/ 257 h 684"/>
                <a:gd name="T28" fmla="*/ 358 w 866"/>
                <a:gd name="T29" fmla="*/ 292 h 684"/>
                <a:gd name="T30" fmla="*/ 311 w 866"/>
                <a:gd name="T31" fmla="*/ 349 h 684"/>
                <a:gd name="T32" fmla="*/ 285 w 866"/>
                <a:gd name="T33" fmla="*/ 368 h 684"/>
                <a:gd name="T34" fmla="*/ 251 w 866"/>
                <a:gd name="T35" fmla="*/ 426 h 684"/>
                <a:gd name="T36" fmla="*/ 248 w 866"/>
                <a:gd name="T37" fmla="*/ 444 h 684"/>
                <a:gd name="T38" fmla="*/ 201 w 866"/>
                <a:gd name="T39" fmla="*/ 483 h 684"/>
                <a:gd name="T40" fmla="*/ 169 w 866"/>
                <a:gd name="T41" fmla="*/ 496 h 684"/>
                <a:gd name="T42" fmla="*/ 142 w 866"/>
                <a:gd name="T43" fmla="*/ 532 h 684"/>
                <a:gd name="T44" fmla="*/ 109 w 866"/>
                <a:gd name="T45" fmla="*/ 548 h 684"/>
                <a:gd name="T46" fmla="*/ 100 w 866"/>
                <a:gd name="T47" fmla="*/ 566 h 684"/>
                <a:gd name="T48" fmla="*/ 52 w 866"/>
                <a:gd name="T49" fmla="*/ 593 h 684"/>
                <a:gd name="T50" fmla="*/ 0 w 866"/>
                <a:gd name="T51" fmla="*/ 634 h 684"/>
                <a:gd name="T52" fmla="*/ 3 w 866"/>
                <a:gd name="T53" fmla="*/ 660 h 684"/>
                <a:gd name="T54" fmla="*/ 25 w 866"/>
                <a:gd name="T55" fmla="*/ 684 h 684"/>
                <a:gd name="T56" fmla="*/ 50 w 866"/>
                <a:gd name="T57" fmla="*/ 681 h 684"/>
                <a:gd name="T58" fmla="*/ 171 w 866"/>
                <a:gd name="T59" fmla="*/ 620 h 684"/>
                <a:gd name="T60" fmla="*/ 220 w 866"/>
                <a:gd name="T61" fmla="*/ 619 h 684"/>
                <a:gd name="T62" fmla="*/ 238 w 866"/>
                <a:gd name="T63" fmla="*/ 633 h 684"/>
                <a:gd name="T64" fmla="*/ 257 w 866"/>
                <a:gd name="T65" fmla="*/ 632 h 684"/>
                <a:gd name="T66" fmla="*/ 359 w 866"/>
                <a:gd name="T67" fmla="*/ 529 h 684"/>
                <a:gd name="T68" fmla="*/ 409 w 866"/>
                <a:gd name="T69" fmla="*/ 506 h 684"/>
                <a:gd name="T70" fmla="*/ 439 w 866"/>
                <a:gd name="T71" fmla="*/ 472 h 684"/>
                <a:gd name="T72" fmla="*/ 478 w 866"/>
                <a:gd name="T73" fmla="*/ 444 h 684"/>
                <a:gd name="T74" fmla="*/ 534 w 866"/>
                <a:gd name="T75" fmla="*/ 377 h 684"/>
                <a:gd name="T76" fmla="*/ 552 w 866"/>
                <a:gd name="T77" fmla="*/ 352 h 684"/>
                <a:gd name="T78" fmla="*/ 601 w 866"/>
                <a:gd name="T79" fmla="*/ 322 h 684"/>
                <a:gd name="T80" fmla="*/ 683 w 866"/>
                <a:gd name="T81" fmla="*/ 256 h 684"/>
                <a:gd name="T82" fmla="*/ 723 w 866"/>
                <a:gd name="T83" fmla="*/ 208 h 684"/>
                <a:gd name="T84" fmla="*/ 816 w 866"/>
                <a:gd name="T85" fmla="*/ 152 h 684"/>
                <a:gd name="T86" fmla="*/ 844 w 866"/>
                <a:gd name="T87" fmla="*/ 111 h 684"/>
                <a:gd name="T88" fmla="*/ 847 w 866"/>
                <a:gd name="T89" fmla="*/ 99 h 684"/>
                <a:gd name="T90" fmla="*/ 855 w 866"/>
                <a:gd name="T91" fmla="*/ 85 h 684"/>
                <a:gd name="T92" fmla="*/ 866 w 866"/>
                <a:gd name="T93" fmla="*/ 76 h 684"/>
                <a:gd name="T94" fmla="*/ 847 w 866"/>
                <a:gd name="T95" fmla="*/ 40 h 684"/>
                <a:gd name="T96" fmla="*/ 825 w 866"/>
                <a:gd name="T97" fmla="*/ 17 h 684"/>
                <a:gd name="T98" fmla="*/ 796 w 866"/>
                <a:gd name="T99" fmla="*/ 23 h 684"/>
                <a:gd name="T100" fmla="*/ 786 w 866"/>
                <a:gd name="T101" fmla="*/ 30 h 684"/>
                <a:gd name="T102" fmla="*/ 756 w 866"/>
                <a:gd name="T103" fmla="*/ 22 h 684"/>
                <a:gd name="T104" fmla="*/ 749 w 866"/>
                <a:gd name="T105" fmla="*/ 11 h 684"/>
                <a:gd name="T106" fmla="*/ 722 w 866"/>
                <a:gd name="T107" fmla="*/ 0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6" h="684">
                  <a:moveTo>
                    <a:pt x="722" y="0"/>
                  </a:moveTo>
                  <a:lnTo>
                    <a:pt x="722" y="0"/>
                  </a:lnTo>
                  <a:lnTo>
                    <a:pt x="698" y="16"/>
                  </a:lnTo>
                  <a:lnTo>
                    <a:pt x="672" y="48"/>
                  </a:lnTo>
                  <a:lnTo>
                    <a:pt x="544" y="98"/>
                  </a:lnTo>
                  <a:lnTo>
                    <a:pt x="501" y="127"/>
                  </a:lnTo>
                  <a:lnTo>
                    <a:pt x="503" y="168"/>
                  </a:lnTo>
                  <a:lnTo>
                    <a:pt x="494" y="201"/>
                  </a:lnTo>
                  <a:lnTo>
                    <a:pt x="472" y="214"/>
                  </a:lnTo>
                  <a:lnTo>
                    <a:pt x="443" y="222"/>
                  </a:lnTo>
                  <a:lnTo>
                    <a:pt x="428" y="240"/>
                  </a:lnTo>
                  <a:lnTo>
                    <a:pt x="429" y="255"/>
                  </a:lnTo>
                  <a:lnTo>
                    <a:pt x="423" y="260"/>
                  </a:lnTo>
                  <a:lnTo>
                    <a:pt x="411" y="257"/>
                  </a:lnTo>
                  <a:lnTo>
                    <a:pt x="358" y="292"/>
                  </a:lnTo>
                  <a:lnTo>
                    <a:pt x="311" y="349"/>
                  </a:lnTo>
                  <a:lnTo>
                    <a:pt x="285" y="368"/>
                  </a:lnTo>
                  <a:lnTo>
                    <a:pt x="251" y="426"/>
                  </a:lnTo>
                  <a:lnTo>
                    <a:pt x="248" y="444"/>
                  </a:lnTo>
                  <a:lnTo>
                    <a:pt x="201" y="483"/>
                  </a:lnTo>
                  <a:lnTo>
                    <a:pt x="169" y="496"/>
                  </a:lnTo>
                  <a:lnTo>
                    <a:pt x="142" y="532"/>
                  </a:lnTo>
                  <a:lnTo>
                    <a:pt x="109" y="548"/>
                  </a:lnTo>
                  <a:lnTo>
                    <a:pt x="100" y="566"/>
                  </a:lnTo>
                  <a:lnTo>
                    <a:pt x="52" y="593"/>
                  </a:lnTo>
                  <a:lnTo>
                    <a:pt x="0" y="634"/>
                  </a:lnTo>
                  <a:lnTo>
                    <a:pt x="3" y="660"/>
                  </a:lnTo>
                  <a:lnTo>
                    <a:pt x="25" y="684"/>
                  </a:lnTo>
                  <a:lnTo>
                    <a:pt x="50" y="681"/>
                  </a:lnTo>
                  <a:lnTo>
                    <a:pt x="171" y="620"/>
                  </a:lnTo>
                  <a:lnTo>
                    <a:pt x="220" y="619"/>
                  </a:lnTo>
                  <a:lnTo>
                    <a:pt x="238" y="633"/>
                  </a:lnTo>
                  <a:lnTo>
                    <a:pt x="257" y="632"/>
                  </a:lnTo>
                  <a:lnTo>
                    <a:pt x="359" y="529"/>
                  </a:lnTo>
                  <a:lnTo>
                    <a:pt x="409" y="506"/>
                  </a:lnTo>
                  <a:lnTo>
                    <a:pt x="439" y="472"/>
                  </a:lnTo>
                  <a:lnTo>
                    <a:pt x="478" y="444"/>
                  </a:lnTo>
                  <a:lnTo>
                    <a:pt x="534" y="377"/>
                  </a:lnTo>
                  <a:lnTo>
                    <a:pt x="552" y="352"/>
                  </a:lnTo>
                  <a:lnTo>
                    <a:pt x="601" y="322"/>
                  </a:lnTo>
                  <a:lnTo>
                    <a:pt x="683" y="256"/>
                  </a:lnTo>
                  <a:lnTo>
                    <a:pt x="723" y="208"/>
                  </a:lnTo>
                  <a:lnTo>
                    <a:pt x="816" y="152"/>
                  </a:lnTo>
                  <a:lnTo>
                    <a:pt x="844" y="111"/>
                  </a:lnTo>
                  <a:lnTo>
                    <a:pt x="847" y="99"/>
                  </a:lnTo>
                  <a:lnTo>
                    <a:pt x="855" y="85"/>
                  </a:lnTo>
                  <a:lnTo>
                    <a:pt x="866" y="76"/>
                  </a:lnTo>
                  <a:lnTo>
                    <a:pt x="847" y="40"/>
                  </a:lnTo>
                  <a:lnTo>
                    <a:pt x="825" y="17"/>
                  </a:lnTo>
                  <a:lnTo>
                    <a:pt x="796" y="23"/>
                  </a:lnTo>
                  <a:lnTo>
                    <a:pt x="786" y="30"/>
                  </a:lnTo>
                  <a:lnTo>
                    <a:pt x="756" y="22"/>
                  </a:lnTo>
                  <a:lnTo>
                    <a:pt x="749" y="11"/>
                  </a:lnTo>
                  <a:lnTo>
                    <a:pt x="722" y="0"/>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0"/>
            <p:cNvSpPr>
              <a:spLocks/>
            </p:cNvSpPr>
            <p:nvPr/>
          </p:nvSpPr>
          <p:spPr bwMode="auto">
            <a:xfrm>
              <a:off x="2598" y="2376"/>
              <a:ext cx="203" cy="174"/>
            </a:xfrm>
            <a:custGeom>
              <a:avLst/>
              <a:gdLst>
                <a:gd name="T0" fmla="*/ 71 w 338"/>
                <a:gd name="T1" fmla="*/ 209 h 290"/>
                <a:gd name="T2" fmla="*/ 71 w 338"/>
                <a:gd name="T3" fmla="*/ 209 h 290"/>
                <a:gd name="T4" fmla="*/ 30 w 338"/>
                <a:gd name="T5" fmla="*/ 229 h 290"/>
                <a:gd name="T6" fmla="*/ 21 w 338"/>
                <a:gd name="T7" fmla="*/ 229 h 290"/>
                <a:gd name="T8" fmla="*/ 3 w 338"/>
                <a:gd name="T9" fmla="*/ 238 h 290"/>
                <a:gd name="T10" fmla="*/ 0 w 338"/>
                <a:gd name="T11" fmla="*/ 244 h 290"/>
                <a:gd name="T12" fmla="*/ 13 w 338"/>
                <a:gd name="T13" fmla="*/ 263 h 290"/>
                <a:gd name="T14" fmla="*/ 24 w 338"/>
                <a:gd name="T15" fmla="*/ 265 h 290"/>
                <a:gd name="T16" fmla="*/ 50 w 338"/>
                <a:gd name="T17" fmla="*/ 263 h 290"/>
                <a:gd name="T18" fmla="*/ 124 w 338"/>
                <a:gd name="T19" fmla="*/ 211 h 290"/>
                <a:gd name="T20" fmla="*/ 138 w 338"/>
                <a:gd name="T21" fmla="*/ 185 h 290"/>
                <a:gd name="T22" fmla="*/ 137 w 338"/>
                <a:gd name="T23" fmla="*/ 179 h 290"/>
                <a:gd name="T24" fmla="*/ 142 w 338"/>
                <a:gd name="T25" fmla="*/ 172 h 290"/>
                <a:gd name="T26" fmla="*/ 155 w 338"/>
                <a:gd name="T27" fmla="*/ 179 h 290"/>
                <a:gd name="T28" fmla="*/ 157 w 338"/>
                <a:gd name="T29" fmla="*/ 185 h 290"/>
                <a:gd name="T30" fmla="*/ 150 w 338"/>
                <a:gd name="T31" fmla="*/ 196 h 290"/>
                <a:gd name="T32" fmla="*/ 125 w 338"/>
                <a:gd name="T33" fmla="*/ 224 h 290"/>
                <a:gd name="T34" fmla="*/ 61 w 338"/>
                <a:gd name="T35" fmla="*/ 268 h 290"/>
                <a:gd name="T36" fmla="*/ 59 w 338"/>
                <a:gd name="T37" fmla="*/ 272 h 290"/>
                <a:gd name="T38" fmla="*/ 69 w 338"/>
                <a:gd name="T39" fmla="*/ 286 h 290"/>
                <a:gd name="T40" fmla="*/ 75 w 338"/>
                <a:gd name="T41" fmla="*/ 290 h 290"/>
                <a:gd name="T42" fmla="*/ 97 w 338"/>
                <a:gd name="T43" fmla="*/ 289 h 290"/>
                <a:gd name="T44" fmla="*/ 137 w 338"/>
                <a:gd name="T45" fmla="*/ 274 h 290"/>
                <a:gd name="T46" fmla="*/ 151 w 338"/>
                <a:gd name="T47" fmla="*/ 263 h 290"/>
                <a:gd name="T48" fmla="*/ 159 w 338"/>
                <a:gd name="T49" fmla="*/ 261 h 290"/>
                <a:gd name="T50" fmla="*/ 171 w 338"/>
                <a:gd name="T51" fmla="*/ 261 h 290"/>
                <a:gd name="T52" fmla="*/ 188 w 338"/>
                <a:gd name="T53" fmla="*/ 254 h 290"/>
                <a:gd name="T54" fmla="*/ 211 w 338"/>
                <a:gd name="T55" fmla="*/ 229 h 290"/>
                <a:gd name="T56" fmla="*/ 213 w 338"/>
                <a:gd name="T57" fmla="*/ 212 h 290"/>
                <a:gd name="T58" fmla="*/ 216 w 338"/>
                <a:gd name="T59" fmla="*/ 208 h 290"/>
                <a:gd name="T60" fmla="*/ 226 w 338"/>
                <a:gd name="T61" fmla="*/ 212 h 290"/>
                <a:gd name="T62" fmla="*/ 242 w 338"/>
                <a:gd name="T63" fmla="*/ 192 h 290"/>
                <a:gd name="T64" fmla="*/ 263 w 338"/>
                <a:gd name="T65" fmla="*/ 156 h 290"/>
                <a:gd name="T66" fmla="*/ 270 w 338"/>
                <a:gd name="T67" fmla="*/ 148 h 290"/>
                <a:gd name="T68" fmla="*/ 272 w 338"/>
                <a:gd name="T69" fmla="*/ 140 h 290"/>
                <a:gd name="T70" fmla="*/ 270 w 338"/>
                <a:gd name="T71" fmla="*/ 133 h 290"/>
                <a:gd name="T72" fmla="*/ 271 w 338"/>
                <a:gd name="T73" fmla="*/ 121 h 290"/>
                <a:gd name="T74" fmla="*/ 284 w 338"/>
                <a:gd name="T75" fmla="*/ 106 h 290"/>
                <a:gd name="T76" fmla="*/ 289 w 338"/>
                <a:gd name="T77" fmla="*/ 91 h 290"/>
                <a:gd name="T78" fmla="*/ 299 w 338"/>
                <a:gd name="T79" fmla="*/ 81 h 290"/>
                <a:gd name="T80" fmla="*/ 306 w 338"/>
                <a:gd name="T81" fmla="*/ 55 h 290"/>
                <a:gd name="T82" fmla="*/ 338 w 338"/>
                <a:gd name="T83" fmla="*/ 11 h 290"/>
                <a:gd name="T84" fmla="*/ 337 w 338"/>
                <a:gd name="T85" fmla="*/ 4 h 290"/>
                <a:gd name="T86" fmla="*/ 332 w 338"/>
                <a:gd name="T87" fmla="*/ 0 h 290"/>
                <a:gd name="T88" fmla="*/ 312 w 338"/>
                <a:gd name="T89" fmla="*/ 9 h 290"/>
                <a:gd name="T90" fmla="*/ 261 w 338"/>
                <a:gd name="T91" fmla="*/ 58 h 290"/>
                <a:gd name="T92" fmla="*/ 236 w 338"/>
                <a:gd name="T93" fmla="*/ 75 h 290"/>
                <a:gd name="T94" fmla="*/ 216 w 338"/>
                <a:gd name="T95" fmla="*/ 100 h 290"/>
                <a:gd name="T96" fmla="*/ 87 w 338"/>
                <a:gd name="T97" fmla="*/ 180 h 290"/>
                <a:gd name="T98" fmla="*/ 82 w 338"/>
                <a:gd name="T99" fmla="*/ 196 h 290"/>
                <a:gd name="T100" fmla="*/ 71 w 338"/>
                <a:gd name="T101" fmla="*/ 20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8" h="290">
                  <a:moveTo>
                    <a:pt x="71" y="209"/>
                  </a:moveTo>
                  <a:lnTo>
                    <a:pt x="71" y="209"/>
                  </a:lnTo>
                  <a:lnTo>
                    <a:pt x="30" y="229"/>
                  </a:lnTo>
                  <a:lnTo>
                    <a:pt x="21" y="229"/>
                  </a:lnTo>
                  <a:lnTo>
                    <a:pt x="3" y="238"/>
                  </a:lnTo>
                  <a:lnTo>
                    <a:pt x="0" y="244"/>
                  </a:lnTo>
                  <a:lnTo>
                    <a:pt x="13" y="263"/>
                  </a:lnTo>
                  <a:lnTo>
                    <a:pt x="24" y="265"/>
                  </a:lnTo>
                  <a:lnTo>
                    <a:pt x="50" y="263"/>
                  </a:lnTo>
                  <a:lnTo>
                    <a:pt x="124" y="211"/>
                  </a:lnTo>
                  <a:lnTo>
                    <a:pt x="138" y="185"/>
                  </a:lnTo>
                  <a:lnTo>
                    <a:pt x="137" y="179"/>
                  </a:lnTo>
                  <a:lnTo>
                    <a:pt x="142" y="172"/>
                  </a:lnTo>
                  <a:lnTo>
                    <a:pt x="155" y="179"/>
                  </a:lnTo>
                  <a:lnTo>
                    <a:pt x="157" y="185"/>
                  </a:lnTo>
                  <a:lnTo>
                    <a:pt x="150" y="196"/>
                  </a:lnTo>
                  <a:lnTo>
                    <a:pt x="125" y="224"/>
                  </a:lnTo>
                  <a:lnTo>
                    <a:pt x="61" y="268"/>
                  </a:lnTo>
                  <a:lnTo>
                    <a:pt x="59" y="272"/>
                  </a:lnTo>
                  <a:lnTo>
                    <a:pt x="69" y="286"/>
                  </a:lnTo>
                  <a:lnTo>
                    <a:pt x="75" y="290"/>
                  </a:lnTo>
                  <a:lnTo>
                    <a:pt x="97" y="289"/>
                  </a:lnTo>
                  <a:lnTo>
                    <a:pt x="137" y="274"/>
                  </a:lnTo>
                  <a:lnTo>
                    <a:pt x="151" y="263"/>
                  </a:lnTo>
                  <a:lnTo>
                    <a:pt x="159" y="261"/>
                  </a:lnTo>
                  <a:lnTo>
                    <a:pt x="171" y="261"/>
                  </a:lnTo>
                  <a:lnTo>
                    <a:pt x="188" y="254"/>
                  </a:lnTo>
                  <a:lnTo>
                    <a:pt x="211" y="229"/>
                  </a:lnTo>
                  <a:lnTo>
                    <a:pt x="213" y="212"/>
                  </a:lnTo>
                  <a:lnTo>
                    <a:pt x="216" y="208"/>
                  </a:lnTo>
                  <a:lnTo>
                    <a:pt x="226" y="212"/>
                  </a:lnTo>
                  <a:lnTo>
                    <a:pt x="242" y="192"/>
                  </a:lnTo>
                  <a:lnTo>
                    <a:pt x="263" y="156"/>
                  </a:lnTo>
                  <a:lnTo>
                    <a:pt x="270" y="148"/>
                  </a:lnTo>
                  <a:lnTo>
                    <a:pt x="272" y="140"/>
                  </a:lnTo>
                  <a:lnTo>
                    <a:pt x="270" y="133"/>
                  </a:lnTo>
                  <a:lnTo>
                    <a:pt x="271" y="121"/>
                  </a:lnTo>
                  <a:lnTo>
                    <a:pt x="284" y="106"/>
                  </a:lnTo>
                  <a:lnTo>
                    <a:pt x="289" y="91"/>
                  </a:lnTo>
                  <a:lnTo>
                    <a:pt x="299" y="81"/>
                  </a:lnTo>
                  <a:lnTo>
                    <a:pt x="306" y="55"/>
                  </a:lnTo>
                  <a:lnTo>
                    <a:pt x="338" y="11"/>
                  </a:lnTo>
                  <a:lnTo>
                    <a:pt x="337" y="4"/>
                  </a:lnTo>
                  <a:lnTo>
                    <a:pt x="332" y="0"/>
                  </a:lnTo>
                  <a:lnTo>
                    <a:pt x="312" y="9"/>
                  </a:lnTo>
                  <a:lnTo>
                    <a:pt x="261" y="58"/>
                  </a:lnTo>
                  <a:lnTo>
                    <a:pt x="236" y="75"/>
                  </a:lnTo>
                  <a:lnTo>
                    <a:pt x="216" y="100"/>
                  </a:lnTo>
                  <a:lnTo>
                    <a:pt x="87" y="180"/>
                  </a:lnTo>
                  <a:lnTo>
                    <a:pt x="82" y="196"/>
                  </a:lnTo>
                  <a:lnTo>
                    <a:pt x="71" y="20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1"/>
            <p:cNvSpPr>
              <a:spLocks/>
            </p:cNvSpPr>
            <p:nvPr/>
          </p:nvSpPr>
          <p:spPr bwMode="auto">
            <a:xfrm>
              <a:off x="2546" y="2697"/>
              <a:ext cx="125" cy="96"/>
            </a:xfrm>
            <a:custGeom>
              <a:avLst/>
              <a:gdLst>
                <a:gd name="T0" fmla="*/ 207 w 207"/>
                <a:gd name="T1" fmla="*/ 35 h 160"/>
                <a:gd name="T2" fmla="*/ 207 w 207"/>
                <a:gd name="T3" fmla="*/ 35 h 160"/>
                <a:gd name="T4" fmla="*/ 185 w 207"/>
                <a:gd name="T5" fmla="*/ 4 h 160"/>
                <a:gd name="T6" fmla="*/ 166 w 207"/>
                <a:gd name="T7" fmla="*/ 0 h 160"/>
                <a:gd name="T8" fmla="*/ 64 w 207"/>
                <a:gd name="T9" fmla="*/ 50 h 160"/>
                <a:gd name="T10" fmla="*/ 55 w 207"/>
                <a:gd name="T11" fmla="*/ 66 h 160"/>
                <a:gd name="T12" fmla="*/ 34 w 207"/>
                <a:gd name="T13" fmla="*/ 76 h 160"/>
                <a:gd name="T14" fmla="*/ 0 w 207"/>
                <a:gd name="T15" fmla="*/ 111 h 160"/>
                <a:gd name="T16" fmla="*/ 3 w 207"/>
                <a:gd name="T17" fmla="*/ 127 h 160"/>
                <a:gd name="T18" fmla="*/ 16 w 207"/>
                <a:gd name="T19" fmla="*/ 145 h 160"/>
                <a:gd name="T20" fmla="*/ 31 w 207"/>
                <a:gd name="T21" fmla="*/ 157 h 160"/>
                <a:gd name="T22" fmla="*/ 46 w 207"/>
                <a:gd name="T23" fmla="*/ 160 h 160"/>
                <a:gd name="T24" fmla="*/ 67 w 207"/>
                <a:gd name="T25" fmla="*/ 160 h 160"/>
                <a:gd name="T26" fmla="*/ 108 w 207"/>
                <a:gd name="T27" fmla="*/ 137 h 160"/>
                <a:gd name="T28" fmla="*/ 118 w 207"/>
                <a:gd name="T29" fmla="*/ 122 h 160"/>
                <a:gd name="T30" fmla="*/ 116 w 207"/>
                <a:gd name="T31" fmla="*/ 111 h 160"/>
                <a:gd name="T32" fmla="*/ 119 w 207"/>
                <a:gd name="T33" fmla="*/ 108 h 160"/>
                <a:gd name="T34" fmla="*/ 128 w 207"/>
                <a:gd name="T35" fmla="*/ 113 h 160"/>
                <a:gd name="T36" fmla="*/ 141 w 207"/>
                <a:gd name="T37" fmla="*/ 111 h 160"/>
                <a:gd name="T38" fmla="*/ 207 w 207"/>
                <a:gd name="T39" fmla="*/ 46 h 160"/>
                <a:gd name="T40" fmla="*/ 207 w 207"/>
                <a:gd name="T41"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7" h="160">
                  <a:moveTo>
                    <a:pt x="207" y="35"/>
                  </a:moveTo>
                  <a:lnTo>
                    <a:pt x="207" y="35"/>
                  </a:lnTo>
                  <a:lnTo>
                    <a:pt x="185" y="4"/>
                  </a:lnTo>
                  <a:lnTo>
                    <a:pt x="166" y="0"/>
                  </a:lnTo>
                  <a:lnTo>
                    <a:pt x="64" y="50"/>
                  </a:lnTo>
                  <a:lnTo>
                    <a:pt x="55" y="66"/>
                  </a:lnTo>
                  <a:lnTo>
                    <a:pt x="34" y="76"/>
                  </a:lnTo>
                  <a:lnTo>
                    <a:pt x="0" y="111"/>
                  </a:lnTo>
                  <a:lnTo>
                    <a:pt x="3" y="127"/>
                  </a:lnTo>
                  <a:lnTo>
                    <a:pt x="16" y="145"/>
                  </a:lnTo>
                  <a:lnTo>
                    <a:pt x="31" y="157"/>
                  </a:lnTo>
                  <a:lnTo>
                    <a:pt x="46" y="160"/>
                  </a:lnTo>
                  <a:lnTo>
                    <a:pt x="67" y="160"/>
                  </a:lnTo>
                  <a:lnTo>
                    <a:pt x="108" y="137"/>
                  </a:lnTo>
                  <a:lnTo>
                    <a:pt x="118" y="122"/>
                  </a:lnTo>
                  <a:lnTo>
                    <a:pt x="116" y="111"/>
                  </a:lnTo>
                  <a:lnTo>
                    <a:pt x="119" y="108"/>
                  </a:lnTo>
                  <a:lnTo>
                    <a:pt x="128" y="113"/>
                  </a:lnTo>
                  <a:lnTo>
                    <a:pt x="141" y="111"/>
                  </a:lnTo>
                  <a:lnTo>
                    <a:pt x="207" y="46"/>
                  </a:lnTo>
                  <a:lnTo>
                    <a:pt x="207" y="3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2"/>
            <p:cNvSpPr>
              <a:spLocks/>
            </p:cNvSpPr>
            <p:nvPr/>
          </p:nvSpPr>
          <p:spPr bwMode="auto">
            <a:xfrm>
              <a:off x="2681" y="2834"/>
              <a:ext cx="63" cy="102"/>
            </a:xfrm>
            <a:custGeom>
              <a:avLst/>
              <a:gdLst>
                <a:gd name="T0" fmla="*/ 87 w 104"/>
                <a:gd name="T1" fmla="*/ 7 h 170"/>
                <a:gd name="T2" fmla="*/ 87 w 104"/>
                <a:gd name="T3" fmla="*/ 7 h 170"/>
                <a:gd name="T4" fmla="*/ 88 w 104"/>
                <a:gd name="T5" fmla="*/ 22 h 170"/>
                <a:gd name="T6" fmla="*/ 52 w 104"/>
                <a:gd name="T7" fmla="*/ 61 h 170"/>
                <a:gd name="T8" fmla="*/ 51 w 104"/>
                <a:gd name="T9" fmla="*/ 77 h 170"/>
                <a:gd name="T10" fmla="*/ 11 w 104"/>
                <a:gd name="T11" fmla="*/ 96 h 170"/>
                <a:gd name="T12" fmla="*/ 0 w 104"/>
                <a:gd name="T13" fmla="*/ 103 h 170"/>
                <a:gd name="T14" fmla="*/ 5 w 104"/>
                <a:gd name="T15" fmla="*/ 138 h 170"/>
                <a:gd name="T16" fmla="*/ 32 w 104"/>
                <a:gd name="T17" fmla="*/ 169 h 170"/>
                <a:gd name="T18" fmla="*/ 56 w 104"/>
                <a:gd name="T19" fmla="*/ 170 h 170"/>
                <a:gd name="T20" fmla="*/ 15 w 104"/>
                <a:gd name="T21" fmla="*/ 138 h 170"/>
                <a:gd name="T22" fmla="*/ 16 w 104"/>
                <a:gd name="T23" fmla="*/ 111 h 170"/>
                <a:gd name="T24" fmla="*/ 45 w 104"/>
                <a:gd name="T25" fmla="*/ 101 h 170"/>
                <a:gd name="T26" fmla="*/ 61 w 104"/>
                <a:gd name="T27" fmla="*/ 83 h 170"/>
                <a:gd name="T28" fmla="*/ 76 w 104"/>
                <a:gd name="T29" fmla="*/ 56 h 170"/>
                <a:gd name="T30" fmla="*/ 102 w 104"/>
                <a:gd name="T31" fmla="*/ 30 h 170"/>
                <a:gd name="T32" fmla="*/ 104 w 104"/>
                <a:gd name="T33" fmla="*/ 8 h 170"/>
                <a:gd name="T34" fmla="*/ 99 w 104"/>
                <a:gd name="T35" fmla="*/ 0 h 170"/>
                <a:gd name="T36" fmla="*/ 87 w 104"/>
                <a:gd name="T37"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4" h="170">
                  <a:moveTo>
                    <a:pt x="87" y="7"/>
                  </a:moveTo>
                  <a:lnTo>
                    <a:pt x="87" y="7"/>
                  </a:lnTo>
                  <a:lnTo>
                    <a:pt x="88" y="22"/>
                  </a:lnTo>
                  <a:lnTo>
                    <a:pt x="52" y="61"/>
                  </a:lnTo>
                  <a:lnTo>
                    <a:pt x="51" y="77"/>
                  </a:lnTo>
                  <a:lnTo>
                    <a:pt x="11" y="96"/>
                  </a:lnTo>
                  <a:lnTo>
                    <a:pt x="0" y="103"/>
                  </a:lnTo>
                  <a:lnTo>
                    <a:pt x="5" y="138"/>
                  </a:lnTo>
                  <a:lnTo>
                    <a:pt x="32" y="169"/>
                  </a:lnTo>
                  <a:lnTo>
                    <a:pt x="56" y="170"/>
                  </a:lnTo>
                  <a:lnTo>
                    <a:pt x="15" y="138"/>
                  </a:lnTo>
                  <a:lnTo>
                    <a:pt x="16" y="111"/>
                  </a:lnTo>
                  <a:lnTo>
                    <a:pt x="45" y="101"/>
                  </a:lnTo>
                  <a:lnTo>
                    <a:pt x="61" y="83"/>
                  </a:lnTo>
                  <a:lnTo>
                    <a:pt x="76" y="56"/>
                  </a:lnTo>
                  <a:lnTo>
                    <a:pt x="102" y="30"/>
                  </a:lnTo>
                  <a:lnTo>
                    <a:pt x="104" y="8"/>
                  </a:lnTo>
                  <a:lnTo>
                    <a:pt x="99" y="0"/>
                  </a:lnTo>
                  <a:lnTo>
                    <a:pt x="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3"/>
            <p:cNvSpPr>
              <a:spLocks/>
            </p:cNvSpPr>
            <p:nvPr/>
          </p:nvSpPr>
          <p:spPr bwMode="auto">
            <a:xfrm>
              <a:off x="2605" y="3135"/>
              <a:ext cx="50" cy="191"/>
            </a:xfrm>
            <a:custGeom>
              <a:avLst/>
              <a:gdLst>
                <a:gd name="T0" fmla="*/ 47 w 83"/>
                <a:gd name="T1" fmla="*/ 15 h 318"/>
                <a:gd name="T2" fmla="*/ 47 w 83"/>
                <a:gd name="T3" fmla="*/ 15 h 318"/>
                <a:gd name="T4" fmla="*/ 18 w 83"/>
                <a:gd name="T5" fmla="*/ 33 h 318"/>
                <a:gd name="T6" fmla="*/ 28 w 83"/>
                <a:gd name="T7" fmla="*/ 48 h 318"/>
                <a:gd name="T8" fmla="*/ 20 w 83"/>
                <a:gd name="T9" fmla="*/ 72 h 318"/>
                <a:gd name="T10" fmla="*/ 46 w 83"/>
                <a:gd name="T11" fmla="*/ 83 h 318"/>
                <a:gd name="T12" fmla="*/ 11 w 83"/>
                <a:gd name="T13" fmla="*/ 124 h 318"/>
                <a:gd name="T14" fmla="*/ 0 w 83"/>
                <a:gd name="T15" fmla="*/ 156 h 318"/>
                <a:gd name="T16" fmla="*/ 11 w 83"/>
                <a:gd name="T17" fmla="*/ 160 h 318"/>
                <a:gd name="T18" fmla="*/ 15 w 83"/>
                <a:gd name="T19" fmla="*/ 150 h 318"/>
                <a:gd name="T20" fmla="*/ 28 w 83"/>
                <a:gd name="T21" fmla="*/ 158 h 318"/>
                <a:gd name="T22" fmla="*/ 18 w 83"/>
                <a:gd name="T23" fmla="*/ 178 h 318"/>
                <a:gd name="T24" fmla="*/ 24 w 83"/>
                <a:gd name="T25" fmla="*/ 196 h 318"/>
                <a:gd name="T26" fmla="*/ 18 w 83"/>
                <a:gd name="T27" fmla="*/ 268 h 318"/>
                <a:gd name="T28" fmla="*/ 30 w 83"/>
                <a:gd name="T29" fmla="*/ 316 h 318"/>
                <a:gd name="T30" fmla="*/ 51 w 83"/>
                <a:gd name="T31" fmla="*/ 318 h 318"/>
                <a:gd name="T32" fmla="*/ 47 w 83"/>
                <a:gd name="T33" fmla="*/ 250 h 318"/>
                <a:gd name="T34" fmla="*/ 33 w 83"/>
                <a:gd name="T35" fmla="*/ 189 h 318"/>
                <a:gd name="T36" fmla="*/ 43 w 83"/>
                <a:gd name="T37" fmla="*/ 164 h 318"/>
                <a:gd name="T38" fmla="*/ 35 w 83"/>
                <a:gd name="T39" fmla="*/ 141 h 318"/>
                <a:gd name="T40" fmla="*/ 55 w 83"/>
                <a:gd name="T41" fmla="*/ 114 h 318"/>
                <a:gd name="T42" fmla="*/ 77 w 83"/>
                <a:gd name="T43" fmla="*/ 98 h 318"/>
                <a:gd name="T44" fmla="*/ 83 w 83"/>
                <a:gd name="T45" fmla="*/ 94 h 318"/>
                <a:gd name="T46" fmla="*/ 82 w 83"/>
                <a:gd name="T47" fmla="*/ 84 h 318"/>
                <a:gd name="T48" fmla="*/ 66 w 83"/>
                <a:gd name="T49" fmla="*/ 89 h 318"/>
                <a:gd name="T50" fmla="*/ 60 w 83"/>
                <a:gd name="T51" fmla="*/ 72 h 318"/>
                <a:gd name="T52" fmla="*/ 40 w 83"/>
                <a:gd name="T53" fmla="*/ 51 h 318"/>
                <a:gd name="T54" fmla="*/ 37 w 83"/>
                <a:gd name="T55" fmla="*/ 31 h 318"/>
                <a:gd name="T56" fmla="*/ 57 w 83"/>
                <a:gd name="T57" fmla="*/ 25 h 318"/>
                <a:gd name="T58" fmla="*/ 60 w 83"/>
                <a:gd name="T59" fmla="*/ 0 h 318"/>
                <a:gd name="T60" fmla="*/ 47 w 83"/>
                <a:gd name="T61" fmla="*/ 5 h 318"/>
                <a:gd name="T62" fmla="*/ 47 w 83"/>
                <a:gd name="T63" fmla="*/ 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3" h="318">
                  <a:moveTo>
                    <a:pt x="47" y="15"/>
                  </a:moveTo>
                  <a:lnTo>
                    <a:pt x="47" y="15"/>
                  </a:lnTo>
                  <a:lnTo>
                    <a:pt x="18" y="33"/>
                  </a:lnTo>
                  <a:lnTo>
                    <a:pt x="28" y="48"/>
                  </a:lnTo>
                  <a:lnTo>
                    <a:pt x="20" y="72"/>
                  </a:lnTo>
                  <a:lnTo>
                    <a:pt x="46" y="83"/>
                  </a:lnTo>
                  <a:lnTo>
                    <a:pt x="11" y="124"/>
                  </a:lnTo>
                  <a:lnTo>
                    <a:pt x="0" y="156"/>
                  </a:lnTo>
                  <a:lnTo>
                    <a:pt x="11" y="160"/>
                  </a:lnTo>
                  <a:lnTo>
                    <a:pt x="15" y="150"/>
                  </a:lnTo>
                  <a:lnTo>
                    <a:pt x="28" y="158"/>
                  </a:lnTo>
                  <a:lnTo>
                    <a:pt x="18" y="178"/>
                  </a:lnTo>
                  <a:lnTo>
                    <a:pt x="24" y="196"/>
                  </a:lnTo>
                  <a:lnTo>
                    <a:pt x="18" y="268"/>
                  </a:lnTo>
                  <a:lnTo>
                    <a:pt x="30" y="316"/>
                  </a:lnTo>
                  <a:lnTo>
                    <a:pt x="51" y="318"/>
                  </a:lnTo>
                  <a:lnTo>
                    <a:pt x="47" y="250"/>
                  </a:lnTo>
                  <a:lnTo>
                    <a:pt x="33" y="189"/>
                  </a:lnTo>
                  <a:lnTo>
                    <a:pt x="43" y="164"/>
                  </a:lnTo>
                  <a:lnTo>
                    <a:pt x="35" y="141"/>
                  </a:lnTo>
                  <a:lnTo>
                    <a:pt x="55" y="114"/>
                  </a:lnTo>
                  <a:lnTo>
                    <a:pt x="77" y="98"/>
                  </a:lnTo>
                  <a:lnTo>
                    <a:pt x="83" y="94"/>
                  </a:lnTo>
                  <a:lnTo>
                    <a:pt x="82" y="84"/>
                  </a:lnTo>
                  <a:lnTo>
                    <a:pt x="66" y="89"/>
                  </a:lnTo>
                  <a:lnTo>
                    <a:pt x="60" y="72"/>
                  </a:lnTo>
                  <a:lnTo>
                    <a:pt x="40" y="51"/>
                  </a:lnTo>
                  <a:lnTo>
                    <a:pt x="37" y="31"/>
                  </a:lnTo>
                  <a:lnTo>
                    <a:pt x="57" y="25"/>
                  </a:lnTo>
                  <a:lnTo>
                    <a:pt x="60" y="0"/>
                  </a:lnTo>
                  <a:lnTo>
                    <a:pt x="47" y="5"/>
                  </a:lnTo>
                  <a:lnTo>
                    <a:pt x="47"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4"/>
            <p:cNvSpPr>
              <a:spLocks/>
            </p:cNvSpPr>
            <p:nvPr/>
          </p:nvSpPr>
          <p:spPr bwMode="auto">
            <a:xfrm>
              <a:off x="1419" y="3495"/>
              <a:ext cx="994" cy="565"/>
            </a:xfrm>
            <a:custGeom>
              <a:avLst/>
              <a:gdLst>
                <a:gd name="T0" fmla="*/ 1150 w 1655"/>
                <a:gd name="T1" fmla="*/ 56 h 940"/>
                <a:gd name="T2" fmla="*/ 1096 w 1655"/>
                <a:gd name="T3" fmla="*/ 40 h 940"/>
                <a:gd name="T4" fmla="*/ 974 w 1655"/>
                <a:gd name="T5" fmla="*/ 17 h 940"/>
                <a:gd name="T6" fmla="*/ 907 w 1655"/>
                <a:gd name="T7" fmla="*/ 14 h 940"/>
                <a:gd name="T8" fmla="*/ 802 w 1655"/>
                <a:gd name="T9" fmla="*/ 9 h 940"/>
                <a:gd name="T10" fmla="*/ 745 w 1655"/>
                <a:gd name="T11" fmla="*/ 40 h 940"/>
                <a:gd name="T12" fmla="*/ 709 w 1655"/>
                <a:gd name="T13" fmla="*/ 80 h 940"/>
                <a:gd name="T14" fmla="*/ 672 w 1655"/>
                <a:gd name="T15" fmla="*/ 115 h 940"/>
                <a:gd name="T16" fmla="*/ 644 w 1655"/>
                <a:gd name="T17" fmla="*/ 131 h 940"/>
                <a:gd name="T18" fmla="*/ 561 w 1655"/>
                <a:gd name="T19" fmla="*/ 162 h 940"/>
                <a:gd name="T20" fmla="*/ 524 w 1655"/>
                <a:gd name="T21" fmla="*/ 169 h 940"/>
                <a:gd name="T22" fmla="*/ 440 w 1655"/>
                <a:gd name="T23" fmla="*/ 167 h 940"/>
                <a:gd name="T24" fmla="*/ 402 w 1655"/>
                <a:gd name="T25" fmla="*/ 198 h 940"/>
                <a:gd name="T26" fmla="*/ 350 w 1655"/>
                <a:gd name="T27" fmla="*/ 253 h 940"/>
                <a:gd name="T28" fmla="*/ 309 w 1655"/>
                <a:gd name="T29" fmla="*/ 308 h 940"/>
                <a:gd name="T30" fmla="*/ 282 w 1655"/>
                <a:gd name="T31" fmla="*/ 364 h 940"/>
                <a:gd name="T32" fmla="*/ 243 w 1655"/>
                <a:gd name="T33" fmla="*/ 372 h 940"/>
                <a:gd name="T34" fmla="*/ 174 w 1655"/>
                <a:gd name="T35" fmla="*/ 451 h 940"/>
                <a:gd name="T36" fmla="*/ 132 w 1655"/>
                <a:gd name="T37" fmla="*/ 533 h 940"/>
                <a:gd name="T38" fmla="*/ 64 w 1655"/>
                <a:gd name="T39" fmla="*/ 655 h 940"/>
                <a:gd name="T40" fmla="*/ 54 w 1655"/>
                <a:gd name="T41" fmla="*/ 722 h 940"/>
                <a:gd name="T42" fmla="*/ 24 w 1655"/>
                <a:gd name="T43" fmla="*/ 786 h 940"/>
                <a:gd name="T44" fmla="*/ 5 w 1655"/>
                <a:gd name="T45" fmla="*/ 872 h 940"/>
                <a:gd name="T46" fmla="*/ 0 w 1655"/>
                <a:gd name="T47" fmla="*/ 933 h 940"/>
                <a:gd name="T48" fmla="*/ 98 w 1655"/>
                <a:gd name="T49" fmla="*/ 837 h 940"/>
                <a:gd name="T50" fmla="*/ 110 w 1655"/>
                <a:gd name="T51" fmla="*/ 760 h 940"/>
                <a:gd name="T52" fmla="*/ 174 w 1655"/>
                <a:gd name="T53" fmla="*/ 695 h 940"/>
                <a:gd name="T54" fmla="*/ 279 w 1655"/>
                <a:gd name="T55" fmla="*/ 514 h 940"/>
                <a:gd name="T56" fmla="*/ 384 w 1655"/>
                <a:gd name="T57" fmla="*/ 443 h 940"/>
                <a:gd name="T58" fmla="*/ 437 w 1655"/>
                <a:gd name="T59" fmla="*/ 477 h 940"/>
                <a:gd name="T60" fmla="*/ 534 w 1655"/>
                <a:gd name="T61" fmla="*/ 506 h 940"/>
                <a:gd name="T62" fmla="*/ 602 w 1655"/>
                <a:gd name="T63" fmla="*/ 475 h 940"/>
                <a:gd name="T64" fmla="*/ 712 w 1655"/>
                <a:gd name="T65" fmla="*/ 383 h 940"/>
                <a:gd name="T66" fmla="*/ 756 w 1655"/>
                <a:gd name="T67" fmla="*/ 351 h 940"/>
                <a:gd name="T68" fmla="*/ 794 w 1655"/>
                <a:gd name="T69" fmla="*/ 345 h 940"/>
                <a:gd name="T70" fmla="*/ 926 w 1655"/>
                <a:gd name="T71" fmla="*/ 354 h 940"/>
                <a:gd name="T72" fmla="*/ 1074 w 1655"/>
                <a:gd name="T73" fmla="*/ 340 h 940"/>
                <a:gd name="T74" fmla="*/ 1122 w 1655"/>
                <a:gd name="T75" fmla="*/ 336 h 940"/>
                <a:gd name="T76" fmla="*/ 1274 w 1655"/>
                <a:gd name="T77" fmla="*/ 346 h 940"/>
                <a:gd name="T78" fmla="*/ 1365 w 1655"/>
                <a:gd name="T79" fmla="*/ 382 h 940"/>
                <a:gd name="T80" fmla="*/ 1430 w 1655"/>
                <a:gd name="T81" fmla="*/ 401 h 940"/>
                <a:gd name="T82" fmla="*/ 1490 w 1655"/>
                <a:gd name="T83" fmla="*/ 402 h 940"/>
                <a:gd name="T84" fmla="*/ 1501 w 1655"/>
                <a:gd name="T85" fmla="*/ 381 h 940"/>
                <a:gd name="T86" fmla="*/ 1523 w 1655"/>
                <a:gd name="T87" fmla="*/ 381 h 940"/>
                <a:gd name="T88" fmla="*/ 1577 w 1655"/>
                <a:gd name="T89" fmla="*/ 381 h 940"/>
                <a:gd name="T90" fmla="*/ 1639 w 1655"/>
                <a:gd name="T91" fmla="*/ 371 h 940"/>
                <a:gd name="T92" fmla="*/ 1639 w 1655"/>
                <a:gd name="T93" fmla="*/ 300 h 940"/>
                <a:gd name="T94" fmla="*/ 1615 w 1655"/>
                <a:gd name="T95" fmla="*/ 278 h 940"/>
                <a:gd name="T96" fmla="*/ 1593 w 1655"/>
                <a:gd name="T97" fmla="*/ 243 h 940"/>
                <a:gd name="T98" fmla="*/ 1544 w 1655"/>
                <a:gd name="T99" fmla="*/ 224 h 940"/>
                <a:gd name="T100" fmla="*/ 1490 w 1655"/>
                <a:gd name="T101" fmla="*/ 191 h 940"/>
                <a:gd name="T102" fmla="*/ 1449 w 1655"/>
                <a:gd name="T103" fmla="*/ 160 h 940"/>
                <a:gd name="T104" fmla="*/ 1295 w 1655"/>
                <a:gd name="T105" fmla="*/ 120 h 940"/>
                <a:gd name="T106" fmla="*/ 1247 w 1655"/>
                <a:gd name="T107" fmla="*/ 91 h 940"/>
                <a:gd name="T108" fmla="*/ 1177 w 1655"/>
                <a:gd name="T109" fmla="*/ 69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5" h="940">
                  <a:moveTo>
                    <a:pt x="1177" y="69"/>
                  </a:moveTo>
                  <a:lnTo>
                    <a:pt x="1177" y="69"/>
                  </a:lnTo>
                  <a:lnTo>
                    <a:pt x="1150" y="56"/>
                  </a:lnTo>
                  <a:lnTo>
                    <a:pt x="1122" y="46"/>
                  </a:lnTo>
                  <a:lnTo>
                    <a:pt x="1103" y="44"/>
                  </a:lnTo>
                  <a:lnTo>
                    <a:pt x="1096" y="40"/>
                  </a:lnTo>
                  <a:lnTo>
                    <a:pt x="1050" y="42"/>
                  </a:lnTo>
                  <a:lnTo>
                    <a:pt x="1001" y="29"/>
                  </a:lnTo>
                  <a:lnTo>
                    <a:pt x="974" y="17"/>
                  </a:lnTo>
                  <a:lnTo>
                    <a:pt x="947" y="0"/>
                  </a:lnTo>
                  <a:lnTo>
                    <a:pt x="921" y="2"/>
                  </a:lnTo>
                  <a:lnTo>
                    <a:pt x="907" y="14"/>
                  </a:lnTo>
                  <a:lnTo>
                    <a:pt x="876" y="31"/>
                  </a:lnTo>
                  <a:lnTo>
                    <a:pt x="831" y="31"/>
                  </a:lnTo>
                  <a:lnTo>
                    <a:pt x="802" y="9"/>
                  </a:lnTo>
                  <a:lnTo>
                    <a:pt x="777" y="4"/>
                  </a:lnTo>
                  <a:lnTo>
                    <a:pt x="763" y="12"/>
                  </a:lnTo>
                  <a:lnTo>
                    <a:pt x="745" y="40"/>
                  </a:lnTo>
                  <a:lnTo>
                    <a:pt x="725" y="47"/>
                  </a:lnTo>
                  <a:lnTo>
                    <a:pt x="716" y="73"/>
                  </a:lnTo>
                  <a:lnTo>
                    <a:pt x="709" y="80"/>
                  </a:lnTo>
                  <a:lnTo>
                    <a:pt x="693" y="79"/>
                  </a:lnTo>
                  <a:lnTo>
                    <a:pt x="674" y="96"/>
                  </a:lnTo>
                  <a:lnTo>
                    <a:pt x="672" y="115"/>
                  </a:lnTo>
                  <a:lnTo>
                    <a:pt x="669" y="119"/>
                  </a:lnTo>
                  <a:lnTo>
                    <a:pt x="658" y="116"/>
                  </a:lnTo>
                  <a:lnTo>
                    <a:pt x="644" y="131"/>
                  </a:lnTo>
                  <a:lnTo>
                    <a:pt x="616" y="139"/>
                  </a:lnTo>
                  <a:lnTo>
                    <a:pt x="586" y="145"/>
                  </a:lnTo>
                  <a:lnTo>
                    <a:pt x="561" y="162"/>
                  </a:lnTo>
                  <a:lnTo>
                    <a:pt x="558" y="170"/>
                  </a:lnTo>
                  <a:lnTo>
                    <a:pt x="539" y="175"/>
                  </a:lnTo>
                  <a:lnTo>
                    <a:pt x="524" y="169"/>
                  </a:lnTo>
                  <a:lnTo>
                    <a:pt x="510" y="158"/>
                  </a:lnTo>
                  <a:lnTo>
                    <a:pt x="496" y="157"/>
                  </a:lnTo>
                  <a:lnTo>
                    <a:pt x="440" y="167"/>
                  </a:lnTo>
                  <a:lnTo>
                    <a:pt x="430" y="167"/>
                  </a:lnTo>
                  <a:lnTo>
                    <a:pt x="415" y="179"/>
                  </a:lnTo>
                  <a:lnTo>
                    <a:pt x="402" y="198"/>
                  </a:lnTo>
                  <a:lnTo>
                    <a:pt x="372" y="220"/>
                  </a:lnTo>
                  <a:lnTo>
                    <a:pt x="365" y="234"/>
                  </a:lnTo>
                  <a:lnTo>
                    <a:pt x="350" y="253"/>
                  </a:lnTo>
                  <a:lnTo>
                    <a:pt x="345" y="260"/>
                  </a:lnTo>
                  <a:lnTo>
                    <a:pt x="311" y="281"/>
                  </a:lnTo>
                  <a:lnTo>
                    <a:pt x="309" y="308"/>
                  </a:lnTo>
                  <a:lnTo>
                    <a:pt x="292" y="333"/>
                  </a:lnTo>
                  <a:lnTo>
                    <a:pt x="293" y="357"/>
                  </a:lnTo>
                  <a:lnTo>
                    <a:pt x="282" y="364"/>
                  </a:lnTo>
                  <a:lnTo>
                    <a:pt x="273" y="379"/>
                  </a:lnTo>
                  <a:lnTo>
                    <a:pt x="252" y="371"/>
                  </a:lnTo>
                  <a:lnTo>
                    <a:pt x="243" y="372"/>
                  </a:lnTo>
                  <a:lnTo>
                    <a:pt x="220" y="391"/>
                  </a:lnTo>
                  <a:lnTo>
                    <a:pt x="188" y="436"/>
                  </a:lnTo>
                  <a:lnTo>
                    <a:pt x="174" y="451"/>
                  </a:lnTo>
                  <a:lnTo>
                    <a:pt x="143" y="489"/>
                  </a:lnTo>
                  <a:lnTo>
                    <a:pt x="134" y="508"/>
                  </a:lnTo>
                  <a:lnTo>
                    <a:pt x="132" y="533"/>
                  </a:lnTo>
                  <a:lnTo>
                    <a:pt x="106" y="601"/>
                  </a:lnTo>
                  <a:lnTo>
                    <a:pt x="89" y="620"/>
                  </a:lnTo>
                  <a:lnTo>
                    <a:pt x="64" y="655"/>
                  </a:lnTo>
                  <a:lnTo>
                    <a:pt x="53" y="662"/>
                  </a:lnTo>
                  <a:lnTo>
                    <a:pt x="47" y="703"/>
                  </a:lnTo>
                  <a:lnTo>
                    <a:pt x="54" y="722"/>
                  </a:lnTo>
                  <a:lnTo>
                    <a:pt x="42" y="762"/>
                  </a:lnTo>
                  <a:lnTo>
                    <a:pt x="32" y="767"/>
                  </a:lnTo>
                  <a:lnTo>
                    <a:pt x="24" y="786"/>
                  </a:lnTo>
                  <a:lnTo>
                    <a:pt x="13" y="799"/>
                  </a:lnTo>
                  <a:lnTo>
                    <a:pt x="13" y="814"/>
                  </a:lnTo>
                  <a:lnTo>
                    <a:pt x="5" y="872"/>
                  </a:lnTo>
                  <a:lnTo>
                    <a:pt x="13" y="889"/>
                  </a:lnTo>
                  <a:lnTo>
                    <a:pt x="13" y="918"/>
                  </a:lnTo>
                  <a:lnTo>
                    <a:pt x="0" y="933"/>
                  </a:lnTo>
                  <a:lnTo>
                    <a:pt x="12" y="940"/>
                  </a:lnTo>
                  <a:lnTo>
                    <a:pt x="51" y="917"/>
                  </a:lnTo>
                  <a:lnTo>
                    <a:pt x="98" y="837"/>
                  </a:lnTo>
                  <a:lnTo>
                    <a:pt x="95" y="816"/>
                  </a:lnTo>
                  <a:lnTo>
                    <a:pt x="100" y="779"/>
                  </a:lnTo>
                  <a:lnTo>
                    <a:pt x="110" y="760"/>
                  </a:lnTo>
                  <a:lnTo>
                    <a:pt x="133" y="756"/>
                  </a:lnTo>
                  <a:lnTo>
                    <a:pt x="148" y="738"/>
                  </a:lnTo>
                  <a:lnTo>
                    <a:pt x="174" y="695"/>
                  </a:lnTo>
                  <a:lnTo>
                    <a:pt x="188" y="685"/>
                  </a:lnTo>
                  <a:lnTo>
                    <a:pt x="220" y="631"/>
                  </a:lnTo>
                  <a:lnTo>
                    <a:pt x="279" y="514"/>
                  </a:lnTo>
                  <a:lnTo>
                    <a:pt x="277" y="503"/>
                  </a:lnTo>
                  <a:lnTo>
                    <a:pt x="335" y="453"/>
                  </a:lnTo>
                  <a:lnTo>
                    <a:pt x="384" y="443"/>
                  </a:lnTo>
                  <a:lnTo>
                    <a:pt x="419" y="442"/>
                  </a:lnTo>
                  <a:lnTo>
                    <a:pt x="435" y="452"/>
                  </a:lnTo>
                  <a:lnTo>
                    <a:pt x="437" y="477"/>
                  </a:lnTo>
                  <a:lnTo>
                    <a:pt x="455" y="510"/>
                  </a:lnTo>
                  <a:lnTo>
                    <a:pt x="514" y="534"/>
                  </a:lnTo>
                  <a:lnTo>
                    <a:pt x="534" y="506"/>
                  </a:lnTo>
                  <a:lnTo>
                    <a:pt x="545" y="503"/>
                  </a:lnTo>
                  <a:lnTo>
                    <a:pt x="565" y="475"/>
                  </a:lnTo>
                  <a:lnTo>
                    <a:pt x="602" y="475"/>
                  </a:lnTo>
                  <a:lnTo>
                    <a:pt x="701" y="429"/>
                  </a:lnTo>
                  <a:lnTo>
                    <a:pt x="712" y="410"/>
                  </a:lnTo>
                  <a:lnTo>
                    <a:pt x="712" y="383"/>
                  </a:lnTo>
                  <a:lnTo>
                    <a:pt x="716" y="375"/>
                  </a:lnTo>
                  <a:lnTo>
                    <a:pt x="732" y="360"/>
                  </a:lnTo>
                  <a:lnTo>
                    <a:pt x="756" y="351"/>
                  </a:lnTo>
                  <a:lnTo>
                    <a:pt x="767" y="345"/>
                  </a:lnTo>
                  <a:lnTo>
                    <a:pt x="780" y="341"/>
                  </a:lnTo>
                  <a:lnTo>
                    <a:pt x="794" y="345"/>
                  </a:lnTo>
                  <a:lnTo>
                    <a:pt x="828" y="367"/>
                  </a:lnTo>
                  <a:lnTo>
                    <a:pt x="844" y="373"/>
                  </a:lnTo>
                  <a:lnTo>
                    <a:pt x="926" y="354"/>
                  </a:lnTo>
                  <a:lnTo>
                    <a:pt x="1000" y="346"/>
                  </a:lnTo>
                  <a:lnTo>
                    <a:pt x="1037" y="338"/>
                  </a:lnTo>
                  <a:lnTo>
                    <a:pt x="1074" y="340"/>
                  </a:lnTo>
                  <a:lnTo>
                    <a:pt x="1093" y="343"/>
                  </a:lnTo>
                  <a:lnTo>
                    <a:pt x="1108" y="342"/>
                  </a:lnTo>
                  <a:lnTo>
                    <a:pt x="1122" y="336"/>
                  </a:lnTo>
                  <a:lnTo>
                    <a:pt x="1223" y="335"/>
                  </a:lnTo>
                  <a:lnTo>
                    <a:pt x="1245" y="345"/>
                  </a:lnTo>
                  <a:lnTo>
                    <a:pt x="1274" y="346"/>
                  </a:lnTo>
                  <a:lnTo>
                    <a:pt x="1292" y="352"/>
                  </a:lnTo>
                  <a:lnTo>
                    <a:pt x="1296" y="357"/>
                  </a:lnTo>
                  <a:lnTo>
                    <a:pt x="1365" y="382"/>
                  </a:lnTo>
                  <a:lnTo>
                    <a:pt x="1381" y="378"/>
                  </a:lnTo>
                  <a:lnTo>
                    <a:pt x="1391" y="379"/>
                  </a:lnTo>
                  <a:lnTo>
                    <a:pt x="1430" y="401"/>
                  </a:lnTo>
                  <a:lnTo>
                    <a:pt x="1445" y="404"/>
                  </a:lnTo>
                  <a:lnTo>
                    <a:pt x="1479" y="398"/>
                  </a:lnTo>
                  <a:lnTo>
                    <a:pt x="1490" y="402"/>
                  </a:lnTo>
                  <a:lnTo>
                    <a:pt x="1499" y="407"/>
                  </a:lnTo>
                  <a:lnTo>
                    <a:pt x="1505" y="399"/>
                  </a:lnTo>
                  <a:lnTo>
                    <a:pt x="1501" y="381"/>
                  </a:lnTo>
                  <a:lnTo>
                    <a:pt x="1503" y="378"/>
                  </a:lnTo>
                  <a:lnTo>
                    <a:pt x="1507" y="377"/>
                  </a:lnTo>
                  <a:lnTo>
                    <a:pt x="1523" y="381"/>
                  </a:lnTo>
                  <a:lnTo>
                    <a:pt x="1542" y="378"/>
                  </a:lnTo>
                  <a:lnTo>
                    <a:pt x="1564" y="377"/>
                  </a:lnTo>
                  <a:lnTo>
                    <a:pt x="1577" y="381"/>
                  </a:lnTo>
                  <a:lnTo>
                    <a:pt x="1591" y="376"/>
                  </a:lnTo>
                  <a:lnTo>
                    <a:pt x="1629" y="378"/>
                  </a:lnTo>
                  <a:lnTo>
                    <a:pt x="1639" y="371"/>
                  </a:lnTo>
                  <a:lnTo>
                    <a:pt x="1643" y="357"/>
                  </a:lnTo>
                  <a:lnTo>
                    <a:pt x="1655" y="338"/>
                  </a:lnTo>
                  <a:lnTo>
                    <a:pt x="1639" y="300"/>
                  </a:lnTo>
                  <a:lnTo>
                    <a:pt x="1635" y="285"/>
                  </a:lnTo>
                  <a:lnTo>
                    <a:pt x="1626" y="276"/>
                  </a:lnTo>
                  <a:lnTo>
                    <a:pt x="1615" y="278"/>
                  </a:lnTo>
                  <a:lnTo>
                    <a:pt x="1608" y="272"/>
                  </a:lnTo>
                  <a:lnTo>
                    <a:pt x="1607" y="258"/>
                  </a:lnTo>
                  <a:lnTo>
                    <a:pt x="1593" y="243"/>
                  </a:lnTo>
                  <a:lnTo>
                    <a:pt x="1576" y="246"/>
                  </a:lnTo>
                  <a:lnTo>
                    <a:pt x="1546" y="236"/>
                  </a:lnTo>
                  <a:lnTo>
                    <a:pt x="1544" y="224"/>
                  </a:lnTo>
                  <a:lnTo>
                    <a:pt x="1515" y="219"/>
                  </a:lnTo>
                  <a:lnTo>
                    <a:pt x="1503" y="212"/>
                  </a:lnTo>
                  <a:lnTo>
                    <a:pt x="1490" y="191"/>
                  </a:lnTo>
                  <a:lnTo>
                    <a:pt x="1464" y="186"/>
                  </a:lnTo>
                  <a:lnTo>
                    <a:pt x="1455" y="179"/>
                  </a:lnTo>
                  <a:lnTo>
                    <a:pt x="1449" y="160"/>
                  </a:lnTo>
                  <a:lnTo>
                    <a:pt x="1353" y="140"/>
                  </a:lnTo>
                  <a:lnTo>
                    <a:pt x="1333" y="138"/>
                  </a:lnTo>
                  <a:lnTo>
                    <a:pt x="1295" y="120"/>
                  </a:lnTo>
                  <a:lnTo>
                    <a:pt x="1278" y="100"/>
                  </a:lnTo>
                  <a:lnTo>
                    <a:pt x="1261" y="91"/>
                  </a:lnTo>
                  <a:lnTo>
                    <a:pt x="1247" y="91"/>
                  </a:lnTo>
                  <a:lnTo>
                    <a:pt x="1235" y="100"/>
                  </a:lnTo>
                  <a:lnTo>
                    <a:pt x="1215" y="100"/>
                  </a:lnTo>
                  <a:lnTo>
                    <a:pt x="1177" y="69"/>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5"/>
            <p:cNvSpPr>
              <a:spLocks/>
            </p:cNvSpPr>
            <p:nvPr/>
          </p:nvSpPr>
          <p:spPr bwMode="auto">
            <a:xfrm>
              <a:off x="2376" y="4259"/>
              <a:ext cx="37" cy="67"/>
            </a:xfrm>
            <a:custGeom>
              <a:avLst/>
              <a:gdLst>
                <a:gd name="T0" fmla="*/ 5 w 62"/>
                <a:gd name="T1" fmla="*/ 15 h 111"/>
                <a:gd name="T2" fmla="*/ 5 w 62"/>
                <a:gd name="T3" fmla="*/ 15 h 111"/>
                <a:gd name="T4" fmla="*/ 1 w 62"/>
                <a:gd name="T5" fmla="*/ 20 h 111"/>
                <a:gd name="T6" fmla="*/ 0 w 62"/>
                <a:gd name="T7" fmla="*/ 53 h 111"/>
                <a:gd name="T8" fmla="*/ 22 w 62"/>
                <a:gd name="T9" fmla="*/ 67 h 111"/>
                <a:gd name="T10" fmla="*/ 17 w 62"/>
                <a:gd name="T11" fmla="*/ 109 h 111"/>
                <a:gd name="T12" fmla="*/ 35 w 62"/>
                <a:gd name="T13" fmla="*/ 104 h 111"/>
                <a:gd name="T14" fmla="*/ 42 w 62"/>
                <a:gd name="T15" fmla="*/ 111 h 111"/>
                <a:gd name="T16" fmla="*/ 62 w 62"/>
                <a:gd name="T17" fmla="*/ 98 h 111"/>
                <a:gd name="T18" fmla="*/ 35 w 62"/>
                <a:gd name="T19" fmla="*/ 81 h 111"/>
                <a:gd name="T20" fmla="*/ 37 w 62"/>
                <a:gd name="T21" fmla="*/ 67 h 111"/>
                <a:gd name="T22" fmla="*/ 23 w 62"/>
                <a:gd name="T23" fmla="*/ 27 h 111"/>
                <a:gd name="T24" fmla="*/ 13 w 62"/>
                <a:gd name="T25" fmla="*/ 15 h 111"/>
                <a:gd name="T26" fmla="*/ 8 w 62"/>
                <a:gd name="T27" fmla="*/ 0 h 111"/>
                <a:gd name="T28" fmla="*/ 5 w 62"/>
                <a:gd name="T29" fmla="*/ 1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 h="111">
                  <a:moveTo>
                    <a:pt x="5" y="15"/>
                  </a:moveTo>
                  <a:lnTo>
                    <a:pt x="5" y="15"/>
                  </a:lnTo>
                  <a:lnTo>
                    <a:pt x="1" y="20"/>
                  </a:lnTo>
                  <a:lnTo>
                    <a:pt x="0" y="53"/>
                  </a:lnTo>
                  <a:lnTo>
                    <a:pt x="22" y="67"/>
                  </a:lnTo>
                  <a:lnTo>
                    <a:pt x="17" y="109"/>
                  </a:lnTo>
                  <a:lnTo>
                    <a:pt x="35" y="104"/>
                  </a:lnTo>
                  <a:lnTo>
                    <a:pt x="42" y="111"/>
                  </a:lnTo>
                  <a:lnTo>
                    <a:pt x="62" y="98"/>
                  </a:lnTo>
                  <a:lnTo>
                    <a:pt x="35" y="81"/>
                  </a:lnTo>
                  <a:lnTo>
                    <a:pt x="37" y="67"/>
                  </a:lnTo>
                  <a:lnTo>
                    <a:pt x="23" y="27"/>
                  </a:lnTo>
                  <a:lnTo>
                    <a:pt x="13" y="15"/>
                  </a:lnTo>
                  <a:lnTo>
                    <a:pt x="8" y="0"/>
                  </a:lnTo>
                  <a:lnTo>
                    <a:pt x="5" y="15"/>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6"/>
            <p:cNvSpPr>
              <a:spLocks/>
            </p:cNvSpPr>
            <p:nvPr/>
          </p:nvSpPr>
          <p:spPr bwMode="auto">
            <a:xfrm>
              <a:off x="1549" y="3218"/>
              <a:ext cx="112" cy="101"/>
            </a:xfrm>
            <a:custGeom>
              <a:avLst/>
              <a:gdLst>
                <a:gd name="T0" fmla="*/ 187 w 187"/>
                <a:gd name="T1" fmla="*/ 7 h 168"/>
                <a:gd name="T2" fmla="*/ 187 w 187"/>
                <a:gd name="T3" fmla="*/ 7 h 168"/>
                <a:gd name="T4" fmla="*/ 184 w 187"/>
                <a:gd name="T5" fmla="*/ 1 h 168"/>
                <a:gd name="T6" fmla="*/ 177 w 187"/>
                <a:gd name="T7" fmla="*/ 0 h 168"/>
                <a:gd name="T8" fmla="*/ 166 w 187"/>
                <a:gd name="T9" fmla="*/ 15 h 168"/>
                <a:gd name="T10" fmla="*/ 30 w 187"/>
                <a:gd name="T11" fmla="*/ 118 h 168"/>
                <a:gd name="T12" fmla="*/ 0 w 187"/>
                <a:gd name="T13" fmla="*/ 154 h 168"/>
                <a:gd name="T14" fmla="*/ 0 w 187"/>
                <a:gd name="T15" fmla="*/ 163 h 168"/>
                <a:gd name="T16" fmla="*/ 5 w 187"/>
                <a:gd name="T17" fmla="*/ 168 h 168"/>
                <a:gd name="T18" fmla="*/ 27 w 187"/>
                <a:gd name="T19" fmla="*/ 158 h 168"/>
                <a:gd name="T20" fmla="*/ 60 w 187"/>
                <a:gd name="T21" fmla="*/ 131 h 168"/>
                <a:gd name="T22" fmla="*/ 75 w 187"/>
                <a:gd name="T23" fmla="*/ 127 h 168"/>
                <a:gd name="T24" fmla="*/ 151 w 187"/>
                <a:gd name="T25" fmla="*/ 60 h 168"/>
                <a:gd name="T26" fmla="*/ 170 w 187"/>
                <a:gd name="T27" fmla="*/ 48 h 168"/>
                <a:gd name="T28" fmla="*/ 174 w 187"/>
                <a:gd name="T29" fmla="*/ 41 h 168"/>
                <a:gd name="T30" fmla="*/ 173 w 187"/>
                <a:gd name="T31" fmla="*/ 27 h 168"/>
                <a:gd name="T32" fmla="*/ 187 w 187"/>
                <a:gd name="T33" fmla="*/ 7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168">
                  <a:moveTo>
                    <a:pt x="187" y="7"/>
                  </a:moveTo>
                  <a:lnTo>
                    <a:pt x="187" y="7"/>
                  </a:lnTo>
                  <a:lnTo>
                    <a:pt x="184" y="1"/>
                  </a:lnTo>
                  <a:lnTo>
                    <a:pt x="177" y="0"/>
                  </a:lnTo>
                  <a:lnTo>
                    <a:pt x="166" y="15"/>
                  </a:lnTo>
                  <a:lnTo>
                    <a:pt x="30" y="118"/>
                  </a:lnTo>
                  <a:lnTo>
                    <a:pt x="0" y="154"/>
                  </a:lnTo>
                  <a:lnTo>
                    <a:pt x="0" y="163"/>
                  </a:lnTo>
                  <a:lnTo>
                    <a:pt x="5" y="168"/>
                  </a:lnTo>
                  <a:lnTo>
                    <a:pt x="27" y="158"/>
                  </a:lnTo>
                  <a:lnTo>
                    <a:pt x="60" y="131"/>
                  </a:lnTo>
                  <a:lnTo>
                    <a:pt x="75" y="127"/>
                  </a:lnTo>
                  <a:lnTo>
                    <a:pt x="151" y="60"/>
                  </a:lnTo>
                  <a:lnTo>
                    <a:pt x="170" y="48"/>
                  </a:lnTo>
                  <a:lnTo>
                    <a:pt x="174" y="41"/>
                  </a:lnTo>
                  <a:lnTo>
                    <a:pt x="173" y="27"/>
                  </a:lnTo>
                  <a:lnTo>
                    <a:pt x="187" y="7"/>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7"/>
            <p:cNvSpPr>
              <a:spLocks/>
            </p:cNvSpPr>
            <p:nvPr/>
          </p:nvSpPr>
          <p:spPr bwMode="auto">
            <a:xfrm>
              <a:off x="4091" y="3391"/>
              <a:ext cx="98" cy="32"/>
            </a:xfrm>
            <a:custGeom>
              <a:avLst/>
              <a:gdLst>
                <a:gd name="T0" fmla="*/ 37 w 163"/>
                <a:gd name="T1" fmla="*/ 52 h 52"/>
                <a:gd name="T2" fmla="*/ 37 w 163"/>
                <a:gd name="T3" fmla="*/ 52 h 52"/>
                <a:gd name="T4" fmla="*/ 112 w 163"/>
                <a:gd name="T5" fmla="*/ 18 h 52"/>
                <a:gd name="T6" fmla="*/ 143 w 163"/>
                <a:gd name="T7" fmla="*/ 20 h 52"/>
                <a:gd name="T8" fmla="*/ 163 w 163"/>
                <a:gd name="T9" fmla="*/ 10 h 52"/>
                <a:gd name="T10" fmla="*/ 163 w 163"/>
                <a:gd name="T11" fmla="*/ 4 h 52"/>
                <a:gd name="T12" fmla="*/ 143 w 163"/>
                <a:gd name="T13" fmla="*/ 5 h 52"/>
                <a:gd name="T14" fmla="*/ 121 w 163"/>
                <a:gd name="T15" fmla="*/ 0 h 52"/>
                <a:gd name="T16" fmla="*/ 38 w 163"/>
                <a:gd name="T17" fmla="*/ 34 h 52"/>
                <a:gd name="T18" fmla="*/ 3 w 163"/>
                <a:gd name="T19" fmla="*/ 20 h 52"/>
                <a:gd name="T20" fmla="*/ 0 w 163"/>
                <a:gd name="T21" fmla="*/ 29 h 52"/>
                <a:gd name="T22" fmla="*/ 37 w 163"/>
                <a:gd name="T23"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3" h="52">
                  <a:moveTo>
                    <a:pt x="37" y="52"/>
                  </a:moveTo>
                  <a:lnTo>
                    <a:pt x="37" y="52"/>
                  </a:lnTo>
                  <a:lnTo>
                    <a:pt x="112" y="18"/>
                  </a:lnTo>
                  <a:lnTo>
                    <a:pt x="143" y="20"/>
                  </a:lnTo>
                  <a:lnTo>
                    <a:pt x="163" y="10"/>
                  </a:lnTo>
                  <a:lnTo>
                    <a:pt x="163" y="4"/>
                  </a:lnTo>
                  <a:lnTo>
                    <a:pt x="143" y="5"/>
                  </a:lnTo>
                  <a:lnTo>
                    <a:pt x="121" y="0"/>
                  </a:lnTo>
                  <a:lnTo>
                    <a:pt x="38" y="34"/>
                  </a:lnTo>
                  <a:lnTo>
                    <a:pt x="3" y="20"/>
                  </a:lnTo>
                  <a:lnTo>
                    <a:pt x="0" y="29"/>
                  </a:lnTo>
                  <a:lnTo>
                    <a:pt x="37" y="52"/>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8"/>
            <p:cNvSpPr>
              <a:spLocks/>
            </p:cNvSpPr>
            <p:nvPr/>
          </p:nvSpPr>
          <p:spPr bwMode="auto">
            <a:xfrm>
              <a:off x="2990" y="4298"/>
              <a:ext cx="30" cy="90"/>
            </a:xfrm>
            <a:custGeom>
              <a:avLst/>
              <a:gdLst>
                <a:gd name="T0" fmla="*/ 8 w 49"/>
                <a:gd name="T1" fmla="*/ 81 h 150"/>
                <a:gd name="T2" fmla="*/ 8 w 49"/>
                <a:gd name="T3" fmla="*/ 81 h 150"/>
                <a:gd name="T4" fmla="*/ 22 w 49"/>
                <a:gd name="T5" fmla="*/ 104 h 150"/>
                <a:gd name="T6" fmla="*/ 31 w 49"/>
                <a:gd name="T7" fmla="*/ 150 h 150"/>
                <a:gd name="T8" fmla="*/ 49 w 49"/>
                <a:gd name="T9" fmla="*/ 144 h 150"/>
                <a:gd name="T10" fmla="*/ 23 w 49"/>
                <a:gd name="T11" fmla="*/ 48 h 150"/>
                <a:gd name="T12" fmla="*/ 41 w 49"/>
                <a:gd name="T13" fmla="*/ 5 h 150"/>
                <a:gd name="T14" fmla="*/ 22 w 49"/>
                <a:gd name="T15" fmla="*/ 0 h 150"/>
                <a:gd name="T16" fmla="*/ 0 w 49"/>
                <a:gd name="T17" fmla="*/ 49 h 150"/>
                <a:gd name="T18" fmla="*/ 8 w 49"/>
                <a:gd name="T19" fmla="*/ 81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 h="150">
                  <a:moveTo>
                    <a:pt x="8" y="81"/>
                  </a:moveTo>
                  <a:lnTo>
                    <a:pt x="8" y="81"/>
                  </a:lnTo>
                  <a:lnTo>
                    <a:pt x="22" y="104"/>
                  </a:lnTo>
                  <a:lnTo>
                    <a:pt x="31" y="150"/>
                  </a:lnTo>
                  <a:lnTo>
                    <a:pt x="49" y="144"/>
                  </a:lnTo>
                  <a:lnTo>
                    <a:pt x="23" y="48"/>
                  </a:lnTo>
                  <a:lnTo>
                    <a:pt x="41" y="5"/>
                  </a:lnTo>
                  <a:lnTo>
                    <a:pt x="22" y="0"/>
                  </a:lnTo>
                  <a:lnTo>
                    <a:pt x="0" y="49"/>
                  </a:lnTo>
                  <a:lnTo>
                    <a:pt x="8" y="8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69"/>
            <p:cNvSpPr>
              <a:spLocks/>
            </p:cNvSpPr>
            <p:nvPr/>
          </p:nvSpPr>
          <p:spPr bwMode="auto">
            <a:xfrm>
              <a:off x="2936" y="4449"/>
              <a:ext cx="16" cy="69"/>
            </a:xfrm>
            <a:custGeom>
              <a:avLst/>
              <a:gdLst>
                <a:gd name="T0" fmla="*/ 8 w 26"/>
                <a:gd name="T1" fmla="*/ 71 h 115"/>
                <a:gd name="T2" fmla="*/ 8 w 26"/>
                <a:gd name="T3" fmla="*/ 71 h 115"/>
                <a:gd name="T4" fmla="*/ 15 w 26"/>
                <a:gd name="T5" fmla="*/ 90 h 115"/>
                <a:gd name="T6" fmla="*/ 18 w 26"/>
                <a:gd name="T7" fmla="*/ 115 h 115"/>
                <a:gd name="T8" fmla="*/ 26 w 26"/>
                <a:gd name="T9" fmla="*/ 82 h 115"/>
                <a:gd name="T10" fmla="*/ 18 w 26"/>
                <a:gd name="T11" fmla="*/ 13 h 115"/>
                <a:gd name="T12" fmla="*/ 9 w 26"/>
                <a:gd name="T13" fmla="*/ 0 h 115"/>
                <a:gd name="T14" fmla="*/ 0 w 26"/>
                <a:gd name="T15" fmla="*/ 3 h 115"/>
                <a:gd name="T16" fmla="*/ 7 w 26"/>
                <a:gd name="T17" fmla="*/ 15 h 115"/>
                <a:gd name="T18" fmla="*/ 8 w 26"/>
                <a:gd name="T19" fmla="*/ 71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15">
                  <a:moveTo>
                    <a:pt x="8" y="71"/>
                  </a:moveTo>
                  <a:lnTo>
                    <a:pt x="8" y="71"/>
                  </a:lnTo>
                  <a:lnTo>
                    <a:pt x="15" y="90"/>
                  </a:lnTo>
                  <a:lnTo>
                    <a:pt x="18" y="115"/>
                  </a:lnTo>
                  <a:lnTo>
                    <a:pt x="26" y="82"/>
                  </a:lnTo>
                  <a:lnTo>
                    <a:pt x="18" y="13"/>
                  </a:lnTo>
                  <a:lnTo>
                    <a:pt x="9" y="0"/>
                  </a:lnTo>
                  <a:lnTo>
                    <a:pt x="0" y="3"/>
                  </a:lnTo>
                  <a:lnTo>
                    <a:pt x="7" y="15"/>
                  </a:lnTo>
                  <a:lnTo>
                    <a:pt x="8" y="71"/>
                  </a:lnTo>
                  <a:close/>
                </a:path>
              </a:pathLst>
            </a:custGeom>
            <a:solidFill>
              <a:srgbClr val="BFBFB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175" name="Gruppieren 174"/>
          <p:cNvGrpSpPr/>
          <p:nvPr/>
        </p:nvGrpSpPr>
        <p:grpSpPr>
          <a:xfrm>
            <a:off x="11502180" y="6201593"/>
            <a:ext cx="97200" cy="309746"/>
            <a:chOff x="11502180" y="6201593"/>
            <a:chExt cx="97200" cy="309746"/>
          </a:xfrm>
        </p:grpSpPr>
        <p:sp>
          <p:nvSpPr>
            <p:cNvPr id="176" name="Ellipse 175"/>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7" name="Ellipse 176"/>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28030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noProof="0" dirty="0">
                <a:solidFill>
                  <a:srgbClr val="000000"/>
                </a:solidFill>
              </a:rPr>
              <a:t>Zurich</a:t>
            </a:r>
          </a:p>
          <a:p>
            <a:r>
              <a:rPr lang="fr-CH" noProof="0" dirty="0">
                <a:solidFill>
                  <a:schemeClr val="bg1"/>
                </a:solidFill>
              </a:rPr>
              <a:t>1 580 000 habitants</a:t>
            </a:r>
          </a:p>
          <a:p>
            <a:r>
              <a:rPr lang="fr-CH" noProof="0" dirty="0">
                <a:solidFill>
                  <a:srgbClr val="000000"/>
                </a:solidFill>
              </a:rPr>
              <a:t>2 sièges</a:t>
            </a:r>
            <a:endParaRPr lang="fr-CH" dirty="0">
              <a:solidFill>
                <a:srgbClr val="000000"/>
              </a:solidFill>
            </a:endParaRP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12</a:t>
            </a:fld>
            <a:endParaRPr lang="de-CH"/>
          </a:p>
        </p:txBody>
      </p:sp>
      <p:sp>
        <p:nvSpPr>
          <p:cNvPr id="5" name="Inhaltsplatzhalter 4"/>
          <p:cNvSpPr>
            <a:spLocks noGrp="1"/>
          </p:cNvSpPr>
          <p:nvPr>
            <p:ph idx="13"/>
          </p:nvPr>
        </p:nvSpPr>
        <p:spPr/>
        <p:txBody>
          <a:bodyPr/>
          <a:lstStyle/>
          <a:p>
            <a:r>
              <a:rPr lang="fr-CH" noProof="0" dirty="0"/>
              <a:t>Uri</a:t>
            </a:r>
          </a:p>
          <a:p>
            <a:r>
              <a:rPr lang="fr-CH" noProof="0" dirty="0">
                <a:solidFill>
                  <a:schemeClr val="bg1"/>
                </a:solidFill>
              </a:rPr>
              <a:t>37 000 habitants</a:t>
            </a:r>
          </a:p>
          <a:p>
            <a:r>
              <a:rPr lang="fr-CH" noProof="0" dirty="0"/>
              <a:t>2 sièges</a:t>
            </a:r>
          </a:p>
        </p:txBody>
      </p:sp>
      <p:grpSp>
        <p:nvGrpSpPr>
          <p:cNvPr id="361" name="Gruppieren 360"/>
          <p:cNvGrpSpPr/>
          <p:nvPr/>
        </p:nvGrpSpPr>
        <p:grpSpPr>
          <a:xfrm flipV="1">
            <a:off x="11502180" y="6201593"/>
            <a:ext cx="97200" cy="309746"/>
            <a:chOff x="11502180" y="6201593"/>
            <a:chExt cx="97200" cy="309746"/>
          </a:xfrm>
        </p:grpSpPr>
        <p:sp>
          <p:nvSpPr>
            <p:cNvPr id="362" name="Ellipse 361"/>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3" name="Ellipse 362"/>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7" name="Gruppieren 6">
            <a:extLst>
              <a:ext uri="{FF2B5EF4-FFF2-40B4-BE49-F238E27FC236}">
                <a16:creationId xmlns:a16="http://schemas.microsoft.com/office/drawing/2014/main" id="{E3B3E13C-9DE6-3A7C-F31F-582128F83B48}"/>
              </a:ext>
            </a:extLst>
          </p:cNvPr>
          <p:cNvGrpSpPr/>
          <p:nvPr/>
        </p:nvGrpSpPr>
        <p:grpSpPr>
          <a:xfrm>
            <a:off x="911424" y="3028280"/>
            <a:ext cx="10336213" cy="2924175"/>
            <a:chOff x="911424" y="3028280"/>
            <a:chExt cx="10336213" cy="2924175"/>
          </a:xfrm>
        </p:grpSpPr>
        <p:sp>
          <p:nvSpPr>
            <p:cNvPr id="9" name="Freeform 287">
              <a:extLst>
                <a:ext uri="{FF2B5EF4-FFF2-40B4-BE49-F238E27FC236}">
                  <a16:creationId xmlns:a16="http://schemas.microsoft.com/office/drawing/2014/main" id="{C7C389E0-0AB9-6D2A-AEBA-32A9C818BC9E}"/>
                </a:ext>
              </a:extLst>
            </p:cNvPr>
            <p:cNvSpPr>
              <a:spLocks/>
            </p:cNvSpPr>
            <p:nvPr/>
          </p:nvSpPr>
          <p:spPr bwMode="auto">
            <a:xfrm>
              <a:off x="1086049" y="376738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285">
              <a:extLst>
                <a:ext uri="{FF2B5EF4-FFF2-40B4-BE49-F238E27FC236}">
                  <a16:creationId xmlns:a16="http://schemas.microsoft.com/office/drawing/2014/main" id="{766B0F52-F805-6B54-7712-1A61074242F7}"/>
                </a:ext>
              </a:extLst>
            </p:cNvPr>
            <p:cNvSpPr>
              <a:spLocks/>
            </p:cNvSpPr>
            <p:nvPr/>
          </p:nvSpPr>
          <p:spPr bwMode="auto">
            <a:xfrm>
              <a:off x="1008262" y="396106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24">
              <a:extLst>
                <a:ext uri="{FF2B5EF4-FFF2-40B4-BE49-F238E27FC236}">
                  <a16:creationId xmlns:a16="http://schemas.microsoft.com/office/drawing/2014/main" id="{15A9E343-B7E7-BFD4-17AC-4C3EBAE10FDD}"/>
                </a:ext>
              </a:extLst>
            </p:cNvPr>
            <p:cNvSpPr>
              <a:spLocks/>
            </p:cNvSpPr>
            <p:nvPr/>
          </p:nvSpPr>
          <p:spPr bwMode="auto">
            <a:xfrm>
              <a:off x="2360812" y="525804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26">
              <a:extLst>
                <a:ext uri="{FF2B5EF4-FFF2-40B4-BE49-F238E27FC236}">
                  <a16:creationId xmlns:a16="http://schemas.microsoft.com/office/drawing/2014/main" id="{DFA7ED0A-416A-9A5D-3B91-F734EEC4009E}"/>
                </a:ext>
              </a:extLst>
            </p:cNvPr>
            <p:cNvSpPr>
              <a:spLocks/>
            </p:cNvSpPr>
            <p:nvPr/>
          </p:nvSpPr>
          <p:spPr bwMode="auto">
            <a:xfrm>
              <a:off x="2541787" y="531043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28">
              <a:extLst>
                <a:ext uri="{FF2B5EF4-FFF2-40B4-BE49-F238E27FC236}">
                  <a16:creationId xmlns:a16="http://schemas.microsoft.com/office/drawing/2014/main" id="{3CE0EFC5-19BA-4F8E-B874-3BA72BD817A5}"/>
                </a:ext>
              </a:extLst>
            </p:cNvPr>
            <p:cNvSpPr>
              <a:spLocks/>
            </p:cNvSpPr>
            <p:nvPr/>
          </p:nvSpPr>
          <p:spPr bwMode="auto">
            <a:xfrm>
              <a:off x="2719587" y="534059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265">
              <a:extLst>
                <a:ext uri="{FF2B5EF4-FFF2-40B4-BE49-F238E27FC236}">
                  <a16:creationId xmlns:a16="http://schemas.microsoft.com/office/drawing/2014/main" id="{3157B7DC-CEDD-ECCF-8BEE-6BF9F9035485}"/>
                </a:ext>
              </a:extLst>
            </p:cNvPr>
            <p:cNvSpPr>
              <a:spLocks/>
            </p:cNvSpPr>
            <p:nvPr/>
          </p:nvSpPr>
          <p:spPr bwMode="auto">
            <a:xfrm>
              <a:off x="917774" y="438968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291">
              <a:extLst>
                <a:ext uri="{FF2B5EF4-FFF2-40B4-BE49-F238E27FC236}">
                  <a16:creationId xmlns:a16="http://schemas.microsoft.com/office/drawing/2014/main" id="{09CBC618-5608-56ED-7307-D5FCC173E47C}"/>
                </a:ext>
              </a:extLst>
            </p:cNvPr>
            <p:cNvSpPr>
              <a:spLocks/>
            </p:cNvSpPr>
            <p:nvPr/>
          </p:nvSpPr>
          <p:spPr bwMode="auto">
            <a:xfrm>
              <a:off x="1451174" y="3734048"/>
              <a:ext cx="6350" cy="3175"/>
            </a:xfrm>
            <a:custGeom>
              <a:avLst/>
              <a:gdLst>
                <a:gd name="T0" fmla="*/ 7 w 7"/>
                <a:gd name="T1" fmla="*/ 4 h 4"/>
                <a:gd name="T2" fmla="*/ 7 w 7"/>
                <a:gd name="T3" fmla="*/ 4 h 4"/>
                <a:gd name="T4" fmla="*/ 0 w 7"/>
                <a:gd name="T5" fmla="*/ 0 h 4"/>
                <a:gd name="T6" fmla="*/ 7 w 7"/>
                <a:gd name="T7" fmla="*/ 4 h 4"/>
              </a:gdLst>
              <a:ahLst/>
              <a:cxnLst>
                <a:cxn ang="0">
                  <a:pos x="T0" y="T1"/>
                </a:cxn>
                <a:cxn ang="0">
                  <a:pos x="T2" y="T3"/>
                </a:cxn>
                <a:cxn ang="0">
                  <a:pos x="T4" y="T5"/>
                </a:cxn>
                <a:cxn ang="0">
                  <a:pos x="T6" y="T7"/>
                </a:cxn>
              </a:cxnLst>
              <a:rect l="0" t="0" r="r" b="b"/>
              <a:pathLst>
                <a:path w="7" h="4">
                  <a:moveTo>
                    <a:pt x="7" y="4"/>
                  </a:moveTo>
                  <a:lnTo>
                    <a:pt x="7" y="4"/>
                  </a:lnTo>
                  <a:lnTo>
                    <a:pt x="0" y="0"/>
                  </a:lnTo>
                  <a:lnTo>
                    <a:pt x="7" y="4"/>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249">
              <a:extLst>
                <a:ext uri="{FF2B5EF4-FFF2-40B4-BE49-F238E27FC236}">
                  <a16:creationId xmlns:a16="http://schemas.microsoft.com/office/drawing/2014/main" id="{8A76FA04-B5C6-2B96-F1BA-1492ADA6261D}"/>
                </a:ext>
              </a:extLst>
            </p:cNvPr>
            <p:cNvSpPr>
              <a:spLocks/>
            </p:cNvSpPr>
            <p:nvPr/>
          </p:nvSpPr>
          <p:spPr bwMode="auto">
            <a:xfrm>
              <a:off x="2587824" y="328478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251">
              <a:extLst>
                <a:ext uri="{FF2B5EF4-FFF2-40B4-BE49-F238E27FC236}">
                  <a16:creationId xmlns:a16="http://schemas.microsoft.com/office/drawing/2014/main" id="{18D9CA7D-26C8-7094-BE6E-1E4899180292}"/>
                </a:ext>
              </a:extLst>
            </p:cNvPr>
            <p:cNvSpPr>
              <a:spLocks/>
            </p:cNvSpPr>
            <p:nvPr/>
          </p:nvSpPr>
          <p:spPr bwMode="auto">
            <a:xfrm>
              <a:off x="2881512" y="325303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269">
              <a:extLst>
                <a:ext uri="{FF2B5EF4-FFF2-40B4-BE49-F238E27FC236}">
                  <a16:creationId xmlns:a16="http://schemas.microsoft.com/office/drawing/2014/main" id="{DCEF8F12-ABC4-DE59-D48E-CC9C4AFC0804}"/>
                </a:ext>
              </a:extLst>
            </p:cNvPr>
            <p:cNvSpPr>
              <a:spLocks/>
            </p:cNvSpPr>
            <p:nvPr/>
          </p:nvSpPr>
          <p:spPr bwMode="auto">
            <a:xfrm>
              <a:off x="1921074" y="376262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271">
              <a:extLst>
                <a:ext uri="{FF2B5EF4-FFF2-40B4-BE49-F238E27FC236}">
                  <a16:creationId xmlns:a16="http://schemas.microsoft.com/office/drawing/2014/main" id="{93A8BF2D-8E4F-343A-5E5C-D36EF424E15B}"/>
                </a:ext>
              </a:extLst>
            </p:cNvPr>
            <p:cNvSpPr>
              <a:spLocks/>
            </p:cNvSpPr>
            <p:nvPr/>
          </p:nvSpPr>
          <p:spPr bwMode="auto">
            <a:xfrm>
              <a:off x="2082999" y="354831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293">
              <a:extLst>
                <a:ext uri="{FF2B5EF4-FFF2-40B4-BE49-F238E27FC236}">
                  <a16:creationId xmlns:a16="http://schemas.microsoft.com/office/drawing/2014/main" id="{B516EF0F-2063-D4D7-B151-46F1D38B1524}"/>
                </a:ext>
              </a:extLst>
            </p:cNvPr>
            <p:cNvSpPr>
              <a:spLocks/>
            </p:cNvSpPr>
            <p:nvPr/>
          </p:nvSpPr>
          <p:spPr bwMode="auto">
            <a:xfrm>
              <a:off x="2308424" y="338003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259">
              <a:extLst>
                <a:ext uri="{FF2B5EF4-FFF2-40B4-BE49-F238E27FC236}">
                  <a16:creationId xmlns:a16="http://schemas.microsoft.com/office/drawing/2014/main" id="{C66DC57C-4B20-D9C9-FEFE-856FD52FF291}"/>
                </a:ext>
              </a:extLst>
            </p:cNvPr>
            <p:cNvSpPr>
              <a:spLocks/>
            </p:cNvSpPr>
            <p:nvPr/>
          </p:nvSpPr>
          <p:spPr bwMode="auto">
            <a:xfrm>
              <a:off x="1730574" y="413568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273">
              <a:extLst>
                <a:ext uri="{FF2B5EF4-FFF2-40B4-BE49-F238E27FC236}">
                  <a16:creationId xmlns:a16="http://schemas.microsoft.com/office/drawing/2014/main" id="{F12CE57B-B9F7-1B19-0DBE-52F9157A5B37}"/>
                </a:ext>
              </a:extLst>
            </p:cNvPr>
            <p:cNvSpPr>
              <a:spLocks/>
            </p:cNvSpPr>
            <p:nvPr/>
          </p:nvSpPr>
          <p:spPr bwMode="auto">
            <a:xfrm>
              <a:off x="1670249" y="439762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75">
              <a:extLst>
                <a:ext uri="{FF2B5EF4-FFF2-40B4-BE49-F238E27FC236}">
                  <a16:creationId xmlns:a16="http://schemas.microsoft.com/office/drawing/2014/main" id="{884ABB9B-6E5B-2A26-83BF-A4810B23DD16}"/>
                </a:ext>
              </a:extLst>
            </p:cNvPr>
            <p:cNvSpPr>
              <a:spLocks/>
            </p:cNvSpPr>
            <p:nvPr/>
          </p:nvSpPr>
          <p:spPr bwMode="auto">
            <a:xfrm>
              <a:off x="1294012" y="440873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77">
              <a:extLst>
                <a:ext uri="{FF2B5EF4-FFF2-40B4-BE49-F238E27FC236}">
                  <a16:creationId xmlns:a16="http://schemas.microsoft.com/office/drawing/2014/main" id="{D9B7040A-DAF4-88E4-6915-1BA63CE20021}"/>
                </a:ext>
              </a:extLst>
            </p:cNvPr>
            <p:cNvSpPr>
              <a:spLocks/>
            </p:cNvSpPr>
            <p:nvPr/>
          </p:nvSpPr>
          <p:spPr bwMode="auto">
            <a:xfrm>
              <a:off x="1411487" y="395153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79">
              <a:extLst>
                <a:ext uri="{FF2B5EF4-FFF2-40B4-BE49-F238E27FC236}">
                  <a16:creationId xmlns:a16="http://schemas.microsoft.com/office/drawing/2014/main" id="{856712AF-519D-96D5-3F9F-BD559739B9DA}"/>
                </a:ext>
              </a:extLst>
            </p:cNvPr>
            <p:cNvSpPr>
              <a:spLocks/>
            </p:cNvSpPr>
            <p:nvPr/>
          </p:nvSpPr>
          <p:spPr bwMode="auto">
            <a:xfrm>
              <a:off x="1335287" y="416902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311">
              <a:extLst>
                <a:ext uri="{FF2B5EF4-FFF2-40B4-BE49-F238E27FC236}">
                  <a16:creationId xmlns:a16="http://schemas.microsoft.com/office/drawing/2014/main" id="{0026D655-E046-A641-5511-8467A1770147}"/>
                </a:ext>
              </a:extLst>
            </p:cNvPr>
            <p:cNvSpPr>
              <a:spLocks/>
            </p:cNvSpPr>
            <p:nvPr/>
          </p:nvSpPr>
          <p:spPr bwMode="auto">
            <a:xfrm>
              <a:off x="1381324" y="324509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57">
              <a:extLst>
                <a:ext uri="{FF2B5EF4-FFF2-40B4-BE49-F238E27FC236}">
                  <a16:creationId xmlns:a16="http://schemas.microsoft.com/office/drawing/2014/main" id="{347AC2E7-C208-68A4-8AA6-2981958F2D97}"/>
                </a:ext>
              </a:extLst>
            </p:cNvPr>
            <p:cNvSpPr>
              <a:spLocks/>
            </p:cNvSpPr>
            <p:nvPr/>
          </p:nvSpPr>
          <p:spPr bwMode="auto">
            <a:xfrm>
              <a:off x="1957587" y="316731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81">
              <a:extLst>
                <a:ext uri="{FF2B5EF4-FFF2-40B4-BE49-F238E27FC236}">
                  <a16:creationId xmlns:a16="http://schemas.microsoft.com/office/drawing/2014/main" id="{0A88069C-E790-CFDF-0E68-2B3F264EA274}"/>
                </a:ext>
              </a:extLst>
            </p:cNvPr>
            <p:cNvSpPr>
              <a:spLocks/>
            </p:cNvSpPr>
            <p:nvPr/>
          </p:nvSpPr>
          <p:spPr bwMode="auto">
            <a:xfrm>
              <a:off x="1590874" y="356577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97">
              <a:extLst>
                <a:ext uri="{FF2B5EF4-FFF2-40B4-BE49-F238E27FC236}">
                  <a16:creationId xmlns:a16="http://schemas.microsoft.com/office/drawing/2014/main" id="{8A3C6556-1798-99F6-D5B2-BB5CA32AB428}"/>
                </a:ext>
              </a:extLst>
            </p:cNvPr>
            <p:cNvSpPr>
              <a:spLocks/>
            </p:cNvSpPr>
            <p:nvPr/>
          </p:nvSpPr>
          <p:spPr bwMode="auto">
            <a:xfrm>
              <a:off x="1259087" y="343401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313">
              <a:extLst>
                <a:ext uri="{FF2B5EF4-FFF2-40B4-BE49-F238E27FC236}">
                  <a16:creationId xmlns:a16="http://schemas.microsoft.com/office/drawing/2014/main" id="{5DB3323A-80E2-E2EE-C976-C78A05C1C810}"/>
                </a:ext>
              </a:extLst>
            </p:cNvPr>
            <p:cNvSpPr>
              <a:spLocks/>
            </p:cNvSpPr>
            <p:nvPr/>
          </p:nvSpPr>
          <p:spPr bwMode="auto">
            <a:xfrm>
              <a:off x="1528962" y="307047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331">
              <a:extLst>
                <a:ext uri="{FF2B5EF4-FFF2-40B4-BE49-F238E27FC236}">
                  <a16:creationId xmlns:a16="http://schemas.microsoft.com/office/drawing/2014/main" id="{65D6AB6D-8D89-DF27-BCD4-B90F2E29E2B2}"/>
                </a:ext>
              </a:extLst>
            </p:cNvPr>
            <p:cNvSpPr>
              <a:spLocks/>
            </p:cNvSpPr>
            <p:nvPr/>
          </p:nvSpPr>
          <p:spPr bwMode="auto">
            <a:xfrm>
              <a:off x="2190949" y="303237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333">
              <a:extLst>
                <a:ext uri="{FF2B5EF4-FFF2-40B4-BE49-F238E27FC236}">
                  <a16:creationId xmlns:a16="http://schemas.microsoft.com/office/drawing/2014/main" id="{80C40195-A5E1-4034-199F-5225371C078B}"/>
                </a:ext>
              </a:extLst>
            </p:cNvPr>
            <p:cNvSpPr>
              <a:spLocks/>
            </p:cNvSpPr>
            <p:nvPr/>
          </p:nvSpPr>
          <p:spPr bwMode="auto">
            <a:xfrm>
              <a:off x="1754387" y="334987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53">
              <a:extLst>
                <a:ext uri="{FF2B5EF4-FFF2-40B4-BE49-F238E27FC236}">
                  <a16:creationId xmlns:a16="http://schemas.microsoft.com/office/drawing/2014/main" id="{61FF714B-A786-61DC-5D2B-E114B09EFA33}"/>
                </a:ext>
              </a:extLst>
            </p:cNvPr>
            <p:cNvSpPr>
              <a:spLocks/>
            </p:cNvSpPr>
            <p:nvPr/>
          </p:nvSpPr>
          <p:spPr bwMode="auto">
            <a:xfrm>
              <a:off x="3592712" y="328478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55">
              <a:extLst>
                <a:ext uri="{FF2B5EF4-FFF2-40B4-BE49-F238E27FC236}">
                  <a16:creationId xmlns:a16="http://schemas.microsoft.com/office/drawing/2014/main" id="{3F6BC29F-DA68-FA2B-5313-CCE0C1033712}"/>
                </a:ext>
              </a:extLst>
            </p:cNvPr>
            <p:cNvSpPr>
              <a:spLocks/>
            </p:cNvSpPr>
            <p:nvPr/>
          </p:nvSpPr>
          <p:spPr bwMode="auto">
            <a:xfrm>
              <a:off x="3340299" y="325303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61">
              <a:extLst>
                <a:ext uri="{FF2B5EF4-FFF2-40B4-BE49-F238E27FC236}">
                  <a16:creationId xmlns:a16="http://schemas.microsoft.com/office/drawing/2014/main" id="{D986D8FF-741B-2424-FD33-64E1FDE312CF}"/>
                </a:ext>
              </a:extLst>
            </p:cNvPr>
            <p:cNvSpPr>
              <a:spLocks/>
            </p:cNvSpPr>
            <p:nvPr/>
          </p:nvSpPr>
          <p:spPr bwMode="auto">
            <a:xfrm>
              <a:off x="4264224" y="376262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63">
              <a:extLst>
                <a:ext uri="{FF2B5EF4-FFF2-40B4-BE49-F238E27FC236}">
                  <a16:creationId xmlns:a16="http://schemas.microsoft.com/office/drawing/2014/main" id="{6CE8AB66-8210-8D88-4965-C0188411BC9F}"/>
                </a:ext>
              </a:extLst>
            </p:cNvPr>
            <p:cNvSpPr>
              <a:spLocks/>
            </p:cNvSpPr>
            <p:nvPr/>
          </p:nvSpPr>
          <p:spPr bwMode="auto">
            <a:xfrm>
              <a:off x="4073724" y="354831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95">
              <a:extLst>
                <a:ext uri="{FF2B5EF4-FFF2-40B4-BE49-F238E27FC236}">
                  <a16:creationId xmlns:a16="http://schemas.microsoft.com/office/drawing/2014/main" id="{93E8C4B4-3470-2238-613A-EE4B30F16D7D}"/>
                </a:ext>
              </a:extLst>
            </p:cNvPr>
            <p:cNvSpPr>
              <a:spLocks/>
            </p:cNvSpPr>
            <p:nvPr/>
          </p:nvSpPr>
          <p:spPr bwMode="auto">
            <a:xfrm>
              <a:off x="3838774" y="338003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35">
              <a:extLst>
                <a:ext uri="{FF2B5EF4-FFF2-40B4-BE49-F238E27FC236}">
                  <a16:creationId xmlns:a16="http://schemas.microsoft.com/office/drawing/2014/main" id="{022D843C-C0E8-607D-916B-73F6F82C6890}"/>
                </a:ext>
              </a:extLst>
            </p:cNvPr>
            <p:cNvSpPr>
              <a:spLocks/>
            </p:cNvSpPr>
            <p:nvPr/>
          </p:nvSpPr>
          <p:spPr bwMode="auto">
            <a:xfrm>
              <a:off x="3989587" y="303237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37">
              <a:extLst>
                <a:ext uri="{FF2B5EF4-FFF2-40B4-BE49-F238E27FC236}">
                  <a16:creationId xmlns:a16="http://schemas.microsoft.com/office/drawing/2014/main" id="{45DED1DE-0FC2-0647-A935-D50F7C18555F}"/>
                </a:ext>
              </a:extLst>
            </p:cNvPr>
            <p:cNvSpPr>
              <a:spLocks/>
            </p:cNvSpPr>
            <p:nvPr/>
          </p:nvSpPr>
          <p:spPr bwMode="auto">
            <a:xfrm>
              <a:off x="4588074" y="356577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39">
              <a:extLst>
                <a:ext uri="{FF2B5EF4-FFF2-40B4-BE49-F238E27FC236}">
                  <a16:creationId xmlns:a16="http://schemas.microsoft.com/office/drawing/2014/main" id="{E52EA101-7C2F-D0C0-9F93-FC84581412E9}"/>
                </a:ext>
              </a:extLst>
            </p:cNvPr>
            <p:cNvSpPr>
              <a:spLocks/>
            </p:cNvSpPr>
            <p:nvPr/>
          </p:nvSpPr>
          <p:spPr bwMode="auto">
            <a:xfrm>
              <a:off x="4410274" y="334987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41">
              <a:extLst>
                <a:ext uri="{FF2B5EF4-FFF2-40B4-BE49-F238E27FC236}">
                  <a16:creationId xmlns:a16="http://schemas.microsoft.com/office/drawing/2014/main" id="{C754154C-0DF2-BCF2-DF6C-9007F1DBC1D6}"/>
                </a:ext>
              </a:extLst>
            </p:cNvPr>
            <p:cNvSpPr>
              <a:spLocks/>
            </p:cNvSpPr>
            <p:nvPr/>
          </p:nvSpPr>
          <p:spPr bwMode="auto">
            <a:xfrm>
              <a:off x="4205487" y="316731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43">
              <a:extLst>
                <a:ext uri="{FF2B5EF4-FFF2-40B4-BE49-F238E27FC236}">
                  <a16:creationId xmlns:a16="http://schemas.microsoft.com/office/drawing/2014/main" id="{7A395CA4-B527-F11C-23BD-494D3A012BC1}"/>
                </a:ext>
              </a:extLst>
            </p:cNvPr>
            <p:cNvSpPr>
              <a:spLocks/>
            </p:cNvSpPr>
            <p:nvPr/>
          </p:nvSpPr>
          <p:spPr bwMode="auto">
            <a:xfrm>
              <a:off x="4821437" y="324509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45">
              <a:extLst>
                <a:ext uri="{FF2B5EF4-FFF2-40B4-BE49-F238E27FC236}">
                  <a16:creationId xmlns:a16="http://schemas.microsoft.com/office/drawing/2014/main" id="{C70EC24E-0874-44B2-20E5-FDB4978E3821}"/>
                </a:ext>
              </a:extLst>
            </p:cNvPr>
            <p:cNvSpPr>
              <a:spLocks/>
            </p:cNvSpPr>
            <p:nvPr/>
          </p:nvSpPr>
          <p:spPr bwMode="auto">
            <a:xfrm>
              <a:off x="4667449" y="307047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47">
              <a:extLst>
                <a:ext uri="{FF2B5EF4-FFF2-40B4-BE49-F238E27FC236}">
                  <a16:creationId xmlns:a16="http://schemas.microsoft.com/office/drawing/2014/main" id="{D2F9787F-DBC8-CCED-4DB9-7B285701A910}"/>
                </a:ext>
              </a:extLst>
            </p:cNvPr>
            <p:cNvSpPr>
              <a:spLocks/>
            </p:cNvSpPr>
            <p:nvPr/>
          </p:nvSpPr>
          <p:spPr bwMode="auto">
            <a:xfrm>
              <a:off x="4953199" y="343401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01">
              <a:extLst>
                <a:ext uri="{FF2B5EF4-FFF2-40B4-BE49-F238E27FC236}">
                  <a16:creationId xmlns:a16="http://schemas.microsoft.com/office/drawing/2014/main" id="{16722D63-429F-8269-F56A-9F648D154EE2}"/>
                </a:ext>
              </a:extLst>
            </p:cNvPr>
            <p:cNvSpPr>
              <a:spLocks/>
            </p:cNvSpPr>
            <p:nvPr/>
          </p:nvSpPr>
          <p:spPr bwMode="auto">
            <a:xfrm>
              <a:off x="4476949" y="413568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303">
              <a:extLst>
                <a:ext uri="{FF2B5EF4-FFF2-40B4-BE49-F238E27FC236}">
                  <a16:creationId xmlns:a16="http://schemas.microsoft.com/office/drawing/2014/main" id="{2FA05502-1569-3B8B-510E-BE1C25225519}"/>
                </a:ext>
              </a:extLst>
            </p:cNvPr>
            <p:cNvSpPr>
              <a:spLocks/>
            </p:cNvSpPr>
            <p:nvPr/>
          </p:nvSpPr>
          <p:spPr bwMode="auto">
            <a:xfrm>
              <a:off x="4572199" y="439762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305">
              <a:extLst>
                <a:ext uri="{FF2B5EF4-FFF2-40B4-BE49-F238E27FC236}">
                  <a16:creationId xmlns:a16="http://schemas.microsoft.com/office/drawing/2014/main" id="{05242C46-E4EC-0571-E09C-036D5B6F016F}"/>
                </a:ext>
              </a:extLst>
            </p:cNvPr>
            <p:cNvSpPr>
              <a:spLocks/>
            </p:cNvSpPr>
            <p:nvPr/>
          </p:nvSpPr>
          <p:spPr bwMode="auto">
            <a:xfrm>
              <a:off x="4964312" y="440873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307">
              <a:extLst>
                <a:ext uri="{FF2B5EF4-FFF2-40B4-BE49-F238E27FC236}">
                  <a16:creationId xmlns:a16="http://schemas.microsoft.com/office/drawing/2014/main" id="{6EB10997-2EB7-1F8B-FB48-B4CD4AF72276}"/>
                </a:ext>
              </a:extLst>
            </p:cNvPr>
            <p:cNvSpPr>
              <a:spLocks/>
            </p:cNvSpPr>
            <p:nvPr/>
          </p:nvSpPr>
          <p:spPr bwMode="auto">
            <a:xfrm>
              <a:off x="4808737" y="395153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309">
              <a:extLst>
                <a:ext uri="{FF2B5EF4-FFF2-40B4-BE49-F238E27FC236}">
                  <a16:creationId xmlns:a16="http://schemas.microsoft.com/office/drawing/2014/main" id="{85E0D31F-9B7A-F59A-8265-DB579B9F862C}"/>
                </a:ext>
              </a:extLst>
            </p:cNvPr>
            <p:cNvSpPr>
              <a:spLocks/>
            </p:cNvSpPr>
            <p:nvPr/>
          </p:nvSpPr>
          <p:spPr bwMode="auto">
            <a:xfrm>
              <a:off x="4897637" y="416902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315">
              <a:extLst>
                <a:ext uri="{FF2B5EF4-FFF2-40B4-BE49-F238E27FC236}">
                  <a16:creationId xmlns:a16="http://schemas.microsoft.com/office/drawing/2014/main" id="{63B4DC38-9A9D-D658-C529-0C36904A35A7}"/>
                </a:ext>
              </a:extLst>
            </p:cNvPr>
            <p:cNvSpPr>
              <a:spLocks/>
            </p:cNvSpPr>
            <p:nvPr/>
          </p:nvSpPr>
          <p:spPr bwMode="auto">
            <a:xfrm>
              <a:off x="5296099" y="417219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317">
              <a:extLst>
                <a:ext uri="{FF2B5EF4-FFF2-40B4-BE49-F238E27FC236}">
                  <a16:creationId xmlns:a16="http://schemas.microsoft.com/office/drawing/2014/main" id="{E69E5954-412E-88F3-7955-91B4ADF64CCE}"/>
                </a:ext>
              </a:extLst>
            </p:cNvPr>
            <p:cNvSpPr>
              <a:spLocks/>
            </p:cNvSpPr>
            <p:nvPr/>
          </p:nvSpPr>
          <p:spPr bwMode="auto">
            <a:xfrm>
              <a:off x="5346899" y="438968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321">
              <a:extLst>
                <a:ext uri="{FF2B5EF4-FFF2-40B4-BE49-F238E27FC236}">
                  <a16:creationId xmlns:a16="http://schemas.microsoft.com/office/drawing/2014/main" id="{2D1240D5-32AC-9681-F88A-A1DDE41DFC60}"/>
                </a:ext>
              </a:extLst>
            </p:cNvPr>
            <p:cNvSpPr>
              <a:spLocks/>
            </p:cNvSpPr>
            <p:nvPr/>
          </p:nvSpPr>
          <p:spPr bwMode="auto">
            <a:xfrm>
              <a:off x="5138937" y="376738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319">
              <a:extLst>
                <a:ext uri="{FF2B5EF4-FFF2-40B4-BE49-F238E27FC236}">
                  <a16:creationId xmlns:a16="http://schemas.microsoft.com/office/drawing/2014/main" id="{F71DBFE3-4865-1F2E-0FC1-151E2DD6707D}"/>
                </a:ext>
              </a:extLst>
            </p:cNvPr>
            <p:cNvSpPr>
              <a:spLocks/>
            </p:cNvSpPr>
            <p:nvPr/>
          </p:nvSpPr>
          <p:spPr bwMode="auto">
            <a:xfrm>
              <a:off x="5226249" y="396106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8">
              <a:extLst>
                <a:ext uri="{FF2B5EF4-FFF2-40B4-BE49-F238E27FC236}">
                  <a16:creationId xmlns:a16="http://schemas.microsoft.com/office/drawing/2014/main" id="{101EBF16-3DA9-7CF4-027E-3C177E5FEBEA}"/>
                </a:ext>
              </a:extLst>
            </p:cNvPr>
            <p:cNvSpPr>
              <a:spLocks/>
            </p:cNvSpPr>
            <p:nvPr/>
          </p:nvSpPr>
          <p:spPr bwMode="auto">
            <a:xfrm>
              <a:off x="3083124" y="497071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10">
              <a:extLst>
                <a:ext uri="{FF2B5EF4-FFF2-40B4-BE49-F238E27FC236}">
                  <a16:creationId xmlns:a16="http://schemas.microsoft.com/office/drawing/2014/main" id="{CADD1F73-B1A5-B4AA-0FA4-A1CC586C3EEB}"/>
                </a:ext>
              </a:extLst>
            </p:cNvPr>
            <p:cNvSpPr>
              <a:spLocks/>
            </p:cNvSpPr>
            <p:nvPr/>
          </p:nvSpPr>
          <p:spPr bwMode="auto">
            <a:xfrm>
              <a:off x="3260924" y="497071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299">
              <a:extLst>
                <a:ext uri="{FF2B5EF4-FFF2-40B4-BE49-F238E27FC236}">
                  <a16:creationId xmlns:a16="http://schemas.microsoft.com/office/drawing/2014/main" id="{3C92C8A8-7ECF-7620-8743-D41F7A03B996}"/>
                </a:ext>
              </a:extLst>
            </p:cNvPr>
            <p:cNvSpPr>
              <a:spLocks/>
            </p:cNvSpPr>
            <p:nvPr/>
          </p:nvSpPr>
          <p:spPr bwMode="auto">
            <a:xfrm>
              <a:off x="3260924" y="535171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327">
              <a:extLst>
                <a:ext uri="{FF2B5EF4-FFF2-40B4-BE49-F238E27FC236}">
                  <a16:creationId xmlns:a16="http://schemas.microsoft.com/office/drawing/2014/main" id="{85A8AE17-87BF-27EF-EFE5-472C33E8A147}"/>
                </a:ext>
              </a:extLst>
            </p:cNvPr>
            <p:cNvSpPr>
              <a:spLocks/>
            </p:cNvSpPr>
            <p:nvPr/>
          </p:nvSpPr>
          <p:spPr bwMode="auto">
            <a:xfrm>
              <a:off x="3083124" y="535171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12">
              <a:extLst>
                <a:ext uri="{FF2B5EF4-FFF2-40B4-BE49-F238E27FC236}">
                  <a16:creationId xmlns:a16="http://schemas.microsoft.com/office/drawing/2014/main" id="{5FED5183-D2F1-306A-119F-801734AF5F51}"/>
                </a:ext>
              </a:extLst>
            </p:cNvPr>
            <p:cNvSpPr>
              <a:spLocks/>
            </p:cNvSpPr>
            <p:nvPr/>
          </p:nvSpPr>
          <p:spPr bwMode="auto">
            <a:xfrm>
              <a:off x="3922912" y="525804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14">
              <a:extLst>
                <a:ext uri="{FF2B5EF4-FFF2-40B4-BE49-F238E27FC236}">
                  <a16:creationId xmlns:a16="http://schemas.microsoft.com/office/drawing/2014/main" id="{AC7A13E6-1D31-6375-CF35-2DE7F54BDBB8}"/>
                </a:ext>
              </a:extLst>
            </p:cNvPr>
            <p:cNvSpPr>
              <a:spLocks/>
            </p:cNvSpPr>
            <p:nvPr/>
          </p:nvSpPr>
          <p:spPr bwMode="auto">
            <a:xfrm>
              <a:off x="3772099" y="531043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16">
              <a:extLst>
                <a:ext uri="{FF2B5EF4-FFF2-40B4-BE49-F238E27FC236}">
                  <a16:creationId xmlns:a16="http://schemas.microsoft.com/office/drawing/2014/main" id="{6327E880-83A6-B04D-C0E1-69D48E5F5661}"/>
                </a:ext>
              </a:extLst>
            </p:cNvPr>
            <p:cNvSpPr>
              <a:spLocks/>
            </p:cNvSpPr>
            <p:nvPr/>
          </p:nvSpPr>
          <p:spPr bwMode="auto">
            <a:xfrm>
              <a:off x="3613349" y="534059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18">
              <a:extLst>
                <a:ext uri="{FF2B5EF4-FFF2-40B4-BE49-F238E27FC236}">
                  <a16:creationId xmlns:a16="http://schemas.microsoft.com/office/drawing/2014/main" id="{FEBE7AD2-DD88-BB63-6F5D-E8F3E79B1A56}"/>
                </a:ext>
              </a:extLst>
            </p:cNvPr>
            <p:cNvSpPr>
              <a:spLocks/>
            </p:cNvSpPr>
            <p:nvPr/>
          </p:nvSpPr>
          <p:spPr bwMode="auto">
            <a:xfrm>
              <a:off x="3764162" y="570096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20">
              <a:extLst>
                <a:ext uri="{FF2B5EF4-FFF2-40B4-BE49-F238E27FC236}">
                  <a16:creationId xmlns:a16="http://schemas.microsoft.com/office/drawing/2014/main" id="{759C5097-32DD-5388-2971-B6E8BC4D3963}"/>
                </a:ext>
              </a:extLst>
            </p:cNvPr>
            <p:cNvSpPr>
              <a:spLocks/>
            </p:cNvSpPr>
            <p:nvPr/>
          </p:nvSpPr>
          <p:spPr bwMode="auto">
            <a:xfrm>
              <a:off x="2559249" y="570096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22">
              <a:extLst>
                <a:ext uri="{FF2B5EF4-FFF2-40B4-BE49-F238E27FC236}">
                  <a16:creationId xmlns:a16="http://schemas.microsoft.com/office/drawing/2014/main" id="{0CD28983-E9F1-4E26-2847-3477F409778B}"/>
                </a:ext>
              </a:extLst>
            </p:cNvPr>
            <p:cNvSpPr>
              <a:spLocks/>
            </p:cNvSpPr>
            <p:nvPr/>
          </p:nvSpPr>
          <p:spPr bwMode="auto">
            <a:xfrm>
              <a:off x="2733874" y="572318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3" name="Freeform 267">
              <a:extLst>
                <a:ext uri="{FF2B5EF4-FFF2-40B4-BE49-F238E27FC236}">
                  <a16:creationId xmlns:a16="http://schemas.microsoft.com/office/drawing/2014/main" id="{524EC2CC-7EBD-5FFB-4605-6A7F0E47E2F5}"/>
                </a:ext>
              </a:extLst>
            </p:cNvPr>
            <p:cNvSpPr>
              <a:spLocks/>
            </p:cNvSpPr>
            <p:nvPr/>
          </p:nvSpPr>
          <p:spPr bwMode="auto">
            <a:xfrm>
              <a:off x="3083124" y="573271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4" name="Freeform 329">
              <a:extLst>
                <a:ext uri="{FF2B5EF4-FFF2-40B4-BE49-F238E27FC236}">
                  <a16:creationId xmlns:a16="http://schemas.microsoft.com/office/drawing/2014/main" id="{4BB0B5D5-DB68-C4A3-30D4-ED00EE3F9AC0}"/>
                </a:ext>
              </a:extLst>
            </p:cNvPr>
            <p:cNvSpPr>
              <a:spLocks/>
            </p:cNvSpPr>
            <p:nvPr/>
          </p:nvSpPr>
          <p:spPr bwMode="auto">
            <a:xfrm>
              <a:off x="3613349" y="572318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5" name="AutoShape 3">
              <a:extLst>
                <a:ext uri="{FF2B5EF4-FFF2-40B4-BE49-F238E27FC236}">
                  <a16:creationId xmlns:a16="http://schemas.microsoft.com/office/drawing/2014/main" id="{727C2EE2-884D-B6BA-45E5-CF95A7677572}"/>
                </a:ext>
              </a:extLst>
            </p:cNvPr>
            <p:cNvSpPr>
              <a:spLocks noChangeAspect="1" noChangeArrowheads="1" noTextEdit="1"/>
            </p:cNvSpPr>
            <p:nvPr/>
          </p:nvSpPr>
          <p:spPr bwMode="auto">
            <a:xfrm>
              <a:off x="911424" y="3028280"/>
              <a:ext cx="10325100" cy="2921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486" name="Freeform 287">
              <a:extLst>
                <a:ext uri="{FF2B5EF4-FFF2-40B4-BE49-F238E27FC236}">
                  <a16:creationId xmlns:a16="http://schemas.microsoft.com/office/drawing/2014/main" id="{EE9332B9-CEF0-6140-86A3-10860C4AA3C4}"/>
                </a:ext>
              </a:extLst>
            </p:cNvPr>
            <p:cNvSpPr>
              <a:spLocks/>
            </p:cNvSpPr>
            <p:nvPr/>
          </p:nvSpPr>
          <p:spPr bwMode="auto">
            <a:xfrm>
              <a:off x="6731199" y="3768055"/>
              <a:ext cx="295275" cy="285750"/>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7" name="Freeform 285">
              <a:extLst>
                <a:ext uri="{FF2B5EF4-FFF2-40B4-BE49-F238E27FC236}">
                  <a16:creationId xmlns:a16="http://schemas.microsoft.com/office/drawing/2014/main" id="{F6A67215-4E7D-BB65-C051-814D3B29C060}"/>
                </a:ext>
              </a:extLst>
            </p:cNvPr>
            <p:cNvSpPr>
              <a:spLocks/>
            </p:cNvSpPr>
            <p:nvPr/>
          </p:nvSpPr>
          <p:spPr bwMode="auto">
            <a:xfrm>
              <a:off x="6653412" y="3961730"/>
              <a:ext cx="287338" cy="279400"/>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8" name="Freeform 283">
              <a:extLst>
                <a:ext uri="{FF2B5EF4-FFF2-40B4-BE49-F238E27FC236}">
                  <a16:creationId xmlns:a16="http://schemas.microsoft.com/office/drawing/2014/main" id="{69972721-41EC-2534-AF4F-04A3585898BA}"/>
                </a:ext>
              </a:extLst>
            </p:cNvPr>
            <p:cNvSpPr>
              <a:spLocks/>
            </p:cNvSpPr>
            <p:nvPr/>
          </p:nvSpPr>
          <p:spPr bwMode="auto">
            <a:xfrm>
              <a:off x="6596262" y="4172868"/>
              <a:ext cx="273050" cy="263525"/>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89" name="Freeform 24">
              <a:extLst>
                <a:ext uri="{FF2B5EF4-FFF2-40B4-BE49-F238E27FC236}">
                  <a16:creationId xmlns:a16="http://schemas.microsoft.com/office/drawing/2014/main" id="{E5F58699-05B7-59CC-5DDA-8537C13A2E31}"/>
                </a:ext>
              </a:extLst>
            </p:cNvPr>
            <p:cNvSpPr>
              <a:spLocks/>
            </p:cNvSpPr>
            <p:nvPr/>
          </p:nvSpPr>
          <p:spPr bwMode="auto">
            <a:xfrm>
              <a:off x="8005962" y="5258718"/>
              <a:ext cx="236538" cy="265113"/>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0" name="Freeform 26">
              <a:extLst>
                <a:ext uri="{FF2B5EF4-FFF2-40B4-BE49-F238E27FC236}">
                  <a16:creationId xmlns:a16="http://schemas.microsoft.com/office/drawing/2014/main" id="{C6CFB134-486E-82BA-8EE5-14ACD9038F97}"/>
                </a:ext>
              </a:extLst>
            </p:cNvPr>
            <p:cNvSpPr>
              <a:spLocks/>
            </p:cNvSpPr>
            <p:nvPr/>
          </p:nvSpPr>
          <p:spPr bwMode="auto">
            <a:xfrm>
              <a:off x="8186937" y="5311105"/>
              <a:ext cx="206375" cy="24765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1" name="Freeform 28">
              <a:extLst>
                <a:ext uri="{FF2B5EF4-FFF2-40B4-BE49-F238E27FC236}">
                  <a16:creationId xmlns:a16="http://schemas.microsoft.com/office/drawing/2014/main" id="{999C5C2E-76B1-E02A-81F8-3A22A4E083FF}"/>
                </a:ext>
              </a:extLst>
            </p:cNvPr>
            <p:cNvSpPr>
              <a:spLocks/>
            </p:cNvSpPr>
            <p:nvPr/>
          </p:nvSpPr>
          <p:spPr bwMode="auto">
            <a:xfrm>
              <a:off x="8364737" y="5341268"/>
              <a:ext cx="187325" cy="230188"/>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2" name="Freeform 265">
              <a:extLst>
                <a:ext uri="{FF2B5EF4-FFF2-40B4-BE49-F238E27FC236}">
                  <a16:creationId xmlns:a16="http://schemas.microsoft.com/office/drawing/2014/main" id="{08C048E0-8D60-22F0-7FCF-9A3B93968964}"/>
                </a:ext>
              </a:extLst>
            </p:cNvPr>
            <p:cNvSpPr>
              <a:spLocks/>
            </p:cNvSpPr>
            <p:nvPr/>
          </p:nvSpPr>
          <p:spPr bwMode="auto">
            <a:xfrm>
              <a:off x="6562924" y="4390355"/>
              <a:ext cx="255588" cy="239713"/>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3" name="Freeform 249">
              <a:extLst>
                <a:ext uri="{FF2B5EF4-FFF2-40B4-BE49-F238E27FC236}">
                  <a16:creationId xmlns:a16="http://schemas.microsoft.com/office/drawing/2014/main" id="{6F0C929E-A68F-3D60-D323-7EDE9F81979C}"/>
                </a:ext>
              </a:extLst>
            </p:cNvPr>
            <p:cNvSpPr>
              <a:spLocks/>
            </p:cNvSpPr>
            <p:nvPr/>
          </p:nvSpPr>
          <p:spPr bwMode="auto">
            <a:xfrm>
              <a:off x="8232974" y="3285455"/>
              <a:ext cx="339725" cy="304800"/>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4" name="Freeform 251">
              <a:extLst>
                <a:ext uri="{FF2B5EF4-FFF2-40B4-BE49-F238E27FC236}">
                  <a16:creationId xmlns:a16="http://schemas.microsoft.com/office/drawing/2014/main" id="{D45AE0BD-D713-9631-935D-1861A89F9584}"/>
                </a:ext>
              </a:extLst>
            </p:cNvPr>
            <p:cNvSpPr>
              <a:spLocks/>
            </p:cNvSpPr>
            <p:nvPr/>
          </p:nvSpPr>
          <p:spPr bwMode="auto">
            <a:xfrm>
              <a:off x="8526662" y="3253705"/>
              <a:ext cx="298450" cy="254000"/>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5" name="Freeform 269">
              <a:extLst>
                <a:ext uri="{FF2B5EF4-FFF2-40B4-BE49-F238E27FC236}">
                  <a16:creationId xmlns:a16="http://schemas.microsoft.com/office/drawing/2014/main" id="{AA5449E1-E326-14D5-58E2-0E310E6EF0A0}"/>
                </a:ext>
              </a:extLst>
            </p:cNvPr>
            <p:cNvSpPr>
              <a:spLocks/>
            </p:cNvSpPr>
            <p:nvPr/>
          </p:nvSpPr>
          <p:spPr bwMode="auto">
            <a:xfrm>
              <a:off x="7566224" y="3763293"/>
              <a:ext cx="334963" cy="34448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bg1"/>
              </a:fgClr>
              <a:bgClr>
                <a:schemeClr val="bg1"/>
              </a:bgClr>
            </a:pattFill>
            <a:ln w="127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6" name="Freeform 271">
              <a:extLst>
                <a:ext uri="{FF2B5EF4-FFF2-40B4-BE49-F238E27FC236}">
                  <a16:creationId xmlns:a16="http://schemas.microsoft.com/office/drawing/2014/main" id="{894B0449-563C-5C7D-3B88-FF1C91578C1E}"/>
                </a:ext>
              </a:extLst>
            </p:cNvPr>
            <p:cNvSpPr>
              <a:spLocks/>
            </p:cNvSpPr>
            <p:nvPr/>
          </p:nvSpPr>
          <p:spPr bwMode="auto">
            <a:xfrm>
              <a:off x="7728149" y="3548980"/>
              <a:ext cx="363538" cy="361950"/>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7" name="Freeform 293">
              <a:extLst>
                <a:ext uri="{FF2B5EF4-FFF2-40B4-BE49-F238E27FC236}">
                  <a16:creationId xmlns:a16="http://schemas.microsoft.com/office/drawing/2014/main" id="{D2BB9D8F-E21B-062A-B716-C7FB7D0C73A7}"/>
                </a:ext>
              </a:extLst>
            </p:cNvPr>
            <p:cNvSpPr>
              <a:spLocks/>
            </p:cNvSpPr>
            <p:nvPr/>
          </p:nvSpPr>
          <p:spPr bwMode="auto">
            <a:xfrm>
              <a:off x="7953574" y="3380705"/>
              <a:ext cx="373063" cy="349250"/>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8" name="Freeform 259">
              <a:extLst>
                <a:ext uri="{FF2B5EF4-FFF2-40B4-BE49-F238E27FC236}">
                  <a16:creationId xmlns:a16="http://schemas.microsoft.com/office/drawing/2014/main" id="{8B2E8BEC-D8CE-8164-453A-C92DE89674E4}"/>
                </a:ext>
              </a:extLst>
            </p:cNvPr>
            <p:cNvSpPr>
              <a:spLocks/>
            </p:cNvSpPr>
            <p:nvPr/>
          </p:nvSpPr>
          <p:spPr bwMode="auto">
            <a:xfrm>
              <a:off x="7375724" y="4136355"/>
              <a:ext cx="312738" cy="331788"/>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499" name="Freeform 273">
              <a:extLst>
                <a:ext uri="{FF2B5EF4-FFF2-40B4-BE49-F238E27FC236}">
                  <a16:creationId xmlns:a16="http://schemas.microsoft.com/office/drawing/2014/main" id="{B0B9B7BD-E925-C763-95DF-24105545F25F}"/>
                </a:ext>
              </a:extLst>
            </p:cNvPr>
            <p:cNvSpPr>
              <a:spLocks/>
            </p:cNvSpPr>
            <p:nvPr/>
          </p:nvSpPr>
          <p:spPr bwMode="auto">
            <a:xfrm>
              <a:off x="7315399" y="4398293"/>
              <a:ext cx="277813" cy="312738"/>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0" name="Freeform 275">
              <a:extLst>
                <a:ext uri="{FF2B5EF4-FFF2-40B4-BE49-F238E27FC236}">
                  <a16:creationId xmlns:a16="http://schemas.microsoft.com/office/drawing/2014/main" id="{D8DF755B-B4D4-3343-37B6-60BBDE27AAE1}"/>
                </a:ext>
              </a:extLst>
            </p:cNvPr>
            <p:cNvSpPr>
              <a:spLocks/>
            </p:cNvSpPr>
            <p:nvPr/>
          </p:nvSpPr>
          <p:spPr bwMode="auto">
            <a:xfrm>
              <a:off x="6939162" y="4409405"/>
              <a:ext cx="261938" cy="260350"/>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1" name="Freeform 277">
              <a:extLst>
                <a:ext uri="{FF2B5EF4-FFF2-40B4-BE49-F238E27FC236}">
                  <a16:creationId xmlns:a16="http://schemas.microsoft.com/office/drawing/2014/main" id="{AB3E30F9-6278-8A33-A6DD-8DA639F393AB}"/>
                </a:ext>
              </a:extLst>
            </p:cNvPr>
            <p:cNvSpPr>
              <a:spLocks/>
            </p:cNvSpPr>
            <p:nvPr/>
          </p:nvSpPr>
          <p:spPr bwMode="auto">
            <a:xfrm>
              <a:off x="7056637" y="3952205"/>
              <a:ext cx="300038" cy="300038"/>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2" name="Freeform 279">
              <a:extLst>
                <a:ext uri="{FF2B5EF4-FFF2-40B4-BE49-F238E27FC236}">
                  <a16:creationId xmlns:a16="http://schemas.microsoft.com/office/drawing/2014/main" id="{9B0087E5-1DC5-22A3-0C7C-22F5CE6E3BFC}"/>
                </a:ext>
              </a:extLst>
            </p:cNvPr>
            <p:cNvSpPr>
              <a:spLocks/>
            </p:cNvSpPr>
            <p:nvPr/>
          </p:nvSpPr>
          <p:spPr bwMode="auto">
            <a:xfrm>
              <a:off x="6980437" y="4169693"/>
              <a:ext cx="287338" cy="293688"/>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3" name="Freeform 311">
              <a:extLst>
                <a:ext uri="{FF2B5EF4-FFF2-40B4-BE49-F238E27FC236}">
                  <a16:creationId xmlns:a16="http://schemas.microsoft.com/office/drawing/2014/main" id="{BB645DB5-13A4-2933-5C81-ED4B58E10F5E}"/>
                </a:ext>
              </a:extLst>
            </p:cNvPr>
            <p:cNvSpPr>
              <a:spLocks/>
            </p:cNvSpPr>
            <p:nvPr/>
          </p:nvSpPr>
          <p:spPr bwMode="auto">
            <a:xfrm>
              <a:off x="7026474" y="3245768"/>
              <a:ext cx="317500" cy="319088"/>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4" name="Freeform 257">
              <a:extLst>
                <a:ext uri="{FF2B5EF4-FFF2-40B4-BE49-F238E27FC236}">
                  <a16:creationId xmlns:a16="http://schemas.microsoft.com/office/drawing/2014/main" id="{733F5040-556F-3FD0-FE15-90D07A41A445}"/>
                </a:ext>
              </a:extLst>
            </p:cNvPr>
            <p:cNvSpPr>
              <a:spLocks/>
            </p:cNvSpPr>
            <p:nvPr/>
          </p:nvSpPr>
          <p:spPr bwMode="auto">
            <a:xfrm>
              <a:off x="7602737" y="3167980"/>
              <a:ext cx="357188" cy="350838"/>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5" name="Freeform 281">
              <a:extLst>
                <a:ext uri="{FF2B5EF4-FFF2-40B4-BE49-F238E27FC236}">
                  <a16:creationId xmlns:a16="http://schemas.microsoft.com/office/drawing/2014/main" id="{CCE86BB7-36D6-1416-9EDA-4DC25A54CCE3}"/>
                </a:ext>
              </a:extLst>
            </p:cNvPr>
            <p:cNvSpPr>
              <a:spLocks/>
            </p:cNvSpPr>
            <p:nvPr/>
          </p:nvSpPr>
          <p:spPr bwMode="auto">
            <a:xfrm>
              <a:off x="7236024" y="3566443"/>
              <a:ext cx="341313" cy="357188"/>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6" name="Freeform 297">
              <a:extLst>
                <a:ext uri="{FF2B5EF4-FFF2-40B4-BE49-F238E27FC236}">
                  <a16:creationId xmlns:a16="http://schemas.microsoft.com/office/drawing/2014/main" id="{C67D7655-6CD7-1A4F-4FC7-A8C8EA4E8ED2}"/>
                </a:ext>
              </a:extLst>
            </p:cNvPr>
            <p:cNvSpPr>
              <a:spLocks/>
            </p:cNvSpPr>
            <p:nvPr/>
          </p:nvSpPr>
          <p:spPr bwMode="auto">
            <a:xfrm>
              <a:off x="6904237" y="3434680"/>
              <a:ext cx="307975" cy="303213"/>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7" name="Freeform 313">
              <a:extLst>
                <a:ext uri="{FF2B5EF4-FFF2-40B4-BE49-F238E27FC236}">
                  <a16:creationId xmlns:a16="http://schemas.microsoft.com/office/drawing/2014/main" id="{AA45D22E-9576-9551-7C00-71A56522540D}"/>
                </a:ext>
              </a:extLst>
            </p:cNvPr>
            <p:cNvSpPr>
              <a:spLocks/>
            </p:cNvSpPr>
            <p:nvPr/>
          </p:nvSpPr>
          <p:spPr bwMode="auto">
            <a:xfrm>
              <a:off x="7174112" y="3071143"/>
              <a:ext cx="323850" cy="325438"/>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8" name="Freeform 331">
              <a:extLst>
                <a:ext uri="{FF2B5EF4-FFF2-40B4-BE49-F238E27FC236}">
                  <a16:creationId xmlns:a16="http://schemas.microsoft.com/office/drawing/2014/main" id="{1BF00752-5EF3-926E-FE3B-7C3923FE4DF6}"/>
                </a:ext>
              </a:extLst>
            </p:cNvPr>
            <p:cNvSpPr>
              <a:spLocks/>
            </p:cNvSpPr>
            <p:nvPr/>
          </p:nvSpPr>
          <p:spPr bwMode="auto">
            <a:xfrm>
              <a:off x="7836099" y="3033043"/>
              <a:ext cx="339725" cy="327025"/>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09" name="Freeform 333">
              <a:extLst>
                <a:ext uri="{FF2B5EF4-FFF2-40B4-BE49-F238E27FC236}">
                  <a16:creationId xmlns:a16="http://schemas.microsoft.com/office/drawing/2014/main" id="{CD904C3E-84D1-9B23-2090-9CB6C8A2B5FA}"/>
                </a:ext>
              </a:extLst>
            </p:cNvPr>
            <p:cNvSpPr>
              <a:spLocks/>
            </p:cNvSpPr>
            <p:nvPr/>
          </p:nvSpPr>
          <p:spPr bwMode="auto">
            <a:xfrm>
              <a:off x="7399537" y="3350543"/>
              <a:ext cx="355600" cy="358775"/>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0" name="Freeform 253">
              <a:extLst>
                <a:ext uri="{FF2B5EF4-FFF2-40B4-BE49-F238E27FC236}">
                  <a16:creationId xmlns:a16="http://schemas.microsoft.com/office/drawing/2014/main" id="{EF72A95F-FADE-2D49-1F4B-5CAD46F9A9EF}"/>
                </a:ext>
              </a:extLst>
            </p:cNvPr>
            <p:cNvSpPr>
              <a:spLocks/>
            </p:cNvSpPr>
            <p:nvPr/>
          </p:nvSpPr>
          <p:spPr bwMode="auto">
            <a:xfrm>
              <a:off x="9237862" y="3285455"/>
              <a:ext cx="339725" cy="304800"/>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511" name="Freeform 255">
              <a:extLst>
                <a:ext uri="{FF2B5EF4-FFF2-40B4-BE49-F238E27FC236}">
                  <a16:creationId xmlns:a16="http://schemas.microsoft.com/office/drawing/2014/main" id="{FC7F6AF1-894F-ACB2-D25D-0D30FE3DA660}"/>
                </a:ext>
              </a:extLst>
            </p:cNvPr>
            <p:cNvSpPr>
              <a:spLocks/>
            </p:cNvSpPr>
            <p:nvPr/>
          </p:nvSpPr>
          <p:spPr bwMode="auto">
            <a:xfrm>
              <a:off x="8985449" y="3253705"/>
              <a:ext cx="298450" cy="254000"/>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0" name="Freeform 261">
              <a:extLst>
                <a:ext uri="{FF2B5EF4-FFF2-40B4-BE49-F238E27FC236}">
                  <a16:creationId xmlns:a16="http://schemas.microsoft.com/office/drawing/2014/main" id="{24F378F3-A543-0F65-02AA-454EA412C78E}"/>
                </a:ext>
              </a:extLst>
            </p:cNvPr>
            <p:cNvSpPr>
              <a:spLocks/>
            </p:cNvSpPr>
            <p:nvPr/>
          </p:nvSpPr>
          <p:spPr bwMode="auto">
            <a:xfrm>
              <a:off x="9909374" y="3763293"/>
              <a:ext cx="334963" cy="34448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1" name="Freeform 263">
              <a:extLst>
                <a:ext uri="{FF2B5EF4-FFF2-40B4-BE49-F238E27FC236}">
                  <a16:creationId xmlns:a16="http://schemas.microsoft.com/office/drawing/2014/main" id="{D2CE547B-C3D1-1455-61AC-ADB7213D3C5F}"/>
                </a:ext>
              </a:extLst>
            </p:cNvPr>
            <p:cNvSpPr>
              <a:spLocks/>
            </p:cNvSpPr>
            <p:nvPr/>
          </p:nvSpPr>
          <p:spPr bwMode="auto">
            <a:xfrm>
              <a:off x="9718874" y="3548980"/>
              <a:ext cx="361950" cy="361950"/>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2" name="Freeform 295">
              <a:extLst>
                <a:ext uri="{FF2B5EF4-FFF2-40B4-BE49-F238E27FC236}">
                  <a16:creationId xmlns:a16="http://schemas.microsoft.com/office/drawing/2014/main" id="{35018202-C1BD-BBB3-D740-2E6637DA7237}"/>
                </a:ext>
              </a:extLst>
            </p:cNvPr>
            <p:cNvSpPr>
              <a:spLocks/>
            </p:cNvSpPr>
            <p:nvPr/>
          </p:nvSpPr>
          <p:spPr bwMode="auto">
            <a:xfrm>
              <a:off x="9483924" y="3380705"/>
              <a:ext cx="373063" cy="349250"/>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3" name="Freeform 335">
              <a:extLst>
                <a:ext uri="{FF2B5EF4-FFF2-40B4-BE49-F238E27FC236}">
                  <a16:creationId xmlns:a16="http://schemas.microsoft.com/office/drawing/2014/main" id="{4841DBAA-E9AE-9397-A549-EEEB2FB4CFF9}"/>
                </a:ext>
              </a:extLst>
            </p:cNvPr>
            <p:cNvSpPr>
              <a:spLocks/>
            </p:cNvSpPr>
            <p:nvPr/>
          </p:nvSpPr>
          <p:spPr bwMode="auto">
            <a:xfrm>
              <a:off x="9634737" y="3033043"/>
              <a:ext cx="339725" cy="327025"/>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4" name="Freeform 339">
              <a:extLst>
                <a:ext uri="{FF2B5EF4-FFF2-40B4-BE49-F238E27FC236}">
                  <a16:creationId xmlns:a16="http://schemas.microsoft.com/office/drawing/2014/main" id="{A562856B-8EB2-86CE-B706-CDB3DE56747F}"/>
                </a:ext>
              </a:extLst>
            </p:cNvPr>
            <p:cNvSpPr>
              <a:spLocks/>
            </p:cNvSpPr>
            <p:nvPr/>
          </p:nvSpPr>
          <p:spPr bwMode="auto">
            <a:xfrm>
              <a:off x="10055424" y="3350543"/>
              <a:ext cx="355600" cy="358775"/>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5" name="Freeform 341">
              <a:extLst>
                <a:ext uri="{FF2B5EF4-FFF2-40B4-BE49-F238E27FC236}">
                  <a16:creationId xmlns:a16="http://schemas.microsoft.com/office/drawing/2014/main" id="{4D439A08-910E-3867-72DA-F1938A0C7FE6}"/>
                </a:ext>
              </a:extLst>
            </p:cNvPr>
            <p:cNvSpPr>
              <a:spLocks/>
            </p:cNvSpPr>
            <p:nvPr/>
          </p:nvSpPr>
          <p:spPr bwMode="auto">
            <a:xfrm>
              <a:off x="9850637" y="3167980"/>
              <a:ext cx="357188" cy="350838"/>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6" name="Freeform 343">
              <a:extLst>
                <a:ext uri="{FF2B5EF4-FFF2-40B4-BE49-F238E27FC236}">
                  <a16:creationId xmlns:a16="http://schemas.microsoft.com/office/drawing/2014/main" id="{DCE38972-A116-2892-6B08-C18B5A93FF94}"/>
                </a:ext>
              </a:extLst>
            </p:cNvPr>
            <p:cNvSpPr>
              <a:spLocks/>
            </p:cNvSpPr>
            <p:nvPr/>
          </p:nvSpPr>
          <p:spPr bwMode="auto">
            <a:xfrm>
              <a:off x="10466587" y="3245768"/>
              <a:ext cx="317500" cy="319088"/>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7" name="Freeform 345">
              <a:extLst>
                <a:ext uri="{FF2B5EF4-FFF2-40B4-BE49-F238E27FC236}">
                  <a16:creationId xmlns:a16="http://schemas.microsoft.com/office/drawing/2014/main" id="{63802DD6-94A7-6BDD-A4AF-407598084958}"/>
                </a:ext>
              </a:extLst>
            </p:cNvPr>
            <p:cNvSpPr>
              <a:spLocks/>
            </p:cNvSpPr>
            <p:nvPr/>
          </p:nvSpPr>
          <p:spPr bwMode="auto">
            <a:xfrm>
              <a:off x="10312599" y="3071143"/>
              <a:ext cx="325438" cy="325438"/>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8" name="Freeform 347">
              <a:extLst>
                <a:ext uri="{FF2B5EF4-FFF2-40B4-BE49-F238E27FC236}">
                  <a16:creationId xmlns:a16="http://schemas.microsoft.com/office/drawing/2014/main" id="{65E46ABA-AA42-AADA-DD8A-F4D259C2B63C}"/>
                </a:ext>
              </a:extLst>
            </p:cNvPr>
            <p:cNvSpPr>
              <a:spLocks/>
            </p:cNvSpPr>
            <p:nvPr/>
          </p:nvSpPr>
          <p:spPr bwMode="auto">
            <a:xfrm>
              <a:off x="10598349" y="3434680"/>
              <a:ext cx="306388" cy="303213"/>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29" name="Freeform 301">
              <a:extLst>
                <a:ext uri="{FF2B5EF4-FFF2-40B4-BE49-F238E27FC236}">
                  <a16:creationId xmlns:a16="http://schemas.microsoft.com/office/drawing/2014/main" id="{7BAF421E-5B18-85D7-6042-0C5785AC096C}"/>
                </a:ext>
              </a:extLst>
            </p:cNvPr>
            <p:cNvSpPr>
              <a:spLocks/>
            </p:cNvSpPr>
            <p:nvPr/>
          </p:nvSpPr>
          <p:spPr bwMode="auto">
            <a:xfrm>
              <a:off x="10122099" y="4136355"/>
              <a:ext cx="312738" cy="331788"/>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0" name="Freeform 303">
              <a:extLst>
                <a:ext uri="{FF2B5EF4-FFF2-40B4-BE49-F238E27FC236}">
                  <a16:creationId xmlns:a16="http://schemas.microsoft.com/office/drawing/2014/main" id="{26ED5E97-91D8-BB48-5576-8FC90A9F6C3E}"/>
                </a:ext>
              </a:extLst>
            </p:cNvPr>
            <p:cNvSpPr>
              <a:spLocks/>
            </p:cNvSpPr>
            <p:nvPr/>
          </p:nvSpPr>
          <p:spPr bwMode="auto">
            <a:xfrm>
              <a:off x="10217349" y="4398293"/>
              <a:ext cx="277813" cy="312738"/>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1" name="Freeform 307">
              <a:extLst>
                <a:ext uri="{FF2B5EF4-FFF2-40B4-BE49-F238E27FC236}">
                  <a16:creationId xmlns:a16="http://schemas.microsoft.com/office/drawing/2014/main" id="{95F44FB1-3645-38C2-668E-A4883F81E832}"/>
                </a:ext>
              </a:extLst>
            </p:cNvPr>
            <p:cNvSpPr>
              <a:spLocks/>
            </p:cNvSpPr>
            <p:nvPr/>
          </p:nvSpPr>
          <p:spPr bwMode="auto">
            <a:xfrm>
              <a:off x="10453887" y="3952205"/>
              <a:ext cx="301625" cy="300038"/>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2" name="Freeform 309">
              <a:extLst>
                <a:ext uri="{FF2B5EF4-FFF2-40B4-BE49-F238E27FC236}">
                  <a16:creationId xmlns:a16="http://schemas.microsoft.com/office/drawing/2014/main" id="{596EC76A-E86F-740E-0A9A-7AB2B71268E2}"/>
                </a:ext>
              </a:extLst>
            </p:cNvPr>
            <p:cNvSpPr>
              <a:spLocks/>
            </p:cNvSpPr>
            <p:nvPr/>
          </p:nvSpPr>
          <p:spPr bwMode="auto">
            <a:xfrm>
              <a:off x="10542787" y="4169693"/>
              <a:ext cx="287338" cy="293688"/>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3" name="Freeform 315">
              <a:extLst>
                <a:ext uri="{FF2B5EF4-FFF2-40B4-BE49-F238E27FC236}">
                  <a16:creationId xmlns:a16="http://schemas.microsoft.com/office/drawing/2014/main" id="{46675D91-4B5A-8056-00BE-4AAAC095E647}"/>
                </a:ext>
              </a:extLst>
            </p:cNvPr>
            <p:cNvSpPr>
              <a:spLocks/>
            </p:cNvSpPr>
            <p:nvPr/>
          </p:nvSpPr>
          <p:spPr bwMode="auto">
            <a:xfrm>
              <a:off x="10941249" y="4172868"/>
              <a:ext cx="273050" cy="263525"/>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4" name="Freeform 317">
              <a:extLst>
                <a:ext uri="{FF2B5EF4-FFF2-40B4-BE49-F238E27FC236}">
                  <a16:creationId xmlns:a16="http://schemas.microsoft.com/office/drawing/2014/main" id="{94377EFD-1BD8-A2AF-8EA8-12DB4F567720}"/>
                </a:ext>
              </a:extLst>
            </p:cNvPr>
            <p:cNvSpPr>
              <a:spLocks/>
            </p:cNvSpPr>
            <p:nvPr/>
          </p:nvSpPr>
          <p:spPr bwMode="auto">
            <a:xfrm>
              <a:off x="10992049" y="4390355"/>
              <a:ext cx="255588" cy="239713"/>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5" name="Freeform 321">
              <a:extLst>
                <a:ext uri="{FF2B5EF4-FFF2-40B4-BE49-F238E27FC236}">
                  <a16:creationId xmlns:a16="http://schemas.microsoft.com/office/drawing/2014/main" id="{D8BE2CB7-C12A-86C5-5536-04B342F36942}"/>
                </a:ext>
              </a:extLst>
            </p:cNvPr>
            <p:cNvSpPr>
              <a:spLocks/>
            </p:cNvSpPr>
            <p:nvPr/>
          </p:nvSpPr>
          <p:spPr bwMode="auto">
            <a:xfrm>
              <a:off x="10784087" y="3768055"/>
              <a:ext cx="295275" cy="285750"/>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6" name="Freeform 319">
              <a:extLst>
                <a:ext uri="{FF2B5EF4-FFF2-40B4-BE49-F238E27FC236}">
                  <a16:creationId xmlns:a16="http://schemas.microsoft.com/office/drawing/2014/main" id="{905BDF8C-AB0C-E5F7-AA45-DFCC3F280CF1}"/>
                </a:ext>
              </a:extLst>
            </p:cNvPr>
            <p:cNvSpPr>
              <a:spLocks/>
            </p:cNvSpPr>
            <p:nvPr/>
          </p:nvSpPr>
          <p:spPr bwMode="auto">
            <a:xfrm>
              <a:off x="10871399" y="3961730"/>
              <a:ext cx="287338" cy="279400"/>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bg1"/>
              </a:fgClr>
              <a:bgClr>
                <a:schemeClr val="bg1"/>
              </a:bgClr>
            </a:pattFill>
            <a:ln w="127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7" name="Freeform 8">
              <a:extLst>
                <a:ext uri="{FF2B5EF4-FFF2-40B4-BE49-F238E27FC236}">
                  <a16:creationId xmlns:a16="http://schemas.microsoft.com/office/drawing/2014/main" id="{7D7413BC-821E-D14E-7D6C-CBF153A2022A}"/>
                </a:ext>
              </a:extLst>
            </p:cNvPr>
            <p:cNvSpPr>
              <a:spLocks/>
            </p:cNvSpPr>
            <p:nvPr/>
          </p:nvSpPr>
          <p:spPr bwMode="auto">
            <a:xfrm>
              <a:off x="8728274" y="4971380"/>
              <a:ext cx="177800" cy="219075"/>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8" name="Freeform 10">
              <a:extLst>
                <a:ext uri="{FF2B5EF4-FFF2-40B4-BE49-F238E27FC236}">
                  <a16:creationId xmlns:a16="http://schemas.microsoft.com/office/drawing/2014/main" id="{C70B309E-FD3D-F067-0B55-0F8D06A1E8D1}"/>
                </a:ext>
              </a:extLst>
            </p:cNvPr>
            <p:cNvSpPr>
              <a:spLocks/>
            </p:cNvSpPr>
            <p:nvPr/>
          </p:nvSpPr>
          <p:spPr bwMode="auto">
            <a:xfrm>
              <a:off x="8906074" y="4971380"/>
              <a:ext cx="176213" cy="219075"/>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39" name="Freeform 299">
              <a:extLst>
                <a:ext uri="{FF2B5EF4-FFF2-40B4-BE49-F238E27FC236}">
                  <a16:creationId xmlns:a16="http://schemas.microsoft.com/office/drawing/2014/main" id="{A0D85070-2A16-2025-452F-FAA8A858E684}"/>
                </a:ext>
              </a:extLst>
            </p:cNvPr>
            <p:cNvSpPr>
              <a:spLocks/>
            </p:cNvSpPr>
            <p:nvPr/>
          </p:nvSpPr>
          <p:spPr bwMode="auto">
            <a:xfrm>
              <a:off x="8906074" y="5352380"/>
              <a:ext cx="176213" cy="219075"/>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0" name="Freeform 327">
              <a:extLst>
                <a:ext uri="{FF2B5EF4-FFF2-40B4-BE49-F238E27FC236}">
                  <a16:creationId xmlns:a16="http://schemas.microsoft.com/office/drawing/2014/main" id="{4271B783-2B97-58F8-9FAB-B48D608CC8DA}"/>
                </a:ext>
              </a:extLst>
            </p:cNvPr>
            <p:cNvSpPr>
              <a:spLocks/>
            </p:cNvSpPr>
            <p:nvPr/>
          </p:nvSpPr>
          <p:spPr bwMode="auto">
            <a:xfrm>
              <a:off x="8728274" y="5352380"/>
              <a:ext cx="177800" cy="219075"/>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1" name="Freeform 12">
              <a:extLst>
                <a:ext uri="{FF2B5EF4-FFF2-40B4-BE49-F238E27FC236}">
                  <a16:creationId xmlns:a16="http://schemas.microsoft.com/office/drawing/2014/main" id="{BB465BFD-159E-0BB7-5A68-B250422E37DE}"/>
                </a:ext>
              </a:extLst>
            </p:cNvPr>
            <p:cNvSpPr>
              <a:spLocks/>
            </p:cNvSpPr>
            <p:nvPr/>
          </p:nvSpPr>
          <p:spPr bwMode="auto">
            <a:xfrm>
              <a:off x="9568062" y="5258718"/>
              <a:ext cx="236538" cy="265113"/>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2" name="Freeform 14">
              <a:extLst>
                <a:ext uri="{FF2B5EF4-FFF2-40B4-BE49-F238E27FC236}">
                  <a16:creationId xmlns:a16="http://schemas.microsoft.com/office/drawing/2014/main" id="{679B98C5-9AB9-36F2-F8A9-A0EF9747CDD3}"/>
                </a:ext>
              </a:extLst>
            </p:cNvPr>
            <p:cNvSpPr>
              <a:spLocks/>
            </p:cNvSpPr>
            <p:nvPr/>
          </p:nvSpPr>
          <p:spPr bwMode="auto">
            <a:xfrm>
              <a:off x="9417249" y="5311105"/>
              <a:ext cx="206375" cy="24765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3" name="Freeform 16">
              <a:extLst>
                <a:ext uri="{FF2B5EF4-FFF2-40B4-BE49-F238E27FC236}">
                  <a16:creationId xmlns:a16="http://schemas.microsoft.com/office/drawing/2014/main" id="{99A71F98-EC51-8C0A-0CD0-66618F08CB0C}"/>
                </a:ext>
              </a:extLst>
            </p:cNvPr>
            <p:cNvSpPr>
              <a:spLocks/>
            </p:cNvSpPr>
            <p:nvPr/>
          </p:nvSpPr>
          <p:spPr bwMode="auto">
            <a:xfrm>
              <a:off x="9258499" y="5341268"/>
              <a:ext cx="187325" cy="230188"/>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4" name="Freeform 18">
              <a:extLst>
                <a:ext uri="{FF2B5EF4-FFF2-40B4-BE49-F238E27FC236}">
                  <a16:creationId xmlns:a16="http://schemas.microsoft.com/office/drawing/2014/main" id="{42B5C9B7-E7F1-7CCE-61C6-9D9C432F80EF}"/>
                </a:ext>
              </a:extLst>
            </p:cNvPr>
            <p:cNvSpPr>
              <a:spLocks/>
            </p:cNvSpPr>
            <p:nvPr/>
          </p:nvSpPr>
          <p:spPr bwMode="auto">
            <a:xfrm>
              <a:off x="9409312" y="5701630"/>
              <a:ext cx="196850" cy="2413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5" name="Freeform 20">
              <a:extLst>
                <a:ext uri="{FF2B5EF4-FFF2-40B4-BE49-F238E27FC236}">
                  <a16:creationId xmlns:a16="http://schemas.microsoft.com/office/drawing/2014/main" id="{632329D0-185F-9B89-170C-4FFABFAF9ACD}"/>
                </a:ext>
              </a:extLst>
            </p:cNvPr>
            <p:cNvSpPr>
              <a:spLocks/>
            </p:cNvSpPr>
            <p:nvPr/>
          </p:nvSpPr>
          <p:spPr bwMode="auto">
            <a:xfrm>
              <a:off x="8204399" y="5701630"/>
              <a:ext cx="196850" cy="2413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6" name="Freeform 22">
              <a:extLst>
                <a:ext uri="{FF2B5EF4-FFF2-40B4-BE49-F238E27FC236}">
                  <a16:creationId xmlns:a16="http://schemas.microsoft.com/office/drawing/2014/main" id="{40A7A976-3025-E6B2-D8BF-6F1758A6E689}"/>
                </a:ext>
              </a:extLst>
            </p:cNvPr>
            <p:cNvSpPr>
              <a:spLocks/>
            </p:cNvSpPr>
            <p:nvPr/>
          </p:nvSpPr>
          <p:spPr bwMode="auto">
            <a:xfrm>
              <a:off x="8379024" y="5723855"/>
              <a:ext cx="173038" cy="228600"/>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7" name="Freeform 267">
              <a:extLst>
                <a:ext uri="{FF2B5EF4-FFF2-40B4-BE49-F238E27FC236}">
                  <a16:creationId xmlns:a16="http://schemas.microsoft.com/office/drawing/2014/main" id="{9D2EDD04-3520-A367-FBB3-BDD9B5C3E52B}"/>
                </a:ext>
              </a:extLst>
            </p:cNvPr>
            <p:cNvSpPr>
              <a:spLocks/>
            </p:cNvSpPr>
            <p:nvPr/>
          </p:nvSpPr>
          <p:spPr bwMode="auto">
            <a:xfrm>
              <a:off x="8728274" y="5733380"/>
              <a:ext cx="354013" cy="219075"/>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8" name="Freeform 329">
              <a:extLst>
                <a:ext uri="{FF2B5EF4-FFF2-40B4-BE49-F238E27FC236}">
                  <a16:creationId xmlns:a16="http://schemas.microsoft.com/office/drawing/2014/main" id="{68AE38E2-CBA3-E0D9-6DEE-E0B9A74BA8AD}"/>
                </a:ext>
              </a:extLst>
            </p:cNvPr>
            <p:cNvSpPr>
              <a:spLocks/>
            </p:cNvSpPr>
            <p:nvPr/>
          </p:nvSpPr>
          <p:spPr bwMode="auto">
            <a:xfrm>
              <a:off x="9258499" y="5723855"/>
              <a:ext cx="173038" cy="228600"/>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49" name="Freeform 337">
              <a:extLst>
                <a:ext uri="{FF2B5EF4-FFF2-40B4-BE49-F238E27FC236}">
                  <a16:creationId xmlns:a16="http://schemas.microsoft.com/office/drawing/2014/main" id="{DF586F63-F7C9-86F6-6929-5969EFFE777B}"/>
                </a:ext>
              </a:extLst>
            </p:cNvPr>
            <p:cNvSpPr>
              <a:spLocks/>
            </p:cNvSpPr>
            <p:nvPr/>
          </p:nvSpPr>
          <p:spPr bwMode="auto">
            <a:xfrm>
              <a:off x="10233224" y="3566443"/>
              <a:ext cx="341313" cy="357188"/>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350" name="Freeform 305">
              <a:extLst>
                <a:ext uri="{FF2B5EF4-FFF2-40B4-BE49-F238E27FC236}">
                  <a16:creationId xmlns:a16="http://schemas.microsoft.com/office/drawing/2014/main" id="{2F9A9293-71DF-5066-EE9F-50A5A8600DF2}"/>
                </a:ext>
              </a:extLst>
            </p:cNvPr>
            <p:cNvSpPr>
              <a:spLocks/>
            </p:cNvSpPr>
            <p:nvPr/>
          </p:nvSpPr>
          <p:spPr bwMode="auto">
            <a:xfrm>
              <a:off x="10609462" y="4409405"/>
              <a:ext cx="261938" cy="260350"/>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718973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fr-CH" noProof="0" dirty="0">
                <a:solidFill>
                  <a:schemeClr val="bg1"/>
                </a:solidFill>
              </a:rPr>
              <a:t>Bicaméralisme parfait</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13</a:t>
            </a:fld>
            <a:endParaRPr lang="de-CH"/>
          </a:p>
        </p:txBody>
      </p:sp>
    </p:spTree>
    <p:extLst>
      <p:ext uri="{BB962C8B-B14F-4D97-AF65-F5344CB8AC3E}">
        <p14:creationId xmlns:p14="http://schemas.microsoft.com/office/powerpoint/2010/main" val="4256536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Bicaméralisme parfait</a:t>
            </a:r>
            <a:endParaRPr lang="fr-CH" noProof="0" dirty="0">
              <a:solidFill>
                <a:schemeClr val="bg1"/>
              </a:solidFill>
            </a:endParaRPr>
          </a:p>
        </p:txBody>
      </p:sp>
      <p:sp>
        <p:nvSpPr>
          <p:cNvPr id="3" name="Inhaltsplatzhalter 2"/>
          <p:cNvSpPr>
            <a:spLocks noGrp="1"/>
          </p:cNvSpPr>
          <p:nvPr>
            <p:ph idx="1"/>
          </p:nvPr>
        </p:nvSpPr>
        <p:spPr/>
        <p:txBody>
          <a:bodyPr/>
          <a:lstStyle/>
          <a:p>
            <a:r>
              <a:rPr lang="fr-CH" noProof="0" dirty="0"/>
              <a:t>Les compétences et les tâches</a:t>
            </a:r>
            <a:r>
              <a:rPr lang="fr-CH" baseline="0" noProof="0" dirty="0"/>
              <a:t> des </a:t>
            </a:r>
            <a:r>
              <a:rPr lang="fr-CH" noProof="0" dirty="0"/>
              <a:t>deux conseils sont </a:t>
            </a:r>
            <a:r>
              <a:rPr lang="fr-CH" baseline="0" noProof="0" dirty="0"/>
              <a:t>exactement les mêmes : tous deux traitent les mêmes dossiers de manière identique. Pour qu’elles entrent en vigueur, leurs décisions respectives doivent concorder.</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14</a:t>
            </a:fld>
            <a:endParaRPr lang="de-CH"/>
          </a:p>
        </p:txBody>
      </p:sp>
    </p:spTree>
    <p:extLst>
      <p:ext uri="{BB962C8B-B14F-4D97-AF65-F5344CB8AC3E}">
        <p14:creationId xmlns:p14="http://schemas.microsoft.com/office/powerpoint/2010/main" val="2232039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51" y="1301315"/>
            <a:ext cx="11016000" cy="4069118"/>
          </a:xfrm>
          <a:prstGeom prst="rect">
            <a:avLst/>
          </a:prstGeom>
        </p:spPr>
      </p:pic>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15</a:t>
            </a:fld>
            <a:endParaRPr lang="de-CH"/>
          </a:p>
        </p:txBody>
      </p:sp>
      <p:sp>
        <p:nvSpPr>
          <p:cNvPr id="3296" name="Ellipse 3295"/>
          <p:cNvSpPr/>
          <p:nvPr/>
        </p:nvSpPr>
        <p:spPr>
          <a:xfrm>
            <a:off x="1964715" y="5790592"/>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t>Non</a:t>
            </a:r>
          </a:p>
        </p:txBody>
      </p:sp>
      <p:sp>
        <p:nvSpPr>
          <p:cNvPr id="3297" name="Ellipse 3296"/>
          <p:cNvSpPr/>
          <p:nvPr/>
        </p:nvSpPr>
        <p:spPr>
          <a:xfrm>
            <a:off x="5725808" y="5787554"/>
            <a:ext cx="729761" cy="72976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t>Non</a:t>
            </a:r>
          </a:p>
        </p:txBody>
      </p:sp>
      <p:sp>
        <p:nvSpPr>
          <p:cNvPr id="3298" name="Ellipse 3297"/>
          <p:cNvSpPr/>
          <p:nvPr/>
        </p:nvSpPr>
        <p:spPr>
          <a:xfrm>
            <a:off x="9491054" y="5796338"/>
            <a:ext cx="729761" cy="72976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CH" sz="1700" dirty="0"/>
              <a:t>Oui</a:t>
            </a:r>
          </a:p>
        </p:txBody>
      </p:sp>
    </p:spTree>
    <p:extLst>
      <p:ext uri="{BB962C8B-B14F-4D97-AF65-F5344CB8AC3E}">
        <p14:creationId xmlns:p14="http://schemas.microsoft.com/office/powerpoint/2010/main" val="2331791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16</a:t>
            </a:fld>
            <a:endParaRPr lang="de-CH"/>
          </a:p>
        </p:txBody>
      </p:sp>
      <p:sp>
        <p:nvSpPr>
          <p:cNvPr id="621" name="Textfeld 620"/>
          <p:cNvSpPr txBox="1"/>
          <p:nvPr/>
        </p:nvSpPr>
        <p:spPr>
          <a:xfrm>
            <a:off x="5303912" y="6021288"/>
            <a:ext cx="2162450" cy="261610"/>
          </a:xfrm>
          <a:prstGeom prst="rect">
            <a:avLst/>
          </a:prstGeom>
          <a:noFill/>
        </p:spPr>
        <p:txBody>
          <a:bodyPr wrap="square" lIns="0" tIns="0" rIns="0" bIns="0" rtlCol="0">
            <a:spAutoFit/>
          </a:bodyPr>
          <a:lstStyle/>
          <a:p>
            <a:r>
              <a:rPr lang="fr-CH" sz="1700" dirty="0"/>
              <a:t>3 fois au maximum</a:t>
            </a:r>
          </a:p>
        </p:txBody>
      </p:sp>
      <p:pic>
        <p:nvPicPr>
          <p:cNvPr id="7" name="Grafik 6">
            <a:extLst>
              <a:ext uri="{FF2B5EF4-FFF2-40B4-BE49-F238E27FC236}">
                <a16:creationId xmlns:a16="http://schemas.microsoft.com/office/drawing/2014/main" id="{3B1AFD65-C3A2-3A8C-7F3E-450BC852C8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8067" y="1610677"/>
            <a:ext cx="10382400" cy="3914050"/>
          </a:xfrm>
          <a:prstGeom prst="rect">
            <a:avLst/>
          </a:prstGeom>
        </p:spPr>
      </p:pic>
    </p:spTree>
    <p:extLst>
      <p:ext uri="{BB962C8B-B14F-4D97-AF65-F5344CB8AC3E}">
        <p14:creationId xmlns:p14="http://schemas.microsoft.com/office/powerpoint/2010/main" val="31269082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487AD"/>
        </a:solidFill>
        <a:effectLst/>
      </p:bgPr>
    </p:bg>
    <p:spTree>
      <p:nvGrpSpPr>
        <p:cNvPr id="1" name=""/>
        <p:cNvGrpSpPr/>
        <p:nvPr/>
      </p:nvGrpSpPr>
      <p:grpSpPr>
        <a:xfrm>
          <a:off x="0" y="0"/>
          <a:ext cx="0" cy="0"/>
          <a:chOff x="0" y="0"/>
          <a:chExt cx="0" cy="0"/>
        </a:xfrm>
      </p:grpSpPr>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 name="Bildplatzhalt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1230" r="11230"/>
          <a:stretch/>
        </p:blipFill>
        <p:spPr/>
      </p:pic>
      <p:sp>
        <p:nvSpPr>
          <p:cNvPr id="11" name="Datumsplatzhalter 10"/>
          <p:cNvSpPr>
            <a:spLocks noGrp="1"/>
          </p:cNvSpPr>
          <p:nvPr>
            <p:ph type="dt" sz="half" idx="11"/>
          </p:nvPr>
        </p:nvSpPr>
        <p:spPr/>
        <p:txBody>
          <a:bodyPr/>
          <a:lstStyle/>
          <a:p>
            <a:r>
              <a:rPr lang="de-CH"/>
              <a:t>Décembre 2024</a:t>
            </a:r>
            <a:endParaRPr lang="de-CH" dirty="0"/>
          </a:p>
        </p:txBody>
      </p:sp>
      <p:sp>
        <p:nvSpPr>
          <p:cNvPr id="2" name="Titel 1">
            <a:extLst>
              <a:ext uri="{FF2B5EF4-FFF2-40B4-BE49-F238E27FC236}">
                <a16:creationId xmlns:a16="http://schemas.microsoft.com/office/drawing/2014/main" id="{F54AC48E-2786-2307-7BFD-18A94349D11E}"/>
              </a:ext>
            </a:extLst>
          </p:cNvPr>
          <p:cNvSpPr>
            <a:spLocks noGrp="1"/>
          </p:cNvSpPr>
          <p:nvPr>
            <p:ph type="title"/>
          </p:nvPr>
        </p:nvSpPr>
        <p:spPr/>
        <p:txBody>
          <a:bodyPr/>
          <a:lstStyle/>
          <a:p>
            <a:r>
              <a:rPr lang="fr-CH" noProof="0" dirty="0"/>
              <a:t>Salle du Conseil national</a:t>
            </a:r>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sp>
        <p:nvSpPr>
          <p:cNvPr id="12" name="Foliennummernplatzhalter 11"/>
          <p:cNvSpPr>
            <a:spLocks noGrp="1"/>
          </p:cNvSpPr>
          <p:nvPr>
            <p:ph type="sldNum" sz="quarter" idx="13"/>
          </p:nvPr>
        </p:nvSpPr>
        <p:spPr/>
        <p:txBody>
          <a:bodyPr/>
          <a:lstStyle/>
          <a:p>
            <a:fld id="{442AD375-037F-43D0-B059-5172DA06796A}" type="slidenum">
              <a:rPr lang="de-CH" smtClean="0"/>
              <a:pPr/>
              <a:t>17</a:t>
            </a:fld>
            <a:endParaRPr lang="de-CH"/>
          </a:p>
        </p:txBody>
      </p:sp>
      <p:sp>
        <p:nvSpPr>
          <p:cNvPr id="8" name="Textfeld 7">
            <a:extLst>
              <a:ext uri="{FF2B5EF4-FFF2-40B4-BE49-F238E27FC236}">
                <a16:creationId xmlns:a16="http://schemas.microsoft.com/office/drawing/2014/main" id="{E424A55B-2813-116C-A186-BFAB198B0AF8}"/>
              </a:ext>
            </a:extLst>
          </p:cNvPr>
          <p:cNvSpPr txBox="1"/>
          <p:nvPr/>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Tree>
    <p:extLst>
      <p:ext uri="{BB962C8B-B14F-4D97-AF65-F5344CB8AC3E}">
        <p14:creationId xmlns:p14="http://schemas.microsoft.com/office/powerpoint/2010/main" val="48242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1AC4A"/>
        </a:solidFill>
        <a:effectLst/>
      </p:bgPr>
    </p:bg>
    <p:spTree>
      <p:nvGrpSpPr>
        <p:cNvPr id="1" name=""/>
        <p:cNvGrpSpPr/>
        <p:nvPr/>
      </p:nvGrpSpPr>
      <p:grpSpPr>
        <a:xfrm>
          <a:off x="0" y="0"/>
          <a:ext cx="0" cy="0"/>
          <a:chOff x="0" y="0"/>
          <a:chExt cx="0" cy="0"/>
        </a:xfrm>
      </p:grpSpPr>
      <p:pic>
        <p:nvPicPr>
          <p:cNvPr id="5" name="Bildplatzhalt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8" b="18"/>
          <a:stretch/>
        </p:blipFill>
        <p:spPr/>
      </p:pic>
      <p:sp>
        <p:nvSpPr>
          <p:cNvPr id="3" name="Datumsplatzhalter 2"/>
          <p:cNvSpPr>
            <a:spLocks noGrp="1"/>
          </p:cNvSpPr>
          <p:nvPr>
            <p:ph type="dt" sz="half" idx="11"/>
          </p:nvPr>
        </p:nvSpPr>
        <p:spPr/>
        <p:txBody>
          <a:bodyPr/>
          <a:lstStyle/>
          <a:p>
            <a:r>
              <a:rPr lang="de-CH"/>
              <a:t>Décembre 2024</a:t>
            </a:r>
            <a:endParaRPr lang="de-CH" dirty="0"/>
          </a:p>
        </p:txBody>
      </p:sp>
      <p:sp>
        <p:nvSpPr>
          <p:cNvPr id="4" name="Foliennummernplatzhalter 3"/>
          <p:cNvSpPr>
            <a:spLocks noGrp="1"/>
          </p:cNvSpPr>
          <p:nvPr>
            <p:ph type="sldNum" sz="quarter" idx="13"/>
          </p:nvPr>
        </p:nvSpPr>
        <p:spPr/>
        <p:txBody>
          <a:bodyPr/>
          <a:lstStyle/>
          <a:p>
            <a:fld id="{442AD375-037F-43D0-B059-5172DA06796A}" type="slidenum">
              <a:rPr lang="de-CH" smtClean="0"/>
              <a:pPr/>
              <a:t>18</a:t>
            </a:fld>
            <a:endParaRPr lang="de-CH"/>
          </a:p>
        </p:txBody>
      </p:sp>
      <p:sp>
        <p:nvSpPr>
          <p:cNvPr id="2" name="Titel 1">
            <a:extLst>
              <a:ext uri="{FF2B5EF4-FFF2-40B4-BE49-F238E27FC236}">
                <a16:creationId xmlns:a16="http://schemas.microsoft.com/office/drawing/2014/main" id="{6A2DE37A-9B32-87E4-1743-F3ACD0C15738}"/>
              </a:ext>
            </a:extLst>
          </p:cNvPr>
          <p:cNvSpPr>
            <a:spLocks noGrp="1"/>
          </p:cNvSpPr>
          <p:nvPr>
            <p:ph type="title"/>
          </p:nvPr>
        </p:nvSpPr>
        <p:spPr/>
        <p:txBody>
          <a:bodyPr/>
          <a:lstStyle/>
          <a:p>
            <a:r>
              <a:rPr lang="fr-FR" noProof="0" dirty="0"/>
              <a:t>Salle du Conseil des Etats</a:t>
            </a:r>
            <a:endParaRPr lang="fr-CH" noProof="0" dirty="0"/>
          </a:p>
        </p:txBody>
      </p:sp>
      <p:grpSp>
        <p:nvGrpSpPr>
          <p:cNvPr id="6" name="Gruppieren 5"/>
          <p:cNvGrpSpPr/>
          <p:nvPr/>
        </p:nvGrpSpPr>
        <p:grpSpPr>
          <a:xfrm>
            <a:off x="575767" y="325512"/>
            <a:ext cx="180000" cy="66799"/>
            <a:chOff x="575767" y="325512"/>
            <a:chExt cx="180000" cy="66799"/>
          </a:xfrm>
        </p:grpSpPr>
        <p:cxnSp>
          <p:nvCxnSpPr>
            <p:cNvPr id="7" name="Gerader Verbinder 6"/>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Gerader Verbinder 8"/>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sp>
        <p:nvSpPr>
          <p:cNvPr id="10" name="Textfeld 9">
            <a:extLst>
              <a:ext uri="{FF2B5EF4-FFF2-40B4-BE49-F238E27FC236}">
                <a16:creationId xmlns:a16="http://schemas.microsoft.com/office/drawing/2014/main" id="{014E8E25-2CE4-88F8-EC0A-4D4C4978B7E8}"/>
              </a:ext>
            </a:extLst>
          </p:cNvPr>
          <p:cNvSpPr txBox="1"/>
          <p:nvPr/>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Tree>
    <p:extLst>
      <p:ext uri="{BB962C8B-B14F-4D97-AF65-F5344CB8AC3E}">
        <p14:creationId xmlns:p14="http://schemas.microsoft.com/office/powerpoint/2010/main" val="195036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fr-CH" noProof="0" dirty="0"/>
              <a:t>Composition</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19</a:t>
            </a:fld>
            <a:endParaRPr lang="de-CH"/>
          </a:p>
        </p:txBody>
      </p:sp>
    </p:spTree>
    <p:extLst>
      <p:ext uri="{BB962C8B-B14F-4D97-AF65-F5344CB8AC3E}">
        <p14:creationId xmlns:p14="http://schemas.microsoft.com/office/powerpoint/2010/main" val="315482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fr-FR" noProof="0" dirty="0"/>
              <a:t>Qu’est-ce que le Parlement ?</a:t>
            </a:r>
          </a:p>
          <a:p>
            <a:r>
              <a:rPr lang="fr-FR" noProof="0" dirty="0">
                <a:solidFill>
                  <a:srgbClr val="AEC6BC"/>
                </a:solidFill>
              </a:rPr>
              <a:t>Conseil national</a:t>
            </a:r>
          </a:p>
          <a:p>
            <a:r>
              <a:rPr lang="fr-FR" noProof="0" dirty="0">
                <a:solidFill>
                  <a:srgbClr val="AEC6BC"/>
                </a:solidFill>
              </a:rPr>
              <a:t>Conseil des États</a:t>
            </a:r>
          </a:p>
          <a:p>
            <a:r>
              <a:rPr lang="fr-FR" noProof="0" dirty="0">
                <a:solidFill>
                  <a:srgbClr val="AEC6BC"/>
                </a:solidFill>
              </a:rPr>
              <a:t>Bicaméralisme parfait</a:t>
            </a:r>
          </a:p>
          <a:p>
            <a:r>
              <a:rPr lang="fr-FR" noProof="0" dirty="0">
                <a:solidFill>
                  <a:srgbClr val="AEC6BC"/>
                </a:solidFill>
              </a:rPr>
              <a:t>Composition</a:t>
            </a:r>
          </a:p>
          <a:p>
            <a:endParaRPr lang="fr-FR" noProof="0" dirty="0"/>
          </a:p>
          <a:p>
            <a:r>
              <a:rPr lang="fr-FR" noProof="0" dirty="0"/>
              <a:t>Que fait le Parlement ?</a:t>
            </a:r>
          </a:p>
          <a:p>
            <a:r>
              <a:rPr lang="fr-FR" noProof="0" dirty="0">
                <a:solidFill>
                  <a:srgbClr val="AEC6BC"/>
                </a:solidFill>
              </a:rPr>
              <a:t>Législation</a:t>
            </a:r>
          </a:p>
          <a:p>
            <a:r>
              <a:rPr lang="fr-FR" noProof="0" dirty="0">
                <a:solidFill>
                  <a:srgbClr val="AEC6BC"/>
                </a:solidFill>
              </a:rPr>
              <a:t>Budget</a:t>
            </a:r>
          </a:p>
          <a:p>
            <a:r>
              <a:rPr lang="fr-FR" noProof="0" dirty="0">
                <a:solidFill>
                  <a:srgbClr val="AEC6BC"/>
                </a:solidFill>
              </a:rPr>
              <a:t>Haute surveillance sur les autorités fédérales</a:t>
            </a:r>
          </a:p>
          <a:p>
            <a:r>
              <a:rPr lang="fr-FR" noProof="0" dirty="0">
                <a:solidFill>
                  <a:srgbClr val="AEC6BC"/>
                </a:solidFill>
              </a:rPr>
              <a:t>Élections</a:t>
            </a:r>
          </a:p>
        </p:txBody>
      </p:sp>
      <p:sp>
        <p:nvSpPr>
          <p:cNvPr id="6" name="Inhaltsplatzhalter 5"/>
          <p:cNvSpPr>
            <a:spLocks noGrp="1"/>
          </p:cNvSpPr>
          <p:nvPr>
            <p:ph idx="13"/>
          </p:nvPr>
        </p:nvSpPr>
        <p:spPr>
          <a:xfrm>
            <a:off x="6240015" y="2419263"/>
            <a:ext cx="5951985" cy="3773096"/>
          </a:xfrm>
        </p:spPr>
        <p:txBody>
          <a:bodyPr/>
          <a:lstStyle/>
          <a:p>
            <a:r>
              <a:rPr lang="fr-CH" noProof="0" dirty="0">
                <a:solidFill>
                  <a:schemeClr val="bg1"/>
                </a:solidFill>
              </a:rPr>
              <a:t>Comment le Parlement travaille-t-il ?</a:t>
            </a:r>
          </a:p>
          <a:p>
            <a:r>
              <a:rPr lang="fr-CH" dirty="0">
                <a:solidFill>
                  <a:srgbClr val="AEC6BC"/>
                </a:solidFill>
              </a:rPr>
              <a:t>Sessions</a:t>
            </a:r>
          </a:p>
          <a:p>
            <a:r>
              <a:rPr lang="fr-CH" noProof="0" dirty="0">
                <a:solidFill>
                  <a:srgbClr val="AEC6BC"/>
                </a:solidFill>
              </a:rPr>
              <a:t>Commissions et délégations</a:t>
            </a:r>
          </a:p>
          <a:p>
            <a:r>
              <a:rPr lang="fr-CH" noProof="0" dirty="0">
                <a:solidFill>
                  <a:srgbClr val="AEC6BC"/>
                </a:solidFill>
              </a:rPr>
              <a:t>Interventions</a:t>
            </a:r>
          </a:p>
          <a:p>
            <a:r>
              <a:rPr lang="fr-CH" noProof="0" dirty="0">
                <a:solidFill>
                  <a:srgbClr val="AEC6BC"/>
                </a:solidFill>
              </a:rPr>
              <a:t>Interdiction des mandats impératifs</a:t>
            </a:r>
          </a:p>
          <a:p>
            <a:r>
              <a:rPr lang="fr-CH" dirty="0">
                <a:solidFill>
                  <a:srgbClr val="AEC6BC"/>
                </a:solidFill>
              </a:rPr>
              <a:t>Système de milice</a:t>
            </a:r>
          </a:p>
          <a:p>
            <a:r>
              <a:rPr lang="fr-CH" noProof="0" dirty="0">
                <a:solidFill>
                  <a:srgbClr val="AEC6BC"/>
                </a:solidFill>
              </a:rPr>
              <a:t>Appui et budget</a:t>
            </a:r>
          </a:p>
          <a:p>
            <a:endParaRPr lang="fr-CH" dirty="0">
              <a:solidFill>
                <a:srgbClr val="969696"/>
              </a:solidFill>
            </a:endParaRPr>
          </a:p>
          <a:p>
            <a:r>
              <a:rPr lang="fr-CH" noProof="0" dirty="0">
                <a:solidFill>
                  <a:schemeClr val="bg1"/>
                </a:solidFill>
              </a:rPr>
              <a:t>Quel pouvoir le Parlement détient-il ?</a:t>
            </a:r>
          </a:p>
          <a:p>
            <a:r>
              <a:rPr lang="fr-CH" noProof="0" dirty="0">
                <a:solidFill>
                  <a:srgbClr val="AEC6BC"/>
                </a:solidFill>
              </a:rPr>
              <a:t>Les rapports entre le Parlement et le gouvernement</a:t>
            </a:r>
          </a:p>
          <a:p>
            <a:r>
              <a:rPr lang="fr-CH" noProof="0" dirty="0">
                <a:solidFill>
                  <a:srgbClr val="AEC6BC"/>
                </a:solidFill>
              </a:rPr>
              <a:t>Le Parlement dans la</a:t>
            </a:r>
            <a:r>
              <a:rPr lang="fr-CH" baseline="0" noProof="0" dirty="0">
                <a:solidFill>
                  <a:srgbClr val="AEC6BC"/>
                </a:solidFill>
              </a:rPr>
              <a:t> structure </a:t>
            </a:r>
            <a:r>
              <a:rPr lang="fr-CH" noProof="0" dirty="0">
                <a:solidFill>
                  <a:srgbClr val="AEC6BC"/>
                </a:solidFill>
              </a:rPr>
              <a:t>fédéraliste suisse</a:t>
            </a:r>
          </a:p>
          <a:p>
            <a:r>
              <a:rPr lang="fr-CH" dirty="0">
                <a:solidFill>
                  <a:srgbClr val="AEC6BC"/>
                </a:solidFill>
              </a:rPr>
              <a:t>Le plurilinguisme</a:t>
            </a:r>
          </a:p>
          <a:p>
            <a:r>
              <a:rPr lang="fr-CH" dirty="0">
                <a:solidFill>
                  <a:srgbClr val="AEC6BC"/>
                </a:solidFill>
              </a:rPr>
              <a:t>Le Parlement et la démocratie directe</a:t>
            </a:r>
          </a:p>
        </p:txBody>
      </p:sp>
      <p:sp>
        <p:nvSpPr>
          <p:cNvPr id="2" name="Titel 1"/>
          <p:cNvSpPr>
            <a:spLocks noGrp="1"/>
          </p:cNvSpPr>
          <p:nvPr>
            <p:ph type="title"/>
          </p:nvPr>
        </p:nvSpPr>
        <p:spPr/>
        <p:txBody>
          <a:bodyPr/>
          <a:lstStyle/>
          <a:p>
            <a:r>
              <a:rPr lang="fr-CH" noProof="0" dirty="0"/>
              <a:t>Sommaire</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2</a:t>
            </a:fld>
            <a:endParaRPr lang="de-CH" dirty="0"/>
          </a:p>
        </p:txBody>
      </p:sp>
      <p:sp>
        <p:nvSpPr>
          <p:cNvPr id="7" name="Rechteck 6">
            <a:hlinkClick r:id="rId3" action="ppaction://hlinksldjump"/>
          </p:cNvPr>
          <p:cNvSpPr/>
          <p:nvPr/>
        </p:nvSpPr>
        <p:spPr>
          <a:xfrm>
            <a:off x="278139" y="270891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4" action="ppaction://hlinksldjump"/>
          </p:cNvPr>
          <p:cNvSpPr/>
          <p:nvPr/>
        </p:nvSpPr>
        <p:spPr>
          <a:xfrm>
            <a:off x="278139" y="325684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5" action="ppaction://hlinksldjump"/>
          </p:cNvPr>
          <p:cNvSpPr/>
          <p:nvPr/>
        </p:nvSpPr>
        <p:spPr>
          <a:xfrm>
            <a:off x="278139" y="2982880"/>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6" action="ppaction://hlinksldjump"/>
          </p:cNvPr>
          <p:cNvSpPr/>
          <p:nvPr/>
        </p:nvSpPr>
        <p:spPr>
          <a:xfrm>
            <a:off x="278139" y="3530801"/>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7" action="ppaction://hlinksldjump"/>
          </p:cNvPr>
          <p:cNvSpPr/>
          <p:nvPr/>
        </p:nvSpPr>
        <p:spPr>
          <a:xfrm>
            <a:off x="287957" y="436306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Rechteck 11">
            <a:hlinkClick r:id="rId8" action="ppaction://hlinksldjump"/>
          </p:cNvPr>
          <p:cNvSpPr/>
          <p:nvPr/>
        </p:nvSpPr>
        <p:spPr>
          <a:xfrm>
            <a:off x="287957" y="491098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hteck 12">
            <a:hlinkClick r:id="rId9" action="ppaction://hlinksldjump"/>
          </p:cNvPr>
          <p:cNvSpPr/>
          <p:nvPr/>
        </p:nvSpPr>
        <p:spPr>
          <a:xfrm>
            <a:off x="287957" y="4637028"/>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Rechteck 13">
            <a:hlinkClick r:id="rId10" action="ppaction://hlinksldjump"/>
          </p:cNvPr>
          <p:cNvSpPr/>
          <p:nvPr/>
        </p:nvSpPr>
        <p:spPr>
          <a:xfrm>
            <a:off x="287957" y="518494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 name="Rechteck 14">
            <a:hlinkClick r:id="rId11" action="ppaction://hlinksldjump"/>
          </p:cNvPr>
          <p:cNvSpPr/>
          <p:nvPr/>
        </p:nvSpPr>
        <p:spPr>
          <a:xfrm>
            <a:off x="6081213" y="4910006"/>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hteck 15">
            <a:hlinkClick r:id="rId12" action="ppaction://hlinksldjump"/>
          </p:cNvPr>
          <p:cNvSpPr/>
          <p:nvPr/>
        </p:nvSpPr>
        <p:spPr>
          <a:xfrm>
            <a:off x="6081213" y="545792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hteck 16">
            <a:hlinkClick r:id="rId13" action="ppaction://hlinksldjump"/>
          </p:cNvPr>
          <p:cNvSpPr/>
          <p:nvPr/>
        </p:nvSpPr>
        <p:spPr>
          <a:xfrm>
            <a:off x="6081213" y="518396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hteck 17">
            <a:hlinkClick r:id="rId14" action="ppaction://hlinksldjump"/>
          </p:cNvPr>
          <p:cNvSpPr/>
          <p:nvPr/>
        </p:nvSpPr>
        <p:spPr>
          <a:xfrm>
            <a:off x="6081213" y="573188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hteck 18">
            <a:hlinkClick r:id="rId15" action="ppaction://hlinksldjump"/>
          </p:cNvPr>
          <p:cNvSpPr/>
          <p:nvPr/>
        </p:nvSpPr>
        <p:spPr>
          <a:xfrm>
            <a:off x="6097836" y="326760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hteck 19">
            <a:hlinkClick r:id="rId16" action="ppaction://hlinksldjump"/>
          </p:cNvPr>
          <p:cNvSpPr/>
          <p:nvPr/>
        </p:nvSpPr>
        <p:spPr>
          <a:xfrm>
            <a:off x="6097836" y="381552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hteck 20">
            <a:hlinkClick r:id="rId17" action="ppaction://hlinksldjump"/>
          </p:cNvPr>
          <p:cNvSpPr/>
          <p:nvPr/>
        </p:nvSpPr>
        <p:spPr>
          <a:xfrm>
            <a:off x="6097836" y="3541568"/>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hteck 21">
            <a:hlinkClick r:id="rId18" action="ppaction://hlinksldjump"/>
          </p:cNvPr>
          <p:cNvSpPr/>
          <p:nvPr/>
        </p:nvSpPr>
        <p:spPr>
          <a:xfrm>
            <a:off x="6097836" y="408948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hteck 22">
            <a:hlinkClick r:id="rId19" action="ppaction://hlinksldjump"/>
          </p:cNvPr>
          <p:cNvSpPr/>
          <p:nvPr/>
        </p:nvSpPr>
        <p:spPr>
          <a:xfrm>
            <a:off x="6096000" y="2721050"/>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hteck 23">
            <a:hlinkClick r:id="rId20" action="ppaction://hlinksldjump"/>
          </p:cNvPr>
          <p:cNvSpPr/>
          <p:nvPr/>
        </p:nvSpPr>
        <p:spPr>
          <a:xfrm>
            <a:off x="6096000" y="2995011"/>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hteck 24">
            <a:hlinkClick r:id="rId21" action="ppaction://hlinksldjump"/>
          </p:cNvPr>
          <p:cNvSpPr/>
          <p:nvPr/>
        </p:nvSpPr>
        <p:spPr>
          <a:xfrm>
            <a:off x="287957" y="2426999"/>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hteck 25">
            <a:hlinkClick r:id="rId22" action="ppaction://hlinksldjump"/>
          </p:cNvPr>
          <p:cNvSpPr/>
          <p:nvPr/>
        </p:nvSpPr>
        <p:spPr>
          <a:xfrm>
            <a:off x="278138" y="4081147"/>
            <a:ext cx="4737741"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hteck 26">
            <a:hlinkClick r:id="rId23" action="ppaction://hlinksldjump"/>
          </p:cNvPr>
          <p:cNvSpPr/>
          <p:nvPr/>
        </p:nvSpPr>
        <p:spPr>
          <a:xfrm>
            <a:off x="6096000" y="2426999"/>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hteck 27">
            <a:hlinkClick r:id="rId24" action="ppaction://hlinksldjump"/>
          </p:cNvPr>
          <p:cNvSpPr/>
          <p:nvPr/>
        </p:nvSpPr>
        <p:spPr>
          <a:xfrm>
            <a:off x="6096000" y="4637027"/>
            <a:ext cx="5974828" cy="245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209787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solidFill>
                  <a:schemeClr val="bg1"/>
                </a:solidFill>
              </a:rPr>
              <a:t>Les partis</a:t>
            </a:r>
          </a:p>
        </p:txBody>
      </p:sp>
      <p:sp>
        <p:nvSpPr>
          <p:cNvPr id="3" name="Inhaltsplatzhalter 2"/>
          <p:cNvSpPr>
            <a:spLocks noGrp="1"/>
          </p:cNvSpPr>
          <p:nvPr>
            <p:ph idx="1"/>
          </p:nvPr>
        </p:nvSpPr>
        <p:spPr/>
        <p:txBody>
          <a:bodyPr/>
          <a:lstStyle/>
          <a:p>
            <a:r>
              <a:rPr lang="fr-CH" noProof="0" dirty="0"/>
              <a:t>10</a:t>
            </a:r>
            <a:r>
              <a:rPr lang="fr-CH" baseline="0" noProof="0" dirty="0"/>
              <a:t> partis sont représentés au Parlement</a:t>
            </a:r>
            <a:r>
              <a:rPr lang="fr-CH" noProof="0" dirty="0"/>
              <a:t>.</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20</a:t>
            </a:fld>
            <a:endParaRPr lang="de-CH"/>
          </a:p>
        </p:txBody>
      </p:sp>
    </p:spTree>
    <p:extLst>
      <p:ext uri="{BB962C8B-B14F-4D97-AF65-F5344CB8AC3E}">
        <p14:creationId xmlns:p14="http://schemas.microsoft.com/office/powerpoint/2010/main" val="19731187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12"/>
          </p:nvPr>
        </p:nvSpPr>
        <p:spPr/>
        <p:txBody>
          <a:bodyPr/>
          <a:lstStyle/>
          <a:p>
            <a:fld id="{442AD375-037F-43D0-B059-5172DA06796A}" type="slidenum">
              <a:rPr lang="de-CH" smtClean="0"/>
              <a:t>21</a:t>
            </a:fld>
            <a:endParaRPr lang="de-CH"/>
          </a:p>
        </p:txBody>
      </p:sp>
      <p:grpSp>
        <p:nvGrpSpPr>
          <p:cNvPr id="10" name="Gruppieren 9"/>
          <p:cNvGrpSpPr/>
          <p:nvPr/>
        </p:nvGrpSpPr>
        <p:grpSpPr>
          <a:xfrm>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2" name="Datumsplatzhalter 1">
            <a:extLst>
              <a:ext uri="{FF2B5EF4-FFF2-40B4-BE49-F238E27FC236}">
                <a16:creationId xmlns:a16="http://schemas.microsoft.com/office/drawing/2014/main" id="{821FA5FD-978D-F402-5F82-9B0EEEF25637}"/>
              </a:ext>
            </a:extLst>
          </p:cNvPr>
          <p:cNvSpPr>
            <a:spLocks noGrp="1"/>
          </p:cNvSpPr>
          <p:nvPr>
            <p:ph type="dt" sz="half" idx="10"/>
          </p:nvPr>
        </p:nvSpPr>
        <p:spPr/>
        <p:txBody>
          <a:bodyPr/>
          <a:lstStyle/>
          <a:p>
            <a:r>
              <a:rPr lang="de-CH"/>
              <a:t>Décembre 2024</a:t>
            </a:r>
            <a:endParaRPr lang="de-CH" dirty="0"/>
          </a:p>
        </p:txBody>
      </p:sp>
      <p:graphicFrame>
        <p:nvGraphicFramePr>
          <p:cNvPr id="7" name="Inhaltsplatzhalter 5">
            <a:extLst>
              <a:ext uri="{FF2B5EF4-FFF2-40B4-BE49-F238E27FC236}">
                <a16:creationId xmlns:a16="http://schemas.microsoft.com/office/drawing/2014/main" id="{0FE0785A-9329-5DC8-E894-1FB004D0E0EE}"/>
              </a:ext>
            </a:extLst>
          </p:cNvPr>
          <p:cNvGraphicFramePr>
            <a:graphicFrameLocks/>
          </p:cNvGraphicFramePr>
          <p:nvPr>
            <p:extLst>
              <p:ext uri="{D42A27DB-BD31-4B8C-83A1-F6EECF244321}">
                <p14:modId xmlns:p14="http://schemas.microsoft.com/office/powerpoint/2010/main" val="3518502811"/>
              </p:ext>
            </p:extLst>
          </p:nvPr>
        </p:nvGraphicFramePr>
        <p:xfrm>
          <a:off x="432079" y="980729"/>
          <a:ext cx="11175720" cy="4392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fr-CH" sz="1250" noProof="0" dirty="0">
                          <a:solidFill>
                            <a:schemeClr val="tx1"/>
                          </a:solidFill>
                        </a:rPr>
                        <a:t>Parti</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CH" sz="1250" dirty="0">
                          <a:solidFill>
                            <a:schemeClr val="tx1"/>
                          </a:solidFill>
                        </a:rPr>
                        <a:t>Sigle</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H" sz="1250" dirty="0">
                          <a:solidFill>
                            <a:schemeClr val="tx1"/>
                          </a:solidFill>
                        </a:rPr>
                        <a:t>Nombre</a:t>
                      </a:r>
                      <a:r>
                        <a:rPr lang="fr-CH" sz="1250" baseline="0" dirty="0">
                          <a:solidFill>
                            <a:schemeClr val="tx1"/>
                          </a:solidFill>
                        </a:rPr>
                        <a:t> de sièges</a:t>
                      </a:r>
                      <a:endParaRPr lang="de-CH" sz="1250" dirty="0">
                        <a:solidFill>
                          <a:schemeClr val="tx1"/>
                        </a:solidFill>
                      </a:endParaRP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fr-CH" sz="2600" spc="50" baseline="0" noProof="0" dirty="0">
                          <a:solidFill>
                            <a:schemeClr val="tx1"/>
                          </a:solidFill>
                        </a:rPr>
                        <a:t>Union démocratique du centre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UDC</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68</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fr-CH" sz="2600" spc="50" baseline="0" noProof="0" dirty="0">
                          <a:solidFill>
                            <a:schemeClr val="tx1"/>
                          </a:solidFill>
                        </a:rPr>
                        <a:t>Parti socialiste suisse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PS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50</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fr-CH" sz="2600" spc="50" baseline="0" noProof="0" dirty="0">
                          <a:solidFill>
                            <a:schemeClr val="tx1"/>
                          </a:solidFill>
                        </a:rPr>
                        <a:t>Le Centre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Le </a:t>
                      </a:r>
                      <a:r>
                        <a:rPr lang="de-CH" sz="2600" spc="50" baseline="0" dirty="0" err="1">
                          <a:solidFill>
                            <a:schemeClr val="tx1"/>
                          </a:solidFill>
                        </a:rPr>
                        <a:t>Centre</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44</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r>
                        <a:rPr lang="de-CH" sz="2600" kern="1200" dirty="0">
                          <a:solidFill>
                            <a:schemeClr val="tx1"/>
                          </a:solidFill>
                          <a:effectLst/>
                          <a:latin typeface="+mn-lt"/>
                          <a:ea typeface="+mn-ea"/>
                          <a:cs typeface="+mn-cs"/>
                        </a:rPr>
                        <a:t>PLR. Les </a:t>
                      </a:r>
                      <a:r>
                        <a:rPr lang="de-CH" sz="2600" kern="1200" dirty="0" err="1">
                          <a:solidFill>
                            <a:schemeClr val="tx1"/>
                          </a:solidFill>
                          <a:effectLst/>
                          <a:latin typeface="+mn-lt"/>
                          <a:ea typeface="+mn-ea"/>
                          <a:cs typeface="+mn-cs"/>
                        </a:rPr>
                        <a:t>Libéraux-Radicaux</a:t>
                      </a:r>
                      <a:endParaRPr lang="de-CH" sz="2600" kern="1200" dirty="0">
                        <a:solidFill>
                          <a:schemeClr val="tx1"/>
                        </a:solidFill>
                        <a:effectLst/>
                        <a:latin typeface="+mn-lt"/>
                        <a:ea typeface="+mn-ea"/>
                        <a:cs typeface="+mn-cs"/>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de-CH" sz="2600" spc="50" baseline="0" dirty="0">
                          <a:solidFill>
                            <a:schemeClr val="tx1"/>
                          </a:solidFill>
                        </a:rPr>
                        <a:t>PLR</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39</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76000">
                <a:tc>
                  <a:txBody>
                    <a:bodyPr/>
                    <a:lstStyle/>
                    <a:p>
                      <a:pPr>
                        <a:lnSpc>
                          <a:spcPct val="107000"/>
                        </a:lnSpc>
                        <a:spcAft>
                          <a:spcPts val="0"/>
                        </a:spcAft>
                      </a:pPr>
                      <a:r>
                        <a:rPr lang="fr-CH" sz="2600" kern="1200" spc="50" baseline="0" noProof="0" dirty="0">
                          <a:solidFill>
                            <a:schemeClr val="tx1"/>
                          </a:solidFill>
                          <a:latin typeface="+mn-lt"/>
                          <a:ea typeface="+mn-ea"/>
                          <a:cs typeface="+mn-cs"/>
                        </a:rPr>
                        <a:t>Parti écologiste suisse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spc="50" baseline="0" dirty="0">
                          <a:solidFill>
                            <a:schemeClr val="tx1"/>
                          </a:solidFill>
                        </a:rPr>
                        <a:t>PES</a:t>
                      </a:r>
                      <a:endParaRPr lang="de-CH" sz="2600" spc="50" baseline="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26</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576000">
                <a:tc>
                  <a:txBody>
                    <a:bodyPr/>
                    <a:lstStyle/>
                    <a:p>
                      <a:pPr>
                        <a:lnSpc>
                          <a:spcPct val="107000"/>
                        </a:lnSpc>
                        <a:spcAft>
                          <a:spcPts val="0"/>
                        </a:spcAft>
                      </a:pPr>
                      <a:r>
                        <a:rPr lang="fr-CH" sz="2600" spc="50" baseline="0" noProof="0" dirty="0">
                          <a:solidFill>
                            <a:schemeClr val="tx1"/>
                          </a:solidFill>
                        </a:rPr>
                        <a:t>Parti </a:t>
                      </a:r>
                      <a:r>
                        <a:rPr lang="fr-CH" sz="2600" spc="50" baseline="0" noProof="0" dirty="0" err="1">
                          <a:solidFill>
                            <a:schemeClr val="tx1"/>
                          </a:solidFill>
                        </a:rPr>
                        <a:t>vert’libéral</a:t>
                      </a:r>
                      <a:endParaRPr lang="fr-CH" sz="2600" spc="50" baseline="0" noProof="0" dirty="0">
                        <a:solidFill>
                          <a:schemeClr val="tx1"/>
                        </a:solidFill>
                      </a:endParaRP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solidFill>
                            <a:schemeClr val="tx1"/>
                          </a:solidFill>
                        </a:rPr>
                        <a:t>PVL</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11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760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fr-CH" sz="2600" kern="1200" spc="50" baseline="0" noProof="0" dirty="0">
                          <a:solidFill>
                            <a:schemeClr val="accent6"/>
                          </a:solidFill>
                          <a:latin typeface="+mn-lt"/>
                          <a:ea typeface="+mn-ea"/>
                          <a:cs typeface="+mn-cs"/>
                        </a:rPr>
                        <a:t>Autres partis</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nSpc>
                          <a:spcPct val="107000"/>
                        </a:lnSpc>
                        <a:spcAft>
                          <a:spcPts val="0"/>
                        </a:spcAft>
                      </a:pPr>
                      <a:r>
                        <a:rPr lang="de-CH" sz="2600" spc="50" baseline="0" dirty="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1467948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22</a:t>
            </a:fld>
            <a:endParaRPr lang="de-CH"/>
          </a:p>
        </p:txBody>
      </p:sp>
      <p:grpSp>
        <p:nvGrpSpPr>
          <p:cNvPr id="10" name="Gruppieren 9"/>
          <p:cNvGrpSpPr/>
          <p:nvPr/>
        </p:nvGrpSpPr>
        <p:grpSpPr>
          <a:xfrm flipV="1">
            <a:off x="11502180" y="6201593"/>
            <a:ext cx="97200" cy="309746"/>
            <a:chOff x="11502180" y="6201593"/>
            <a:chExt cx="97200" cy="309746"/>
          </a:xfrm>
        </p:grpSpPr>
        <p:sp>
          <p:nvSpPr>
            <p:cNvPr id="8" name="Ellipse 7"/>
            <p:cNvSpPr>
              <a:spLocks noChangeAspect="1"/>
            </p:cNvSpPr>
            <p:nvPr/>
          </p:nvSpPr>
          <p:spPr>
            <a:xfrm>
              <a:off x="11502180" y="6414139"/>
              <a:ext cx="97200" cy="972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aphicFrame>
        <p:nvGraphicFramePr>
          <p:cNvPr id="7" name="Inhaltsplatzhalter 5">
            <a:extLst>
              <a:ext uri="{FF2B5EF4-FFF2-40B4-BE49-F238E27FC236}">
                <a16:creationId xmlns:a16="http://schemas.microsoft.com/office/drawing/2014/main" id="{4E9B0DE9-2D39-957F-3EB4-7091FC9D33AC}"/>
              </a:ext>
            </a:extLst>
          </p:cNvPr>
          <p:cNvGraphicFramePr>
            <a:graphicFrameLocks/>
          </p:cNvGraphicFramePr>
          <p:nvPr>
            <p:extLst>
              <p:ext uri="{D42A27DB-BD31-4B8C-83A1-F6EECF244321}">
                <p14:modId xmlns:p14="http://schemas.microsoft.com/office/powerpoint/2010/main" val="1271770547"/>
              </p:ext>
            </p:extLst>
          </p:nvPr>
        </p:nvGraphicFramePr>
        <p:xfrm>
          <a:off x="432079" y="980729"/>
          <a:ext cx="11175720" cy="2664000"/>
        </p:xfrm>
        <a:graphic>
          <a:graphicData uri="http://schemas.openxmlformats.org/drawingml/2006/table">
            <a:tbl>
              <a:tblPr firstRow="1" bandRow="1">
                <a:tableStyleId>{5940675A-B579-460E-94D1-54222C63F5DA}</a:tableStyleId>
              </a:tblPr>
              <a:tblGrid>
                <a:gridCol w="6600025">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1767383">
                  <a:extLst>
                    <a:ext uri="{9D8B030D-6E8A-4147-A177-3AD203B41FA5}">
                      <a16:colId xmlns:a16="http://schemas.microsoft.com/office/drawing/2014/main" val="20002"/>
                    </a:ext>
                  </a:extLst>
                </a:gridCol>
              </a:tblGrid>
              <a:tr h="360000">
                <a:tc>
                  <a:txBody>
                    <a:bodyPr/>
                    <a:lstStyle/>
                    <a:p>
                      <a:r>
                        <a:rPr lang="fr-CH" sz="1250" noProof="0" dirty="0">
                          <a:solidFill>
                            <a:schemeClr val="tx1"/>
                          </a:solidFill>
                        </a:rPr>
                        <a:t>Parti</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H" sz="1250" noProof="0" dirty="0">
                          <a:solidFill>
                            <a:schemeClr val="tx1"/>
                          </a:solidFill>
                        </a:rPr>
                        <a:t>Sigle</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fr-CH" sz="1250" noProof="0" dirty="0">
                          <a:solidFill>
                            <a:schemeClr val="tx1"/>
                          </a:solidFill>
                        </a:rPr>
                        <a:t>Nombre de sièges</a:t>
                      </a:r>
                    </a:p>
                  </a:txBody>
                  <a:tcPr marL="144000">
                    <a:lnL w="12700" cmpd="sng">
                      <a:noFill/>
                    </a:lnL>
                    <a:lnR w="12700" cmpd="sng">
                      <a:noFill/>
                    </a:lnR>
                    <a:lnT w="12700" cmpd="sng">
                      <a:noFill/>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576000">
                <a:tc>
                  <a:txBody>
                    <a:bodyPr/>
                    <a:lstStyle/>
                    <a:p>
                      <a:pPr>
                        <a:lnSpc>
                          <a:spcPct val="107000"/>
                        </a:lnSpc>
                        <a:spcAft>
                          <a:spcPts val="0"/>
                        </a:spcAft>
                      </a:pPr>
                      <a:r>
                        <a:rPr lang="de-CH" sz="2600" dirty="0" err="1"/>
                        <a:t>Mouvement</a:t>
                      </a:r>
                      <a:r>
                        <a:rPr lang="de-CH" sz="2600" dirty="0"/>
                        <a:t> </a:t>
                      </a:r>
                      <a:r>
                        <a:rPr lang="de-CH" sz="2600" dirty="0" err="1"/>
                        <a:t>citoyens</a:t>
                      </a:r>
                      <a:r>
                        <a:rPr lang="de-CH" sz="2600" dirty="0"/>
                        <a:t> </a:t>
                      </a:r>
                      <a:r>
                        <a:rPr lang="de-CH" sz="2600" dirty="0" err="1"/>
                        <a:t>genevois</a:t>
                      </a:r>
                      <a:endParaRPr lang="de-CH" sz="2600" dirty="0"/>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MCG</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3</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76000">
                <a:tc>
                  <a:txBody>
                    <a:bodyPr/>
                    <a:lstStyle/>
                    <a:p>
                      <a:pPr>
                        <a:lnSpc>
                          <a:spcPct val="107000"/>
                        </a:lnSpc>
                        <a:spcAft>
                          <a:spcPts val="0"/>
                        </a:spcAft>
                      </a:pPr>
                      <a:r>
                        <a:rPr lang="fr-CH" sz="2600" noProof="0" dirty="0">
                          <a:solidFill>
                            <a:schemeClr val="tx1"/>
                          </a:solidFill>
                        </a:rPr>
                        <a:t>Union démocratique fédérale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UDF</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2</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76000">
                <a:tc>
                  <a:txBody>
                    <a:bodyPr/>
                    <a:lstStyle/>
                    <a:p>
                      <a:pPr>
                        <a:lnSpc>
                          <a:spcPct val="107000"/>
                        </a:lnSpc>
                        <a:spcAft>
                          <a:spcPts val="0"/>
                        </a:spcAft>
                      </a:pPr>
                      <a:r>
                        <a:rPr lang="fr-CH" sz="2600" noProof="0" dirty="0">
                          <a:solidFill>
                            <a:schemeClr val="tx1"/>
                          </a:solidFill>
                        </a:rPr>
                        <a:t>Parti évangélique suisse</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fr-CH" sz="2600" noProof="0" dirty="0">
                          <a:solidFill>
                            <a:schemeClr val="tx1"/>
                          </a:solidFill>
                        </a:rPr>
                        <a:t>PEV</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2</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576000">
                <a:tc>
                  <a:txBody>
                    <a:bodyPr/>
                    <a:lstStyle/>
                    <a:p>
                      <a:pPr>
                        <a:lnSpc>
                          <a:spcPct val="107000"/>
                        </a:lnSpc>
                        <a:spcAft>
                          <a:spcPts val="0"/>
                        </a:spcAft>
                      </a:pPr>
                      <a:r>
                        <a:rPr lang="de-CH" sz="2600" dirty="0"/>
                        <a:t>Lega </a:t>
                      </a:r>
                      <a:r>
                        <a:rPr lang="de-CH" sz="2600" dirty="0" err="1"/>
                        <a:t>dei</a:t>
                      </a:r>
                      <a:r>
                        <a:rPr lang="de-CH" sz="2600" dirty="0"/>
                        <a:t> </a:t>
                      </a:r>
                      <a:r>
                        <a:rPr lang="de-CH" sz="2600" dirty="0" err="1"/>
                        <a:t>Ticinesi</a:t>
                      </a:r>
                      <a:r>
                        <a:rPr lang="de-CH" sz="2600" dirty="0"/>
                        <a:t> </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Lega</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de-CH" sz="2600" dirty="0"/>
                        <a:t>1</a:t>
                      </a:r>
                    </a:p>
                  </a:txBody>
                  <a:tcPr marL="144000" marR="72000" marT="108000" marB="0">
                    <a:lnL w="12700" cmpd="sng">
                      <a:noFill/>
                    </a:lnL>
                    <a:lnR w="12700" cmpd="sng">
                      <a:noFill/>
                    </a:lnR>
                    <a:lnT w="6350" cap="flat" cmpd="sng" algn="ctr">
                      <a:solidFill>
                        <a:schemeClr val="accent6"/>
                      </a:solidFill>
                      <a:prstDash val="solid"/>
                      <a:round/>
                      <a:headEnd type="none" w="med" len="med"/>
                      <a:tailEnd type="none" w="med" len="med"/>
                    </a:lnT>
                    <a:lnB w="635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2503305"/>
                  </a:ext>
                </a:extLst>
              </a:tr>
            </a:tbl>
          </a:graphicData>
        </a:graphic>
      </p:graphicFrame>
    </p:spTree>
    <p:extLst>
      <p:ext uri="{BB962C8B-B14F-4D97-AF65-F5344CB8AC3E}">
        <p14:creationId xmlns:p14="http://schemas.microsoft.com/office/powerpoint/2010/main" val="1715425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solidFill>
                  <a:schemeClr val="bg1"/>
                </a:solidFill>
              </a:rPr>
              <a:t>Décembre 2024</a:t>
            </a:r>
            <a:endParaRPr lang="de-CH" dirty="0">
              <a:solidFill>
                <a:schemeClr val="bg1"/>
              </a:solidFill>
            </a:endParaRPr>
          </a:p>
        </p:txBody>
      </p:sp>
      <p:sp>
        <p:nvSpPr>
          <p:cNvPr id="5" name="Foliennummernplatzhalter 4"/>
          <p:cNvSpPr>
            <a:spLocks noGrp="1"/>
          </p:cNvSpPr>
          <p:nvPr>
            <p:ph type="sldNum" sz="quarter" idx="12"/>
          </p:nvPr>
        </p:nvSpPr>
        <p:spPr/>
        <p:txBody>
          <a:bodyPr/>
          <a:lstStyle/>
          <a:p>
            <a:fld id="{442AD375-037F-43D0-B059-5172DA06796A}" type="slidenum">
              <a:rPr lang="de-CH" smtClean="0">
                <a:solidFill>
                  <a:schemeClr val="bg1"/>
                </a:solidFill>
              </a:rPr>
              <a:pPr/>
              <a:t>23</a:t>
            </a:fld>
            <a:endParaRPr lang="de-CH" dirty="0">
              <a:solidFill>
                <a:schemeClr val="bg1"/>
              </a:solidFill>
            </a:endParaRPr>
          </a:p>
        </p:txBody>
      </p:sp>
      <p:sp>
        <p:nvSpPr>
          <p:cNvPr id="6" name="Titel 1"/>
          <p:cNvSpPr txBox="1">
            <a:spLocks/>
          </p:cNvSpPr>
          <p:nvPr/>
        </p:nvSpPr>
        <p:spPr>
          <a:xfrm>
            <a:off x="2458528" y="2348880"/>
            <a:ext cx="9149586" cy="438355"/>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2600" kern="1200" spc="50" baseline="0">
                <a:solidFill>
                  <a:schemeClr val="accent5"/>
                </a:solidFill>
                <a:latin typeface="+mj-lt"/>
                <a:ea typeface="+mj-ea"/>
                <a:cs typeface="+mj-cs"/>
              </a:defRPr>
            </a:lvl1pPr>
          </a:lstStyle>
          <a:p>
            <a:r>
              <a:rPr lang="fr-CH" dirty="0">
                <a:solidFill>
                  <a:schemeClr val="bg1"/>
                </a:solidFill>
              </a:rPr>
              <a:t>Les groupes parlementaires</a:t>
            </a:r>
          </a:p>
        </p:txBody>
      </p:sp>
      <p:sp>
        <p:nvSpPr>
          <p:cNvPr id="7" name="Inhaltsplatzhalter 2"/>
          <p:cNvSpPr txBox="1">
            <a:spLocks/>
          </p:cNvSpPr>
          <p:nvPr/>
        </p:nvSpPr>
        <p:spPr>
          <a:xfrm>
            <a:off x="2458528" y="3165230"/>
            <a:ext cx="9149586" cy="301173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rgbClr val="BFBAC9"/>
                </a:solidFill>
              </a:rPr>
              <a:t>Au sein du Parlement, les groupes parlementaires ont plus de poids que les partis. Un groupe parlementaire est composé de membres d’un même parti ou de plusieurs partis partageant les mêmes affinités politiques.</a:t>
            </a:r>
          </a:p>
        </p:txBody>
      </p:sp>
    </p:spTree>
    <p:extLst>
      <p:ext uri="{BB962C8B-B14F-4D97-AF65-F5344CB8AC3E}">
        <p14:creationId xmlns:p14="http://schemas.microsoft.com/office/powerpoint/2010/main" val="1287870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UDC</a:t>
            </a:r>
          </a:p>
          <a:p>
            <a:r>
              <a:rPr lang="fr-CH" dirty="0">
                <a:solidFill>
                  <a:schemeClr val="bg1"/>
                </a:solidFill>
              </a:rPr>
              <a:t>67 députés au</a:t>
            </a:r>
          </a:p>
          <a:p>
            <a:r>
              <a:rPr lang="fr-CH" dirty="0">
                <a:solidFill>
                  <a:schemeClr val="bg1"/>
                </a:solidFill>
              </a:rPr>
              <a:t>Conseil national</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24</a:t>
            </a:fld>
            <a:endParaRPr lang="de-CH"/>
          </a:p>
        </p:txBody>
      </p:sp>
      <p:grpSp>
        <p:nvGrpSpPr>
          <p:cNvPr id="10" name="Gruppieren 9">
            <a:extLst>
              <a:ext uri="{FF2B5EF4-FFF2-40B4-BE49-F238E27FC236}">
                <a16:creationId xmlns:a16="http://schemas.microsoft.com/office/drawing/2014/main" id="{6F041720-B3F6-6437-62DC-F73B33B23C3D}"/>
              </a:ext>
            </a:extLst>
          </p:cNvPr>
          <p:cNvGrpSpPr/>
          <p:nvPr/>
        </p:nvGrpSpPr>
        <p:grpSpPr>
          <a:xfrm>
            <a:off x="2243289" y="722498"/>
            <a:ext cx="7716536" cy="5778296"/>
            <a:chOff x="2243289" y="722498"/>
            <a:chExt cx="7716536" cy="5778296"/>
          </a:xfrm>
        </p:grpSpPr>
        <p:sp>
          <p:nvSpPr>
            <p:cNvPr id="11" name="Freeform 95">
              <a:extLst>
                <a:ext uri="{FF2B5EF4-FFF2-40B4-BE49-F238E27FC236}">
                  <a16:creationId xmlns:a16="http://schemas.microsoft.com/office/drawing/2014/main" id="{3124E552-C687-9A37-1FF8-C1B8F05D986D}"/>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97">
              <a:extLst>
                <a:ext uri="{FF2B5EF4-FFF2-40B4-BE49-F238E27FC236}">
                  <a16:creationId xmlns:a16="http://schemas.microsoft.com/office/drawing/2014/main" id="{B7AA138E-7C61-8AE4-8474-DFD894792127}"/>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99">
              <a:extLst>
                <a:ext uri="{FF2B5EF4-FFF2-40B4-BE49-F238E27FC236}">
                  <a16:creationId xmlns:a16="http://schemas.microsoft.com/office/drawing/2014/main" id="{6122BB57-DE74-2337-F700-AA417688253C}"/>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101">
              <a:extLst>
                <a:ext uri="{FF2B5EF4-FFF2-40B4-BE49-F238E27FC236}">
                  <a16:creationId xmlns:a16="http://schemas.microsoft.com/office/drawing/2014/main" id="{07D03F1E-820A-D35F-54D5-9102ED432816}"/>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03">
              <a:extLst>
                <a:ext uri="{FF2B5EF4-FFF2-40B4-BE49-F238E27FC236}">
                  <a16:creationId xmlns:a16="http://schemas.microsoft.com/office/drawing/2014/main" id="{2E184BCD-9F19-5016-5033-40C3F7664A74}"/>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05">
              <a:extLst>
                <a:ext uri="{FF2B5EF4-FFF2-40B4-BE49-F238E27FC236}">
                  <a16:creationId xmlns:a16="http://schemas.microsoft.com/office/drawing/2014/main" id="{984EB271-1B0E-9E7B-3FE9-3BE1CB6EA565}"/>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07">
              <a:extLst>
                <a:ext uri="{FF2B5EF4-FFF2-40B4-BE49-F238E27FC236}">
                  <a16:creationId xmlns:a16="http://schemas.microsoft.com/office/drawing/2014/main" id="{F3B83ADC-25F1-7566-8C76-3E087C7D489A}"/>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09">
              <a:extLst>
                <a:ext uri="{FF2B5EF4-FFF2-40B4-BE49-F238E27FC236}">
                  <a16:creationId xmlns:a16="http://schemas.microsoft.com/office/drawing/2014/main" id="{F09B74A7-CED5-AAF1-4093-2047F5709863}"/>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11">
              <a:extLst>
                <a:ext uri="{FF2B5EF4-FFF2-40B4-BE49-F238E27FC236}">
                  <a16:creationId xmlns:a16="http://schemas.microsoft.com/office/drawing/2014/main" id="{FD3B0FEB-694F-8C7F-D43A-8A97F591D999}"/>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13">
              <a:extLst>
                <a:ext uri="{FF2B5EF4-FFF2-40B4-BE49-F238E27FC236}">
                  <a16:creationId xmlns:a16="http://schemas.microsoft.com/office/drawing/2014/main" id="{0374896B-2BDA-4098-36FD-C686D6393DF1}"/>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15">
              <a:extLst>
                <a:ext uri="{FF2B5EF4-FFF2-40B4-BE49-F238E27FC236}">
                  <a16:creationId xmlns:a16="http://schemas.microsoft.com/office/drawing/2014/main" id="{27997ECC-6138-DBE3-A8FA-58726AABD4CA}"/>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409">
              <a:extLst>
                <a:ext uri="{FF2B5EF4-FFF2-40B4-BE49-F238E27FC236}">
                  <a16:creationId xmlns:a16="http://schemas.microsoft.com/office/drawing/2014/main" id="{5E2F6FBD-0634-A58E-08AA-FB881BCFA7EF}"/>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411">
              <a:extLst>
                <a:ext uri="{FF2B5EF4-FFF2-40B4-BE49-F238E27FC236}">
                  <a16:creationId xmlns:a16="http://schemas.microsoft.com/office/drawing/2014/main" id="{29E6915E-A461-F591-CF46-E808F58BEBF9}"/>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13">
              <a:extLst>
                <a:ext uri="{FF2B5EF4-FFF2-40B4-BE49-F238E27FC236}">
                  <a16:creationId xmlns:a16="http://schemas.microsoft.com/office/drawing/2014/main" id="{3FDAD23C-8A0C-21A6-0D0D-D263C6960388}"/>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15">
              <a:extLst>
                <a:ext uri="{FF2B5EF4-FFF2-40B4-BE49-F238E27FC236}">
                  <a16:creationId xmlns:a16="http://schemas.microsoft.com/office/drawing/2014/main" id="{D28A527E-CAD8-7EED-C49D-30E6239FF8EC}"/>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19">
              <a:extLst>
                <a:ext uri="{FF2B5EF4-FFF2-40B4-BE49-F238E27FC236}">
                  <a16:creationId xmlns:a16="http://schemas.microsoft.com/office/drawing/2014/main" id="{4C8E026A-2737-22F0-7F0C-198761AA2100}"/>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421">
              <a:extLst>
                <a:ext uri="{FF2B5EF4-FFF2-40B4-BE49-F238E27FC236}">
                  <a16:creationId xmlns:a16="http://schemas.microsoft.com/office/drawing/2014/main" id="{9C997AA9-14E7-093D-6E0F-C65CFB5A53AF}"/>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423">
              <a:extLst>
                <a:ext uri="{FF2B5EF4-FFF2-40B4-BE49-F238E27FC236}">
                  <a16:creationId xmlns:a16="http://schemas.microsoft.com/office/drawing/2014/main" id="{DEFBDF4B-31C6-B593-9DD7-197D117F6810}"/>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425">
              <a:extLst>
                <a:ext uri="{FF2B5EF4-FFF2-40B4-BE49-F238E27FC236}">
                  <a16:creationId xmlns:a16="http://schemas.microsoft.com/office/drawing/2014/main" id="{A3D2AAA2-37A3-1CB1-AC91-2D4F6BD42B2B}"/>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427">
              <a:extLst>
                <a:ext uri="{FF2B5EF4-FFF2-40B4-BE49-F238E27FC236}">
                  <a16:creationId xmlns:a16="http://schemas.microsoft.com/office/drawing/2014/main" id="{ED59463A-A34A-91BC-37C0-420167B59CCF}"/>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429">
              <a:extLst>
                <a:ext uri="{FF2B5EF4-FFF2-40B4-BE49-F238E27FC236}">
                  <a16:creationId xmlns:a16="http://schemas.microsoft.com/office/drawing/2014/main" id="{5A532FF6-BA55-C1AD-4F85-7766F240F4D9}"/>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5">
              <a:extLst>
                <a:ext uri="{FF2B5EF4-FFF2-40B4-BE49-F238E27FC236}">
                  <a16:creationId xmlns:a16="http://schemas.microsoft.com/office/drawing/2014/main" id="{FDA3F04F-8476-C3C8-79FA-1E0F39DAA790}"/>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7">
              <a:extLst>
                <a:ext uri="{FF2B5EF4-FFF2-40B4-BE49-F238E27FC236}">
                  <a16:creationId xmlns:a16="http://schemas.microsoft.com/office/drawing/2014/main" id="{9333D835-C540-D8AC-1825-5595FAD8B6B9}"/>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9">
              <a:extLst>
                <a:ext uri="{FF2B5EF4-FFF2-40B4-BE49-F238E27FC236}">
                  <a16:creationId xmlns:a16="http://schemas.microsoft.com/office/drawing/2014/main" id="{393AC16A-E5AA-581C-E5B2-5B09165193AC}"/>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11">
              <a:extLst>
                <a:ext uri="{FF2B5EF4-FFF2-40B4-BE49-F238E27FC236}">
                  <a16:creationId xmlns:a16="http://schemas.microsoft.com/office/drawing/2014/main" id="{0E93DBBF-FB7E-4E4F-C59F-B1E5E77618CB}"/>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13">
              <a:extLst>
                <a:ext uri="{FF2B5EF4-FFF2-40B4-BE49-F238E27FC236}">
                  <a16:creationId xmlns:a16="http://schemas.microsoft.com/office/drawing/2014/main" id="{862BADEA-62BC-3848-FF24-2F45FC130155}"/>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15">
              <a:extLst>
                <a:ext uri="{FF2B5EF4-FFF2-40B4-BE49-F238E27FC236}">
                  <a16:creationId xmlns:a16="http://schemas.microsoft.com/office/drawing/2014/main" id="{E942F90F-C66E-E73C-E6AB-D670691C560B}"/>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17">
              <a:extLst>
                <a:ext uri="{FF2B5EF4-FFF2-40B4-BE49-F238E27FC236}">
                  <a16:creationId xmlns:a16="http://schemas.microsoft.com/office/drawing/2014/main" id="{04DF20BA-A68F-4873-63FA-9C15AB030EE5}"/>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19">
              <a:extLst>
                <a:ext uri="{FF2B5EF4-FFF2-40B4-BE49-F238E27FC236}">
                  <a16:creationId xmlns:a16="http://schemas.microsoft.com/office/drawing/2014/main" id="{7160B024-2EAF-2B99-35D2-1112FD303CD3}"/>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21">
              <a:extLst>
                <a:ext uri="{FF2B5EF4-FFF2-40B4-BE49-F238E27FC236}">
                  <a16:creationId xmlns:a16="http://schemas.microsoft.com/office/drawing/2014/main" id="{2509F51A-3D17-CC6B-B0E0-7F1E5F47D62F}"/>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3">
              <a:extLst>
                <a:ext uri="{FF2B5EF4-FFF2-40B4-BE49-F238E27FC236}">
                  <a16:creationId xmlns:a16="http://schemas.microsoft.com/office/drawing/2014/main" id="{2B498E7D-DED5-8CF3-318E-B4BEEC0DEB1C}"/>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5">
              <a:extLst>
                <a:ext uri="{FF2B5EF4-FFF2-40B4-BE49-F238E27FC236}">
                  <a16:creationId xmlns:a16="http://schemas.microsoft.com/office/drawing/2014/main" id="{B19BBA48-0CE8-C944-E9B5-08095E0E6752}"/>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27">
              <a:extLst>
                <a:ext uri="{FF2B5EF4-FFF2-40B4-BE49-F238E27FC236}">
                  <a16:creationId xmlns:a16="http://schemas.microsoft.com/office/drawing/2014/main" id="{9DEDB66A-AD9A-8A0C-D2B2-FF0F913858B5}"/>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29">
              <a:extLst>
                <a:ext uri="{FF2B5EF4-FFF2-40B4-BE49-F238E27FC236}">
                  <a16:creationId xmlns:a16="http://schemas.microsoft.com/office/drawing/2014/main" id="{593F8D16-474B-1893-318A-BFE7629CC31C}"/>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31">
              <a:extLst>
                <a:ext uri="{FF2B5EF4-FFF2-40B4-BE49-F238E27FC236}">
                  <a16:creationId xmlns:a16="http://schemas.microsoft.com/office/drawing/2014/main" id="{E7CF3251-54B0-3F2B-BD2C-BD31E19CAC78}"/>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3">
              <a:extLst>
                <a:ext uri="{FF2B5EF4-FFF2-40B4-BE49-F238E27FC236}">
                  <a16:creationId xmlns:a16="http://schemas.microsoft.com/office/drawing/2014/main" id="{05247E43-172E-A11D-CACE-25F446C10DD7}"/>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5">
              <a:extLst>
                <a:ext uri="{FF2B5EF4-FFF2-40B4-BE49-F238E27FC236}">
                  <a16:creationId xmlns:a16="http://schemas.microsoft.com/office/drawing/2014/main" id="{F4DD8E64-D2A1-B65F-B840-FC174955F69D}"/>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7">
              <a:extLst>
                <a:ext uri="{FF2B5EF4-FFF2-40B4-BE49-F238E27FC236}">
                  <a16:creationId xmlns:a16="http://schemas.microsoft.com/office/drawing/2014/main" id="{93F46221-8255-1611-3CD7-95780502A2D7}"/>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9">
              <a:extLst>
                <a:ext uri="{FF2B5EF4-FFF2-40B4-BE49-F238E27FC236}">
                  <a16:creationId xmlns:a16="http://schemas.microsoft.com/office/drawing/2014/main" id="{CE7CFC30-CEA3-B149-3A7E-7F774157E79E}"/>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41">
              <a:extLst>
                <a:ext uri="{FF2B5EF4-FFF2-40B4-BE49-F238E27FC236}">
                  <a16:creationId xmlns:a16="http://schemas.microsoft.com/office/drawing/2014/main" id="{E49DCF25-835C-76AC-CFAC-5CF4C50DB906}"/>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43">
              <a:extLst>
                <a:ext uri="{FF2B5EF4-FFF2-40B4-BE49-F238E27FC236}">
                  <a16:creationId xmlns:a16="http://schemas.microsoft.com/office/drawing/2014/main" id="{474E0F60-FB9F-5935-D62B-B1065F053F3C}"/>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45">
              <a:extLst>
                <a:ext uri="{FF2B5EF4-FFF2-40B4-BE49-F238E27FC236}">
                  <a16:creationId xmlns:a16="http://schemas.microsoft.com/office/drawing/2014/main" id="{E6B34C11-71F2-EAC4-EE59-61395A889086}"/>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47">
              <a:extLst>
                <a:ext uri="{FF2B5EF4-FFF2-40B4-BE49-F238E27FC236}">
                  <a16:creationId xmlns:a16="http://schemas.microsoft.com/office/drawing/2014/main" id="{882655A9-7C73-4CE1-100B-0FA50604C05C}"/>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49">
              <a:extLst>
                <a:ext uri="{FF2B5EF4-FFF2-40B4-BE49-F238E27FC236}">
                  <a16:creationId xmlns:a16="http://schemas.microsoft.com/office/drawing/2014/main" id="{673EDEAF-320C-B1D8-DCB3-78C313B91E8D}"/>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51">
              <a:extLst>
                <a:ext uri="{FF2B5EF4-FFF2-40B4-BE49-F238E27FC236}">
                  <a16:creationId xmlns:a16="http://schemas.microsoft.com/office/drawing/2014/main" id="{DBF9971C-2F4E-B102-6044-2547E2B7EC3B}"/>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3">
              <a:extLst>
                <a:ext uri="{FF2B5EF4-FFF2-40B4-BE49-F238E27FC236}">
                  <a16:creationId xmlns:a16="http://schemas.microsoft.com/office/drawing/2014/main" id="{379E98A4-9435-FE1B-6C63-66DE8EE6D93D}"/>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5">
              <a:extLst>
                <a:ext uri="{FF2B5EF4-FFF2-40B4-BE49-F238E27FC236}">
                  <a16:creationId xmlns:a16="http://schemas.microsoft.com/office/drawing/2014/main" id="{C9FE2CD3-BBFF-D159-E947-988A58FB2985}"/>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7">
              <a:extLst>
                <a:ext uri="{FF2B5EF4-FFF2-40B4-BE49-F238E27FC236}">
                  <a16:creationId xmlns:a16="http://schemas.microsoft.com/office/drawing/2014/main" id="{BF679496-E3CB-B809-2CEE-AA99A4D13865}"/>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9">
              <a:extLst>
                <a:ext uri="{FF2B5EF4-FFF2-40B4-BE49-F238E27FC236}">
                  <a16:creationId xmlns:a16="http://schemas.microsoft.com/office/drawing/2014/main" id="{6AC19722-4632-2838-9991-38B6F9C490D6}"/>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61">
              <a:extLst>
                <a:ext uri="{FF2B5EF4-FFF2-40B4-BE49-F238E27FC236}">
                  <a16:creationId xmlns:a16="http://schemas.microsoft.com/office/drawing/2014/main" id="{0CA17C64-4605-7197-4255-38F543CCAF6F}"/>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3">
              <a:extLst>
                <a:ext uri="{FF2B5EF4-FFF2-40B4-BE49-F238E27FC236}">
                  <a16:creationId xmlns:a16="http://schemas.microsoft.com/office/drawing/2014/main" id="{8B2B1817-96D5-06C9-89E0-F32ABE23413E}"/>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5">
              <a:extLst>
                <a:ext uri="{FF2B5EF4-FFF2-40B4-BE49-F238E27FC236}">
                  <a16:creationId xmlns:a16="http://schemas.microsoft.com/office/drawing/2014/main" id="{9F40CC1A-0A73-48E6-F4EA-8D8B8D713E2B}"/>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7">
              <a:extLst>
                <a:ext uri="{FF2B5EF4-FFF2-40B4-BE49-F238E27FC236}">
                  <a16:creationId xmlns:a16="http://schemas.microsoft.com/office/drawing/2014/main" id="{E97F53C8-7F0D-963B-35AC-AAE3048DC0B4}"/>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0" name="Freeform 69">
              <a:extLst>
                <a:ext uri="{FF2B5EF4-FFF2-40B4-BE49-F238E27FC236}">
                  <a16:creationId xmlns:a16="http://schemas.microsoft.com/office/drawing/2014/main" id="{162FD65A-7E56-0108-D917-5D8066F650DF}"/>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1" name="Freeform 71">
              <a:extLst>
                <a:ext uri="{FF2B5EF4-FFF2-40B4-BE49-F238E27FC236}">
                  <a16:creationId xmlns:a16="http://schemas.microsoft.com/office/drawing/2014/main" id="{08B8F108-2F7A-018A-8AE9-B729FDED1136}"/>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2" name="Freeform 73">
              <a:extLst>
                <a:ext uri="{FF2B5EF4-FFF2-40B4-BE49-F238E27FC236}">
                  <a16:creationId xmlns:a16="http://schemas.microsoft.com/office/drawing/2014/main" id="{C61F9D09-5789-FB3A-27E8-4FE26CF224FE}"/>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3" name="Freeform 75">
              <a:extLst>
                <a:ext uri="{FF2B5EF4-FFF2-40B4-BE49-F238E27FC236}">
                  <a16:creationId xmlns:a16="http://schemas.microsoft.com/office/drawing/2014/main" id="{4A64EC05-193F-D9B9-C7D2-3F1849DF92CF}"/>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4" name="Freeform 77">
              <a:extLst>
                <a:ext uri="{FF2B5EF4-FFF2-40B4-BE49-F238E27FC236}">
                  <a16:creationId xmlns:a16="http://schemas.microsoft.com/office/drawing/2014/main" id="{8A6E7388-51E3-5B48-F3BC-DADF12F83CF5}"/>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5" name="Freeform 79">
              <a:extLst>
                <a:ext uri="{FF2B5EF4-FFF2-40B4-BE49-F238E27FC236}">
                  <a16:creationId xmlns:a16="http://schemas.microsoft.com/office/drawing/2014/main" id="{FC1A7CF3-8E97-5DF4-213C-0CEF057C8243}"/>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6" name="Freeform 81">
              <a:extLst>
                <a:ext uri="{FF2B5EF4-FFF2-40B4-BE49-F238E27FC236}">
                  <a16:creationId xmlns:a16="http://schemas.microsoft.com/office/drawing/2014/main" id="{F60A1B69-529C-B123-FEF6-01016FFC0035}"/>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7" name="Freeform 83">
              <a:extLst>
                <a:ext uri="{FF2B5EF4-FFF2-40B4-BE49-F238E27FC236}">
                  <a16:creationId xmlns:a16="http://schemas.microsoft.com/office/drawing/2014/main" id="{F45E91E5-4C0E-28F6-E71A-AD191078D8DD}"/>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8" name="Freeform 85">
              <a:extLst>
                <a:ext uri="{FF2B5EF4-FFF2-40B4-BE49-F238E27FC236}">
                  <a16:creationId xmlns:a16="http://schemas.microsoft.com/office/drawing/2014/main" id="{B0117046-7C70-2376-6E0A-220888C4CAF3}"/>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9" name="Freeform 87">
              <a:extLst>
                <a:ext uri="{FF2B5EF4-FFF2-40B4-BE49-F238E27FC236}">
                  <a16:creationId xmlns:a16="http://schemas.microsoft.com/office/drawing/2014/main" id="{88825305-C5C0-43F5-6EF3-79FB9355D841}"/>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0" name="Freeform 89">
              <a:extLst>
                <a:ext uri="{FF2B5EF4-FFF2-40B4-BE49-F238E27FC236}">
                  <a16:creationId xmlns:a16="http://schemas.microsoft.com/office/drawing/2014/main" id="{7C21DAF5-E66C-60F5-5363-7B66825916BF}"/>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1" name="Freeform 91">
              <a:extLst>
                <a:ext uri="{FF2B5EF4-FFF2-40B4-BE49-F238E27FC236}">
                  <a16:creationId xmlns:a16="http://schemas.microsoft.com/office/drawing/2014/main" id="{04041C04-89E1-91CC-0E9A-7A5EB385F4E4}"/>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2" name="Freeform 93">
              <a:extLst>
                <a:ext uri="{FF2B5EF4-FFF2-40B4-BE49-F238E27FC236}">
                  <a16:creationId xmlns:a16="http://schemas.microsoft.com/office/drawing/2014/main" id="{66A770AE-81AA-2CCA-CC46-651757F79163}"/>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3" name="Freeform 117">
              <a:extLst>
                <a:ext uri="{FF2B5EF4-FFF2-40B4-BE49-F238E27FC236}">
                  <a16:creationId xmlns:a16="http://schemas.microsoft.com/office/drawing/2014/main" id="{662926A3-10B5-6971-82D7-86FF36A3E56E}"/>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4" name="Freeform 119">
              <a:extLst>
                <a:ext uri="{FF2B5EF4-FFF2-40B4-BE49-F238E27FC236}">
                  <a16:creationId xmlns:a16="http://schemas.microsoft.com/office/drawing/2014/main" id="{736A1AB7-40BC-A5C9-A732-F5DB9DAC7F58}"/>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121">
              <a:extLst>
                <a:ext uri="{FF2B5EF4-FFF2-40B4-BE49-F238E27FC236}">
                  <a16:creationId xmlns:a16="http://schemas.microsoft.com/office/drawing/2014/main" id="{61DA8E00-B4C3-0ABF-134D-96067BB98551}"/>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88" name="Freeform 123">
              <a:extLst>
                <a:ext uri="{FF2B5EF4-FFF2-40B4-BE49-F238E27FC236}">
                  <a16:creationId xmlns:a16="http://schemas.microsoft.com/office/drawing/2014/main" id="{9BE7D1F5-5DBF-6D33-772F-921A8CDB35DD}"/>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125">
              <a:extLst>
                <a:ext uri="{FF2B5EF4-FFF2-40B4-BE49-F238E27FC236}">
                  <a16:creationId xmlns:a16="http://schemas.microsoft.com/office/drawing/2014/main" id="{EE582312-FCFB-A033-F8E9-02823D16E55E}"/>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127">
              <a:extLst>
                <a:ext uri="{FF2B5EF4-FFF2-40B4-BE49-F238E27FC236}">
                  <a16:creationId xmlns:a16="http://schemas.microsoft.com/office/drawing/2014/main" id="{EF9B15C4-F9C7-A92A-3753-DAEA43A5D418}"/>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129">
              <a:extLst>
                <a:ext uri="{FF2B5EF4-FFF2-40B4-BE49-F238E27FC236}">
                  <a16:creationId xmlns:a16="http://schemas.microsoft.com/office/drawing/2014/main" id="{F85013BB-E9A6-A333-1246-8560680292C1}"/>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2" name="Freeform 131">
              <a:extLst>
                <a:ext uri="{FF2B5EF4-FFF2-40B4-BE49-F238E27FC236}">
                  <a16:creationId xmlns:a16="http://schemas.microsoft.com/office/drawing/2014/main" id="{F78B9896-3065-B1C2-D51E-7370797B130E}"/>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3" name="Freeform 133">
              <a:extLst>
                <a:ext uri="{FF2B5EF4-FFF2-40B4-BE49-F238E27FC236}">
                  <a16:creationId xmlns:a16="http://schemas.microsoft.com/office/drawing/2014/main" id="{220AD3DE-108C-EEE6-3116-223C90F80B15}"/>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135">
              <a:extLst>
                <a:ext uri="{FF2B5EF4-FFF2-40B4-BE49-F238E27FC236}">
                  <a16:creationId xmlns:a16="http://schemas.microsoft.com/office/drawing/2014/main" id="{7751AF55-7441-D86C-96C8-04EAA5502539}"/>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137">
              <a:extLst>
                <a:ext uri="{FF2B5EF4-FFF2-40B4-BE49-F238E27FC236}">
                  <a16:creationId xmlns:a16="http://schemas.microsoft.com/office/drawing/2014/main" id="{6DBDFB64-C39F-98E1-23ED-07EE1D9074AE}"/>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139">
              <a:extLst>
                <a:ext uri="{FF2B5EF4-FFF2-40B4-BE49-F238E27FC236}">
                  <a16:creationId xmlns:a16="http://schemas.microsoft.com/office/drawing/2014/main" id="{1C7257CE-30F4-E716-DD17-BD4798990A32}"/>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141">
              <a:extLst>
                <a:ext uri="{FF2B5EF4-FFF2-40B4-BE49-F238E27FC236}">
                  <a16:creationId xmlns:a16="http://schemas.microsoft.com/office/drawing/2014/main" id="{BE3D78EF-7AA5-3E66-FB6B-4DF8CDE0A747}"/>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143">
              <a:extLst>
                <a:ext uri="{FF2B5EF4-FFF2-40B4-BE49-F238E27FC236}">
                  <a16:creationId xmlns:a16="http://schemas.microsoft.com/office/drawing/2014/main" id="{39444910-3052-3E73-F718-8CCF4C0E2C66}"/>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145">
              <a:extLst>
                <a:ext uri="{FF2B5EF4-FFF2-40B4-BE49-F238E27FC236}">
                  <a16:creationId xmlns:a16="http://schemas.microsoft.com/office/drawing/2014/main" id="{DDC58172-145E-C56B-1219-F9586A09C65C}"/>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147">
              <a:extLst>
                <a:ext uri="{FF2B5EF4-FFF2-40B4-BE49-F238E27FC236}">
                  <a16:creationId xmlns:a16="http://schemas.microsoft.com/office/drawing/2014/main" id="{7E4D0A5C-7AB1-6CA1-7938-7A164249D957}"/>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149">
              <a:extLst>
                <a:ext uri="{FF2B5EF4-FFF2-40B4-BE49-F238E27FC236}">
                  <a16:creationId xmlns:a16="http://schemas.microsoft.com/office/drawing/2014/main" id="{B664CC11-7608-5C3C-6FC0-32FF48463D65}"/>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151">
              <a:extLst>
                <a:ext uri="{FF2B5EF4-FFF2-40B4-BE49-F238E27FC236}">
                  <a16:creationId xmlns:a16="http://schemas.microsoft.com/office/drawing/2014/main" id="{7CCF9097-CB7C-CD1D-4C6C-202C194E7811}"/>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153">
              <a:extLst>
                <a:ext uri="{FF2B5EF4-FFF2-40B4-BE49-F238E27FC236}">
                  <a16:creationId xmlns:a16="http://schemas.microsoft.com/office/drawing/2014/main" id="{B65B4479-559D-A03E-78B7-CD41C302D398}"/>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155">
              <a:extLst>
                <a:ext uri="{FF2B5EF4-FFF2-40B4-BE49-F238E27FC236}">
                  <a16:creationId xmlns:a16="http://schemas.microsoft.com/office/drawing/2014/main" id="{C0891F25-39AF-B36A-7DA8-8F3E35760244}"/>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157">
              <a:extLst>
                <a:ext uri="{FF2B5EF4-FFF2-40B4-BE49-F238E27FC236}">
                  <a16:creationId xmlns:a16="http://schemas.microsoft.com/office/drawing/2014/main" id="{23F8EC76-E78F-D8EE-7E4B-E6D3D377C1AA}"/>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159">
              <a:extLst>
                <a:ext uri="{FF2B5EF4-FFF2-40B4-BE49-F238E27FC236}">
                  <a16:creationId xmlns:a16="http://schemas.microsoft.com/office/drawing/2014/main" id="{B78F0FED-4C0E-19C0-ECDF-BAE8BF85384C}"/>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161">
              <a:extLst>
                <a:ext uri="{FF2B5EF4-FFF2-40B4-BE49-F238E27FC236}">
                  <a16:creationId xmlns:a16="http://schemas.microsoft.com/office/drawing/2014/main" id="{2B3C86F5-49F0-990E-3855-85E03D4E12F3}"/>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163">
              <a:extLst>
                <a:ext uri="{FF2B5EF4-FFF2-40B4-BE49-F238E27FC236}">
                  <a16:creationId xmlns:a16="http://schemas.microsoft.com/office/drawing/2014/main" id="{C3C99AB8-E812-67CD-590F-2F6FC19D39BF}"/>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165">
              <a:extLst>
                <a:ext uri="{FF2B5EF4-FFF2-40B4-BE49-F238E27FC236}">
                  <a16:creationId xmlns:a16="http://schemas.microsoft.com/office/drawing/2014/main" id="{EBF6290C-0141-5DA1-348B-07F320335F6C}"/>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167">
              <a:extLst>
                <a:ext uri="{FF2B5EF4-FFF2-40B4-BE49-F238E27FC236}">
                  <a16:creationId xmlns:a16="http://schemas.microsoft.com/office/drawing/2014/main" id="{0A65DBFB-C8ED-1A9A-8371-5C414FCD53A7}"/>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1" name="Freeform 169">
              <a:extLst>
                <a:ext uri="{FF2B5EF4-FFF2-40B4-BE49-F238E27FC236}">
                  <a16:creationId xmlns:a16="http://schemas.microsoft.com/office/drawing/2014/main" id="{C6F9F6C5-1526-97BA-004C-240A2F85DD78}"/>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171">
              <a:extLst>
                <a:ext uri="{FF2B5EF4-FFF2-40B4-BE49-F238E27FC236}">
                  <a16:creationId xmlns:a16="http://schemas.microsoft.com/office/drawing/2014/main" id="{F28C67FD-F336-90FC-4215-69F56827CCA0}"/>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173">
              <a:extLst>
                <a:ext uri="{FF2B5EF4-FFF2-40B4-BE49-F238E27FC236}">
                  <a16:creationId xmlns:a16="http://schemas.microsoft.com/office/drawing/2014/main" id="{89BE8163-9C83-12A9-F3D2-FAC3E72C9817}"/>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175">
              <a:extLst>
                <a:ext uri="{FF2B5EF4-FFF2-40B4-BE49-F238E27FC236}">
                  <a16:creationId xmlns:a16="http://schemas.microsoft.com/office/drawing/2014/main" id="{41B68E22-F61F-36B9-A8F4-6CF570555FA8}"/>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177">
              <a:extLst>
                <a:ext uri="{FF2B5EF4-FFF2-40B4-BE49-F238E27FC236}">
                  <a16:creationId xmlns:a16="http://schemas.microsoft.com/office/drawing/2014/main" id="{9D6E1F96-CD7D-CAE1-E341-6FBE5EA5CED0}"/>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179">
              <a:extLst>
                <a:ext uri="{FF2B5EF4-FFF2-40B4-BE49-F238E27FC236}">
                  <a16:creationId xmlns:a16="http://schemas.microsoft.com/office/drawing/2014/main" id="{59E801EC-8EFC-7F25-A96E-B8F000F8F90E}"/>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181">
              <a:extLst>
                <a:ext uri="{FF2B5EF4-FFF2-40B4-BE49-F238E27FC236}">
                  <a16:creationId xmlns:a16="http://schemas.microsoft.com/office/drawing/2014/main" id="{6CEB9EDB-DC1F-B604-A9DE-9B50B90BB367}"/>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183">
              <a:extLst>
                <a:ext uri="{FF2B5EF4-FFF2-40B4-BE49-F238E27FC236}">
                  <a16:creationId xmlns:a16="http://schemas.microsoft.com/office/drawing/2014/main" id="{099A0E28-FB01-7CAC-F5CA-A8847029C294}"/>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185">
              <a:extLst>
                <a:ext uri="{FF2B5EF4-FFF2-40B4-BE49-F238E27FC236}">
                  <a16:creationId xmlns:a16="http://schemas.microsoft.com/office/drawing/2014/main" id="{DB468061-2ACB-BE56-0CE7-31C4440986A8}"/>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187">
              <a:extLst>
                <a:ext uri="{FF2B5EF4-FFF2-40B4-BE49-F238E27FC236}">
                  <a16:creationId xmlns:a16="http://schemas.microsoft.com/office/drawing/2014/main" id="{EFACDD1E-09A5-BB20-F4DB-0A7BA991BB5D}"/>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189">
              <a:extLst>
                <a:ext uri="{FF2B5EF4-FFF2-40B4-BE49-F238E27FC236}">
                  <a16:creationId xmlns:a16="http://schemas.microsoft.com/office/drawing/2014/main" id="{9BD945D3-8E43-5917-7BD5-103C603CEA6F}"/>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191">
              <a:extLst>
                <a:ext uri="{FF2B5EF4-FFF2-40B4-BE49-F238E27FC236}">
                  <a16:creationId xmlns:a16="http://schemas.microsoft.com/office/drawing/2014/main" id="{AC398DFB-3AAA-DA58-94F8-501C6B438214}"/>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193">
              <a:extLst>
                <a:ext uri="{FF2B5EF4-FFF2-40B4-BE49-F238E27FC236}">
                  <a16:creationId xmlns:a16="http://schemas.microsoft.com/office/drawing/2014/main" id="{AEA1BCBC-B9D0-78B9-8EFA-76F640824E5D}"/>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4" name="Freeform 195">
              <a:extLst>
                <a:ext uri="{FF2B5EF4-FFF2-40B4-BE49-F238E27FC236}">
                  <a16:creationId xmlns:a16="http://schemas.microsoft.com/office/drawing/2014/main" id="{0233B05F-1902-8901-281B-F183183D7DC9}"/>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5" name="Freeform 197">
              <a:extLst>
                <a:ext uri="{FF2B5EF4-FFF2-40B4-BE49-F238E27FC236}">
                  <a16:creationId xmlns:a16="http://schemas.microsoft.com/office/drawing/2014/main" id="{942B1DB7-BA56-748C-3DE3-A14B275B1EC9}"/>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6" name="Freeform 199">
              <a:extLst>
                <a:ext uri="{FF2B5EF4-FFF2-40B4-BE49-F238E27FC236}">
                  <a16:creationId xmlns:a16="http://schemas.microsoft.com/office/drawing/2014/main" id="{DAF1CB41-B0F4-7D7D-6868-E467D8D36C75}"/>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7" name="Freeform 201">
              <a:extLst>
                <a:ext uri="{FF2B5EF4-FFF2-40B4-BE49-F238E27FC236}">
                  <a16:creationId xmlns:a16="http://schemas.microsoft.com/office/drawing/2014/main" id="{70157194-F0D2-B93B-2EA1-45A2743C4161}"/>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8" name="Freeform 203">
              <a:extLst>
                <a:ext uri="{FF2B5EF4-FFF2-40B4-BE49-F238E27FC236}">
                  <a16:creationId xmlns:a16="http://schemas.microsoft.com/office/drawing/2014/main" id="{E2016D51-727A-07C5-2BF5-B33D1D2F5080}"/>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9" name="Freeform 206">
              <a:extLst>
                <a:ext uri="{FF2B5EF4-FFF2-40B4-BE49-F238E27FC236}">
                  <a16:creationId xmlns:a16="http://schemas.microsoft.com/office/drawing/2014/main" id="{B8316D26-F486-8937-86D7-EBFC4E429F73}"/>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0" name="Freeform 208">
              <a:extLst>
                <a:ext uri="{FF2B5EF4-FFF2-40B4-BE49-F238E27FC236}">
                  <a16:creationId xmlns:a16="http://schemas.microsoft.com/office/drawing/2014/main" id="{913C63AE-BE55-F990-B4ED-69BB4D3F796C}"/>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1" name="Freeform 210">
              <a:extLst>
                <a:ext uri="{FF2B5EF4-FFF2-40B4-BE49-F238E27FC236}">
                  <a16:creationId xmlns:a16="http://schemas.microsoft.com/office/drawing/2014/main" id="{FFE33D33-ED74-D699-6402-EDCC1CF93DE2}"/>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2" name="Freeform 212">
              <a:extLst>
                <a:ext uri="{FF2B5EF4-FFF2-40B4-BE49-F238E27FC236}">
                  <a16:creationId xmlns:a16="http://schemas.microsoft.com/office/drawing/2014/main" id="{DA7A7FCF-E051-2B02-A4C5-FBF877C805EF}"/>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3" name="Freeform 214">
              <a:extLst>
                <a:ext uri="{FF2B5EF4-FFF2-40B4-BE49-F238E27FC236}">
                  <a16:creationId xmlns:a16="http://schemas.microsoft.com/office/drawing/2014/main" id="{C382E62E-26F6-326B-543F-884A79CAE6B7}"/>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4" name="Freeform 216">
              <a:extLst>
                <a:ext uri="{FF2B5EF4-FFF2-40B4-BE49-F238E27FC236}">
                  <a16:creationId xmlns:a16="http://schemas.microsoft.com/office/drawing/2014/main" id="{EC6F67AA-969F-A7A2-AD81-9D02B8C55574}"/>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5" name="Freeform 228">
              <a:extLst>
                <a:ext uri="{FF2B5EF4-FFF2-40B4-BE49-F238E27FC236}">
                  <a16:creationId xmlns:a16="http://schemas.microsoft.com/office/drawing/2014/main" id="{E5506F62-07B0-BC08-6772-C813B2271599}"/>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6" name="Freeform 230">
              <a:extLst>
                <a:ext uri="{FF2B5EF4-FFF2-40B4-BE49-F238E27FC236}">
                  <a16:creationId xmlns:a16="http://schemas.microsoft.com/office/drawing/2014/main" id="{C2597327-A743-7576-8142-7390A0BB9A80}"/>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7" name="Freeform 236">
              <a:extLst>
                <a:ext uri="{FF2B5EF4-FFF2-40B4-BE49-F238E27FC236}">
                  <a16:creationId xmlns:a16="http://schemas.microsoft.com/office/drawing/2014/main" id="{C2C91E9F-4706-7D4B-C531-EDD3047DAD98}"/>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8" name="Freeform 238">
              <a:extLst>
                <a:ext uri="{FF2B5EF4-FFF2-40B4-BE49-F238E27FC236}">
                  <a16:creationId xmlns:a16="http://schemas.microsoft.com/office/drawing/2014/main" id="{E9C810A9-DE4A-1DCB-18A9-B23469F7D621}"/>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9" name="Freeform 240">
              <a:extLst>
                <a:ext uri="{FF2B5EF4-FFF2-40B4-BE49-F238E27FC236}">
                  <a16:creationId xmlns:a16="http://schemas.microsoft.com/office/drawing/2014/main" id="{81D23E42-70B3-F4BC-184A-99ADF8105430}"/>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0" name="Freeform 242">
              <a:extLst>
                <a:ext uri="{FF2B5EF4-FFF2-40B4-BE49-F238E27FC236}">
                  <a16:creationId xmlns:a16="http://schemas.microsoft.com/office/drawing/2014/main" id="{3413085F-5AE5-8D56-1AEA-FB47464983CC}"/>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1" name="Freeform 244">
              <a:extLst>
                <a:ext uri="{FF2B5EF4-FFF2-40B4-BE49-F238E27FC236}">
                  <a16:creationId xmlns:a16="http://schemas.microsoft.com/office/drawing/2014/main" id="{8EB4221F-0CC9-51A9-32D1-B255A459BCEE}"/>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2" name="Freeform 246">
              <a:extLst>
                <a:ext uri="{FF2B5EF4-FFF2-40B4-BE49-F238E27FC236}">
                  <a16:creationId xmlns:a16="http://schemas.microsoft.com/office/drawing/2014/main" id="{C9F7794C-384D-73F9-F135-933DFA5E28D6}"/>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3" name="Freeform 248">
              <a:extLst>
                <a:ext uri="{FF2B5EF4-FFF2-40B4-BE49-F238E27FC236}">
                  <a16:creationId xmlns:a16="http://schemas.microsoft.com/office/drawing/2014/main" id="{BA6BC9DE-17C6-7444-4405-B0C0C8DBD405}"/>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4" name="Freeform 250">
              <a:extLst>
                <a:ext uri="{FF2B5EF4-FFF2-40B4-BE49-F238E27FC236}">
                  <a16:creationId xmlns:a16="http://schemas.microsoft.com/office/drawing/2014/main" id="{5076B8D4-52E4-6E79-BCBB-F03F1A499CDF}"/>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5" name="Freeform 252">
              <a:extLst>
                <a:ext uri="{FF2B5EF4-FFF2-40B4-BE49-F238E27FC236}">
                  <a16:creationId xmlns:a16="http://schemas.microsoft.com/office/drawing/2014/main" id="{FEB0BBF3-DFAD-A2F2-AC6E-2C3DAB5B4E0E}"/>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6" name="Freeform 254">
              <a:extLst>
                <a:ext uri="{FF2B5EF4-FFF2-40B4-BE49-F238E27FC236}">
                  <a16:creationId xmlns:a16="http://schemas.microsoft.com/office/drawing/2014/main" id="{17A55E96-59C5-4170-E82C-BF6083A6CA8E}"/>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7" name="Freeform 256">
              <a:extLst>
                <a:ext uri="{FF2B5EF4-FFF2-40B4-BE49-F238E27FC236}">
                  <a16:creationId xmlns:a16="http://schemas.microsoft.com/office/drawing/2014/main" id="{B2EA3344-5009-9FE9-B957-CA231E178A62}"/>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8" name="Freeform 258">
              <a:extLst>
                <a:ext uri="{FF2B5EF4-FFF2-40B4-BE49-F238E27FC236}">
                  <a16:creationId xmlns:a16="http://schemas.microsoft.com/office/drawing/2014/main" id="{C8A43A6E-6F78-1F40-DDA9-5752D419E400}"/>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9" name="Freeform 260">
              <a:extLst>
                <a:ext uri="{FF2B5EF4-FFF2-40B4-BE49-F238E27FC236}">
                  <a16:creationId xmlns:a16="http://schemas.microsoft.com/office/drawing/2014/main" id="{3C366382-5622-35E8-8DF8-98065BA93C7B}"/>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0" name="Freeform 262">
              <a:extLst>
                <a:ext uri="{FF2B5EF4-FFF2-40B4-BE49-F238E27FC236}">
                  <a16:creationId xmlns:a16="http://schemas.microsoft.com/office/drawing/2014/main" id="{3B7CA7BD-7C78-1267-4E83-5EB30FE041FB}"/>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1" name="Freeform 264">
              <a:extLst>
                <a:ext uri="{FF2B5EF4-FFF2-40B4-BE49-F238E27FC236}">
                  <a16:creationId xmlns:a16="http://schemas.microsoft.com/office/drawing/2014/main" id="{09CECE1C-B6E1-1BA9-1D87-4AD7CE19C70C}"/>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2" name="Freeform 266">
              <a:extLst>
                <a:ext uri="{FF2B5EF4-FFF2-40B4-BE49-F238E27FC236}">
                  <a16:creationId xmlns:a16="http://schemas.microsoft.com/office/drawing/2014/main" id="{873AFF94-4124-569A-D7F2-B1E711ADC7C9}"/>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3" name="Freeform 268">
              <a:extLst>
                <a:ext uri="{FF2B5EF4-FFF2-40B4-BE49-F238E27FC236}">
                  <a16:creationId xmlns:a16="http://schemas.microsoft.com/office/drawing/2014/main" id="{2D3F6E61-78B4-EE4D-E4A4-400B7841E1DD}"/>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4" name="Freeform 270">
              <a:extLst>
                <a:ext uri="{FF2B5EF4-FFF2-40B4-BE49-F238E27FC236}">
                  <a16:creationId xmlns:a16="http://schemas.microsoft.com/office/drawing/2014/main" id="{BA663EE0-FF67-5DA9-D443-C3E33EB35C01}"/>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5" name="Freeform 272">
              <a:extLst>
                <a:ext uri="{FF2B5EF4-FFF2-40B4-BE49-F238E27FC236}">
                  <a16:creationId xmlns:a16="http://schemas.microsoft.com/office/drawing/2014/main" id="{6E4E6AF3-0106-9FB6-3A6D-2CC36EFD9C09}"/>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6" name="Freeform 274">
              <a:extLst>
                <a:ext uri="{FF2B5EF4-FFF2-40B4-BE49-F238E27FC236}">
                  <a16:creationId xmlns:a16="http://schemas.microsoft.com/office/drawing/2014/main" id="{D7CA0C73-E1E4-DCC0-AD46-7D2CAE45CC77}"/>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7" name="Freeform 276">
              <a:extLst>
                <a:ext uri="{FF2B5EF4-FFF2-40B4-BE49-F238E27FC236}">
                  <a16:creationId xmlns:a16="http://schemas.microsoft.com/office/drawing/2014/main" id="{FAC749E8-9A30-E349-1847-5E2444C991FF}"/>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8" name="Freeform 278">
              <a:extLst>
                <a:ext uri="{FF2B5EF4-FFF2-40B4-BE49-F238E27FC236}">
                  <a16:creationId xmlns:a16="http://schemas.microsoft.com/office/drawing/2014/main" id="{698C21F5-EDEF-47A3-66F3-ECD54AD7680C}"/>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9" name="Freeform 280">
              <a:extLst>
                <a:ext uri="{FF2B5EF4-FFF2-40B4-BE49-F238E27FC236}">
                  <a16:creationId xmlns:a16="http://schemas.microsoft.com/office/drawing/2014/main" id="{63531BAC-163E-C83A-55AA-D499DCA0DF2B}"/>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0" name="Freeform 282">
              <a:extLst>
                <a:ext uri="{FF2B5EF4-FFF2-40B4-BE49-F238E27FC236}">
                  <a16:creationId xmlns:a16="http://schemas.microsoft.com/office/drawing/2014/main" id="{75E93E8A-E4AF-5EA9-A589-F870734266D5}"/>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1" name="Freeform 284">
              <a:extLst>
                <a:ext uri="{FF2B5EF4-FFF2-40B4-BE49-F238E27FC236}">
                  <a16:creationId xmlns:a16="http://schemas.microsoft.com/office/drawing/2014/main" id="{AA70ACF1-FBB8-AB4E-4CCD-2ED7275C0AEA}"/>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2" name="Freeform 286">
              <a:extLst>
                <a:ext uri="{FF2B5EF4-FFF2-40B4-BE49-F238E27FC236}">
                  <a16:creationId xmlns:a16="http://schemas.microsoft.com/office/drawing/2014/main" id="{4076A836-C8B4-CA9A-B62D-901044380FE6}"/>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3" name="Freeform 288">
              <a:extLst>
                <a:ext uri="{FF2B5EF4-FFF2-40B4-BE49-F238E27FC236}">
                  <a16:creationId xmlns:a16="http://schemas.microsoft.com/office/drawing/2014/main" id="{EAFA4C08-432E-55EA-3595-7293D7AB8728}"/>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4" name="Freeform 290">
              <a:extLst>
                <a:ext uri="{FF2B5EF4-FFF2-40B4-BE49-F238E27FC236}">
                  <a16:creationId xmlns:a16="http://schemas.microsoft.com/office/drawing/2014/main" id="{A9917294-D9E5-32F9-2E06-339F7BBBF506}"/>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5" name="Freeform 292">
              <a:extLst>
                <a:ext uri="{FF2B5EF4-FFF2-40B4-BE49-F238E27FC236}">
                  <a16:creationId xmlns:a16="http://schemas.microsoft.com/office/drawing/2014/main" id="{40B93FAD-3D84-98C2-2446-17CF9E75D4CF}"/>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6" name="Freeform 294">
              <a:extLst>
                <a:ext uri="{FF2B5EF4-FFF2-40B4-BE49-F238E27FC236}">
                  <a16:creationId xmlns:a16="http://schemas.microsoft.com/office/drawing/2014/main" id="{4F96DEDE-D078-B526-F81C-29EA718F7E78}"/>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7" name="Freeform 296">
              <a:extLst>
                <a:ext uri="{FF2B5EF4-FFF2-40B4-BE49-F238E27FC236}">
                  <a16:creationId xmlns:a16="http://schemas.microsoft.com/office/drawing/2014/main" id="{1271417B-D7F6-34F3-E272-63C0D15D6852}"/>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8" name="Freeform 298">
              <a:extLst>
                <a:ext uri="{FF2B5EF4-FFF2-40B4-BE49-F238E27FC236}">
                  <a16:creationId xmlns:a16="http://schemas.microsoft.com/office/drawing/2014/main" id="{57865DCE-2777-1F01-8F8C-ABA91503AB1C}"/>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9" name="Freeform 300">
              <a:extLst>
                <a:ext uri="{FF2B5EF4-FFF2-40B4-BE49-F238E27FC236}">
                  <a16:creationId xmlns:a16="http://schemas.microsoft.com/office/drawing/2014/main" id="{32A60896-404B-8EE1-5841-3006B5618D76}"/>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0" name="Freeform 302">
              <a:extLst>
                <a:ext uri="{FF2B5EF4-FFF2-40B4-BE49-F238E27FC236}">
                  <a16:creationId xmlns:a16="http://schemas.microsoft.com/office/drawing/2014/main" id="{925FDE42-C608-D9E4-38DE-1CD50CC8FBE0}"/>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1" name="Freeform 304">
              <a:extLst>
                <a:ext uri="{FF2B5EF4-FFF2-40B4-BE49-F238E27FC236}">
                  <a16:creationId xmlns:a16="http://schemas.microsoft.com/office/drawing/2014/main" id="{4F3518AA-52AF-7526-8BCF-C55E0754C161}"/>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2" name="Freeform 306">
              <a:extLst>
                <a:ext uri="{FF2B5EF4-FFF2-40B4-BE49-F238E27FC236}">
                  <a16:creationId xmlns:a16="http://schemas.microsoft.com/office/drawing/2014/main" id="{5F2ADEB2-D692-DB63-8368-F440AA7AE1E4}"/>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3" name="Freeform 308">
              <a:extLst>
                <a:ext uri="{FF2B5EF4-FFF2-40B4-BE49-F238E27FC236}">
                  <a16:creationId xmlns:a16="http://schemas.microsoft.com/office/drawing/2014/main" id="{36EC2E76-CE66-AEA4-BE52-551BE404BC7D}"/>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4" name="Freeform 310">
              <a:extLst>
                <a:ext uri="{FF2B5EF4-FFF2-40B4-BE49-F238E27FC236}">
                  <a16:creationId xmlns:a16="http://schemas.microsoft.com/office/drawing/2014/main" id="{61878539-2853-9845-828A-D33A268A24B1}"/>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5" name="Freeform 312">
              <a:extLst>
                <a:ext uri="{FF2B5EF4-FFF2-40B4-BE49-F238E27FC236}">
                  <a16:creationId xmlns:a16="http://schemas.microsoft.com/office/drawing/2014/main" id="{6FB12F59-DC87-B7B8-5EA1-AD66D2C7D2A4}"/>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6" name="Freeform 314">
              <a:extLst>
                <a:ext uri="{FF2B5EF4-FFF2-40B4-BE49-F238E27FC236}">
                  <a16:creationId xmlns:a16="http://schemas.microsoft.com/office/drawing/2014/main" id="{94AC877F-2442-92B3-4D50-45A0843B0210}"/>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7" name="Freeform 316">
              <a:extLst>
                <a:ext uri="{FF2B5EF4-FFF2-40B4-BE49-F238E27FC236}">
                  <a16:creationId xmlns:a16="http://schemas.microsoft.com/office/drawing/2014/main" id="{F50F3A5E-EA53-2ECA-284E-68AB89F30DDA}"/>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8" name="Freeform 318">
              <a:extLst>
                <a:ext uri="{FF2B5EF4-FFF2-40B4-BE49-F238E27FC236}">
                  <a16:creationId xmlns:a16="http://schemas.microsoft.com/office/drawing/2014/main" id="{DD64F100-0957-8CDB-72AF-F6F9535141E7}"/>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9" name="Freeform 320">
              <a:extLst>
                <a:ext uri="{FF2B5EF4-FFF2-40B4-BE49-F238E27FC236}">
                  <a16:creationId xmlns:a16="http://schemas.microsoft.com/office/drawing/2014/main" id="{2D19FC9B-45E8-0C6A-B8C1-071A2CD48EFF}"/>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0" name="Freeform 322">
              <a:extLst>
                <a:ext uri="{FF2B5EF4-FFF2-40B4-BE49-F238E27FC236}">
                  <a16:creationId xmlns:a16="http://schemas.microsoft.com/office/drawing/2014/main" id="{2BA72781-B4F1-A333-0D0F-96E081EE5268}"/>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1" name="Freeform 324">
              <a:extLst>
                <a:ext uri="{FF2B5EF4-FFF2-40B4-BE49-F238E27FC236}">
                  <a16:creationId xmlns:a16="http://schemas.microsoft.com/office/drawing/2014/main" id="{426B4F23-A85A-0B69-51E6-9497C2BE7C7D}"/>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2" name="Freeform 326">
              <a:extLst>
                <a:ext uri="{FF2B5EF4-FFF2-40B4-BE49-F238E27FC236}">
                  <a16:creationId xmlns:a16="http://schemas.microsoft.com/office/drawing/2014/main" id="{5F25D774-0213-B7DF-D6ED-987908D065BB}"/>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3" name="Freeform 328">
              <a:extLst>
                <a:ext uri="{FF2B5EF4-FFF2-40B4-BE49-F238E27FC236}">
                  <a16:creationId xmlns:a16="http://schemas.microsoft.com/office/drawing/2014/main" id="{512C15DD-19B8-46FC-36D8-1F7823D8EA05}"/>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4" name="Freeform 330">
              <a:extLst>
                <a:ext uri="{FF2B5EF4-FFF2-40B4-BE49-F238E27FC236}">
                  <a16:creationId xmlns:a16="http://schemas.microsoft.com/office/drawing/2014/main" id="{298DFE8A-1F1C-4129-D2AA-47024C040D41}"/>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5" name="Freeform 332">
              <a:extLst>
                <a:ext uri="{FF2B5EF4-FFF2-40B4-BE49-F238E27FC236}">
                  <a16:creationId xmlns:a16="http://schemas.microsoft.com/office/drawing/2014/main" id="{9F710F47-9443-0E2C-CD2E-6F72B70C1EF6}"/>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6" name="Freeform 334">
              <a:extLst>
                <a:ext uri="{FF2B5EF4-FFF2-40B4-BE49-F238E27FC236}">
                  <a16:creationId xmlns:a16="http://schemas.microsoft.com/office/drawing/2014/main" id="{C76BE457-E587-D2E6-77B1-DD69AF839FDE}"/>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7" name="Freeform 338">
              <a:extLst>
                <a:ext uri="{FF2B5EF4-FFF2-40B4-BE49-F238E27FC236}">
                  <a16:creationId xmlns:a16="http://schemas.microsoft.com/office/drawing/2014/main" id="{65D227D1-84B3-8D96-3FA7-C0C1080796A0}"/>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88" name="Freeform 340">
              <a:extLst>
                <a:ext uri="{FF2B5EF4-FFF2-40B4-BE49-F238E27FC236}">
                  <a16:creationId xmlns:a16="http://schemas.microsoft.com/office/drawing/2014/main" id="{C6E1C945-8E1C-EF47-787A-750ED5C541BF}"/>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9" name="Freeform 342">
              <a:extLst>
                <a:ext uri="{FF2B5EF4-FFF2-40B4-BE49-F238E27FC236}">
                  <a16:creationId xmlns:a16="http://schemas.microsoft.com/office/drawing/2014/main" id="{4A5FAD55-9C6F-6790-5627-19D5CE9241A1}"/>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0" name="Freeform 344">
              <a:extLst>
                <a:ext uri="{FF2B5EF4-FFF2-40B4-BE49-F238E27FC236}">
                  <a16:creationId xmlns:a16="http://schemas.microsoft.com/office/drawing/2014/main" id="{A65FA3AA-C40F-DC2F-34DC-EC4709B853F5}"/>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1" name="Freeform 346">
              <a:extLst>
                <a:ext uri="{FF2B5EF4-FFF2-40B4-BE49-F238E27FC236}">
                  <a16:creationId xmlns:a16="http://schemas.microsoft.com/office/drawing/2014/main" id="{D39A7055-5CB6-CC1D-9055-2D50F2AA4AD9}"/>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2" name="Freeform 348">
              <a:extLst>
                <a:ext uri="{FF2B5EF4-FFF2-40B4-BE49-F238E27FC236}">
                  <a16:creationId xmlns:a16="http://schemas.microsoft.com/office/drawing/2014/main" id="{D0884BFB-4CDC-BD99-021B-8D121BBAF2C8}"/>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3" name="Freeform 350">
              <a:extLst>
                <a:ext uri="{FF2B5EF4-FFF2-40B4-BE49-F238E27FC236}">
                  <a16:creationId xmlns:a16="http://schemas.microsoft.com/office/drawing/2014/main" id="{861A4566-A389-AA50-3D42-E1A8D384E7F1}"/>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4" name="Freeform 352">
              <a:extLst>
                <a:ext uri="{FF2B5EF4-FFF2-40B4-BE49-F238E27FC236}">
                  <a16:creationId xmlns:a16="http://schemas.microsoft.com/office/drawing/2014/main" id="{CCE8FA4B-9740-098F-35B9-391C64AAC8C2}"/>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5" name="Freeform 354">
              <a:extLst>
                <a:ext uri="{FF2B5EF4-FFF2-40B4-BE49-F238E27FC236}">
                  <a16:creationId xmlns:a16="http://schemas.microsoft.com/office/drawing/2014/main" id="{6EA3CFE1-4098-DBFB-DC3F-EAB0DBCBB26C}"/>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6" name="Freeform 356">
              <a:extLst>
                <a:ext uri="{FF2B5EF4-FFF2-40B4-BE49-F238E27FC236}">
                  <a16:creationId xmlns:a16="http://schemas.microsoft.com/office/drawing/2014/main" id="{9518FD70-E26D-F904-A6A0-92AEEBFB5C50}"/>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7" name="Freeform 358">
              <a:extLst>
                <a:ext uri="{FF2B5EF4-FFF2-40B4-BE49-F238E27FC236}">
                  <a16:creationId xmlns:a16="http://schemas.microsoft.com/office/drawing/2014/main" id="{84D63F36-6D21-48E6-55D4-4958A7DDF303}"/>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8" name="Freeform 360">
              <a:extLst>
                <a:ext uri="{FF2B5EF4-FFF2-40B4-BE49-F238E27FC236}">
                  <a16:creationId xmlns:a16="http://schemas.microsoft.com/office/drawing/2014/main" id="{A7CA5653-9AA7-1D46-FC8D-5DB9F87D68FA}"/>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9" name="Freeform 362">
              <a:extLst>
                <a:ext uri="{FF2B5EF4-FFF2-40B4-BE49-F238E27FC236}">
                  <a16:creationId xmlns:a16="http://schemas.microsoft.com/office/drawing/2014/main" id="{920F6516-5F43-9BD6-7F2C-A2FBD9036F5A}"/>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0" name="Freeform 364">
              <a:extLst>
                <a:ext uri="{FF2B5EF4-FFF2-40B4-BE49-F238E27FC236}">
                  <a16:creationId xmlns:a16="http://schemas.microsoft.com/office/drawing/2014/main" id="{4AD5E265-C6A8-47B8-9CED-7641F99080A7}"/>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1" name="Freeform 366">
              <a:extLst>
                <a:ext uri="{FF2B5EF4-FFF2-40B4-BE49-F238E27FC236}">
                  <a16:creationId xmlns:a16="http://schemas.microsoft.com/office/drawing/2014/main" id="{F8792CB6-BC37-A5E5-FF2A-49A353FEDBF1}"/>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2" name="Freeform 368">
              <a:extLst>
                <a:ext uri="{FF2B5EF4-FFF2-40B4-BE49-F238E27FC236}">
                  <a16:creationId xmlns:a16="http://schemas.microsoft.com/office/drawing/2014/main" id="{582A6582-E1E9-1258-1990-B9997014C205}"/>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3" name="Freeform 370">
              <a:extLst>
                <a:ext uri="{FF2B5EF4-FFF2-40B4-BE49-F238E27FC236}">
                  <a16:creationId xmlns:a16="http://schemas.microsoft.com/office/drawing/2014/main" id="{96475EB7-43DF-0B43-B4E1-20C4A8C49044}"/>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304" name="Freeform 374">
              <a:extLst>
                <a:ext uri="{FF2B5EF4-FFF2-40B4-BE49-F238E27FC236}">
                  <a16:creationId xmlns:a16="http://schemas.microsoft.com/office/drawing/2014/main" id="{34456F78-7A4B-F4AE-62B7-532827FE0EBA}"/>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5" name="Freeform 376">
              <a:extLst>
                <a:ext uri="{FF2B5EF4-FFF2-40B4-BE49-F238E27FC236}">
                  <a16:creationId xmlns:a16="http://schemas.microsoft.com/office/drawing/2014/main" id="{DA7C5D77-6199-1557-6EA4-C434FB8E7DBF}"/>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6" name="Freeform 378">
              <a:extLst>
                <a:ext uri="{FF2B5EF4-FFF2-40B4-BE49-F238E27FC236}">
                  <a16:creationId xmlns:a16="http://schemas.microsoft.com/office/drawing/2014/main" id="{D1FA0E33-4BC7-520A-6ACB-C51C9E6ABCEA}"/>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7" name="Freeform 380">
              <a:extLst>
                <a:ext uri="{FF2B5EF4-FFF2-40B4-BE49-F238E27FC236}">
                  <a16:creationId xmlns:a16="http://schemas.microsoft.com/office/drawing/2014/main" id="{4C38860A-B4E3-1579-6457-9285833F5B93}"/>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8" name="Freeform 382">
              <a:extLst>
                <a:ext uri="{FF2B5EF4-FFF2-40B4-BE49-F238E27FC236}">
                  <a16:creationId xmlns:a16="http://schemas.microsoft.com/office/drawing/2014/main" id="{D2BE4AE7-26E9-40B6-74D6-23F5E90D8942}"/>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9" name="Freeform 384">
              <a:extLst>
                <a:ext uri="{FF2B5EF4-FFF2-40B4-BE49-F238E27FC236}">
                  <a16:creationId xmlns:a16="http://schemas.microsoft.com/office/drawing/2014/main" id="{46015F3B-AAD2-A23A-353A-99BADDB52312}"/>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0" name="Freeform 386">
              <a:extLst>
                <a:ext uri="{FF2B5EF4-FFF2-40B4-BE49-F238E27FC236}">
                  <a16:creationId xmlns:a16="http://schemas.microsoft.com/office/drawing/2014/main" id="{6ABDC75D-FAC2-E39E-8AAD-B788AF4B8872}"/>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1" name="Freeform 388">
              <a:extLst>
                <a:ext uri="{FF2B5EF4-FFF2-40B4-BE49-F238E27FC236}">
                  <a16:creationId xmlns:a16="http://schemas.microsoft.com/office/drawing/2014/main" id="{93B039F1-50DB-C7AA-D4A3-5C2FDE53A9FD}"/>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2" name="Freeform 390">
              <a:extLst>
                <a:ext uri="{FF2B5EF4-FFF2-40B4-BE49-F238E27FC236}">
                  <a16:creationId xmlns:a16="http://schemas.microsoft.com/office/drawing/2014/main" id="{148C526B-5EF3-CC02-C4EC-81D6CC7F882B}"/>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3" name="Freeform 392">
              <a:extLst>
                <a:ext uri="{FF2B5EF4-FFF2-40B4-BE49-F238E27FC236}">
                  <a16:creationId xmlns:a16="http://schemas.microsoft.com/office/drawing/2014/main" id="{C53433A5-3F1B-4BA9-BC64-4D12A8D43A0D}"/>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4" name="Freeform 394">
              <a:extLst>
                <a:ext uri="{FF2B5EF4-FFF2-40B4-BE49-F238E27FC236}">
                  <a16:creationId xmlns:a16="http://schemas.microsoft.com/office/drawing/2014/main" id="{55A0F1DC-F2C9-54B8-BB75-55C4D26E9247}"/>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5" name="Freeform 396">
              <a:extLst>
                <a:ext uri="{FF2B5EF4-FFF2-40B4-BE49-F238E27FC236}">
                  <a16:creationId xmlns:a16="http://schemas.microsoft.com/office/drawing/2014/main" id="{2A5915A8-7741-E7EC-8C61-DA4B344E4699}"/>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6" name="Freeform 398">
              <a:extLst>
                <a:ext uri="{FF2B5EF4-FFF2-40B4-BE49-F238E27FC236}">
                  <a16:creationId xmlns:a16="http://schemas.microsoft.com/office/drawing/2014/main" id="{7D054F3C-C709-6EB5-7CFD-FE84EA5C3F5A}"/>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7" name="Freeform 400">
              <a:extLst>
                <a:ext uri="{FF2B5EF4-FFF2-40B4-BE49-F238E27FC236}">
                  <a16:creationId xmlns:a16="http://schemas.microsoft.com/office/drawing/2014/main" id="{DCB8FB2E-98FE-1083-A4B9-7852864CD8B0}"/>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8" name="Freeform 402">
              <a:extLst>
                <a:ext uri="{FF2B5EF4-FFF2-40B4-BE49-F238E27FC236}">
                  <a16:creationId xmlns:a16="http://schemas.microsoft.com/office/drawing/2014/main" id="{A16E6022-EC10-03DD-9585-4D59EF05E98F}"/>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9" name="Freeform 404">
              <a:extLst>
                <a:ext uri="{FF2B5EF4-FFF2-40B4-BE49-F238E27FC236}">
                  <a16:creationId xmlns:a16="http://schemas.microsoft.com/office/drawing/2014/main" id="{E7BD59FC-BEC1-B143-8EC1-E6F970A21D03}"/>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0" name="Freeform 407">
              <a:extLst>
                <a:ext uri="{FF2B5EF4-FFF2-40B4-BE49-F238E27FC236}">
                  <a16:creationId xmlns:a16="http://schemas.microsoft.com/office/drawing/2014/main" id="{066A3601-D40B-F329-BDC0-B98092F1A8A0}"/>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1" name="Freeform 417">
              <a:extLst>
                <a:ext uri="{FF2B5EF4-FFF2-40B4-BE49-F238E27FC236}">
                  <a16:creationId xmlns:a16="http://schemas.microsoft.com/office/drawing/2014/main" id="{D41AD44F-795F-8D79-5379-48C5E8E7549C}"/>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2" name="Freeform 431">
              <a:extLst>
                <a:ext uri="{FF2B5EF4-FFF2-40B4-BE49-F238E27FC236}">
                  <a16:creationId xmlns:a16="http://schemas.microsoft.com/office/drawing/2014/main" id="{00E5BD39-CA11-8A0E-3AC8-F1B755459701}"/>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3" name="Freeform 433">
              <a:extLst>
                <a:ext uri="{FF2B5EF4-FFF2-40B4-BE49-F238E27FC236}">
                  <a16:creationId xmlns:a16="http://schemas.microsoft.com/office/drawing/2014/main" id="{E023911D-E047-7F6D-B0B8-D2A52948CA06}"/>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4" name="Freeform 224">
              <a:extLst>
                <a:ext uri="{FF2B5EF4-FFF2-40B4-BE49-F238E27FC236}">
                  <a16:creationId xmlns:a16="http://schemas.microsoft.com/office/drawing/2014/main" id="{46125D4F-3342-3203-94D3-2E24E790417E}"/>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5" name="Freeform 220">
              <a:extLst>
                <a:ext uri="{FF2B5EF4-FFF2-40B4-BE49-F238E27FC236}">
                  <a16:creationId xmlns:a16="http://schemas.microsoft.com/office/drawing/2014/main" id="{1E00AF3A-541F-B2A8-8F55-5F46405546F3}"/>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6" name="Freeform 218">
              <a:extLst>
                <a:ext uri="{FF2B5EF4-FFF2-40B4-BE49-F238E27FC236}">
                  <a16:creationId xmlns:a16="http://schemas.microsoft.com/office/drawing/2014/main" id="{95DD1347-B165-43A8-1B50-A7F198157E33}"/>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7" name="Freeform 222">
              <a:extLst>
                <a:ext uri="{FF2B5EF4-FFF2-40B4-BE49-F238E27FC236}">
                  <a16:creationId xmlns:a16="http://schemas.microsoft.com/office/drawing/2014/main" id="{5B5555F4-AA8B-CC28-2A94-3E073BD27EB9}"/>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8" name="Freeform 226">
              <a:extLst>
                <a:ext uri="{FF2B5EF4-FFF2-40B4-BE49-F238E27FC236}">
                  <a16:creationId xmlns:a16="http://schemas.microsoft.com/office/drawing/2014/main" id="{55A9E04B-8FCE-9142-3ED9-DC81239F1A60}"/>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9" name="Freeform 336">
              <a:extLst>
                <a:ext uri="{FF2B5EF4-FFF2-40B4-BE49-F238E27FC236}">
                  <a16:creationId xmlns:a16="http://schemas.microsoft.com/office/drawing/2014/main" id="{4888DDFF-0B1F-CE20-2491-F95D90ECF396}"/>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0" name="Freeform 372">
              <a:extLst>
                <a:ext uri="{FF2B5EF4-FFF2-40B4-BE49-F238E27FC236}">
                  <a16:creationId xmlns:a16="http://schemas.microsoft.com/office/drawing/2014/main" id="{4FD943FF-9D42-9B66-B39F-AAA17C6270FB}"/>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31" name="Gruppieren 1330">
            <a:extLst>
              <a:ext uri="{FF2B5EF4-FFF2-40B4-BE49-F238E27FC236}">
                <a16:creationId xmlns:a16="http://schemas.microsoft.com/office/drawing/2014/main" id="{8FBAEAC4-3CF0-56E4-ABC1-55E689095D92}"/>
              </a:ext>
            </a:extLst>
          </p:cNvPr>
          <p:cNvGrpSpPr/>
          <p:nvPr/>
        </p:nvGrpSpPr>
        <p:grpSpPr>
          <a:xfrm>
            <a:off x="11498983" y="5373098"/>
            <a:ext cx="97200" cy="1138241"/>
            <a:chOff x="11498983" y="5373098"/>
            <a:chExt cx="97200" cy="1138241"/>
          </a:xfrm>
          <a:noFill/>
        </p:grpSpPr>
        <p:sp>
          <p:nvSpPr>
            <p:cNvPr id="1332" name="Ellipse 1331">
              <a:extLst>
                <a:ext uri="{FF2B5EF4-FFF2-40B4-BE49-F238E27FC236}">
                  <a16:creationId xmlns:a16="http://schemas.microsoft.com/office/drawing/2014/main" id="{69FBD43B-D909-187A-FB15-A2DD87850CBA}"/>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3" name="Ellipse 1332">
              <a:extLst>
                <a:ext uri="{FF2B5EF4-FFF2-40B4-BE49-F238E27FC236}">
                  <a16:creationId xmlns:a16="http://schemas.microsoft.com/office/drawing/2014/main" id="{44977ED1-214D-65D2-D6D7-4C719C38F801}"/>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4" name="Ellipse 1333">
              <a:extLst>
                <a:ext uri="{FF2B5EF4-FFF2-40B4-BE49-F238E27FC236}">
                  <a16:creationId xmlns:a16="http://schemas.microsoft.com/office/drawing/2014/main" id="{4F50F5CD-9EC9-8266-9240-5F4B71932CE7}"/>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5" name="Ellipse 1334">
              <a:extLst>
                <a:ext uri="{FF2B5EF4-FFF2-40B4-BE49-F238E27FC236}">
                  <a16:creationId xmlns:a16="http://schemas.microsoft.com/office/drawing/2014/main" id="{F47EDC70-F42F-DD32-61BE-80E38AA0835F}"/>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6" name="Ellipse 1335">
              <a:extLst>
                <a:ext uri="{FF2B5EF4-FFF2-40B4-BE49-F238E27FC236}">
                  <a16:creationId xmlns:a16="http://schemas.microsoft.com/office/drawing/2014/main" id="{410E797C-E633-642D-54A5-19FE602935F4}"/>
                </a:ext>
              </a:extLst>
            </p:cNvPr>
            <p:cNvSpPr>
              <a:spLocks noChangeAspect="1"/>
            </p:cNvSpPr>
            <p:nvPr/>
          </p:nvSpPr>
          <p:spPr>
            <a:xfrm>
              <a:off x="11498983" y="5373098"/>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37" name="Ellipse 1336">
              <a:extLst>
                <a:ext uri="{FF2B5EF4-FFF2-40B4-BE49-F238E27FC236}">
                  <a16:creationId xmlns:a16="http://schemas.microsoft.com/office/drawing/2014/main" id="{41CED44E-146E-92CC-4A4C-A9EFEF6C9D38}"/>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307089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PS</a:t>
            </a:r>
          </a:p>
          <a:p>
            <a:r>
              <a:rPr lang="fr-CH" dirty="0">
                <a:solidFill>
                  <a:schemeClr val="bg1"/>
                </a:solidFill>
              </a:rPr>
              <a:t>41 députés au</a:t>
            </a:r>
          </a:p>
          <a:p>
            <a:r>
              <a:rPr lang="fr-CH" dirty="0">
                <a:solidFill>
                  <a:schemeClr val="bg1"/>
                </a:solidFill>
              </a:rPr>
              <a:t>Conseil national</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25</a:t>
            </a:fld>
            <a:endParaRPr lang="de-CH"/>
          </a:p>
        </p:txBody>
      </p:sp>
      <p:grpSp>
        <p:nvGrpSpPr>
          <p:cNvPr id="11" name="Gruppieren 10">
            <a:extLst>
              <a:ext uri="{FF2B5EF4-FFF2-40B4-BE49-F238E27FC236}">
                <a16:creationId xmlns:a16="http://schemas.microsoft.com/office/drawing/2014/main" id="{46088E5C-902B-7814-0F6B-1DF90B8EA6AA}"/>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E483C40E-6B99-980E-863A-A769E62B517B}"/>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97">
              <a:extLst>
                <a:ext uri="{FF2B5EF4-FFF2-40B4-BE49-F238E27FC236}">
                  <a16:creationId xmlns:a16="http://schemas.microsoft.com/office/drawing/2014/main" id="{CADD931F-F599-17FF-464A-700DFEB35D62}"/>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99">
              <a:extLst>
                <a:ext uri="{FF2B5EF4-FFF2-40B4-BE49-F238E27FC236}">
                  <a16:creationId xmlns:a16="http://schemas.microsoft.com/office/drawing/2014/main" id="{AEBFE998-E65D-BF6A-A91F-984B2317960D}"/>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01">
              <a:extLst>
                <a:ext uri="{FF2B5EF4-FFF2-40B4-BE49-F238E27FC236}">
                  <a16:creationId xmlns:a16="http://schemas.microsoft.com/office/drawing/2014/main" id="{27E7A598-8C60-D905-D28E-B9D4A2392AB7}"/>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03">
              <a:extLst>
                <a:ext uri="{FF2B5EF4-FFF2-40B4-BE49-F238E27FC236}">
                  <a16:creationId xmlns:a16="http://schemas.microsoft.com/office/drawing/2014/main" id="{72E91045-39FA-AD11-AB02-3A4E3E13FF07}"/>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05">
              <a:extLst>
                <a:ext uri="{FF2B5EF4-FFF2-40B4-BE49-F238E27FC236}">
                  <a16:creationId xmlns:a16="http://schemas.microsoft.com/office/drawing/2014/main" id="{57DF37EA-6423-9689-CD57-50083DD0E013}"/>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07">
              <a:extLst>
                <a:ext uri="{FF2B5EF4-FFF2-40B4-BE49-F238E27FC236}">
                  <a16:creationId xmlns:a16="http://schemas.microsoft.com/office/drawing/2014/main" id="{DA15D5BE-F105-168D-3CA8-E4DFE9081871}"/>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09">
              <a:extLst>
                <a:ext uri="{FF2B5EF4-FFF2-40B4-BE49-F238E27FC236}">
                  <a16:creationId xmlns:a16="http://schemas.microsoft.com/office/drawing/2014/main" id="{3CE04402-7B5A-7639-89C8-8C521B2918EC}"/>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11">
              <a:extLst>
                <a:ext uri="{FF2B5EF4-FFF2-40B4-BE49-F238E27FC236}">
                  <a16:creationId xmlns:a16="http://schemas.microsoft.com/office/drawing/2014/main" id="{1C2B2666-230B-B68F-53DF-C3ECD41AF261}"/>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13">
              <a:extLst>
                <a:ext uri="{FF2B5EF4-FFF2-40B4-BE49-F238E27FC236}">
                  <a16:creationId xmlns:a16="http://schemas.microsoft.com/office/drawing/2014/main" id="{3F23531E-D4FF-0195-C8BF-1D95BE108851}"/>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115">
              <a:extLst>
                <a:ext uri="{FF2B5EF4-FFF2-40B4-BE49-F238E27FC236}">
                  <a16:creationId xmlns:a16="http://schemas.microsoft.com/office/drawing/2014/main" id="{EBBB14D9-8CA9-4788-7629-882B06EC98F3}"/>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409">
              <a:extLst>
                <a:ext uri="{FF2B5EF4-FFF2-40B4-BE49-F238E27FC236}">
                  <a16:creationId xmlns:a16="http://schemas.microsoft.com/office/drawing/2014/main" id="{7A144FCC-0BA2-C9E3-A3EF-4DCBE095EF8B}"/>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11">
              <a:extLst>
                <a:ext uri="{FF2B5EF4-FFF2-40B4-BE49-F238E27FC236}">
                  <a16:creationId xmlns:a16="http://schemas.microsoft.com/office/drawing/2014/main" id="{38763D82-430D-0DB0-091A-808D651590B6}"/>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13">
              <a:extLst>
                <a:ext uri="{FF2B5EF4-FFF2-40B4-BE49-F238E27FC236}">
                  <a16:creationId xmlns:a16="http://schemas.microsoft.com/office/drawing/2014/main" id="{2BA00BDF-CE4B-DCCF-F33A-71A9AC4E1E98}"/>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15">
              <a:extLst>
                <a:ext uri="{FF2B5EF4-FFF2-40B4-BE49-F238E27FC236}">
                  <a16:creationId xmlns:a16="http://schemas.microsoft.com/office/drawing/2014/main" id="{868713BF-3DD5-298E-9AC6-05A616387E70}"/>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419">
              <a:extLst>
                <a:ext uri="{FF2B5EF4-FFF2-40B4-BE49-F238E27FC236}">
                  <a16:creationId xmlns:a16="http://schemas.microsoft.com/office/drawing/2014/main" id="{A746AE9B-C3F3-E78E-DA4E-A423A2D82196}"/>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421">
              <a:extLst>
                <a:ext uri="{FF2B5EF4-FFF2-40B4-BE49-F238E27FC236}">
                  <a16:creationId xmlns:a16="http://schemas.microsoft.com/office/drawing/2014/main" id="{CFC23DB5-1F43-49F5-7673-CDE0704B9ADB}"/>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423">
              <a:extLst>
                <a:ext uri="{FF2B5EF4-FFF2-40B4-BE49-F238E27FC236}">
                  <a16:creationId xmlns:a16="http://schemas.microsoft.com/office/drawing/2014/main" id="{3E04BE3B-9C91-42A2-D957-502674B1556C}"/>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425">
              <a:extLst>
                <a:ext uri="{FF2B5EF4-FFF2-40B4-BE49-F238E27FC236}">
                  <a16:creationId xmlns:a16="http://schemas.microsoft.com/office/drawing/2014/main" id="{B9A5BF28-D512-D1FB-7050-4A771071F484}"/>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427">
              <a:extLst>
                <a:ext uri="{FF2B5EF4-FFF2-40B4-BE49-F238E27FC236}">
                  <a16:creationId xmlns:a16="http://schemas.microsoft.com/office/drawing/2014/main" id="{2F3A9B06-4F93-A96E-3D16-8024DD84BB61}"/>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429">
              <a:extLst>
                <a:ext uri="{FF2B5EF4-FFF2-40B4-BE49-F238E27FC236}">
                  <a16:creationId xmlns:a16="http://schemas.microsoft.com/office/drawing/2014/main" id="{4F086FDC-E5BA-A3D0-CA6E-8F2B8CBE1E3B}"/>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5">
              <a:extLst>
                <a:ext uri="{FF2B5EF4-FFF2-40B4-BE49-F238E27FC236}">
                  <a16:creationId xmlns:a16="http://schemas.microsoft.com/office/drawing/2014/main" id="{77D31404-F778-42AC-D581-1B7BEF7C9DEC}"/>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6BB4CA54-F06C-A516-027F-EDB1B2865003}"/>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9">
              <a:extLst>
                <a:ext uri="{FF2B5EF4-FFF2-40B4-BE49-F238E27FC236}">
                  <a16:creationId xmlns:a16="http://schemas.microsoft.com/office/drawing/2014/main" id="{F64FAC8C-3B09-95A3-7E9B-1AD9728FF632}"/>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11">
              <a:extLst>
                <a:ext uri="{FF2B5EF4-FFF2-40B4-BE49-F238E27FC236}">
                  <a16:creationId xmlns:a16="http://schemas.microsoft.com/office/drawing/2014/main" id="{C05F3593-F539-5FFB-5254-F4D1A76956DE}"/>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13">
              <a:extLst>
                <a:ext uri="{FF2B5EF4-FFF2-40B4-BE49-F238E27FC236}">
                  <a16:creationId xmlns:a16="http://schemas.microsoft.com/office/drawing/2014/main" id="{EB52FB9A-A8ED-710F-1372-E92D5E8AA401}"/>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15">
              <a:extLst>
                <a:ext uri="{FF2B5EF4-FFF2-40B4-BE49-F238E27FC236}">
                  <a16:creationId xmlns:a16="http://schemas.microsoft.com/office/drawing/2014/main" id="{1AE1FB5A-AD8C-91AB-9947-BE3A5B0EFA18}"/>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17">
              <a:extLst>
                <a:ext uri="{FF2B5EF4-FFF2-40B4-BE49-F238E27FC236}">
                  <a16:creationId xmlns:a16="http://schemas.microsoft.com/office/drawing/2014/main" id="{E3EE1E70-A468-C347-182F-0EFE30851A04}"/>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19">
              <a:extLst>
                <a:ext uri="{FF2B5EF4-FFF2-40B4-BE49-F238E27FC236}">
                  <a16:creationId xmlns:a16="http://schemas.microsoft.com/office/drawing/2014/main" id="{9EB50C12-36A6-2E77-B914-72F4A9769689}"/>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31C9015C-7DC4-9087-890E-6DF4384BD8AE}"/>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3">
              <a:extLst>
                <a:ext uri="{FF2B5EF4-FFF2-40B4-BE49-F238E27FC236}">
                  <a16:creationId xmlns:a16="http://schemas.microsoft.com/office/drawing/2014/main" id="{B3F263C5-799D-6F03-CE4F-A418F06029D5}"/>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25">
              <a:extLst>
                <a:ext uri="{FF2B5EF4-FFF2-40B4-BE49-F238E27FC236}">
                  <a16:creationId xmlns:a16="http://schemas.microsoft.com/office/drawing/2014/main" id="{B4FFCFD8-4258-0307-2A33-33C110983F59}"/>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27">
              <a:extLst>
                <a:ext uri="{FF2B5EF4-FFF2-40B4-BE49-F238E27FC236}">
                  <a16:creationId xmlns:a16="http://schemas.microsoft.com/office/drawing/2014/main" id="{9EDFF65C-814F-1DB8-72FF-F51438E701E2}"/>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29">
              <a:extLst>
                <a:ext uri="{FF2B5EF4-FFF2-40B4-BE49-F238E27FC236}">
                  <a16:creationId xmlns:a16="http://schemas.microsoft.com/office/drawing/2014/main" id="{457B30E7-F5A7-3CCC-6DB0-52414B012160}"/>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8F03640E-779E-81B9-C1B5-CE3F2132D4FE}"/>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3">
              <a:extLst>
                <a:ext uri="{FF2B5EF4-FFF2-40B4-BE49-F238E27FC236}">
                  <a16:creationId xmlns:a16="http://schemas.microsoft.com/office/drawing/2014/main" id="{42C16C2B-D2A6-D13D-38AC-765001D4F67E}"/>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5">
              <a:extLst>
                <a:ext uri="{FF2B5EF4-FFF2-40B4-BE49-F238E27FC236}">
                  <a16:creationId xmlns:a16="http://schemas.microsoft.com/office/drawing/2014/main" id="{7A2CF68D-25B9-AC17-1DDA-2A329F359270}"/>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7">
              <a:extLst>
                <a:ext uri="{FF2B5EF4-FFF2-40B4-BE49-F238E27FC236}">
                  <a16:creationId xmlns:a16="http://schemas.microsoft.com/office/drawing/2014/main" id="{B523D464-4B19-6023-6191-98A6C32BEC48}"/>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9">
              <a:extLst>
                <a:ext uri="{FF2B5EF4-FFF2-40B4-BE49-F238E27FC236}">
                  <a16:creationId xmlns:a16="http://schemas.microsoft.com/office/drawing/2014/main" id="{E0BD8776-B033-1BE5-466B-65CF3DDB7D49}"/>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41">
              <a:extLst>
                <a:ext uri="{FF2B5EF4-FFF2-40B4-BE49-F238E27FC236}">
                  <a16:creationId xmlns:a16="http://schemas.microsoft.com/office/drawing/2014/main" id="{9DF62966-4228-4855-F93E-2CA6C78E8BCD}"/>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43">
              <a:extLst>
                <a:ext uri="{FF2B5EF4-FFF2-40B4-BE49-F238E27FC236}">
                  <a16:creationId xmlns:a16="http://schemas.microsoft.com/office/drawing/2014/main" id="{69E54F7B-AF07-2509-6EEE-BECD46C5C8EA}"/>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45">
              <a:extLst>
                <a:ext uri="{FF2B5EF4-FFF2-40B4-BE49-F238E27FC236}">
                  <a16:creationId xmlns:a16="http://schemas.microsoft.com/office/drawing/2014/main" id="{8D738557-D83F-187A-A1DB-BDBD38297A79}"/>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47">
              <a:extLst>
                <a:ext uri="{FF2B5EF4-FFF2-40B4-BE49-F238E27FC236}">
                  <a16:creationId xmlns:a16="http://schemas.microsoft.com/office/drawing/2014/main" id="{1C35F6F6-3318-6277-126A-928A6562DCA8}"/>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49">
              <a:extLst>
                <a:ext uri="{FF2B5EF4-FFF2-40B4-BE49-F238E27FC236}">
                  <a16:creationId xmlns:a16="http://schemas.microsoft.com/office/drawing/2014/main" id="{D688EC79-24E2-F203-A486-72183326B050}"/>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991E0699-2947-038C-030E-1F409B2D847E}"/>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3">
              <a:extLst>
                <a:ext uri="{FF2B5EF4-FFF2-40B4-BE49-F238E27FC236}">
                  <a16:creationId xmlns:a16="http://schemas.microsoft.com/office/drawing/2014/main" id="{27E8E45F-27F3-AF66-9B30-F3512C33F5AE}"/>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5">
              <a:extLst>
                <a:ext uri="{FF2B5EF4-FFF2-40B4-BE49-F238E27FC236}">
                  <a16:creationId xmlns:a16="http://schemas.microsoft.com/office/drawing/2014/main" id="{C7719CDC-25FA-D898-F3CA-42E2F5CE10D8}"/>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7">
              <a:extLst>
                <a:ext uri="{FF2B5EF4-FFF2-40B4-BE49-F238E27FC236}">
                  <a16:creationId xmlns:a16="http://schemas.microsoft.com/office/drawing/2014/main" id="{7A3B3A37-9DB1-2DA6-06ED-3197B2DEAFE5}"/>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39ACA4AE-121B-1183-5FE8-8E7DE2D2AC09}"/>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1">
              <a:extLst>
                <a:ext uri="{FF2B5EF4-FFF2-40B4-BE49-F238E27FC236}">
                  <a16:creationId xmlns:a16="http://schemas.microsoft.com/office/drawing/2014/main" id="{816D14E9-C023-5397-A037-AD335E4664EE}"/>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3">
              <a:extLst>
                <a:ext uri="{FF2B5EF4-FFF2-40B4-BE49-F238E27FC236}">
                  <a16:creationId xmlns:a16="http://schemas.microsoft.com/office/drawing/2014/main" id="{79E30D45-407F-7DD6-EBB3-A017DECAF9A0}"/>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5">
              <a:extLst>
                <a:ext uri="{FF2B5EF4-FFF2-40B4-BE49-F238E27FC236}">
                  <a16:creationId xmlns:a16="http://schemas.microsoft.com/office/drawing/2014/main" id="{C4EE9860-54B5-4FCB-A41E-F67E56946C65}"/>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5" name="Freeform 67">
              <a:extLst>
                <a:ext uri="{FF2B5EF4-FFF2-40B4-BE49-F238E27FC236}">
                  <a16:creationId xmlns:a16="http://schemas.microsoft.com/office/drawing/2014/main" id="{7F4FA103-BD2C-C256-AF4B-AA0027EDC3EF}"/>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6" name="Freeform 69">
              <a:extLst>
                <a:ext uri="{FF2B5EF4-FFF2-40B4-BE49-F238E27FC236}">
                  <a16:creationId xmlns:a16="http://schemas.microsoft.com/office/drawing/2014/main" id="{3DE012FF-DC9F-1F52-2545-D8C9A03AC7A6}"/>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7" name="Freeform 71">
              <a:extLst>
                <a:ext uri="{FF2B5EF4-FFF2-40B4-BE49-F238E27FC236}">
                  <a16:creationId xmlns:a16="http://schemas.microsoft.com/office/drawing/2014/main" id="{7C7FB98F-3A6D-1CEF-7BA1-E1CF57127E97}"/>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8" name="Freeform 73">
              <a:extLst>
                <a:ext uri="{FF2B5EF4-FFF2-40B4-BE49-F238E27FC236}">
                  <a16:creationId xmlns:a16="http://schemas.microsoft.com/office/drawing/2014/main" id="{2D9CE899-0798-7BC7-34F7-C22EEEF8DA75}"/>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9" name="Freeform 75">
              <a:extLst>
                <a:ext uri="{FF2B5EF4-FFF2-40B4-BE49-F238E27FC236}">
                  <a16:creationId xmlns:a16="http://schemas.microsoft.com/office/drawing/2014/main" id="{E2738F87-473E-E9BB-DC33-87032866DB8C}"/>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0" name="Freeform 77">
              <a:extLst>
                <a:ext uri="{FF2B5EF4-FFF2-40B4-BE49-F238E27FC236}">
                  <a16:creationId xmlns:a16="http://schemas.microsoft.com/office/drawing/2014/main" id="{50668259-A3E4-8294-62B0-E6CA03CA3DBC}"/>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1" name="Freeform 79">
              <a:extLst>
                <a:ext uri="{FF2B5EF4-FFF2-40B4-BE49-F238E27FC236}">
                  <a16:creationId xmlns:a16="http://schemas.microsoft.com/office/drawing/2014/main" id="{765C4AFF-DB37-54E9-A50F-7C9AE597279D}"/>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2" name="Freeform 81">
              <a:extLst>
                <a:ext uri="{FF2B5EF4-FFF2-40B4-BE49-F238E27FC236}">
                  <a16:creationId xmlns:a16="http://schemas.microsoft.com/office/drawing/2014/main" id="{686EF681-8ABB-C17C-8B58-34E6A3FF4605}"/>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3" name="Freeform 83">
              <a:extLst>
                <a:ext uri="{FF2B5EF4-FFF2-40B4-BE49-F238E27FC236}">
                  <a16:creationId xmlns:a16="http://schemas.microsoft.com/office/drawing/2014/main" id="{5B95BD66-A022-3EC2-3E2D-D369835FAABE}"/>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4" name="Freeform 85">
              <a:extLst>
                <a:ext uri="{FF2B5EF4-FFF2-40B4-BE49-F238E27FC236}">
                  <a16:creationId xmlns:a16="http://schemas.microsoft.com/office/drawing/2014/main" id="{972E83E6-A4C0-60C9-8B60-1B8BBA2D52BD}"/>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5" name="Freeform 87">
              <a:extLst>
                <a:ext uri="{FF2B5EF4-FFF2-40B4-BE49-F238E27FC236}">
                  <a16:creationId xmlns:a16="http://schemas.microsoft.com/office/drawing/2014/main" id="{019A60D1-2E9D-95BA-23C4-462286A3B0D8}"/>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6" name="Freeform 89">
              <a:extLst>
                <a:ext uri="{FF2B5EF4-FFF2-40B4-BE49-F238E27FC236}">
                  <a16:creationId xmlns:a16="http://schemas.microsoft.com/office/drawing/2014/main" id="{29E6BF12-6845-E4F2-B306-57F08AF27D64}"/>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7" name="Freeform 91">
              <a:extLst>
                <a:ext uri="{FF2B5EF4-FFF2-40B4-BE49-F238E27FC236}">
                  <a16:creationId xmlns:a16="http://schemas.microsoft.com/office/drawing/2014/main" id="{91CEAAE9-4328-A834-CCE4-1426F09E594F}"/>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8" name="Freeform 93">
              <a:extLst>
                <a:ext uri="{FF2B5EF4-FFF2-40B4-BE49-F238E27FC236}">
                  <a16:creationId xmlns:a16="http://schemas.microsoft.com/office/drawing/2014/main" id="{11E5E470-0406-C2A4-DFC6-1ADF728F5818}"/>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9" name="Freeform 117">
              <a:extLst>
                <a:ext uri="{FF2B5EF4-FFF2-40B4-BE49-F238E27FC236}">
                  <a16:creationId xmlns:a16="http://schemas.microsoft.com/office/drawing/2014/main" id="{19830A38-F961-C2BD-BEC3-BE1232A482E9}"/>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0" name="Freeform 119">
              <a:extLst>
                <a:ext uri="{FF2B5EF4-FFF2-40B4-BE49-F238E27FC236}">
                  <a16:creationId xmlns:a16="http://schemas.microsoft.com/office/drawing/2014/main" id="{0241E693-8B86-1768-C8E7-23393B4F7AB5}"/>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1" name="Freeform 121">
              <a:extLst>
                <a:ext uri="{FF2B5EF4-FFF2-40B4-BE49-F238E27FC236}">
                  <a16:creationId xmlns:a16="http://schemas.microsoft.com/office/drawing/2014/main" id="{416D318B-FBB5-A6DF-9058-9AF404A628F1}"/>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2" name="Freeform 123">
              <a:extLst>
                <a:ext uri="{FF2B5EF4-FFF2-40B4-BE49-F238E27FC236}">
                  <a16:creationId xmlns:a16="http://schemas.microsoft.com/office/drawing/2014/main" id="{9D3A45AE-B9E1-B032-A7DD-7CD41C5892EA}"/>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3" name="Freeform 125">
              <a:extLst>
                <a:ext uri="{FF2B5EF4-FFF2-40B4-BE49-F238E27FC236}">
                  <a16:creationId xmlns:a16="http://schemas.microsoft.com/office/drawing/2014/main" id="{3901357D-4E27-72D4-17A7-F0EAAEBD5523}"/>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4" name="Freeform 127">
              <a:extLst>
                <a:ext uri="{FF2B5EF4-FFF2-40B4-BE49-F238E27FC236}">
                  <a16:creationId xmlns:a16="http://schemas.microsoft.com/office/drawing/2014/main" id="{1EFF833A-2DBF-3E19-276E-872D88BBC651}"/>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5" name="Freeform 129">
              <a:extLst>
                <a:ext uri="{FF2B5EF4-FFF2-40B4-BE49-F238E27FC236}">
                  <a16:creationId xmlns:a16="http://schemas.microsoft.com/office/drawing/2014/main" id="{73F9B912-A6A4-86AD-DA8D-046566D63EFF}"/>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6" name="Freeform 131">
              <a:extLst>
                <a:ext uri="{FF2B5EF4-FFF2-40B4-BE49-F238E27FC236}">
                  <a16:creationId xmlns:a16="http://schemas.microsoft.com/office/drawing/2014/main" id="{99F98DD7-AE40-2E04-D44E-1BA66A653C1B}"/>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7" name="Freeform 133">
              <a:extLst>
                <a:ext uri="{FF2B5EF4-FFF2-40B4-BE49-F238E27FC236}">
                  <a16:creationId xmlns:a16="http://schemas.microsoft.com/office/drawing/2014/main" id="{32E01866-61C6-9975-795F-91AFEAF7A880}"/>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135">
              <a:extLst>
                <a:ext uri="{FF2B5EF4-FFF2-40B4-BE49-F238E27FC236}">
                  <a16:creationId xmlns:a16="http://schemas.microsoft.com/office/drawing/2014/main" id="{BD353EA4-64BA-DB78-78B4-2B372CE0CF66}"/>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137">
              <a:extLst>
                <a:ext uri="{FF2B5EF4-FFF2-40B4-BE49-F238E27FC236}">
                  <a16:creationId xmlns:a16="http://schemas.microsoft.com/office/drawing/2014/main" id="{CC7BFFC8-28C9-677E-009B-2AD062E29975}"/>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139">
              <a:extLst>
                <a:ext uri="{FF2B5EF4-FFF2-40B4-BE49-F238E27FC236}">
                  <a16:creationId xmlns:a16="http://schemas.microsoft.com/office/drawing/2014/main" id="{F54CB9A1-6D81-DCC4-4656-9AD03FD7F45F}"/>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141">
              <a:extLst>
                <a:ext uri="{FF2B5EF4-FFF2-40B4-BE49-F238E27FC236}">
                  <a16:creationId xmlns:a16="http://schemas.microsoft.com/office/drawing/2014/main" id="{49549AD9-F147-42CF-F5E0-0EC985557C4B}"/>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143">
              <a:extLst>
                <a:ext uri="{FF2B5EF4-FFF2-40B4-BE49-F238E27FC236}">
                  <a16:creationId xmlns:a16="http://schemas.microsoft.com/office/drawing/2014/main" id="{827B68F5-8C89-0FB5-5D62-B747ADB569A9}"/>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145">
              <a:extLst>
                <a:ext uri="{FF2B5EF4-FFF2-40B4-BE49-F238E27FC236}">
                  <a16:creationId xmlns:a16="http://schemas.microsoft.com/office/drawing/2014/main" id="{643EEE76-E1FA-9EBA-E404-600A745F73FF}"/>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147">
              <a:extLst>
                <a:ext uri="{FF2B5EF4-FFF2-40B4-BE49-F238E27FC236}">
                  <a16:creationId xmlns:a16="http://schemas.microsoft.com/office/drawing/2014/main" id="{D9A94523-46A2-D6BD-5A04-360E15B470D7}"/>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9" name="Freeform 149">
              <a:extLst>
                <a:ext uri="{FF2B5EF4-FFF2-40B4-BE49-F238E27FC236}">
                  <a16:creationId xmlns:a16="http://schemas.microsoft.com/office/drawing/2014/main" id="{A860E389-A124-B2B2-FB3A-A648934C2217}"/>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0" name="Freeform 151">
              <a:extLst>
                <a:ext uri="{FF2B5EF4-FFF2-40B4-BE49-F238E27FC236}">
                  <a16:creationId xmlns:a16="http://schemas.microsoft.com/office/drawing/2014/main" id="{11543BC4-4255-E7D5-C1F5-A91032E07D4E}"/>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153">
              <a:extLst>
                <a:ext uri="{FF2B5EF4-FFF2-40B4-BE49-F238E27FC236}">
                  <a16:creationId xmlns:a16="http://schemas.microsoft.com/office/drawing/2014/main" id="{CA6261DE-42A5-2DA4-B97F-CD1DE6E7D38B}"/>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Freeform 155">
              <a:extLst>
                <a:ext uri="{FF2B5EF4-FFF2-40B4-BE49-F238E27FC236}">
                  <a16:creationId xmlns:a16="http://schemas.microsoft.com/office/drawing/2014/main" id="{45249328-D39C-478E-A691-934D1DD0059E}"/>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157">
              <a:extLst>
                <a:ext uri="{FF2B5EF4-FFF2-40B4-BE49-F238E27FC236}">
                  <a16:creationId xmlns:a16="http://schemas.microsoft.com/office/drawing/2014/main" id="{09629CEA-4C5A-7A21-6859-3EDFD966A76D}"/>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Freeform 159">
              <a:extLst>
                <a:ext uri="{FF2B5EF4-FFF2-40B4-BE49-F238E27FC236}">
                  <a16:creationId xmlns:a16="http://schemas.microsoft.com/office/drawing/2014/main" id="{F7B68725-6BEF-25F2-4BDA-7B1635F82339}"/>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165" name="Freeform 161">
              <a:extLst>
                <a:ext uri="{FF2B5EF4-FFF2-40B4-BE49-F238E27FC236}">
                  <a16:creationId xmlns:a16="http://schemas.microsoft.com/office/drawing/2014/main" id="{8CAAD908-1361-636B-8E8B-0583529C9671}"/>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6" name="Freeform 163">
              <a:extLst>
                <a:ext uri="{FF2B5EF4-FFF2-40B4-BE49-F238E27FC236}">
                  <a16:creationId xmlns:a16="http://schemas.microsoft.com/office/drawing/2014/main" id="{E0E4CC52-5190-AAAE-82EE-65BFA6A40CC1}"/>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7" name="Freeform 165">
              <a:extLst>
                <a:ext uri="{FF2B5EF4-FFF2-40B4-BE49-F238E27FC236}">
                  <a16:creationId xmlns:a16="http://schemas.microsoft.com/office/drawing/2014/main" id="{69560497-1E0E-4D68-6356-61048167CB1B}"/>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8" name="Freeform 167">
              <a:extLst>
                <a:ext uri="{FF2B5EF4-FFF2-40B4-BE49-F238E27FC236}">
                  <a16:creationId xmlns:a16="http://schemas.microsoft.com/office/drawing/2014/main" id="{BD87E627-D0D9-5520-47CD-6895D1BB9056}"/>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9" name="Freeform 169">
              <a:extLst>
                <a:ext uri="{FF2B5EF4-FFF2-40B4-BE49-F238E27FC236}">
                  <a16:creationId xmlns:a16="http://schemas.microsoft.com/office/drawing/2014/main" id="{9B3D9DB8-C735-CB2E-C1FB-6B323E427DD4}"/>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0" name="Freeform 171">
              <a:extLst>
                <a:ext uri="{FF2B5EF4-FFF2-40B4-BE49-F238E27FC236}">
                  <a16:creationId xmlns:a16="http://schemas.microsoft.com/office/drawing/2014/main" id="{7E331089-9C3A-E9BC-918E-1B66067D96B2}"/>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1" name="Freeform 173">
              <a:extLst>
                <a:ext uri="{FF2B5EF4-FFF2-40B4-BE49-F238E27FC236}">
                  <a16:creationId xmlns:a16="http://schemas.microsoft.com/office/drawing/2014/main" id="{8A6B7A23-0A3C-C94E-0AED-DD2F24AFBAF4}"/>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2" name="Freeform 175">
              <a:extLst>
                <a:ext uri="{FF2B5EF4-FFF2-40B4-BE49-F238E27FC236}">
                  <a16:creationId xmlns:a16="http://schemas.microsoft.com/office/drawing/2014/main" id="{C3487EDE-F9F5-93B2-5FB4-57A735ECA1E0}"/>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8" name="Freeform 177">
              <a:extLst>
                <a:ext uri="{FF2B5EF4-FFF2-40B4-BE49-F238E27FC236}">
                  <a16:creationId xmlns:a16="http://schemas.microsoft.com/office/drawing/2014/main" id="{3F6992BB-3D10-E039-CCAA-E440FC2E02BA}"/>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9" name="Freeform 179">
              <a:extLst>
                <a:ext uri="{FF2B5EF4-FFF2-40B4-BE49-F238E27FC236}">
                  <a16:creationId xmlns:a16="http://schemas.microsoft.com/office/drawing/2014/main" id="{EC8CC521-E727-D5BA-AAAF-935F9027B8B1}"/>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0" name="Freeform 181">
              <a:extLst>
                <a:ext uri="{FF2B5EF4-FFF2-40B4-BE49-F238E27FC236}">
                  <a16:creationId xmlns:a16="http://schemas.microsoft.com/office/drawing/2014/main" id="{9F24D15F-9400-C6D5-2F08-2CADB816022E}"/>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1" name="Freeform 183">
              <a:extLst>
                <a:ext uri="{FF2B5EF4-FFF2-40B4-BE49-F238E27FC236}">
                  <a16:creationId xmlns:a16="http://schemas.microsoft.com/office/drawing/2014/main" id="{B255C61F-EA28-6B56-FF9E-6AF093A08BF2}"/>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2" name="Freeform 185">
              <a:extLst>
                <a:ext uri="{FF2B5EF4-FFF2-40B4-BE49-F238E27FC236}">
                  <a16:creationId xmlns:a16="http://schemas.microsoft.com/office/drawing/2014/main" id="{A34CF7E5-7EF2-996C-A172-BA4C7C74FF14}"/>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3" name="Freeform 187">
              <a:extLst>
                <a:ext uri="{FF2B5EF4-FFF2-40B4-BE49-F238E27FC236}">
                  <a16:creationId xmlns:a16="http://schemas.microsoft.com/office/drawing/2014/main" id="{E066A03C-56F7-A4F6-10CB-B066B68CF48F}"/>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4" name="Freeform 189">
              <a:extLst>
                <a:ext uri="{FF2B5EF4-FFF2-40B4-BE49-F238E27FC236}">
                  <a16:creationId xmlns:a16="http://schemas.microsoft.com/office/drawing/2014/main" id="{49844518-5861-CAD4-2B42-F252CC11ECB4}"/>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5" name="Freeform 191">
              <a:extLst>
                <a:ext uri="{FF2B5EF4-FFF2-40B4-BE49-F238E27FC236}">
                  <a16:creationId xmlns:a16="http://schemas.microsoft.com/office/drawing/2014/main" id="{55BE58D7-35DE-9297-8D6F-63A69305B247}"/>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6" name="Freeform 193">
              <a:extLst>
                <a:ext uri="{FF2B5EF4-FFF2-40B4-BE49-F238E27FC236}">
                  <a16:creationId xmlns:a16="http://schemas.microsoft.com/office/drawing/2014/main" id="{4284DEEB-C93B-637A-78A0-21FBC54CDB34}"/>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7" name="Freeform 195">
              <a:extLst>
                <a:ext uri="{FF2B5EF4-FFF2-40B4-BE49-F238E27FC236}">
                  <a16:creationId xmlns:a16="http://schemas.microsoft.com/office/drawing/2014/main" id="{FA8D3B7B-6EB6-0F4F-ED41-AC42C587909F}"/>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8" name="Freeform 197">
              <a:extLst>
                <a:ext uri="{FF2B5EF4-FFF2-40B4-BE49-F238E27FC236}">
                  <a16:creationId xmlns:a16="http://schemas.microsoft.com/office/drawing/2014/main" id="{AE6CC15D-0994-41B7-41B1-76F45CFD67B9}"/>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9" name="Freeform 199">
              <a:extLst>
                <a:ext uri="{FF2B5EF4-FFF2-40B4-BE49-F238E27FC236}">
                  <a16:creationId xmlns:a16="http://schemas.microsoft.com/office/drawing/2014/main" id="{0BF33A16-FB1D-CB21-D927-6383A9D9BE62}"/>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0" name="Freeform 201">
              <a:extLst>
                <a:ext uri="{FF2B5EF4-FFF2-40B4-BE49-F238E27FC236}">
                  <a16:creationId xmlns:a16="http://schemas.microsoft.com/office/drawing/2014/main" id="{86DDB260-0CF4-34E4-74D2-30F12AFD7A25}"/>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1" name="Freeform 203">
              <a:extLst>
                <a:ext uri="{FF2B5EF4-FFF2-40B4-BE49-F238E27FC236}">
                  <a16:creationId xmlns:a16="http://schemas.microsoft.com/office/drawing/2014/main" id="{721A0BF5-E4F7-08F8-6BA7-4D398B8BA709}"/>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2" name="Freeform 206">
              <a:extLst>
                <a:ext uri="{FF2B5EF4-FFF2-40B4-BE49-F238E27FC236}">
                  <a16:creationId xmlns:a16="http://schemas.microsoft.com/office/drawing/2014/main" id="{FA461D80-7B29-CB73-B3E9-4344318A6256}"/>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3" name="Freeform 208">
              <a:extLst>
                <a:ext uri="{FF2B5EF4-FFF2-40B4-BE49-F238E27FC236}">
                  <a16:creationId xmlns:a16="http://schemas.microsoft.com/office/drawing/2014/main" id="{7F1F266C-D046-CCAF-9751-A6D056BDD2EF}"/>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4" name="Freeform 210">
              <a:extLst>
                <a:ext uri="{FF2B5EF4-FFF2-40B4-BE49-F238E27FC236}">
                  <a16:creationId xmlns:a16="http://schemas.microsoft.com/office/drawing/2014/main" id="{A3958551-FB4D-1064-859F-74CC59B8801E}"/>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5" name="Freeform 212">
              <a:extLst>
                <a:ext uri="{FF2B5EF4-FFF2-40B4-BE49-F238E27FC236}">
                  <a16:creationId xmlns:a16="http://schemas.microsoft.com/office/drawing/2014/main" id="{7EB7662D-B655-0468-B359-CC601984AD5D}"/>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6" name="Freeform 214">
              <a:extLst>
                <a:ext uri="{FF2B5EF4-FFF2-40B4-BE49-F238E27FC236}">
                  <a16:creationId xmlns:a16="http://schemas.microsoft.com/office/drawing/2014/main" id="{6968FD9C-32F9-6DB0-F01F-3518F7A03678}"/>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7" name="Freeform 216">
              <a:extLst>
                <a:ext uri="{FF2B5EF4-FFF2-40B4-BE49-F238E27FC236}">
                  <a16:creationId xmlns:a16="http://schemas.microsoft.com/office/drawing/2014/main" id="{EBB43A07-4A25-B9D9-32D1-37143521AEDA}"/>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8" name="Freeform 228">
              <a:extLst>
                <a:ext uri="{FF2B5EF4-FFF2-40B4-BE49-F238E27FC236}">
                  <a16:creationId xmlns:a16="http://schemas.microsoft.com/office/drawing/2014/main" id="{D716C66C-5D1D-5E07-7F1B-8CE6E65CED7C}"/>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9" name="Freeform 230">
              <a:extLst>
                <a:ext uri="{FF2B5EF4-FFF2-40B4-BE49-F238E27FC236}">
                  <a16:creationId xmlns:a16="http://schemas.microsoft.com/office/drawing/2014/main" id="{B383289B-D6E6-E3AF-D546-A06D193445FB}"/>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0" name="Freeform 236">
              <a:extLst>
                <a:ext uri="{FF2B5EF4-FFF2-40B4-BE49-F238E27FC236}">
                  <a16:creationId xmlns:a16="http://schemas.microsoft.com/office/drawing/2014/main" id="{7D55B91D-F090-1763-F4DC-025D46FE85F4}"/>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1" name="Freeform 238">
              <a:extLst>
                <a:ext uri="{FF2B5EF4-FFF2-40B4-BE49-F238E27FC236}">
                  <a16:creationId xmlns:a16="http://schemas.microsoft.com/office/drawing/2014/main" id="{02DD996B-3ABD-D9EA-610E-48B50A25B1C2}"/>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2" name="Freeform 240">
              <a:extLst>
                <a:ext uri="{FF2B5EF4-FFF2-40B4-BE49-F238E27FC236}">
                  <a16:creationId xmlns:a16="http://schemas.microsoft.com/office/drawing/2014/main" id="{0791E86A-9C4E-0C8A-7169-B18397083F63}"/>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3" name="Freeform 242">
              <a:extLst>
                <a:ext uri="{FF2B5EF4-FFF2-40B4-BE49-F238E27FC236}">
                  <a16:creationId xmlns:a16="http://schemas.microsoft.com/office/drawing/2014/main" id="{C9AA1210-8832-F693-2365-E910EEEBA1BE}"/>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4" name="Freeform 244">
              <a:extLst>
                <a:ext uri="{FF2B5EF4-FFF2-40B4-BE49-F238E27FC236}">
                  <a16:creationId xmlns:a16="http://schemas.microsoft.com/office/drawing/2014/main" id="{E1A33975-A155-B55B-9EE7-6DF308C11946}"/>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5" name="Freeform 246">
              <a:extLst>
                <a:ext uri="{FF2B5EF4-FFF2-40B4-BE49-F238E27FC236}">
                  <a16:creationId xmlns:a16="http://schemas.microsoft.com/office/drawing/2014/main" id="{D488BFDC-4DFB-0E23-6F05-6CDAE8EDA441}"/>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6" name="Freeform 248">
              <a:extLst>
                <a:ext uri="{FF2B5EF4-FFF2-40B4-BE49-F238E27FC236}">
                  <a16:creationId xmlns:a16="http://schemas.microsoft.com/office/drawing/2014/main" id="{730BF38D-B6E3-9447-A6B2-794CCB134CEF}"/>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7" name="Freeform 250">
              <a:extLst>
                <a:ext uri="{FF2B5EF4-FFF2-40B4-BE49-F238E27FC236}">
                  <a16:creationId xmlns:a16="http://schemas.microsoft.com/office/drawing/2014/main" id="{9C6D0459-E969-5DBC-65CB-5EBC7D091AFB}"/>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8" name="Freeform 252">
              <a:extLst>
                <a:ext uri="{FF2B5EF4-FFF2-40B4-BE49-F238E27FC236}">
                  <a16:creationId xmlns:a16="http://schemas.microsoft.com/office/drawing/2014/main" id="{DE4E5AD9-7E1C-155A-4A90-2D24C984E326}"/>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9" name="Freeform 254">
              <a:extLst>
                <a:ext uri="{FF2B5EF4-FFF2-40B4-BE49-F238E27FC236}">
                  <a16:creationId xmlns:a16="http://schemas.microsoft.com/office/drawing/2014/main" id="{D16641D5-05EF-8936-1192-E44100CA3F48}"/>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0" name="Freeform 256">
              <a:extLst>
                <a:ext uri="{FF2B5EF4-FFF2-40B4-BE49-F238E27FC236}">
                  <a16:creationId xmlns:a16="http://schemas.microsoft.com/office/drawing/2014/main" id="{67819F76-F4D7-0E19-8665-AE096FC8ACE0}"/>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1" name="Freeform 258">
              <a:extLst>
                <a:ext uri="{FF2B5EF4-FFF2-40B4-BE49-F238E27FC236}">
                  <a16:creationId xmlns:a16="http://schemas.microsoft.com/office/drawing/2014/main" id="{F4D7DEC3-63E4-EE11-E225-DC7AAF7CA4E4}"/>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2" name="Freeform 260">
              <a:extLst>
                <a:ext uri="{FF2B5EF4-FFF2-40B4-BE49-F238E27FC236}">
                  <a16:creationId xmlns:a16="http://schemas.microsoft.com/office/drawing/2014/main" id="{D3296E40-BBBA-C741-1A79-E7F7603ECE35}"/>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3" name="Freeform 262">
              <a:extLst>
                <a:ext uri="{FF2B5EF4-FFF2-40B4-BE49-F238E27FC236}">
                  <a16:creationId xmlns:a16="http://schemas.microsoft.com/office/drawing/2014/main" id="{38F9EF04-6061-71AF-053F-C320BD79B7F0}"/>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4" name="Freeform 264">
              <a:extLst>
                <a:ext uri="{FF2B5EF4-FFF2-40B4-BE49-F238E27FC236}">
                  <a16:creationId xmlns:a16="http://schemas.microsoft.com/office/drawing/2014/main" id="{AEA5D3DC-B9ED-5A79-375B-8696B4C6A669}"/>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5" name="Freeform 266">
              <a:extLst>
                <a:ext uri="{FF2B5EF4-FFF2-40B4-BE49-F238E27FC236}">
                  <a16:creationId xmlns:a16="http://schemas.microsoft.com/office/drawing/2014/main" id="{A9DD84DC-2079-CA3B-9939-9CDF6BB87D91}"/>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6" name="Freeform 268">
              <a:extLst>
                <a:ext uri="{FF2B5EF4-FFF2-40B4-BE49-F238E27FC236}">
                  <a16:creationId xmlns:a16="http://schemas.microsoft.com/office/drawing/2014/main" id="{A863B707-850A-93E2-8A5F-26ADB29F9DD2}"/>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7" name="Freeform 270">
              <a:extLst>
                <a:ext uri="{FF2B5EF4-FFF2-40B4-BE49-F238E27FC236}">
                  <a16:creationId xmlns:a16="http://schemas.microsoft.com/office/drawing/2014/main" id="{58430466-96BF-3A06-9142-D731087D4CA8}"/>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8" name="Freeform 272">
              <a:extLst>
                <a:ext uri="{FF2B5EF4-FFF2-40B4-BE49-F238E27FC236}">
                  <a16:creationId xmlns:a16="http://schemas.microsoft.com/office/drawing/2014/main" id="{577FD59E-80CA-49C7-B3DB-E6B8FBD8AAAB}"/>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9" name="Freeform 274">
              <a:extLst>
                <a:ext uri="{FF2B5EF4-FFF2-40B4-BE49-F238E27FC236}">
                  <a16:creationId xmlns:a16="http://schemas.microsoft.com/office/drawing/2014/main" id="{B7CA7264-9893-5B54-FB81-52B940E2AFA5}"/>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0" name="Freeform 276">
              <a:extLst>
                <a:ext uri="{FF2B5EF4-FFF2-40B4-BE49-F238E27FC236}">
                  <a16:creationId xmlns:a16="http://schemas.microsoft.com/office/drawing/2014/main" id="{9A61ECA5-329B-7CD6-FDD1-13B100A3378A}"/>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1" name="Freeform 278">
              <a:extLst>
                <a:ext uri="{FF2B5EF4-FFF2-40B4-BE49-F238E27FC236}">
                  <a16:creationId xmlns:a16="http://schemas.microsoft.com/office/drawing/2014/main" id="{30DB41B0-43DF-3A93-E36D-029B08B494D3}"/>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2" name="Freeform 280">
              <a:extLst>
                <a:ext uri="{FF2B5EF4-FFF2-40B4-BE49-F238E27FC236}">
                  <a16:creationId xmlns:a16="http://schemas.microsoft.com/office/drawing/2014/main" id="{774AEAAA-B89D-1EBA-7B71-BD4C78B44311}"/>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3" name="Freeform 282">
              <a:extLst>
                <a:ext uri="{FF2B5EF4-FFF2-40B4-BE49-F238E27FC236}">
                  <a16:creationId xmlns:a16="http://schemas.microsoft.com/office/drawing/2014/main" id="{601D3262-566E-E16A-E809-B6F563020FB3}"/>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4" name="Freeform 284">
              <a:extLst>
                <a:ext uri="{FF2B5EF4-FFF2-40B4-BE49-F238E27FC236}">
                  <a16:creationId xmlns:a16="http://schemas.microsoft.com/office/drawing/2014/main" id="{189A9CB7-CDFB-60DD-EA4D-72E120A94077}"/>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5" name="Freeform 286">
              <a:extLst>
                <a:ext uri="{FF2B5EF4-FFF2-40B4-BE49-F238E27FC236}">
                  <a16:creationId xmlns:a16="http://schemas.microsoft.com/office/drawing/2014/main" id="{59669813-1185-0C24-A943-EFBAF92C3AF5}"/>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6" name="Freeform 288">
              <a:extLst>
                <a:ext uri="{FF2B5EF4-FFF2-40B4-BE49-F238E27FC236}">
                  <a16:creationId xmlns:a16="http://schemas.microsoft.com/office/drawing/2014/main" id="{DD92ECA0-A18F-7130-FA0F-6DDA1729CE41}"/>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7" name="Freeform 290">
              <a:extLst>
                <a:ext uri="{FF2B5EF4-FFF2-40B4-BE49-F238E27FC236}">
                  <a16:creationId xmlns:a16="http://schemas.microsoft.com/office/drawing/2014/main" id="{F9DF069B-618C-BB97-2770-3D79C5E3C503}"/>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8" name="Freeform 292">
              <a:extLst>
                <a:ext uri="{FF2B5EF4-FFF2-40B4-BE49-F238E27FC236}">
                  <a16:creationId xmlns:a16="http://schemas.microsoft.com/office/drawing/2014/main" id="{8FA4E780-0FA6-B37E-77A7-9B394B64DAFF}"/>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9" name="Freeform 294">
              <a:extLst>
                <a:ext uri="{FF2B5EF4-FFF2-40B4-BE49-F238E27FC236}">
                  <a16:creationId xmlns:a16="http://schemas.microsoft.com/office/drawing/2014/main" id="{822AA2F1-2A3E-1F17-7EB7-200C63AF21B2}"/>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0" name="Freeform 296">
              <a:extLst>
                <a:ext uri="{FF2B5EF4-FFF2-40B4-BE49-F238E27FC236}">
                  <a16:creationId xmlns:a16="http://schemas.microsoft.com/office/drawing/2014/main" id="{A187BB73-2605-957D-F782-722B1E17B62E}"/>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1" name="Freeform 298">
              <a:extLst>
                <a:ext uri="{FF2B5EF4-FFF2-40B4-BE49-F238E27FC236}">
                  <a16:creationId xmlns:a16="http://schemas.microsoft.com/office/drawing/2014/main" id="{B78DB80B-92AA-7633-1A75-4C49069B0330}"/>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2" name="Freeform 300">
              <a:extLst>
                <a:ext uri="{FF2B5EF4-FFF2-40B4-BE49-F238E27FC236}">
                  <a16:creationId xmlns:a16="http://schemas.microsoft.com/office/drawing/2014/main" id="{D9991D40-5B9F-1A2E-013B-45629DEF0D00}"/>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3" name="Freeform 302">
              <a:extLst>
                <a:ext uri="{FF2B5EF4-FFF2-40B4-BE49-F238E27FC236}">
                  <a16:creationId xmlns:a16="http://schemas.microsoft.com/office/drawing/2014/main" id="{64442B17-E652-BCD9-4EF3-2585B5FE73A7}"/>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4" name="Freeform 304">
              <a:extLst>
                <a:ext uri="{FF2B5EF4-FFF2-40B4-BE49-F238E27FC236}">
                  <a16:creationId xmlns:a16="http://schemas.microsoft.com/office/drawing/2014/main" id="{DF05144A-130E-F0E2-9451-655D5982EDD2}"/>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5" name="Freeform 306">
              <a:extLst>
                <a:ext uri="{FF2B5EF4-FFF2-40B4-BE49-F238E27FC236}">
                  <a16:creationId xmlns:a16="http://schemas.microsoft.com/office/drawing/2014/main" id="{06082E14-BF51-0CAC-E679-37C20B8B4152}"/>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6" name="Freeform 308">
              <a:extLst>
                <a:ext uri="{FF2B5EF4-FFF2-40B4-BE49-F238E27FC236}">
                  <a16:creationId xmlns:a16="http://schemas.microsoft.com/office/drawing/2014/main" id="{B73D921A-2489-6AC9-F65A-940418A6FB4D}"/>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7" name="Freeform 310">
              <a:extLst>
                <a:ext uri="{FF2B5EF4-FFF2-40B4-BE49-F238E27FC236}">
                  <a16:creationId xmlns:a16="http://schemas.microsoft.com/office/drawing/2014/main" id="{C9255228-B460-FC4C-4056-44E1E56FE744}"/>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8" name="Freeform 312">
              <a:extLst>
                <a:ext uri="{FF2B5EF4-FFF2-40B4-BE49-F238E27FC236}">
                  <a16:creationId xmlns:a16="http://schemas.microsoft.com/office/drawing/2014/main" id="{9A42C6DA-A110-DEB9-6CDF-6FD6C0FFD681}"/>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9" name="Freeform 314">
              <a:extLst>
                <a:ext uri="{FF2B5EF4-FFF2-40B4-BE49-F238E27FC236}">
                  <a16:creationId xmlns:a16="http://schemas.microsoft.com/office/drawing/2014/main" id="{4F151C3C-0BA9-32CE-FCDA-3532FD68FE5B}"/>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0" name="Freeform 316">
              <a:extLst>
                <a:ext uri="{FF2B5EF4-FFF2-40B4-BE49-F238E27FC236}">
                  <a16:creationId xmlns:a16="http://schemas.microsoft.com/office/drawing/2014/main" id="{10E0EB9E-B81D-B304-C8A5-CAF1B0424E28}"/>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1" name="Freeform 318">
              <a:extLst>
                <a:ext uri="{FF2B5EF4-FFF2-40B4-BE49-F238E27FC236}">
                  <a16:creationId xmlns:a16="http://schemas.microsoft.com/office/drawing/2014/main" id="{BF55B24D-437C-ACF0-0D2B-B8033F115A5F}"/>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2" name="Freeform 320">
              <a:extLst>
                <a:ext uri="{FF2B5EF4-FFF2-40B4-BE49-F238E27FC236}">
                  <a16:creationId xmlns:a16="http://schemas.microsoft.com/office/drawing/2014/main" id="{DD45D6AB-C6D2-8E37-B738-0E475D9149D7}"/>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3" name="Freeform 322">
              <a:extLst>
                <a:ext uri="{FF2B5EF4-FFF2-40B4-BE49-F238E27FC236}">
                  <a16:creationId xmlns:a16="http://schemas.microsoft.com/office/drawing/2014/main" id="{3B9EAE49-A57F-4691-FFF6-9C3023F08924}"/>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4" name="Freeform 324">
              <a:extLst>
                <a:ext uri="{FF2B5EF4-FFF2-40B4-BE49-F238E27FC236}">
                  <a16:creationId xmlns:a16="http://schemas.microsoft.com/office/drawing/2014/main" id="{234A88A6-58FC-51CD-45C8-2CAF643BBBAE}"/>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5" name="Freeform 326">
              <a:extLst>
                <a:ext uri="{FF2B5EF4-FFF2-40B4-BE49-F238E27FC236}">
                  <a16:creationId xmlns:a16="http://schemas.microsoft.com/office/drawing/2014/main" id="{59784D7E-C8AC-C302-D325-259AFC133F0E}"/>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6" name="Freeform 328">
              <a:extLst>
                <a:ext uri="{FF2B5EF4-FFF2-40B4-BE49-F238E27FC236}">
                  <a16:creationId xmlns:a16="http://schemas.microsoft.com/office/drawing/2014/main" id="{02E38EAE-1018-AE22-4820-69CB4BBC00AD}"/>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7" name="Freeform 330">
              <a:extLst>
                <a:ext uri="{FF2B5EF4-FFF2-40B4-BE49-F238E27FC236}">
                  <a16:creationId xmlns:a16="http://schemas.microsoft.com/office/drawing/2014/main" id="{AEB3FE3E-0E9B-DC57-58DA-490AC9711D35}"/>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8" name="Freeform 332">
              <a:extLst>
                <a:ext uri="{FF2B5EF4-FFF2-40B4-BE49-F238E27FC236}">
                  <a16:creationId xmlns:a16="http://schemas.microsoft.com/office/drawing/2014/main" id="{A81A6EE3-7755-037B-B787-470C77B9DE9C}"/>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9" name="Freeform 334">
              <a:extLst>
                <a:ext uri="{FF2B5EF4-FFF2-40B4-BE49-F238E27FC236}">
                  <a16:creationId xmlns:a16="http://schemas.microsoft.com/office/drawing/2014/main" id="{2DB21AB1-F8B4-0CB5-1140-7BA084149B9B}"/>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0" name="Freeform 336">
              <a:extLst>
                <a:ext uri="{FF2B5EF4-FFF2-40B4-BE49-F238E27FC236}">
                  <a16:creationId xmlns:a16="http://schemas.microsoft.com/office/drawing/2014/main" id="{CC77995E-A93C-2EC0-CE1A-7A0B22E82B6D}"/>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1" name="Freeform 338">
              <a:extLst>
                <a:ext uri="{FF2B5EF4-FFF2-40B4-BE49-F238E27FC236}">
                  <a16:creationId xmlns:a16="http://schemas.microsoft.com/office/drawing/2014/main" id="{6E16B62A-46F7-B1BD-1616-EF2908AEB987}"/>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2" name="Freeform 340">
              <a:extLst>
                <a:ext uri="{FF2B5EF4-FFF2-40B4-BE49-F238E27FC236}">
                  <a16:creationId xmlns:a16="http://schemas.microsoft.com/office/drawing/2014/main" id="{00A19C84-AC57-C802-083B-78B3A06BD62F}"/>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3" name="Freeform 342">
              <a:extLst>
                <a:ext uri="{FF2B5EF4-FFF2-40B4-BE49-F238E27FC236}">
                  <a16:creationId xmlns:a16="http://schemas.microsoft.com/office/drawing/2014/main" id="{19B8A29E-AE95-B314-A61C-0B67B2FF1EC3}"/>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4" name="Freeform 344">
              <a:extLst>
                <a:ext uri="{FF2B5EF4-FFF2-40B4-BE49-F238E27FC236}">
                  <a16:creationId xmlns:a16="http://schemas.microsoft.com/office/drawing/2014/main" id="{3AE315C2-C369-F20D-8875-C2613298621D}"/>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5" name="Freeform 346">
              <a:extLst>
                <a:ext uri="{FF2B5EF4-FFF2-40B4-BE49-F238E27FC236}">
                  <a16:creationId xmlns:a16="http://schemas.microsoft.com/office/drawing/2014/main" id="{31F84C78-B1AC-1640-01AB-3D14B59A0255}"/>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6" name="Freeform 348">
              <a:extLst>
                <a:ext uri="{FF2B5EF4-FFF2-40B4-BE49-F238E27FC236}">
                  <a16:creationId xmlns:a16="http://schemas.microsoft.com/office/drawing/2014/main" id="{C363139C-5C87-D172-2C54-BC97B4466F11}"/>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7" name="Freeform 350">
              <a:extLst>
                <a:ext uri="{FF2B5EF4-FFF2-40B4-BE49-F238E27FC236}">
                  <a16:creationId xmlns:a16="http://schemas.microsoft.com/office/drawing/2014/main" id="{8F42258B-7FBC-1380-54B6-33D58CA10DE4}"/>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8" name="Freeform 352">
              <a:extLst>
                <a:ext uri="{FF2B5EF4-FFF2-40B4-BE49-F238E27FC236}">
                  <a16:creationId xmlns:a16="http://schemas.microsoft.com/office/drawing/2014/main" id="{43AC9D32-DD68-B313-FD39-F580F3E42549}"/>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9" name="Freeform 354">
              <a:extLst>
                <a:ext uri="{FF2B5EF4-FFF2-40B4-BE49-F238E27FC236}">
                  <a16:creationId xmlns:a16="http://schemas.microsoft.com/office/drawing/2014/main" id="{1C89C67A-2E63-79B9-B0E4-CA9A96F63932}"/>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0" name="Freeform 356">
              <a:extLst>
                <a:ext uri="{FF2B5EF4-FFF2-40B4-BE49-F238E27FC236}">
                  <a16:creationId xmlns:a16="http://schemas.microsoft.com/office/drawing/2014/main" id="{F100481B-CD91-D224-507D-8FC053B7C46D}"/>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1" name="Freeform 358">
              <a:extLst>
                <a:ext uri="{FF2B5EF4-FFF2-40B4-BE49-F238E27FC236}">
                  <a16:creationId xmlns:a16="http://schemas.microsoft.com/office/drawing/2014/main" id="{E9F207AC-8C32-465E-9FCD-22E45B5935AF}"/>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2" name="Freeform 360">
              <a:extLst>
                <a:ext uri="{FF2B5EF4-FFF2-40B4-BE49-F238E27FC236}">
                  <a16:creationId xmlns:a16="http://schemas.microsoft.com/office/drawing/2014/main" id="{6D60069B-FB56-B56D-C9A6-D559A8495EEE}"/>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3" name="Freeform 362">
              <a:extLst>
                <a:ext uri="{FF2B5EF4-FFF2-40B4-BE49-F238E27FC236}">
                  <a16:creationId xmlns:a16="http://schemas.microsoft.com/office/drawing/2014/main" id="{58596036-242F-9DB8-F175-123C5FBF3220}"/>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4" name="Freeform 364">
              <a:extLst>
                <a:ext uri="{FF2B5EF4-FFF2-40B4-BE49-F238E27FC236}">
                  <a16:creationId xmlns:a16="http://schemas.microsoft.com/office/drawing/2014/main" id="{B4E7AA23-EBF1-3884-C9A3-1A4B685112D3}"/>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5" name="Freeform 366">
              <a:extLst>
                <a:ext uri="{FF2B5EF4-FFF2-40B4-BE49-F238E27FC236}">
                  <a16:creationId xmlns:a16="http://schemas.microsoft.com/office/drawing/2014/main" id="{2190BED8-52B2-7F58-9C53-65CB6AC734F1}"/>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6" name="Freeform 368">
              <a:extLst>
                <a:ext uri="{FF2B5EF4-FFF2-40B4-BE49-F238E27FC236}">
                  <a16:creationId xmlns:a16="http://schemas.microsoft.com/office/drawing/2014/main" id="{BE8D1157-62DC-F347-DB8A-F4C9E72823A8}"/>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7" name="Freeform 370">
              <a:extLst>
                <a:ext uri="{FF2B5EF4-FFF2-40B4-BE49-F238E27FC236}">
                  <a16:creationId xmlns:a16="http://schemas.microsoft.com/office/drawing/2014/main" id="{C6F4E32C-00B1-C10D-10B6-60A7DD8D8753}"/>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8" name="Freeform 372">
              <a:extLst>
                <a:ext uri="{FF2B5EF4-FFF2-40B4-BE49-F238E27FC236}">
                  <a16:creationId xmlns:a16="http://schemas.microsoft.com/office/drawing/2014/main" id="{57A2D658-74FE-134C-8189-45733E6BC57E}"/>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9" name="Freeform 374">
              <a:extLst>
                <a:ext uri="{FF2B5EF4-FFF2-40B4-BE49-F238E27FC236}">
                  <a16:creationId xmlns:a16="http://schemas.microsoft.com/office/drawing/2014/main" id="{EC125670-4C0C-C0AE-E5EC-540E255DD5C3}"/>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0" name="Freeform 376">
              <a:extLst>
                <a:ext uri="{FF2B5EF4-FFF2-40B4-BE49-F238E27FC236}">
                  <a16:creationId xmlns:a16="http://schemas.microsoft.com/office/drawing/2014/main" id="{EE4B41E3-06CE-8D3F-57A6-88398439B348}"/>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1" name="Freeform 378">
              <a:extLst>
                <a:ext uri="{FF2B5EF4-FFF2-40B4-BE49-F238E27FC236}">
                  <a16:creationId xmlns:a16="http://schemas.microsoft.com/office/drawing/2014/main" id="{B89D3804-E2CA-4187-59F3-4E81B3F5AEC3}"/>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2" name="Freeform 380">
              <a:extLst>
                <a:ext uri="{FF2B5EF4-FFF2-40B4-BE49-F238E27FC236}">
                  <a16:creationId xmlns:a16="http://schemas.microsoft.com/office/drawing/2014/main" id="{A5B546E5-B606-AB95-7C27-FF4F8F1BD4C2}"/>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3" name="Freeform 382">
              <a:extLst>
                <a:ext uri="{FF2B5EF4-FFF2-40B4-BE49-F238E27FC236}">
                  <a16:creationId xmlns:a16="http://schemas.microsoft.com/office/drawing/2014/main" id="{10AC54A8-537C-3EC6-803E-C5C663B28329}"/>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4" name="Freeform 384">
              <a:extLst>
                <a:ext uri="{FF2B5EF4-FFF2-40B4-BE49-F238E27FC236}">
                  <a16:creationId xmlns:a16="http://schemas.microsoft.com/office/drawing/2014/main" id="{10D31B3E-4D6E-641D-19D8-CB2F3A98289B}"/>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5" name="Freeform 386">
              <a:extLst>
                <a:ext uri="{FF2B5EF4-FFF2-40B4-BE49-F238E27FC236}">
                  <a16:creationId xmlns:a16="http://schemas.microsoft.com/office/drawing/2014/main" id="{AB4881E8-695C-001C-E8F6-0CEADEEEA5B6}"/>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6" name="Freeform 388">
              <a:extLst>
                <a:ext uri="{FF2B5EF4-FFF2-40B4-BE49-F238E27FC236}">
                  <a16:creationId xmlns:a16="http://schemas.microsoft.com/office/drawing/2014/main" id="{6BD48E7C-A9D0-3952-F785-3686BFF9C802}"/>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7" name="Freeform 390">
              <a:extLst>
                <a:ext uri="{FF2B5EF4-FFF2-40B4-BE49-F238E27FC236}">
                  <a16:creationId xmlns:a16="http://schemas.microsoft.com/office/drawing/2014/main" id="{C54B5DCC-F6F8-124C-AED6-D4FEB6A895CD}"/>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8" name="Freeform 392">
              <a:extLst>
                <a:ext uri="{FF2B5EF4-FFF2-40B4-BE49-F238E27FC236}">
                  <a16:creationId xmlns:a16="http://schemas.microsoft.com/office/drawing/2014/main" id="{145466D9-69C7-66F7-EFDE-F6753F73BC6F}"/>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9" name="Freeform 394">
              <a:extLst>
                <a:ext uri="{FF2B5EF4-FFF2-40B4-BE49-F238E27FC236}">
                  <a16:creationId xmlns:a16="http://schemas.microsoft.com/office/drawing/2014/main" id="{95A1485C-AB75-E256-6970-311F63F8FE08}"/>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0" name="Freeform 396">
              <a:extLst>
                <a:ext uri="{FF2B5EF4-FFF2-40B4-BE49-F238E27FC236}">
                  <a16:creationId xmlns:a16="http://schemas.microsoft.com/office/drawing/2014/main" id="{2385DE71-3EBB-A168-D786-476FC4BDCC94}"/>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1" name="Freeform 398">
              <a:extLst>
                <a:ext uri="{FF2B5EF4-FFF2-40B4-BE49-F238E27FC236}">
                  <a16:creationId xmlns:a16="http://schemas.microsoft.com/office/drawing/2014/main" id="{8707CA57-6135-C542-03B9-4547478BEDFD}"/>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2" name="Freeform 400">
              <a:extLst>
                <a:ext uri="{FF2B5EF4-FFF2-40B4-BE49-F238E27FC236}">
                  <a16:creationId xmlns:a16="http://schemas.microsoft.com/office/drawing/2014/main" id="{EF15F88F-CACD-B45C-B5EF-BF983276E1F5}"/>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3" name="Freeform 402">
              <a:extLst>
                <a:ext uri="{FF2B5EF4-FFF2-40B4-BE49-F238E27FC236}">
                  <a16:creationId xmlns:a16="http://schemas.microsoft.com/office/drawing/2014/main" id="{503843C4-57D3-2482-FA33-25ABEDDE53C4}"/>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4" name="Freeform 404">
              <a:extLst>
                <a:ext uri="{FF2B5EF4-FFF2-40B4-BE49-F238E27FC236}">
                  <a16:creationId xmlns:a16="http://schemas.microsoft.com/office/drawing/2014/main" id="{EE0444E6-A8FB-C384-F39B-7946428059D4}"/>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5" name="Freeform 407">
              <a:extLst>
                <a:ext uri="{FF2B5EF4-FFF2-40B4-BE49-F238E27FC236}">
                  <a16:creationId xmlns:a16="http://schemas.microsoft.com/office/drawing/2014/main" id="{89C38E11-267A-954A-F797-F328D7BE497C}"/>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6" name="Freeform 417">
              <a:extLst>
                <a:ext uri="{FF2B5EF4-FFF2-40B4-BE49-F238E27FC236}">
                  <a16:creationId xmlns:a16="http://schemas.microsoft.com/office/drawing/2014/main" id="{C12CC03E-ACC2-1823-3CF9-825109DB0708}"/>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7" name="Freeform 431">
              <a:extLst>
                <a:ext uri="{FF2B5EF4-FFF2-40B4-BE49-F238E27FC236}">
                  <a16:creationId xmlns:a16="http://schemas.microsoft.com/office/drawing/2014/main" id="{4CF460C7-DA84-FAC8-2C83-6A6F7E0B8706}"/>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8" name="Freeform 433">
              <a:extLst>
                <a:ext uri="{FF2B5EF4-FFF2-40B4-BE49-F238E27FC236}">
                  <a16:creationId xmlns:a16="http://schemas.microsoft.com/office/drawing/2014/main" id="{BED29D84-2184-61D5-FA92-56AD0DF272D2}"/>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519" name="Freeform 224">
              <a:extLst>
                <a:ext uri="{FF2B5EF4-FFF2-40B4-BE49-F238E27FC236}">
                  <a16:creationId xmlns:a16="http://schemas.microsoft.com/office/drawing/2014/main" id="{9077034D-23FB-ABD5-6C4A-2E362804E554}"/>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0" name="Freeform 220">
              <a:extLst>
                <a:ext uri="{FF2B5EF4-FFF2-40B4-BE49-F238E27FC236}">
                  <a16:creationId xmlns:a16="http://schemas.microsoft.com/office/drawing/2014/main" id="{42114592-BF20-8ACD-D7FD-F0D2D6919D4E}"/>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1" name="Freeform 218">
              <a:extLst>
                <a:ext uri="{FF2B5EF4-FFF2-40B4-BE49-F238E27FC236}">
                  <a16:creationId xmlns:a16="http://schemas.microsoft.com/office/drawing/2014/main" id="{E4E7C0B7-FD87-DBFC-E51D-B4A705ADA226}"/>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2" name="Freeform 222">
              <a:extLst>
                <a:ext uri="{FF2B5EF4-FFF2-40B4-BE49-F238E27FC236}">
                  <a16:creationId xmlns:a16="http://schemas.microsoft.com/office/drawing/2014/main" id="{D3CDE1BF-7064-DE40-6762-D08C01E6820E}"/>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3" name="Freeform 226">
              <a:extLst>
                <a:ext uri="{FF2B5EF4-FFF2-40B4-BE49-F238E27FC236}">
                  <a16:creationId xmlns:a16="http://schemas.microsoft.com/office/drawing/2014/main" id="{25EC1719-4F62-9AC1-7048-CE5F26E4987C}"/>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524" name="Gruppieren 1523">
            <a:extLst>
              <a:ext uri="{FF2B5EF4-FFF2-40B4-BE49-F238E27FC236}">
                <a16:creationId xmlns:a16="http://schemas.microsoft.com/office/drawing/2014/main" id="{C9D0A568-5126-20F3-D88C-95B86E6155E0}"/>
              </a:ext>
            </a:extLst>
          </p:cNvPr>
          <p:cNvGrpSpPr/>
          <p:nvPr/>
        </p:nvGrpSpPr>
        <p:grpSpPr>
          <a:xfrm>
            <a:off x="11498983" y="5373098"/>
            <a:ext cx="97200" cy="1138241"/>
            <a:chOff x="11498983" y="5373098"/>
            <a:chExt cx="97200" cy="1138241"/>
          </a:xfrm>
          <a:noFill/>
        </p:grpSpPr>
        <p:sp>
          <p:nvSpPr>
            <p:cNvPr id="1525" name="Ellipse 1524">
              <a:extLst>
                <a:ext uri="{FF2B5EF4-FFF2-40B4-BE49-F238E27FC236}">
                  <a16:creationId xmlns:a16="http://schemas.microsoft.com/office/drawing/2014/main" id="{C2BB4D81-549F-3655-2C08-1DD4BD7F246A}"/>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26" name="Ellipse 1525">
              <a:extLst>
                <a:ext uri="{FF2B5EF4-FFF2-40B4-BE49-F238E27FC236}">
                  <a16:creationId xmlns:a16="http://schemas.microsoft.com/office/drawing/2014/main" id="{292FC80C-4962-95FF-D169-A60CE589FBF8}"/>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27" name="Ellipse 1526">
              <a:extLst>
                <a:ext uri="{FF2B5EF4-FFF2-40B4-BE49-F238E27FC236}">
                  <a16:creationId xmlns:a16="http://schemas.microsoft.com/office/drawing/2014/main" id="{DCDAD403-15D2-C593-7B05-BC8B085B4962}"/>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28" name="Ellipse 1527">
              <a:extLst>
                <a:ext uri="{FF2B5EF4-FFF2-40B4-BE49-F238E27FC236}">
                  <a16:creationId xmlns:a16="http://schemas.microsoft.com/office/drawing/2014/main" id="{648C3C88-3303-8260-2BC3-32F800A42C42}"/>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29" name="Ellipse 1528">
              <a:extLst>
                <a:ext uri="{FF2B5EF4-FFF2-40B4-BE49-F238E27FC236}">
                  <a16:creationId xmlns:a16="http://schemas.microsoft.com/office/drawing/2014/main" id="{69570CD8-B965-41E7-F7A8-0C0E6AEE1423}"/>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530" name="Ellipse 1529">
              <a:extLst>
                <a:ext uri="{FF2B5EF4-FFF2-40B4-BE49-F238E27FC236}">
                  <a16:creationId xmlns:a16="http://schemas.microsoft.com/office/drawing/2014/main" id="{6A5B497E-ADD3-44A8-457A-1F9DA1536B5E}"/>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306914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2160240" cy="1593553"/>
          </a:xfrm>
        </p:spPr>
        <p:txBody>
          <a:bodyPr/>
          <a:lstStyle/>
          <a:p>
            <a:r>
              <a:rPr lang="fr-CH" dirty="0"/>
              <a:t>Le Groupe du Centre.</a:t>
            </a:r>
          </a:p>
          <a:p>
            <a:r>
              <a:rPr lang="it-IT" dirty="0"/>
              <a:t>Le Centre. PEV.</a:t>
            </a:r>
          </a:p>
          <a:p>
            <a:r>
              <a:rPr lang="it-IT" dirty="0"/>
              <a:t>M-E</a:t>
            </a:r>
            <a:endParaRPr lang="fr-CH" dirty="0">
              <a:solidFill>
                <a:schemeClr val="bg1"/>
              </a:solidFill>
            </a:endParaRPr>
          </a:p>
          <a:p>
            <a:r>
              <a:rPr lang="fr-CH" dirty="0">
                <a:solidFill>
                  <a:schemeClr val="bg1"/>
                </a:solidFill>
              </a:rPr>
              <a:t>31 députés au </a:t>
            </a:r>
          </a:p>
          <a:p>
            <a:r>
              <a:rPr lang="fr-CH" dirty="0">
                <a:solidFill>
                  <a:schemeClr val="bg1"/>
                </a:solidFill>
              </a:rPr>
              <a:t>Conseil national</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26</a:t>
            </a:fld>
            <a:endParaRPr lang="de-CH"/>
          </a:p>
        </p:txBody>
      </p:sp>
      <p:grpSp>
        <p:nvGrpSpPr>
          <p:cNvPr id="11" name="Gruppieren 10">
            <a:extLst>
              <a:ext uri="{FF2B5EF4-FFF2-40B4-BE49-F238E27FC236}">
                <a16:creationId xmlns:a16="http://schemas.microsoft.com/office/drawing/2014/main" id="{B570D4E8-B579-C1C3-BFF7-364AF2286BE8}"/>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5BC9DB31-EA27-004F-7A3D-ECED1DF60A52}"/>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97">
              <a:extLst>
                <a:ext uri="{FF2B5EF4-FFF2-40B4-BE49-F238E27FC236}">
                  <a16:creationId xmlns:a16="http://schemas.microsoft.com/office/drawing/2014/main" id="{3E1C29F2-1FEB-B948-8BFC-9629F6D58B5C}"/>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99">
              <a:extLst>
                <a:ext uri="{FF2B5EF4-FFF2-40B4-BE49-F238E27FC236}">
                  <a16:creationId xmlns:a16="http://schemas.microsoft.com/office/drawing/2014/main" id="{94B8181A-16DB-519C-64B4-7BEB93C6FB48}"/>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01">
              <a:extLst>
                <a:ext uri="{FF2B5EF4-FFF2-40B4-BE49-F238E27FC236}">
                  <a16:creationId xmlns:a16="http://schemas.microsoft.com/office/drawing/2014/main" id="{102871E8-F32A-B299-2EF0-1346623A15FB}"/>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03">
              <a:extLst>
                <a:ext uri="{FF2B5EF4-FFF2-40B4-BE49-F238E27FC236}">
                  <a16:creationId xmlns:a16="http://schemas.microsoft.com/office/drawing/2014/main" id="{3D8C8B25-15BD-BC84-FD63-29E3BAE1A446}"/>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05">
              <a:extLst>
                <a:ext uri="{FF2B5EF4-FFF2-40B4-BE49-F238E27FC236}">
                  <a16:creationId xmlns:a16="http://schemas.microsoft.com/office/drawing/2014/main" id="{868135BB-5769-06C5-F2E3-EA0930FC53BF}"/>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07">
              <a:extLst>
                <a:ext uri="{FF2B5EF4-FFF2-40B4-BE49-F238E27FC236}">
                  <a16:creationId xmlns:a16="http://schemas.microsoft.com/office/drawing/2014/main" id="{C6B08396-E9E4-5742-3C6E-D278FDBA32E1}"/>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09">
              <a:extLst>
                <a:ext uri="{FF2B5EF4-FFF2-40B4-BE49-F238E27FC236}">
                  <a16:creationId xmlns:a16="http://schemas.microsoft.com/office/drawing/2014/main" id="{D72F208C-C544-0183-EC25-3E7CEF80BB5B}"/>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11">
              <a:extLst>
                <a:ext uri="{FF2B5EF4-FFF2-40B4-BE49-F238E27FC236}">
                  <a16:creationId xmlns:a16="http://schemas.microsoft.com/office/drawing/2014/main" id="{63ED6A2E-538C-0217-2A7B-B3B51FE2DB92}"/>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13">
              <a:extLst>
                <a:ext uri="{FF2B5EF4-FFF2-40B4-BE49-F238E27FC236}">
                  <a16:creationId xmlns:a16="http://schemas.microsoft.com/office/drawing/2014/main" id="{101CED9E-ED22-7437-396A-E9FD67A3987D}"/>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115">
              <a:extLst>
                <a:ext uri="{FF2B5EF4-FFF2-40B4-BE49-F238E27FC236}">
                  <a16:creationId xmlns:a16="http://schemas.microsoft.com/office/drawing/2014/main" id="{33183923-247D-ED19-6744-4D77B209A631}"/>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409">
              <a:extLst>
                <a:ext uri="{FF2B5EF4-FFF2-40B4-BE49-F238E27FC236}">
                  <a16:creationId xmlns:a16="http://schemas.microsoft.com/office/drawing/2014/main" id="{07100970-D543-5300-905B-6AD80B611F08}"/>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11">
              <a:extLst>
                <a:ext uri="{FF2B5EF4-FFF2-40B4-BE49-F238E27FC236}">
                  <a16:creationId xmlns:a16="http://schemas.microsoft.com/office/drawing/2014/main" id="{DDC3FEE3-9FB6-44ED-1EDE-B878EE3C614B}"/>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13">
              <a:extLst>
                <a:ext uri="{FF2B5EF4-FFF2-40B4-BE49-F238E27FC236}">
                  <a16:creationId xmlns:a16="http://schemas.microsoft.com/office/drawing/2014/main" id="{436FAF58-196A-6E81-3F8B-323B853D8164}"/>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15">
              <a:extLst>
                <a:ext uri="{FF2B5EF4-FFF2-40B4-BE49-F238E27FC236}">
                  <a16:creationId xmlns:a16="http://schemas.microsoft.com/office/drawing/2014/main" id="{74E7FAD4-4551-2210-13D6-A116A7E4C927}"/>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419">
              <a:extLst>
                <a:ext uri="{FF2B5EF4-FFF2-40B4-BE49-F238E27FC236}">
                  <a16:creationId xmlns:a16="http://schemas.microsoft.com/office/drawing/2014/main" id="{3C7C98C7-BC0D-512F-AC05-818E0DA1C06F}"/>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421">
              <a:extLst>
                <a:ext uri="{FF2B5EF4-FFF2-40B4-BE49-F238E27FC236}">
                  <a16:creationId xmlns:a16="http://schemas.microsoft.com/office/drawing/2014/main" id="{FFA8CB88-5BD0-D77D-529C-F0249CA8CC07}"/>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423">
              <a:extLst>
                <a:ext uri="{FF2B5EF4-FFF2-40B4-BE49-F238E27FC236}">
                  <a16:creationId xmlns:a16="http://schemas.microsoft.com/office/drawing/2014/main" id="{98F127EC-0B95-B8B6-E9FE-7ECAC7A6CFFA}"/>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425">
              <a:extLst>
                <a:ext uri="{FF2B5EF4-FFF2-40B4-BE49-F238E27FC236}">
                  <a16:creationId xmlns:a16="http://schemas.microsoft.com/office/drawing/2014/main" id="{BDC2167A-D12E-A7CF-B6DD-C43B7D5131A5}"/>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427">
              <a:extLst>
                <a:ext uri="{FF2B5EF4-FFF2-40B4-BE49-F238E27FC236}">
                  <a16:creationId xmlns:a16="http://schemas.microsoft.com/office/drawing/2014/main" id="{B4945238-FF5F-AA0C-3509-AEF458FE679D}"/>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429">
              <a:extLst>
                <a:ext uri="{FF2B5EF4-FFF2-40B4-BE49-F238E27FC236}">
                  <a16:creationId xmlns:a16="http://schemas.microsoft.com/office/drawing/2014/main" id="{74D5C995-F21E-1617-CCBA-6D0574D33065}"/>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5">
              <a:extLst>
                <a:ext uri="{FF2B5EF4-FFF2-40B4-BE49-F238E27FC236}">
                  <a16:creationId xmlns:a16="http://schemas.microsoft.com/office/drawing/2014/main" id="{37F780D5-1251-7DBE-345F-41588778044D}"/>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917A4EDF-AFDC-2C15-966D-55B9134E2759}"/>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9">
              <a:extLst>
                <a:ext uri="{FF2B5EF4-FFF2-40B4-BE49-F238E27FC236}">
                  <a16:creationId xmlns:a16="http://schemas.microsoft.com/office/drawing/2014/main" id="{93E725C3-E207-C340-4667-17CB46D3F75B}"/>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11">
              <a:extLst>
                <a:ext uri="{FF2B5EF4-FFF2-40B4-BE49-F238E27FC236}">
                  <a16:creationId xmlns:a16="http://schemas.microsoft.com/office/drawing/2014/main" id="{A18FCEF6-146F-43AA-9955-2FBF0744DB4C}"/>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13">
              <a:extLst>
                <a:ext uri="{FF2B5EF4-FFF2-40B4-BE49-F238E27FC236}">
                  <a16:creationId xmlns:a16="http://schemas.microsoft.com/office/drawing/2014/main" id="{4D255A49-C254-E84A-650E-1C02F60A2E10}"/>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15">
              <a:extLst>
                <a:ext uri="{FF2B5EF4-FFF2-40B4-BE49-F238E27FC236}">
                  <a16:creationId xmlns:a16="http://schemas.microsoft.com/office/drawing/2014/main" id="{1DEE677A-F55B-1E29-79B8-FDD97844EEA6}"/>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17">
              <a:extLst>
                <a:ext uri="{FF2B5EF4-FFF2-40B4-BE49-F238E27FC236}">
                  <a16:creationId xmlns:a16="http://schemas.microsoft.com/office/drawing/2014/main" id="{C3BE8EAD-FA93-9BB4-05A3-5C4911F2A855}"/>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19">
              <a:extLst>
                <a:ext uri="{FF2B5EF4-FFF2-40B4-BE49-F238E27FC236}">
                  <a16:creationId xmlns:a16="http://schemas.microsoft.com/office/drawing/2014/main" id="{0FDB5CED-324B-2568-D96B-7A5B40B09D6F}"/>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D1A61F72-FAE0-E61A-EAD4-5057D13B9096}"/>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3">
              <a:extLst>
                <a:ext uri="{FF2B5EF4-FFF2-40B4-BE49-F238E27FC236}">
                  <a16:creationId xmlns:a16="http://schemas.microsoft.com/office/drawing/2014/main" id="{CA2AE55C-0253-6443-566E-A6C3CE9292CD}"/>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25">
              <a:extLst>
                <a:ext uri="{FF2B5EF4-FFF2-40B4-BE49-F238E27FC236}">
                  <a16:creationId xmlns:a16="http://schemas.microsoft.com/office/drawing/2014/main" id="{C1E23063-4CEA-2A0D-928B-F61E25977EAF}"/>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27">
              <a:extLst>
                <a:ext uri="{FF2B5EF4-FFF2-40B4-BE49-F238E27FC236}">
                  <a16:creationId xmlns:a16="http://schemas.microsoft.com/office/drawing/2014/main" id="{9AF7AED1-8585-F4E7-7DA0-7A554647A478}"/>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29">
              <a:extLst>
                <a:ext uri="{FF2B5EF4-FFF2-40B4-BE49-F238E27FC236}">
                  <a16:creationId xmlns:a16="http://schemas.microsoft.com/office/drawing/2014/main" id="{51F2A73D-40F8-49E1-BD1B-94FBD336E22A}"/>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28FAD357-7173-5843-174A-985A42256EEE}"/>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3">
              <a:extLst>
                <a:ext uri="{FF2B5EF4-FFF2-40B4-BE49-F238E27FC236}">
                  <a16:creationId xmlns:a16="http://schemas.microsoft.com/office/drawing/2014/main" id="{B8F14D5B-C9BC-B40C-87F5-FB3391256EFF}"/>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5">
              <a:extLst>
                <a:ext uri="{FF2B5EF4-FFF2-40B4-BE49-F238E27FC236}">
                  <a16:creationId xmlns:a16="http://schemas.microsoft.com/office/drawing/2014/main" id="{5612E174-9939-547D-3D65-1589FC89FCDF}"/>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7">
              <a:extLst>
                <a:ext uri="{FF2B5EF4-FFF2-40B4-BE49-F238E27FC236}">
                  <a16:creationId xmlns:a16="http://schemas.microsoft.com/office/drawing/2014/main" id="{1BEAF469-3D88-9695-C8E9-3AA7C03A80EF}"/>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9">
              <a:extLst>
                <a:ext uri="{FF2B5EF4-FFF2-40B4-BE49-F238E27FC236}">
                  <a16:creationId xmlns:a16="http://schemas.microsoft.com/office/drawing/2014/main" id="{FFFF78E2-774E-5917-F00F-891A5D77D410}"/>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41">
              <a:extLst>
                <a:ext uri="{FF2B5EF4-FFF2-40B4-BE49-F238E27FC236}">
                  <a16:creationId xmlns:a16="http://schemas.microsoft.com/office/drawing/2014/main" id="{BDA05EBE-F88F-627C-E08C-4DF4B29D5005}"/>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43">
              <a:extLst>
                <a:ext uri="{FF2B5EF4-FFF2-40B4-BE49-F238E27FC236}">
                  <a16:creationId xmlns:a16="http://schemas.microsoft.com/office/drawing/2014/main" id="{3B909B97-D5DE-DEB9-5B80-41C70A5C2A0A}"/>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45">
              <a:extLst>
                <a:ext uri="{FF2B5EF4-FFF2-40B4-BE49-F238E27FC236}">
                  <a16:creationId xmlns:a16="http://schemas.microsoft.com/office/drawing/2014/main" id="{8B2D6CA6-46A3-F0C9-616C-F1D30E8A72B5}"/>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47">
              <a:extLst>
                <a:ext uri="{FF2B5EF4-FFF2-40B4-BE49-F238E27FC236}">
                  <a16:creationId xmlns:a16="http://schemas.microsoft.com/office/drawing/2014/main" id="{EA64DB9F-E636-8437-F3FC-EBFB75655CFD}"/>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49">
              <a:extLst>
                <a:ext uri="{FF2B5EF4-FFF2-40B4-BE49-F238E27FC236}">
                  <a16:creationId xmlns:a16="http://schemas.microsoft.com/office/drawing/2014/main" id="{B5EC786D-AED5-5C20-C1C6-0734B9A1E354}"/>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C01BFB98-7209-7023-037D-BC5E7F926A00}"/>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3">
              <a:extLst>
                <a:ext uri="{FF2B5EF4-FFF2-40B4-BE49-F238E27FC236}">
                  <a16:creationId xmlns:a16="http://schemas.microsoft.com/office/drawing/2014/main" id="{EEE5FD38-5870-9DE9-22BE-622FDF32BDB4}"/>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5">
              <a:extLst>
                <a:ext uri="{FF2B5EF4-FFF2-40B4-BE49-F238E27FC236}">
                  <a16:creationId xmlns:a16="http://schemas.microsoft.com/office/drawing/2014/main" id="{8E1B76E7-DCEE-4C3C-3BD5-9BD3A658F48B}"/>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7">
              <a:extLst>
                <a:ext uri="{FF2B5EF4-FFF2-40B4-BE49-F238E27FC236}">
                  <a16:creationId xmlns:a16="http://schemas.microsoft.com/office/drawing/2014/main" id="{DDB90E57-7486-AD31-F46F-48C6C957875B}"/>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37BD985B-5386-C02D-93D1-86654154069B}"/>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1">
              <a:extLst>
                <a:ext uri="{FF2B5EF4-FFF2-40B4-BE49-F238E27FC236}">
                  <a16:creationId xmlns:a16="http://schemas.microsoft.com/office/drawing/2014/main" id="{D23AF3B9-20D6-0AA1-0AAD-3BA5B8619CFA}"/>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3">
              <a:extLst>
                <a:ext uri="{FF2B5EF4-FFF2-40B4-BE49-F238E27FC236}">
                  <a16:creationId xmlns:a16="http://schemas.microsoft.com/office/drawing/2014/main" id="{1CD7FA49-A975-CE4B-50F9-A64D6ED342AB}"/>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5">
              <a:extLst>
                <a:ext uri="{FF2B5EF4-FFF2-40B4-BE49-F238E27FC236}">
                  <a16:creationId xmlns:a16="http://schemas.microsoft.com/office/drawing/2014/main" id="{093858DE-D036-39A8-46AD-1A7D7A2C250B}"/>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6" name="Freeform 67">
              <a:extLst>
                <a:ext uri="{FF2B5EF4-FFF2-40B4-BE49-F238E27FC236}">
                  <a16:creationId xmlns:a16="http://schemas.microsoft.com/office/drawing/2014/main" id="{64D305AD-6DA5-7F4A-54B1-0B7BAA8E49FC}"/>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7" name="Freeform 69">
              <a:extLst>
                <a:ext uri="{FF2B5EF4-FFF2-40B4-BE49-F238E27FC236}">
                  <a16:creationId xmlns:a16="http://schemas.microsoft.com/office/drawing/2014/main" id="{08BED209-1E83-2AD6-46D9-398291A08EE3}"/>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8" name="Freeform 71">
              <a:extLst>
                <a:ext uri="{FF2B5EF4-FFF2-40B4-BE49-F238E27FC236}">
                  <a16:creationId xmlns:a16="http://schemas.microsoft.com/office/drawing/2014/main" id="{36BC7F3A-5C94-FF0A-D285-465B8627BF83}"/>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9" name="Freeform 73">
              <a:extLst>
                <a:ext uri="{FF2B5EF4-FFF2-40B4-BE49-F238E27FC236}">
                  <a16:creationId xmlns:a16="http://schemas.microsoft.com/office/drawing/2014/main" id="{0C0FBD76-2D4E-D950-63CB-F89AB0132354}"/>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0" name="Freeform 75">
              <a:extLst>
                <a:ext uri="{FF2B5EF4-FFF2-40B4-BE49-F238E27FC236}">
                  <a16:creationId xmlns:a16="http://schemas.microsoft.com/office/drawing/2014/main" id="{9594C3BD-8754-C3B3-8A21-F4CC83AEFB9B}"/>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1" name="Freeform 77">
              <a:extLst>
                <a:ext uri="{FF2B5EF4-FFF2-40B4-BE49-F238E27FC236}">
                  <a16:creationId xmlns:a16="http://schemas.microsoft.com/office/drawing/2014/main" id="{D2B90973-7059-6FFC-6998-A61835CDC832}"/>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2" name="Freeform 79">
              <a:extLst>
                <a:ext uri="{FF2B5EF4-FFF2-40B4-BE49-F238E27FC236}">
                  <a16:creationId xmlns:a16="http://schemas.microsoft.com/office/drawing/2014/main" id="{B831C6D1-4626-5578-B97F-20E332A775F3}"/>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3" name="Freeform 81">
              <a:extLst>
                <a:ext uri="{FF2B5EF4-FFF2-40B4-BE49-F238E27FC236}">
                  <a16:creationId xmlns:a16="http://schemas.microsoft.com/office/drawing/2014/main" id="{1255FBA6-34F7-6771-43A7-48847C766F7C}"/>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4" name="Freeform 83">
              <a:extLst>
                <a:ext uri="{FF2B5EF4-FFF2-40B4-BE49-F238E27FC236}">
                  <a16:creationId xmlns:a16="http://schemas.microsoft.com/office/drawing/2014/main" id="{6E928F48-BEC0-2B67-D675-1EA96A60B5EF}"/>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Freeform 85">
              <a:extLst>
                <a:ext uri="{FF2B5EF4-FFF2-40B4-BE49-F238E27FC236}">
                  <a16:creationId xmlns:a16="http://schemas.microsoft.com/office/drawing/2014/main" id="{7CF464F5-FA87-4C28-C999-D4F0989A8958}"/>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Freeform 87">
              <a:extLst>
                <a:ext uri="{FF2B5EF4-FFF2-40B4-BE49-F238E27FC236}">
                  <a16:creationId xmlns:a16="http://schemas.microsoft.com/office/drawing/2014/main" id="{25D27D7A-1C9D-2D34-CAA0-8E9B785F47D3}"/>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7" name="Freeform 89">
              <a:extLst>
                <a:ext uri="{FF2B5EF4-FFF2-40B4-BE49-F238E27FC236}">
                  <a16:creationId xmlns:a16="http://schemas.microsoft.com/office/drawing/2014/main" id="{24EFBF47-76FC-8C64-6164-4128CFE419FB}"/>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8" name="Freeform 91">
              <a:extLst>
                <a:ext uri="{FF2B5EF4-FFF2-40B4-BE49-F238E27FC236}">
                  <a16:creationId xmlns:a16="http://schemas.microsoft.com/office/drawing/2014/main" id="{71D9D311-050C-7A2A-3653-9D9D10994772}"/>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9" name="Freeform 93">
              <a:extLst>
                <a:ext uri="{FF2B5EF4-FFF2-40B4-BE49-F238E27FC236}">
                  <a16:creationId xmlns:a16="http://schemas.microsoft.com/office/drawing/2014/main" id="{C8FD23D5-FA59-5A10-4F89-065874236524}"/>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Freeform 117">
              <a:extLst>
                <a:ext uri="{FF2B5EF4-FFF2-40B4-BE49-F238E27FC236}">
                  <a16:creationId xmlns:a16="http://schemas.microsoft.com/office/drawing/2014/main" id="{F00F2748-8CF4-0EBD-B6D6-A85A40A1CF79}"/>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1" name="Freeform 119">
              <a:extLst>
                <a:ext uri="{FF2B5EF4-FFF2-40B4-BE49-F238E27FC236}">
                  <a16:creationId xmlns:a16="http://schemas.microsoft.com/office/drawing/2014/main" id="{34BDCA8C-1B31-95E2-B881-F11C4063F8FF}"/>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2" name="Freeform 121">
              <a:extLst>
                <a:ext uri="{FF2B5EF4-FFF2-40B4-BE49-F238E27FC236}">
                  <a16:creationId xmlns:a16="http://schemas.microsoft.com/office/drawing/2014/main" id="{EC792F67-5063-BEA8-44D4-FBA142EA8B7C}"/>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3" name="Freeform 123">
              <a:extLst>
                <a:ext uri="{FF2B5EF4-FFF2-40B4-BE49-F238E27FC236}">
                  <a16:creationId xmlns:a16="http://schemas.microsoft.com/office/drawing/2014/main" id="{AFCDA196-5592-3E07-ABB1-2419123BC95B}"/>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Freeform 125">
              <a:extLst>
                <a:ext uri="{FF2B5EF4-FFF2-40B4-BE49-F238E27FC236}">
                  <a16:creationId xmlns:a16="http://schemas.microsoft.com/office/drawing/2014/main" id="{03828ACE-F0F0-88F0-D1C0-C258529EFA92}"/>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Freeform 127">
              <a:extLst>
                <a:ext uri="{FF2B5EF4-FFF2-40B4-BE49-F238E27FC236}">
                  <a16:creationId xmlns:a16="http://schemas.microsoft.com/office/drawing/2014/main" id="{DDC7163A-E86D-0CF8-FC79-09DCA97F8FDA}"/>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Freeform 129">
              <a:extLst>
                <a:ext uri="{FF2B5EF4-FFF2-40B4-BE49-F238E27FC236}">
                  <a16:creationId xmlns:a16="http://schemas.microsoft.com/office/drawing/2014/main" id="{ACCB6CF5-47B3-B4CF-AC98-00C08FDF471F}"/>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Freeform 131">
              <a:extLst>
                <a:ext uri="{FF2B5EF4-FFF2-40B4-BE49-F238E27FC236}">
                  <a16:creationId xmlns:a16="http://schemas.microsoft.com/office/drawing/2014/main" id="{28B38B83-338D-710D-7083-3AC60BEF9F8D}"/>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8" name="Freeform 133">
              <a:extLst>
                <a:ext uri="{FF2B5EF4-FFF2-40B4-BE49-F238E27FC236}">
                  <a16:creationId xmlns:a16="http://schemas.microsoft.com/office/drawing/2014/main" id="{38DF3540-A601-1C89-BC7D-F5C7417A1EA0}"/>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Freeform 135">
              <a:extLst>
                <a:ext uri="{FF2B5EF4-FFF2-40B4-BE49-F238E27FC236}">
                  <a16:creationId xmlns:a16="http://schemas.microsoft.com/office/drawing/2014/main" id="{30D40006-AEF5-0F6C-176E-1EDD03F4F26B}"/>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Freeform 137">
              <a:extLst>
                <a:ext uri="{FF2B5EF4-FFF2-40B4-BE49-F238E27FC236}">
                  <a16:creationId xmlns:a16="http://schemas.microsoft.com/office/drawing/2014/main" id="{7506ABFC-242B-7D62-9AB7-F9F75E37A233}"/>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Freeform 139">
              <a:extLst>
                <a:ext uri="{FF2B5EF4-FFF2-40B4-BE49-F238E27FC236}">
                  <a16:creationId xmlns:a16="http://schemas.microsoft.com/office/drawing/2014/main" id="{DB864B50-4593-AA46-E922-2B80A13AE0C4}"/>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Freeform 141">
              <a:extLst>
                <a:ext uri="{FF2B5EF4-FFF2-40B4-BE49-F238E27FC236}">
                  <a16:creationId xmlns:a16="http://schemas.microsoft.com/office/drawing/2014/main" id="{3101B4BA-8E64-05C6-118A-5D281B717DEC}"/>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Freeform 143">
              <a:extLst>
                <a:ext uri="{FF2B5EF4-FFF2-40B4-BE49-F238E27FC236}">
                  <a16:creationId xmlns:a16="http://schemas.microsoft.com/office/drawing/2014/main" id="{180DFBA3-C8C9-7FD1-14E8-AFC235BF2E94}"/>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Freeform 145">
              <a:extLst>
                <a:ext uri="{FF2B5EF4-FFF2-40B4-BE49-F238E27FC236}">
                  <a16:creationId xmlns:a16="http://schemas.microsoft.com/office/drawing/2014/main" id="{B34524F4-A195-FD78-E7AB-ECFDDAA135EE}"/>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Freeform 147">
              <a:extLst>
                <a:ext uri="{FF2B5EF4-FFF2-40B4-BE49-F238E27FC236}">
                  <a16:creationId xmlns:a16="http://schemas.microsoft.com/office/drawing/2014/main" id="{922234D3-B67B-C5BE-3C3A-6CFE1CA57EEE}"/>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6" name="Freeform 149">
              <a:extLst>
                <a:ext uri="{FF2B5EF4-FFF2-40B4-BE49-F238E27FC236}">
                  <a16:creationId xmlns:a16="http://schemas.microsoft.com/office/drawing/2014/main" id="{8A63978D-7531-5EC1-1CF9-A193CCBA62C8}"/>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Freeform 151">
              <a:extLst>
                <a:ext uri="{FF2B5EF4-FFF2-40B4-BE49-F238E27FC236}">
                  <a16:creationId xmlns:a16="http://schemas.microsoft.com/office/drawing/2014/main" id="{08AF32A1-287E-5555-FF94-D737B3B5C673}"/>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Freeform 153">
              <a:extLst>
                <a:ext uri="{FF2B5EF4-FFF2-40B4-BE49-F238E27FC236}">
                  <a16:creationId xmlns:a16="http://schemas.microsoft.com/office/drawing/2014/main" id="{4C8E9259-FD9F-B392-E076-AE786019789C}"/>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Freeform 155">
              <a:extLst>
                <a:ext uri="{FF2B5EF4-FFF2-40B4-BE49-F238E27FC236}">
                  <a16:creationId xmlns:a16="http://schemas.microsoft.com/office/drawing/2014/main" id="{583381D0-E191-B2B1-365B-D78810601CBD}"/>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Freeform 157">
              <a:extLst>
                <a:ext uri="{FF2B5EF4-FFF2-40B4-BE49-F238E27FC236}">
                  <a16:creationId xmlns:a16="http://schemas.microsoft.com/office/drawing/2014/main" id="{BCAFF158-CADA-94FA-798D-B4EBE83C484B}"/>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Freeform 159">
              <a:extLst>
                <a:ext uri="{FF2B5EF4-FFF2-40B4-BE49-F238E27FC236}">
                  <a16:creationId xmlns:a16="http://schemas.microsoft.com/office/drawing/2014/main" id="{2B09F6B4-5964-8487-2415-4AE5AFA3D463}"/>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Freeform 161">
              <a:extLst>
                <a:ext uri="{FF2B5EF4-FFF2-40B4-BE49-F238E27FC236}">
                  <a16:creationId xmlns:a16="http://schemas.microsoft.com/office/drawing/2014/main" id="{A5ADEEDD-8D9F-89B7-91F8-ECFE15554764}"/>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Freeform 163">
              <a:extLst>
                <a:ext uri="{FF2B5EF4-FFF2-40B4-BE49-F238E27FC236}">
                  <a16:creationId xmlns:a16="http://schemas.microsoft.com/office/drawing/2014/main" id="{F613A167-4F34-5936-48B0-B7A1EEF2E608}"/>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Freeform 165">
              <a:extLst>
                <a:ext uri="{FF2B5EF4-FFF2-40B4-BE49-F238E27FC236}">
                  <a16:creationId xmlns:a16="http://schemas.microsoft.com/office/drawing/2014/main" id="{EA93927A-9EE8-6036-F7DD-85A6DBF29F91}"/>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Freeform 167">
              <a:extLst>
                <a:ext uri="{FF2B5EF4-FFF2-40B4-BE49-F238E27FC236}">
                  <a16:creationId xmlns:a16="http://schemas.microsoft.com/office/drawing/2014/main" id="{F791398F-C23E-BEB5-F0D2-53BB8CA53115}"/>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Freeform 169">
              <a:extLst>
                <a:ext uri="{FF2B5EF4-FFF2-40B4-BE49-F238E27FC236}">
                  <a16:creationId xmlns:a16="http://schemas.microsoft.com/office/drawing/2014/main" id="{661CFDAB-ED82-A144-84B8-D6808B43AB2E}"/>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Freeform 171">
              <a:extLst>
                <a:ext uri="{FF2B5EF4-FFF2-40B4-BE49-F238E27FC236}">
                  <a16:creationId xmlns:a16="http://schemas.microsoft.com/office/drawing/2014/main" id="{9E20BBCB-04B2-9BD0-26A6-B702414B746B}"/>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Freeform 173">
              <a:extLst>
                <a:ext uri="{FF2B5EF4-FFF2-40B4-BE49-F238E27FC236}">
                  <a16:creationId xmlns:a16="http://schemas.microsoft.com/office/drawing/2014/main" id="{EADE50CF-CE21-9313-3853-10B5E7BF39F2}"/>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Freeform 175">
              <a:extLst>
                <a:ext uri="{FF2B5EF4-FFF2-40B4-BE49-F238E27FC236}">
                  <a16:creationId xmlns:a16="http://schemas.microsoft.com/office/drawing/2014/main" id="{7FCB4D7B-2E9D-00F2-A10E-EA9010F8BF04}"/>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Freeform 177">
              <a:extLst>
                <a:ext uri="{FF2B5EF4-FFF2-40B4-BE49-F238E27FC236}">
                  <a16:creationId xmlns:a16="http://schemas.microsoft.com/office/drawing/2014/main" id="{BDC26ACC-98B9-9F04-5A80-F9EED3C24ED6}"/>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Freeform 179">
              <a:extLst>
                <a:ext uri="{FF2B5EF4-FFF2-40B4-BE49-F238E27FC236}">
                  <a16:creationId xmlns:a16="http://schemas.microsoft.com/office/drawing/2014/main" id="{075CADFF-DAA7-7250-DC76-914F761DDB5F}"/>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Freeform 181">
              <a:extLst>
                <a:ext uri="{FF2B5EF4-FFF2-40B4-BE49-F238E27FC236}">
                  <a16:creationId xmlns:a16="http://schemas.microsoft.com/office/drawing/2014/main" id="{A62DD3AB-8A62-E1D8-A28D-9819212FF8AC}"/>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Freeform 183">
              <a:extLst>
                <a:ext uri="{FF2B5EF4-FFF2-40B4-BE49-F238E27FC236}">
                  <a16:creationId xmlns:a16="http://schemas.microsoft.com/office/drawing/2014/main" id="{144F3630-53CD-23CA-9A06-387E00EE0538}"/>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Freeform 185">
              <a:extLst>
                <a:ext uri="{FF2B5EF4-FFF2-40B4-BE49-F238E27FC236}">
                  <a16:creationId xmlns:a16="http://schemas.microsoft.com/office/drawing/2014/main" id="{DCFD4CDB-E36B-4DCA-1DC8-499DF2576899}"/>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Freeform 187">
              <a:extLst>
                <a:ext uri="{FF2B5EF4-FFF2-40B4-BE49-F238E27FC236}">
                  <a16:creationId xmlns:a16="http://schemas.microsoft.com/office/drawing/2014/main" id="{DBD5DD39-EA4E-8BF7-011F-23956B7F9B9A}"/>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Freeform 189">
              <a:extLst>
                <a:ext uri="{FF2B5EF4-FFF2-40B4-BE49-F238E27FC236}">
                  <a16:creationId xmlns:a16="http://schemas.microsoft.com/office/drawing/2014/main" id="{575E663E-B08F-0054-32D3-40E2CB4673F8}"/>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Freeform 191">
              <a:extLst>
                <a:ext uri="{FF2B5EF4-FFF2-40B4-BE49-F238E27FC236}">
                  <a16:creationId xmlns:a16="http://schemas.microsoft.com/office/drawing/2014/main" id="{8D688247-433B-5F75-4A5B-44800CBA33B6}"/>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Freeform 193">
              <a:extLst>
                <a:ext uri="{FF2B5EF4-FFF2-40B4-BE49-F238E27FC236}">
                  <a16:creationId xmlns:a16="http://schemas.microsoft.com/office/drawing/2014/main" id="{738BEE56-9769-AB2E-3FAF-0B72EAF50565}"/>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Freeform 195">
              <a:extLst>
                <a:ext uri="{FF2B5EF4-FFF2-40B4-BE49-F238E27FC236}">
                  <a16:creationId xmlns:a16="http://schemas.microsoft.com/office/drawing/2014/main" id="{6F673349-FD3F-897D-E472-085135A4844A}"/>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Freeform 197">
              <a:extLst>
                <a:ext uri="{FF2B5EF4-FFF2-40B4-BE49-F238E27FC236}">
                  <a16:creationId xmlns:a16="http://schemas.microsoft.com/office/drawing/2014/main" id="{D991FFB5-3806-F8B7-D0AF-FFAC43E8E45F}"/>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Freeform 199">
              <a:extLst>
                <a:ext uri="{FF2B5EF4-FFF2-40B4-BE49-F238E27FC236}">
                  <a16:creationId xmlns:a16="http://schemas.microsoft.com/office/drawing/2014/main" id="{E05A21F0-EA3F-ADF1-BC31-B2FFFC4C4086}"/>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Freeform 201">
              <a:extLst>
                <a:ext uri="{FF2B5EF4-FFF2-40B4-BE49-F238E27FC236}">
                  <a16:creationId xmlns:a16="http://schemas.microsoft.com/office/drawing/2014/main" id="{C8752FE0-75C2-38E8-3E5E-EEAB5AA7DED5}"/>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3" name="Freeform 203">
              <a:extLst>
                <a:ext uri="{FF2B5EF4-FFF2-40B4-BE49-F238E27FC236}">
                  <a16:creationId xmlns:a16="http://schemas.microsoft.com/office/drawing/2014/main" id="{822681BB-E979-E78E-E409-3D179D6B34BB}"/>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206">
              <a:extLst>
                <a:ext uri="{FF2B5EF4-FFF2-40B4-BE49-F238E27FC236}">
                  <a16:creationId xmlns:a16="http://schemas.microsoft.com/office/drawing/2014/main" id="{83105FF3-2748-F64D-175D-542B39E3DE63}"/>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208">
              <a:extLst>
                <a:ext uri="{FF2B5EF4-FFF2-40B4-BE49-F238E27FC236}">
                  <a16:creationId xmlns:a16="http://schemas.microsoft.com/office/drawing/2014/main" id="{8D7662B3-CEF2-C7F6-FB5D-72CF3775682F}"/>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210">
              <a:extLst>
                <a:ext uri="{FF2B5EF4-FFF2-40B4-BE49-F238E27FC236}">
                  <a16:creationId xmlns:a16="http://schemas.microsoft.com/office/drawing/2014/main" id="{5AEFFBA3-859F-03AE-1985-0080EE171E05}"/>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9" name="Freeform 212">
              <a:extLst>
                <a:ext uri="{FF2B5EF4-FFF2-40B4-BE49-F238E27FC236}">
                  <a16:creationId xmlns:a16="http://schemas.microsoft.com/office/drawing/2014/main" id="{AD2FA958-55D5-27FC-B74E-0197B0E8EE09}"/>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0" name="Freeform 214">
              <a:extLst>
                <a:ext uri="{FF2B5EF4-FFF2-40B4-BE49-F238E27FC236}">
                  <a16:creationId xmlns:a16="http://schemas.microsoft.com/office/drawing/2014/main" id="{7267D31D-2B5B-318F-48EE-1389C6FDFD31}"/>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1" name="Freeform 216">
              <a:extLst>
                <a:ext uri="{FF2B5EF4-FFF2-40B4-BE49-F238E27FC236}">
                  <a16:creationId xmlns:a16="http://schemas.microsoft.com/office/drawing/2014/main" id="{255FFE6B-98C5-21E5-4691-40A747E674D9}"/>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2" name="Freeform 228">
              <a:extLst>
                <a:ext uri="{FF2B5EF4-FFF2-40B4-BE49-F238E27FC236}">
                  <a16:creationId xmlns:a16="http://schemas.microsoft.com/office/drawing/2014/main" id="{9CFA5329-6BFA-A2A4-01BD-653EBDA14FE4}"/>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3" name="Freeform 230">
              <a:extLst>
                <a:ext uri="{FF2B5EF4-FFF2-40B4-BE49-F238E27FC236}">
                  <a16:creationId xmlns:a16="http://schemas.microsoft.com/office/drawing/2014/main" id="{A8062977-DA7A-8439-1C14-E6ECAFD8BB18}"/>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4" name="Freeform 236">
              <a:extLst>
                <a:ext uri="{FF2B5EF4-FFF2-40B4-BE49-F238E27FC236}">
                  <a16:creationId xmlns:a16="http://schemas.microsoft.com/office/drawing/2014/main" id="{3828DED7-A48B-AC83-AA7A-CACEC084441D}"/>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5" name="Freeform 238">
              <a:extLst>
                <a:ext uri="{FF2B5EF4-FFF2-40B4-BE49-F238E27FC236}">
                  <a16:creationId xmlns:a16="http://schemas.microsoft.com/office/drawing/2014/main" id="{9694F9EC-BB8C-7C31-252C-C303EEA50E5B}"/>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6" name="Freeform 240">
              <a:extLst>
                <a:ext uri="{FF2B5EF4-FFF2-40B4-BE49-F238E27FC236}">
                  <a16:creationId xmlns:a16="http://schemas.microsoft.com/office/drawing/2014/main" id="{67B78F66-F0A8-0C1F-8014-E0E68254BE34}"/>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7" name="Freeform 242">
              <a:extLst>
                <a:ext uri="{FF2B5EF4-FFF2-40B4-BE49-F238E27FC236}">
                  <a16:creationId xmlns:a16="http://schemas.microsoft.com/office/drawing/2014/main" id="{7B86761F-8A25-4C2F-B470-1F241BF77DBB}"/>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8" name="Freeform 244">
              <a:extLst>
                <a:ext uri="{FF2B5EF4-FFF2-40B4-BE49-F238E27FC236}">
                  <a16:creationId xmlns:a16="http://schemas.microsoft.com/office/drawing/2014/main" id="{F1963725-56EA-3B0B-BE60-07E15239BADF}"/>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9" name="Freeform 246">
              <a:extLst>
                <a:ext uri="{FF2B5EF4-FFF2-40B4-BE49-F238E27FC236}">
                  <a16:creationId xmlns:a16="http://schemas.microsoft.com/office/drawing/2014/main" id="{78EE133E-691D-9C80-E5BB-C4F5B7D073BF}"/>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0" name="Freeform 248">
              <a:extLst>
                <a:ext uri="{FF2B5EF4-FFF2-40B4-BE49-F238E27FC236}">
                  <a16:creationId xmlns:a16="http://schemas.microsoft.com/office/drawing/2014/main" id="{432A4DAB-22EB-8F38-2A07-1A77B6606385}"/>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1" name="Freeform 250">
              <a:extLst>
                <a:ext uri="{FF2B5EF4-FFF2-40B4-BE49-F238E27FC236}">
                  <a16:creationId xmlns:a16="http://schemas.microsoft.com/office/drawing/2014/main" id="{F1462C91-803B-5959-E8C8-4A3BFBE9FCF0}"/>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2" name="Freeform 252">
              <a:extLst>
                <a:ext uri="{FF2B5EF4-FFF2-40B4-BE49-F238E27FC236}">
                  <a16:creationId xmlns:a16="http://schemas.microsoft.com/office/drawing/2014/main" id="{F2009877-2767-721B-399E-7A18DBC4691B}"/>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3" name="Freeform 254">
              <a:extLst>
                <a:ext uri="{FF2B5EF4-FFF2-40B4-BE49-F238E27FC236}">
                  <a16:creationId xmlns:a16="http://schemas.microsoft.com/office/drawing/2014/main" id="{6A9E0A04-3B1D-9D0B-3A0C-6E62D440ECA8}"/>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4" name="Freeform 256">
              <a:extLst>
                <a:ext uri="{FF2B5EF4-FFF2-40B4-BE49-F238E27FC236}">
                  <a16:creationId xmlns:a16="http://schemas.microsoft.com/office/drawing/2014/main" id="{8FCC8EA0-C9CC-2463-A529-BAAB25567971}"/>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258">
              <a:extLst>
                <a:ext uri="{FF2B5EF4-FFF2-40B4-BE49-F238E27FC236}">
                  <a16:creationId xmlns:a16="http://schemas.microsoft.com/office/drawing/2014/main" id="{2C0B429D-84FD-1414-9317-617E07D1261C}"/>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260">
              <a:extLst>
                <a:ext uri="{FF2B5EF4-FFF2-40B4-BE49-F238E27FC236}">
                  <a16:creationId xmlns:a16="http://schemas.microsoft.com/office/drawing/2014/main" id="{8DAB246C-2E17-7518-7FA4-17430EF0C599}"/>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262">
              <a:extLst>
                <a:ext uri="{FF2B5EF4-FFF2-40B4-BE49-F238E27FC236}">
                  <a16:creationId xmlns:a16="http://schemas.microsoft.com/office/drawing/2014/main" id="{891D8535-31DF-41D6-C589-5E3116185447}"/>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264">
              <a:extLst>
                <a:ext uri="{FF2B5EF4-FFF2-40B4-BE49-F238E27FC236}">
                  <a16:creationId xmlns:a16="http://schemas.microsoft.com/office/drawing/2014/main" id="{5743C92A-8265-4130-00BC-081480E2B4E2}"/>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266">
              <a:extLst>
                <a:ext uri="{FF2B5EF4-FFF2-40B4-BE49-F238E27FC236}">
                  <a16:creationId xmlns:a16="http://schemas.microsoft.com/office/drawing/2014/main" id="{8389CFDA-9464-B9BE-79BA-1CC38046E1B4}"/>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268">
              <a:extLst>
                <a:ext uri="{FF2B5EF4-FFF2-40B4-BE49-F238E27FC236}">
                  <a16:creationId xmlns:a16="http://schemas.microsoft.com/office/drawing/2014/main" id="{479746D4-6121-69E8-27E1-19D782D60FE4}"/>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270">
              <a:extLst>
                <a:ext uri="{FF2B5EF4-FFF2-40B4-BE49-F238E27FC236}">
                  <a16:creationId xmlns:a16="http://schemas.microsoft.com/office/drawing/2014/main" id="{2931FDCE-D2D4-0F9E-6FCF-38E5A2167E1A}"/>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2" name="Freeform 272">
              <a:extLst>
                <a:ext uri="{FF2B5EF4-FFF2-40B4-BE49-F238E27FC236}">
                  <a16:creationId xmlns:a16="http://schemas.microsoft.com/office/drawing/2014/main" id="{6F188131-D9DE-7A9A-BD0B-1B9E6A99C930}"/>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3" name="Freeform 274">
              <a:extLst>
                <a:ext uri="{FF2B5EF4-FFF2-40B4-BE49-F238E27FC236}">
                  <a16:creationId xmlns:a16="http://schemas.microsoft.com/office/drawing/2014/main" id="{49CAB87E-B268-ABCE-29E5-72DD950F31C1}"/>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276">
              <a:extLst>
                <a:ext uri="{FF2B5EF4-FFF2-40B4-BE49-F238E27FC236}">
                  <a16:creationId xmlns:a16="http://schemas.microsoft.com/office/drawing/2014/main" id="{828D6EA8-43E9-ED2D-BBBB-62C016155842}"/>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278">
              <a:extLst>
                <a:ext uri="{FF2B5EF4-FFF2-40B4-BE49-F238E27FC236}">
                  <a16:creationId xmlns:a16="http://schemas.microsoft.com/office/drawing/2014/main" id="{E29FA74D-53CF-FF2E-3B50-4C929C4C2AD7}"/>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280">
              <a:extLst>
                <a:ext uri="{FF2B5EF4-FFF2-40B4-BE49-F238E27FC236}">
                  <a16:creationId xmlns:a16="http://schemas.microsoft.com/office/drawing/2014/main" id="{73BEFA6E-F2FB-756D-689D-F32842C60379}"/>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282">
              <a:extLst>
                <a:ext uri="{FF2B5EF4-FFF2-40B4-BE49-F238E27FC236}">
                  <a16:creationId xmlns:a16="http://schemas.microsoft.com/office/drawing/2014/main" id="{3E8F7B3B-6377-6D57-19B5-EBDF500D2FCD}"/>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284">
              <a:extLst>
                <a:ext uri="{FF2B5EF4-FFF2-40B4-BE49-F238E27FC236}">
                  <a16:creationId xmlns:a16="http://schemas.microsoft.com/office/drawing/2014/main" id="{70F1BED9-6943-ECD0-AAE6-0ECA2DBBFA78}"/>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286">
              <a:extLst>
                <a:ext uri="{FF2B5EF4-FFF2-40B4-BE49-F238E27FC236}">
                  <a16:creationId xmlns:a16="http://schemas.microsoft.com/office/drawing/2014/main" id="{2E753F2C-0E34-C141-C862-C6FD36E41178}"/>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288">
              <a:extLst>
                <a:ext uri="{FF2B5EF4-FFF2-40B4-BE49-F238E27FC236}">
                  <a16:creationId xmlns:a16="http://schemas.microsoft.com/office/drawing/2014/main" id="{06945B53-3749-797A-EFA3-F15B8D749369}"/>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290">
              <a:extLst>
                <a:ext uri="{FF2B5EF4-FFF2-40B4-BE49-F238E27FC236}">
                  <a16:creationId xmlns:a16="http://schemas.microsoft.com/office/drawing/2014/main" id="{D2BAC061-F113-0544-A547-C2183D1FC72A}"/>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292">
              <a:extLst>
                <a:ext uri="{FF2B5EF4-FFF2-40B4-BE49-F238E27FC236}">
                  <a16:creationId xmlns:a16="http://schemas.microsoft.com/office/drawing/2014/main" id="{49813B22-A7B8-20D4-D790-52F091B7181D}"/>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294">
              <a:extLst>
                <a:ext uri="{FF2B5EF4-FFF2-40B4-BE49-F238E27FC236}">
                  <a16:creationId xmlns:a16="http://schemas.microsoft.com/office/drawing/2014/main" id="{76928EF1-347F-96F3-B920-29E66B8878A4}"/>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296">
              <a:extLst>
                <a:ext uri="{FF2B5EF4-FFF2-40B4-BE49-F238E27FC236}">
                  <a16:creationId xmlns:a16="http://schemas.microsoft.com/office/drawing/2014/main" id="{C92C1FB6-000E-585C-379F-60194EC65434}"/>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298">
              <a:extLst>
                <a:ext uri="{FF2B5EF4-FFF2-40B4-BE49-F238E27FC236}">
                  <a16:creationId xmlns:a16="http://schemas.microsoft.com/office/drawing/2014/main" id="{B62CE22E-4A8A-EDF1-3C04-8425B1FB7A34}"/>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300">
              <a:extLst>
                <a:ext uri="{FF2B5EF4-FFF2-40B4-BE49-F238E27FC236}">
                  <a16:creationId xmlns:a16="http://schemas.microsoft.com/office/drawing/2014/main" id="{41638B9E-4273-4F14-8AAD-EEAA20D0324C}"/>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302">
              <a:extLst>
                <a:ext uri="{FF2B5EF4-FFF2-40B4-BE49-F238E27FC236}">
                  <a16:creationId xmlns:a16="http://schemas.microsoft.com/office/drawing/2014/main" id="{1C749DA4-69DD-66F8-DE5E-F2AEA0CA06F0}"/>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304">
              <a:extLst>
                <a:ext uri="{FF2B5EF4-FFF2-40B4-BE49-F238E27FC236}">
                  <a16:creationId xmlns:a16="http://schemas.microsoft.com/office/drawing/2014/main" id="{2DB4778E-CFBC-66B6-F8C5-02CC819989CC}"/>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306">
              <a:extLst>
                <a:ext uri="{FF2B5EF4-FFF2-40B4-BE49-F238E27FC236}">
                  <a16:creationId xmlns:a16="http://schemas.microsoft.com/office/drawing/2014/main" id="{16BB8E79-CC28-1578-EBFC-C63CDAC7A052}"/>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308">
              <a:extLst>
                <a:ext uri="{FF2B5EF4-FFF2-40B4-BE49-F238E27FC236}">
                  <a16:creationId xmlns:a16="http://schemas.microsoft.com/office/drawing/2014/main" id="{A550CC5A-3C36-A1B4-DA9F-C76817B00D3E}"/>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1" name="Freeform 310">
              <a:extLst>
                <a:ext uri="{FF2B5EF4-FFF2-40B4-BE49-F238E27FC236}">
                  <a16:creationId xmlns:a16="http://schemas.microsoft.com/office/drawing/2014/main" id="{E9C41AC1-A399-551A-E8E3-7A841A3BB246}"/>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312">
              <a:extLst>
                <a:ext uri="{FF2B5EF4-FFF2-40B4-BE49-F238E27FC236}">
                  <a16:creationId xmlns:a16="http://schemas.microsoft.com/office/drawing/2014/main" id="{DFD5FAFF-F340-130B-A211-7F229756BAB4}"/>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314">
              <a:extLst>
                <a:ext uri="{FF2B5EF4-FFF2-40B4-BE49-F238E27FC236}">
                  <a16:creationId xmlns:a16="http://schemas.microsoft.com/office/drawing/2014/main" id="{44C804A7-BDBB-E912-8AE9-4D6975DC72BD}"/>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316">
              <a:extLst>
                <a:ext uri="{FF2B5EF4-FFF2-40B4-BE49-F238E27FC236}">
                  <a16:creationId xmlns:a16="http://schemas.microsoft.com/office/drawing/2014/main" id="{0E065BAE-B355-8D61-B1B0-52EC96FE0A18}"/>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318">
              <a:extLst>
                <a:ext uri="{FF2B5EF4-FFF2-40B4-BE49-F238E27FC236}">
                  <a16:creationId xmlns:a16="http://schemas.microsoft.com/office/drawing/2014/main" id="{4849B418-DA11-F1DD-8B0F-A0DB881B4439}"/>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320">
              <a:extLst>
                <a:ext uri="{FF2B5EF4-FFF2-40B4-BE49-F238E27FC236}">
                  <a16:creationId xmlns:a16="http://schemas.microsoft.com/office/drawing/2014/main" id="{DF9B0F15-AF3E-E894-511D-0E7670F03122}"/>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322">
              <a:extLst>
                <a:ext uri="{FF2B5EF4-FFF2-40B4-BE49-F238E27FC236}">
                  <a16:creationId xmlns:a16="http://schemas.microsoft.com/office/drawing/2014/main" id="{3FF321C2-5653-988B-67A3-641A1E835A51}"/>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324">
              <a:extLst>
                <a:ext uri="{FF2B5EF4-FFF2-40B4-BE49-F238E27FC236}">
                  <a16:creationId xmlns:a16="http://schemas.microsoft.com/office/drawing/2014/main" id="{AC454193-F6D9-692B-1646-6D5E995536C5}"/>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326">
              <a:extLst>
                <a:ext uri="{FF2B5EF4-FFF2-40B4-BE49-F238E27FC236}">
                  <a16:creationId xmlns:a16="http://schemas.microsoft.com/office/drawing/2014/main" id="{2392B99A-A962-B5CE-6463-2CF779F406F0}"/>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328">
              <a:extLst>
                <a:ext uri="{FF2B5EF4-FFF2-40B4-BE49-F238E27FC236}">
                  <a16:creationId xmlns:a16="http://schemas.microsoft.com/office/drawing/2014/main" id="{A05984EE-38B5-4760-2514-85BCA7C9CA5E}"/>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330">
              <a:extLst>
                <a:ext uri="{FF2B5EF4-FFF2-40B4-BE49-F238E27FC236}">
                  <a16:creationId xmlns:a16="http://schemas.microsoft.com/office/drawing/2014/main" id="{269F9B09-DE45-6863-FA27-4F091AD890DD}"/>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332">
              <a:extLst>
                <a:ext uri="{FF2B5EF4-FFF2-40B4-BE49-F238E27FC236}">
                  <a16:creationId xmlns:a16="http://schemas.microsoft.com/office/drawing/2014/main" id="{136FBCA4-8559-3E45-7DAC-5C23ECDEDFED}"/>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334">
              <a:extLst>
                <a:ext uri="{FF2B5EF4-FFF2-40B4-BE49-F238E27FC236}">
                  <a16:creationId xmlns:a16="http://schemas.microsoft.com/office/drawing/2014/main" id="{4AF9DD2B-864B-4B79-5292-2F5E0604860E}"/>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4" name="Freeform 336">
              <a:extLst>
                <a:ext uri="{FF2B5EF4-FFF2-40B4-BE49-F238E27FC236}">
                  <a16:creationId xmlns:a16="http://schemas.microsoft.com/office/drawing/2014/main" id="{3AF0AE87-B938-6BC7-052A-4EC442473683}"/>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5" name="Freeform 338">
              <a:extLst>
                <a:ext uri="{FF2B5EF4-FFF2-40B4-BE49-F238E27FC236}">
                  <a16:creationId xmlns:a16="http://schemas.microsoft.com/office/drawing/2014/main" id="{B10A579C-6EF0-F2E7-EEF5-C2BF4424143B}"/>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6" name="Freeform 340">
              <a:extLst>
                <a:ext uri="{FF2B5EF4-FFF2-40B4-BE49-F238E27FC236}">
                  <a16:creationId xmlns:a16="http://schemas.microsoft.com/office/drawing/2014/main" id="{4D51A067-A785-87A8-2539-AF1B57691483}"/>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7" name="Freeform 342">
              <a:extLst>
                <a:ext uri="{FF2B5EF4-FFF2-40B4-BE49-F238E27FC236}">
                  <a16:creationId xmlns:a16="http://schemas.microsoft.com/office/drawing/2014/main" id="{A3DBB893-EBB0-F95E-03C5-8E31138C37BB}"/>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8" name="Freeform 344">
              <a:extLst>
                <a:ext uri="{FF2B5EF4-FFF2-40B4-BE49-F238E27FC236}">
                  <a16:creationId xmlns:a16="http://schemas.microsoft.com/office/drawing/2014/main" id="{BF589EB0-618C-4300-4EFA-0D54A344BB27}"/>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9" name="Freeform 346">
              <a:extLst>
                <a:ext uri="{FF2B5EF4-FFF2-40B4-BE49-F238E27FC236}">
                  <a16:creationId xmlns:a16="http://schemas.microsoft.com/office/drawing/2014/main" id="{3A880C1E-2531-856A-5A9E-5A5ACDE72D24}"/>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0" name="Freeform 348">
              <a:extLst>
                <a:ext uri="{FF2B5EF4-FFF2-40B4-BE49-F238E27FC236}">
                  <a16:creationId xmlns:a16="http://schemas.microsoft.com/office/drawing/2014/main" id="{AFCC4E9C-8B40-3056-ADC9-56929F862D80}"/>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1" name="Freeform 350">
              <a:extLst>
                <a:ext uri="{FF2B5EF4-FFF2-40B4-BE49-F238E27FC236}">
                  <a16:creationId xmlns:a16="http://schemas.microsoft.com/office/drawing/2014/main" id="{B3A51F8D-A773-AC70-92F9-85EC83247306}"/>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2" name="Freeform 352">
              <a:extLst>
                <a:ext uri="{FF2B5EF4-FFF2-40B4-BE49-F238E27FC236}">
                  <a16:creationId xmlns:a16="http://schemas.microsoft.com/office/drawing/2014/main" id="{D6E4DF93-33F8-C791-DBD2-3C08A04D6365}"/>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3" name="Freeform 354">
              <a:extLst>
                <a:ext uri="{FF2B5EF4-FFF2-40B4-BE49-F238E27FC236}">
                  <a16:creationId xmlns:a16="http://schemas.microsoft.com/office/drawing/2014/main" id="{E70E52E6-B1D9-4F6E-3DB4-7E585325EDE3}"/>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4" name="Freeform 356">
              <a:extLst>
                <a:ext uri="{FF2B5EF4-FFF2-40B4-BE49-F238E27FC236}">
                  <a16:creationId xmlns:a16="http://schemas.microsoft.com/office/drawing/2014/main" id="{3C3F6AE7-0189-3C45-40AD-8EF1BC2E9B52}"/>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5" name="Freeform 358">
              <a:extLst>
                <a:ext uri="{FF2B5EF4-FFF2-40B4-BE49-F238E27FC236}">
                  <a16:creationId xmlns:a16="http://schemas.microsoft.com/office/drawing/2014/main" id="{E6B34F02-F74F-FB8F-823E-79E7294F78FF}"/>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6" name="Freeform 360">
              <a:extLst>
                <a:ext uri="{FF2B5EF4-FFF2-40B4-BE49-F238E27FC236}">
                  <a16:creationId xmlns:a16="http://schemas.microsoft.com/office/drawing/2014/main" id="{C085291A-FFE7-76AD-157E-57E6FC030305}"/>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7" name="Freeform 362">
              <a:extLst>
                <a:ext uri="{FF2B5EF4-FFF2-40B4-BE49-F238E27FC236}">
                  <a16:creationId xmlns:a16="http://schemas.microsoft.com/office/drawing/2014/main" id="{D9B2029E-840C-7DCD-F6D9-1534EDE56F45}"/>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8" name="Freeform 364">
              <a:extLst>
                <a:ext uri="{FF2B5EF4-FFF2-40B4-BE49-F238E27FC236}">
                  <a16:creationId xmlns:a16="http://schemas.microsoft.com/office/drawing/2014/main" id="{027F9567-8A9A-B5C7-E471-1CB44B72DCE1}"/>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9" name="Freeform 368">
              <a:extLst>
                <a:ext uri="{FF2B5EF4-FFF2-40B4-BE49-F238E27FC236}">
                  <a16:creationId xmlns:a16="http://schemas.microsoft.com/office/drawing/2014/main" id="{3DC6D6B4-D02A-66E7-472A-AC2C129BAAD6}"/>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0" name="Freeform 370">
              <a:extLst>
                <a:ext uri="{FF2B5EF4-FFF2-40B4-BE49-F238E27FC236}">
                  <a16:creationId xmlns:a16="http://schemas.microsoft.com/office/drawing/2014/main" id="{2F0AE3C5-E845-9EAC-B9C4-0B5CE57F20B0}"/>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41" name="Freeform 372">
              <a:extLst>
                <a:ext uri="{FF2B5EF4-FFF2-40B4-BE49-F238E27FC236}">
                  <a16:creationId xmlns:a16="http://schemas.microsoft.com/office/drawing/2014/main" id="{FAE03952-A857-41B1-B46C-D28D6F9BB0B3}"/>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2" name="Freeform 374">
              <a:extLst>
                <a:ext uri="{FF2B5EF4-FFF2-40B4-BE49-F238E27FC236}">
                  <a16:creationId xmlns:a16="http://schemas.microsoft.com/office/drawing/2014/main" id="{0E1133F4-057E-09E7-F038-3F0A369BE76D}"/>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3" name="Freeform 376">
              <a:extLst>
                <a:ext uri="{FF2B5EF4-FFF2-40B4-BE49-F238E27FC236}">
                  <a16:creationId xmlns:a16="http://schemas.microsoft.com/office/drawing/2014/main" id="{0FECC955-C120-FEA4-E315-9494DC84033C}"/>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4" name="Freeform 378">
              <a:extLst>
                <a:ext uri="{FF2B5EF4-FFF2-40B4-BE49-F238E27FC236}">
                  <a16:creationId xmlns:a16="http://schemas.microsoft.com/office/drawing/2014/main" id="{B66292EC-43EB-1400-057F-A696C1139C91}"/>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5" name="Freeform 380">
              <a:extLst>
                <a:ext uri="{FF2B5EF4-FFF2-40B4-BE49-F238E27FC236}">
                  <a16:creationId xmlns:a16="http://schemas.microsoft.com/office/drawing/2014/main" id="{11E44CB2-044A-1B0A-F56A-EA52ED0F6AFC}"/>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6" name="Freeform 382">
              <a:extLst>
                <a:ext uri="{FF2B5EF4-FFF2-40B4-BE49-F238E27FC236}">
                  <a16:creationId xmlns:a16="http://schemas.microsoft.com/office/drawing/2014/main" id="{B22B3E3F-8F48-BA2C-DA67-F39A76141C37}"/>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7" name="Freeform 384">
              <a:extLst>
                <a:ext uri="{FF2B5EF4-FFF2-40B4-BE49-F238E27FC236}">
                  <a16:creationId xmlns:a16="http://schemas.microsoft.com/office/drawing/2014/main" id="{5D13C4C1-3032-3C3E-071E-17B71D968C8A}"/>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8" name="Freeform 386">
              <a:extLst>
                <a:ext uri="{FF2B5EF4-FFF2-40B4-BE49-F238E27FC236}">
                  <a16:creationId xmlns:a16="http://schemas.microsoft.com/office/drawing/2014/main" id="{0200023D-22DA-68C8-3CF6-669BA577B3CD}"/>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9" name="Freeform 388">
              <a:extLst>
                <a:ext uri="{FF2B5EF4-FFF2-40B4-BE49-F238E27FC236}">
                  <a16:creationId xmlns:a16="http://schemas.microsoft.com/office/drawing/2014/main" id="{1E31AFCB-A959-E675-344C-F035B35440DB}"/>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0" name="Freeform 390">
              <a:extLst>
                <a:ext uri="{FF2B5EF4-FFF2-40B4-BE49-F238E27FC236}">
                  <a16:creationId xmlns:a16="http://schemas.microsoft.com/office/drawing/2014/main" id="{04EB2F27-27A1-82BD-3EA2-904C55686E90}"/>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1" name="Freeform 392">
              <a:extLst>
                <a:ext uri="{FF2B5EF4-FFF2-40B4-BE49-F238E27FC236}">
                  <a16:creationId xmlns:a16="http://schemas.microsoft.com/office/drawing/2014/main" id="{BE3C52AB-C517-D949-7316-86AC739D9CDB}"/>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2" name="Freeform 394">
              <a:extLst>
                <a:ext uri="{FF2B5EF4-FFF2-40B4-BE49-F238E27FC236}">
                  <a16:creationId xmlns:a16="http://schemas.microsoft.com/office/drawing/2014/main" id="{F3AFB946-D1FE-0CB9-87A1-2B1D849DFF10}"/>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3" name="Freeform 396">
              <a:extLst>
                <a:ext uri="{FF2B5EF4-FFF2-40B4-BE49-F238E27FC236}">
                  <a16:creationId xmlns:a16="http://schemas.microsoft.com/office/drawing/2014/main" id="{948AD06E-8786-3B16-208B-9F59111F1FBE}"/>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4" name="Freeform 398">
              <a:extLst>
                <a:ext uri="{FF2B5EF4-FFF2-40B4-BE49-F238E27FC236}">
                  <a16:creationId xmlns:a16="http://schemas.microsoft.com/office/drawing/2014/main" id="{536A40AC-AD2C-16FE-08A1-0DCCB869B544}"/>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5" name="Freeform 400">
              <a:extLst>
                <a:ext uri="{FF2B5EF4-FFF2-40B4-BE49-F238E27FC236}">
                  <a16:creationId xmlns:a16="http://schemas.microsoft.com/office/drawing/2014/main" id="{84CAB34A-B2B9-A133-2F4E-CC470462F7BA}"/>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6" name="Freeform 402">
              <a:extLst>
                <a:ext uri="{FF2B5EF4-FFF2-40B4-BE49-F238E27FC236}">
                  <a16:creationId xmlns:a16="http://schemas.microsoft.com/office/drawing/2014/main" id="{900AC5D3-F43A-E33B-49AA-6DB31E523FAA}"/>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7" name="Freeform 404">
              <a:extLst>
                <a:ext uri="{FF2B5EF4-FFF2-40B4-BE49-F238E27FC236}">
                  <a16:creationId xmlns:a16="http://schemas.microsoft.com/office/drawing/2014/main" id="{12A49FC1-A0FC-D1E9-0F11-144311B38FF0}"/>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8" name="Freeform 407">
              <a:extLst>
                <a:ext uri="{FF2B5EF4-FFF2-40B4-BE49-F238E27FC236}">
                  <a16:creationId xmlns:a16="http://schemas.microsoft.com/office/drawing/2014/main" id="{98D96263-F353-AE25-ECB7-D46162F50ECD}"/>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9" name="Freeform 417">
              <a:extLst>
                <a:ext uri="{FF2B5EF4-FFF2-40B4-BE49-F238E27FC236}">
                  <a16:creationId xmlns:a16="http://schemas.microsoft.com/office/drawing/2014/main" id="{29576929-A526-5A8D-7A2A-7B122A40B6DA}"/>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0" name="Freeform 431">
              <a:extLst>
                <a:ext uri="{FF2B5EF4-FFF2-40B4-BE49-F238E27FC236}">
                  <a16:creationId xmlns:a16="http://schemas.microsoft.com/office/drawing/2014/main" id="{5F6821FC-424A-80FA-9F76-9C93BF04FA82}"/>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61" name="Freeform 433">
              <a:extLst>
                <a:ext uri="{FF2B5EF4-FFF2-40B4-BE49-F238E27FC236}">
                  <a16:creationId xmlns:a16="http://schemas.microsoft.com/office/drawing/2014/main" id="{EAA95A57-35BF-AD62-29AA-C647761F9DB4}"/>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62" name="Freeform 224">
              <a:extLst>
                <a:ext uri="{FF2B5EF4-FFF2-40B4-BE49-F238E27FC236}">
                  <a16:creationId xmlns:a16="http://schemas.microsoft.com/office/drawing/2014/main" id="{E22B0460-6CB5-1E3E-FF72-5BADA87F1812}"/>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3" name="Freeform 220">
              <a:extLst>
                <a:ext uri="{FF2B5EF4-FFF2-40B4-BE49-F238E27FC236}">
                  <a16:creationId xmlns:a16="http://schemas.microsoft.com/office/drawing/2014/main" id="{D319FE4A-935A-0F19-6D20-4B47EC117083}"/>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4" name="Freeform 218">
              <a:extLst>
                <a:ext uri="{FF2B5EF4-FFF2-40B4-BE49-F238E27FC236}">
                  <a16:creationId xmlns:a16="http://schemas.microsoft.com/office/drawing/2014/main" id="{921AEE11-7E42-7E35-8628-993CF8C7DF51}"/>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5" name="Freeform 222">
              <a:extLst>
                <a:ext uri="{FF2B5EF4-FFF2-40B4-BE49-F238E27FC236}">
                  <a16:creationId xmlns:a16="http://schemas.microsoft.com/office/drawing/2014/main" id="{F93110B4-5FEA-018D-3DAE-BD4258FC0B04}"/>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6" name="Freeform 226">
              <a:extLst>
                <a:ext uri="{FF2B5EF4-FFF2-40B4-BE49-F238E27FC236}">
                  <a16:creationId xmlns:a16="http://schemas.microsoft.com/office/drawing/2014/main" id="{DF0166C2-F9EB-6DC8-39A0-A71275633967}"/>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7" name="Freeform 366">
              <a:extLst>
                <a:ext uri="{FF2B5EF4-FFF2-40B4-BE49-F238E27FC236}">
                  <a16:creationId xmlns:a16="http://schemas.microsoft.com/office/drawing/2014/main" id="{7E8E400F-DBB9-7DF8-BAEE-D346B10918C7}"/>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68" name="Gruppieren 1267">
            <a:extLst>
              <a:ext uri="{FF2B5EF4-FFF2-40B4-BE49-F238E27FC236}">
                <a16:creationId xmlns:a16="http://schemas.microsoft.com/office/drawing/2014/main" id="{1687F86F-4228-4790-B8EA-61D6C43234EA}"/>
              </a:ext>
            </a:extLst>
          </p:cNvPr>
          <p:cNvGrpSpPr/>
          <p:nvPr/>
        </p:nvGrpSpPr>
        <p:grpSpPr>
          <a:xfrm>
            <a:off x="11498983" y="5373098"/>
            <a:ext cx="97200" cy="1138241"/>
            <a:chOff x="11498983" y="5373098"/>
            <a:chExt cx="97200" cy="1138241"/>
          </a:xfrm>
          <a:noFill/>
        </p:grpSpPr>
        <p:sp>
          <p:nvSpPr>
            <p:cNvPr id="1269" name="Ellipse 1268">
              <a:extLst>
                <a:ext uri="{FF2B5EF4-FFF2-40B4-BE49-F238E27FC236}">
                  <a16:creationId xmlns:a16="http://schemas.microsoft.com/office/drawing/2014/main" id="{509F0FA7-96FE-D3E1-225C-98543D9B4A5E}"/>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0" name="Ellipse 1269">
              <a:extLst>
                <a:ext uri="{FF2B5EF4-FFF2-40B4-BE49-F238E27FC236}">
                  <a16:creationId xmlns:a16="http://schemas.microsoft.com/office/drawing/2014/main" id="{F25F8F58-05E6-12A0-FB49-73C8A25908A5}"/>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1" name="Ellipse 1270">
              <a:extLst>
                <a:ext uri="{FF2B5EF4-FFF2-40B4-BE49-F238E27FC236}">
                  <a16:creationId xmlns:a16="http://schemas.microsoft.com/office/drawing/2014/main" id="{E546A56A-E079-A10B-9598-B0CE52E5DCCD}"/>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2" name="Ellipse 1271">
              <a:extLst>
                <a:ext uri="{FF2B5EF4-FFF2-40B4-BE49-F238E27FC236}">
                  <a16:creationId xmlns:a16="http://schemas.microsoft.com/office/drawing/2014/main" id="{380EFB2D-48FC-B13C-829E-1F201BEC8BDA}"/>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3" name="Ellipse 1272">
              <a:extLst>
                <a:ext uri="{FF2B5EF4-FFF2-40B4-BE49-F238E27FC236}">
                  <a16:creationId xmlns:a16="http://schemas.microsoft.com/office/drawing/2014/main" id="{F8CF6768-3A2C-FF3D-9C89-8F264FF7E41D}"/>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4" name="Ellipse 1273">
              <a:extLst>
                <a:ext uri="{FF2B5EF4-FFF2-40B4-BE49-F238E27FC236}">
                  <a16:creationId xmlns:a16="http://schemas.microsoft.com/office/drawing/2014/main" id="{FA8BFCB1-34E2-01FF-701E-0D168C25D3EA}"/>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899750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PLR</a:t>
            </a:r>
          </a:p>
          <a:p>
            <a:r>
              <a:rPr lang="fr-CH" dirty="0">
                <a:solidFill>
                  <a:schemeClr val="bg1"/>
                </a:solidFill>
              </a:rPr>
              <a:t>28 députés au</a:t>
            </a:r>
          </a:p>
          <a:p>
            <a:r>
              <a:rPr lang="fr-CH" dirty="0">
                <a:solidFill>
                  <a:schemeClr val="bg1"/>
                </a:solidFill>
              </a:rPr>
              <a:t>Conseil national</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27</a:t>
            </a:fld>
            <a:endParaRPr lang="de-CH"/>
          </a:p>
        </p:txBody>
      </p:sp>
      <p:grpSp>
        <p:nvGrpSpPr>
          <p:cNvPr id="11" name="Gruppieren 10">
            <a:extLst>
              <a:ext uri="{FF2B5EF4-FFF2-40B4-BE49-F238E27FC236}">
                <a16:creationId xmlns:a16="http://schemas.microsoft.com/office/drawing/2014/main" id="{E376D53A-1FC9-4897-D17B-BADA44403BAD}"/>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12F1AE73-BB89-14C5-2835-8639713A97F6}"/>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97">
              <a:extLst>
                <a:ext uri="{FF2B5EF4-FFF2-40B4-BE49-F238E27FC236}">
                  <a16:creationId xmlns:a16="http://schemas.microsoft.com/office/drawing/2014/main" id="{57590A1B-6FC9-9374-FBF5-FF96A415A267}"/>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99">
              <a:extLst>
                <a:ext uri="{FF2B5EF4-FFF2-40B4-BE49-F238E27FC236}">
                  <a16:creationId xmlns:a16="http://schemas.microsoft.com/office/drawing/2014/main" id="{B75458CD-7CA9-4B82-6BAB-F1FB0DEBD3E3}"/>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01">
              <a:extLst>
                <a:ext uri="{FF2B5EF4-FFF2-40B4-BE49-F238E27FC236}">
                  <a16:creationId xmlns:a16="http://schemas.microsoft.com/office/drawing/2014/main" id="{C6132736-A606-D851-DB86-1D277750718E}"/>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03">
              <a:extLst>
                <a:ext uri="{FF2B5EF4-FFF2-40B4-BE49-F238E27FC236}">
                  <a16:creationId xmlns:a16="http://schemas.microsoft.com/office/drawing/2014/main" id="{4169741C-4EE5-FD39-DA29-C1FB43AEFEA3}"/>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05">
              <a:extLst>
                <a:ext uri="{FF2B5EF4-FFF2-40B4-BE49-F238E27FC236}">
                  <a16:creationId xmlns:a16="http://schemas.microsoft.com/office/drawing/2014/main" id="{BCE07325-B1C0-13AE-C8E7-2CD70CFCA144}"/>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07">
              <a:extLst>
                <a:ext uri="{FF2B5EF4-FFF2-40B4-BE49-F238E27FC236}">
                  <a16:creationId xmlns:a16="http://schemas.microsoft.com/office/drawing/2014/main" id="{9F37A43B-71E7-66A5-18DC-5A119A5B3587}"/>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09">
              <a:extLst>
                <a:ext uri="{FF2B5EF4-FFF2-40B4-BE49-F238E27FC236}">
                  <a16:creationId xmlns:a16="http://schemas.microsoft.com/office/drawing/2014/main" id="{4F4A5CDB-5B2A-2947-F188-C1556635BAB7}"/>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11">
              <a:extLst>
                <a:ext uri="{FF2B5EF4-FFF2-40B4-BE49-F238E27FC236}">
                  <a16:creationId xmlns:a16="http://schemas.microsoft.com/office/drawing/2014/main" id="{1E67DF69-E63A-58FB-D3D5-078A38A30C68}"/>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13">
              <a:extLst>
                <a:ext uri="{FF2B5EF4-FFF2-40B4-BE49-F238E27FC236}">
                  <a16:creationId xmlns:a16="http://schemas.microsoft.com/office/drawing/2014/main" id="{8B6E833B-B9ED-8051-EC45-5B735DBFA69A}"/>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115">
              <a:extLst>
                <a:ext uri="{FF2B5EF4-FFF2-40B4-BE49-F238E27FC236}">
                  <a16:creationId xmlns:a16="http://schemas.microsoft.com/office/drawing/2014/main" id="{6151A3EA-41B4-EBA1-FE01-7B42F547E657}"/>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409">
              <a:extLst>
                <a:ext uri="{FF2B5EF4-FFF2-40B4-BE49-F238E27FC236}">
                  <a16:creationId xmlns:a16="http://schemas.microsoft.com/office/drawing/2014/main" id="{C8223B69-6BCB-EA57-C37B-48BE144EF058}"/>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11">
              <a:extLst>
                <a:ext uri="{FF2B5EF4-FFF2-40B4-BE49-F238E27FC236}">
                  <a16:creationId xmlns:a16="http://schemas.microsoft.com/office/drawing/2014/main" id="{75F76256-4D76-94EA-6B7E-CB2BEC54BD78}"/>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13">
              <a:extLst>
                <a:ext uri="{FF2B5EF4-FFF2-40B4-BE49-F238E27FC236}">
                  <a16:creationId xmlns:a16="http://schemas.microsoft.com/office/drawing/2014/main" id="{6C8F3E8A-5FCA-FC2E-0A6E-A94AE9238DFE}"/>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15">
              <a:extLst>
                <a:ext uri="{FF2B5EF4-FFF2-40B4-BE49-F238E27FC236}">
                  <a16:creationId xmlns:a16="http://schemas.microsoft.com/office/drawing/2014/main" id="{03500E35-83CE-7FE7-0BB6-A653976933A6}"/>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419">
              <a:extLst>
                <a:ext uri="{FF2B5EF4-FFF2-40B4-BE49-F238E27FC236}">
                  <a16:creationId xmlns:a16="http://schemas.microsoft.com/office/drawing/2014/main" id="{26E42B3C-7E65-9554-9743-606AC44FAB11}"/>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421">
              <a:extLst>
                <a:ext uri="{FF2B5EF4-FFF2-40B4-BE49-F238E27FC236}">
                  <a16:creationId xmlns:a16="http://schemas.microsoft.com/office/drawing/2014/main" id="{92788544-27A0-DCD6-9AC4-552CCD2C4056}"/>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423">
              <a:extLst>
                <a:ext uri="{FF2B5EF4-FFF2-40B4-BE49-F238E27FC236}">
                  <a16:creationId xmlns:a16="http://schemas.microsoft.com/office/drawing/2014/main" id="{C681FD9F-2FAD-A934-60DE-5B069BC237A6}"/>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425">
              <a:extLst>
                <a:ext uri="{FF2B5EF4-FFF2-40B4-BE49-F238E27FC236}">
                  <a16:creationId xmlns:a16="http://schemas.microsoft.com/office/drawing/2014/main" id="{8426B660-D0CA-B492-BBE1-06F52EFF3932}"/>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427">
              <a:extLst>
                <a:ext uri="{FF2B5EF4-FFF2-40B4-BE49-F238E27FC236}">
                  <a16:creationId xmlns:a16="http://schemas.microsoft.com/office/drawing/2014/main" id="{8A490B89-CACC-8A13-6F0E-25648C296FB4}"/>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429">
              <a:extLst>
                <a:ext uri="{FF2B5EF4-FFF2-40B4-BE49-F238E27FC236}">
                  <a16:creationId xmlns:a16="http://schemas.microsoft.com/office/drawing/2014/main" id="{95FA2349-AA41-EAEE-F928-550159B9214E}"/>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5">
              <a:extLst>
                <a:ext uri="{FF2B5EF4-FFF2-40B4-BE49-F238E27FC236}">
                  <a16:creationId xmlns:a16="http://schemas.microsoft.com/office/drawing/2014/main" id="{2C583D43-904D-4AC2-F768-C83CA6A0A458}"/>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4F832F85-BC9E-6DD4-76C8-846B9D58860B}"/>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9">
              <a:extLst>
                <a:ext uri="{FF2B5EF4-FFF2-40B4-BE49-F238E27FC236}">
                  <a16:creationId xmlns:a16="http://schemas.microsoft.com/office/drawing/2014/main" id="{296E138C-B264-6F73-4F08-70E05900EECA}"/>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11">
              <a:extLst>
                <a:ext uri="{FF2B5EF4-FFF2-40B4-BE49-F238E27FC236}">
                  <a16:creationId xmlns:a16="http://schemas.microsoft.com/office/drawing/2014/main" id="{3BCE2575-834A-6008-26A2-F33F334A2BE2}"/>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13">
              <a:extLst>
                <a:ext uri="{FF2B5EF4-FFF2-40B4-BE49-F238E27FC236}">
                  <a16:creationId xmlns:a16="http://schemas.microsoft.com/office/drawing/2014/main" id="{1F922EA2-8F70-6FE3-DAC6-F147C2F80D96}"/>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15">
              <a:extLst>
                <a:ext uri="{FF2B5EF4-FFF2-40B4-BE49-F238E27FC236}">
                  <a16:creationId xmlns:a16="http://schemas.microsoft.com/office/drawing/2014/main" id="{C40D6A14-517B-BD3D-6BF1-CFDFA5577529}"/>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17">
              <a:extLst>
                <a:ext uri="{FF2B5EF4-FFF2-40B4-BE49-F238E27FC236}">
                  <a16:creationId xmlns:a16="http://schemas.microsoft.com/office/drawing/2014/main" id="{08D13D45-99F4-37F0-E95D-8F0B62928CB9}"/>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19">
              <a:extLst>
                <a:ext uri="{FF2B5EF4-FFF2-40B4-BE49-F238E27FC236}">
                  <a16:creationId xmlns:a16="http://schemas.microsoft.com/office/drawing/2014/main" id="{DC625F68-B80F-9363-4B38-19C71C578310}"/>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8C4276D2-A0E3-D9DA-959A-ED66897B60D0}"/>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3">
              <a:extLst>
                <a:ext uri="{FF2B5EF4-FFF2-40B4-BE49-F238E27FC236}">
                  <a16:creationId xmlns:a16="http://schemas.microsoft.com/office/drawing/2014/main" id="{EC0A7809-0DCC-F035-CCD9-B7B67EABD426}"/>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25">
              <a:extLst>
                <a:ext uri="{FF2B5EF4-FFF2-40B4-BE49-F238E27FC236}">
                  <a16:creationId xmlns:a16="http://schemas.microsoft.com/office/drawing/2014/main" id="{E1C2CDD2-9386-3F15-D36E-AB4BB896F429}"/>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27">
              <a:extLst>
                <a:ext uri="{FF2B5EF4-FFF2-40B4-BE49-F238E27FC236}">
                  <a16:creationId xmlns:a16="http://schemas.microsoft.com/office/drawing/2014/main" id="{6636E6FD-9B16-EE7B-4B77-09BD3686EE48}"/>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29">
              <a:extLst>
                <a:ext uri="{FF2B5EF4-FFF2-40B4-BE49-F238E27FC236}">
                  <a16:creationId xmlns:a16="http://schemas.microsoft.com/office/drawing/2014/main" id="{011AB50F-54E4-E491-FE4E-0CE15082F4F8}"/>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BAF2B380-168B-CBE6-287C-47D956B6DF2D}"/>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3">
              <a:extLst>
                <a:ext uri="{FF2B5EF4-FFF2-40B4-BE49-F238E27FC236}">
                  <a16:creationId xmlns:a16="http://schemas.microsoft.com/office/drawing/2014/main" id="{45448972-7720-BF58-EF56-F6C1CE11409E}"/>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5">
              <a:extLst>
                <a:ext uri="{FF2B5EF4-FFF2-40B4-BE49-F238E27FC236}">
                  <a16:creationId xmlns:a16="http://schemas.microsoft.com/office/drawing/2014/main" id="{05B138AE-4476-494C-7F1F-8174C3DC6CC9}"/>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7">
              <a:extLst>
                <a:ext uri="{FF2B5EF4-FFF2-40B4-BE49-F238E27FC236}">
                  <a16:creationId xmlns:a16="http://schemas.microsoft.com/office/drawing/2014/main" id="{3BFEDEEB-0CD5-C53B-BFA2-F4A8057B451E}"/>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9">
              <a:extLst>
                <a:ext uri="{FF2B5EF4-FFF2-40B4-BE49-F238E27FC236}">
                  <a16:creationId xmlns:a16="http://schemas.microsoft.com/office/drawing/2014/main" id="{55E1892E-6899-7FEB-8095-DA2F8D14FA09}"/>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41">
              <a:extLst>
                <a:ext uri="{FF2B5EF4-FFF2-40B4-BE49-F238E27FC236}">
                  <a16:creationId xmlns:a16="http://schemas.microsoft.com/office/drawing/2014/main" id="{49D55B6D-432B-C0C7-5399-FBC0F9B49606}"/>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43">
              <a:extLst>
                <a:ext uri="{FF2B5EF4-FFF2-40B4-BE49-F238E27FC236}">
                  <a16:creationId xmlns:a16="http://schemas.microsoft.com/office/drawing/2014/main" id="{524B412B-3E21-1848-387C-58E8904C9B31}"/>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45">
              <a:extLst>
                <a:ext uri="{FF2B5EF4-FFF2-40B4-BE49-F238E27FC236}">
                  <a16:creationId xmlns:a16="http://schemas.microsoft.com/office/drawing/2014/main" id="{4F16369C-85EB-CC35-37AA-36BA37819B66}"/>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47">
              <a:extLst>
                <a:ext uri="{FF2B5EF4-FFF2-40B4-BE49-F238E27FC236}">
                  <a16:creationId xmlns:a16="http://schemas.microsoft.com/office/drawing/2014/main" id="{BBC35D61-F4FB-FFEA-19BD-ED99E495B9B0}"/>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49">
              <a:extLst>
                <a:ext uri="{FF2B5EF4-FFF2-40B4-BE49-F238E27FC236}">
                  <a16:creationId xmlns:a16="http://schemas.microsoft.com/office/drawing/2014/main" id="{5FFBC72A-FF70-0EFF-B55A-19E29670A9AB}"/>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51">
              <a:extLst>
                <a:ext uri="{FF2B5EF4-FFF2-40B4-BE49-F238E27FC236}">
                  <a16:creationId xmlns:a16="http://schemas.microsoft.com/office/drawing/2014/main" id="{9526B110-DD95-F35B-4C2C-584C51AA1842}"/>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3">
              <a:extLst>
                <a:ext uri="{FF2B5EF4-FFF2-40B4-BE49-F238E27FC236}">
                  <a16:creationId xmlns:a16="http://schemas.microsoft.com/office/drawing/2014/main" id="{D80E829C-3048-F9D1-4A6F-23DFBE113DC6}"/>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5">
              <a:extLst>
                <a:ext uri="{FF2B5EF4-FFF2-40B4-BE49-F238E27FC236}">
                  <a16:creationId xmlns:a16="http://schemas.microsoft.com/office/drawing/2014/main" id="{E47389C5-88FE-D74A-8A65-AEE3F7D1F15D}"/>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7">
              <a:extLst>
                <a:ext uri="{FF2B5EF4-FFF2-40B4-BE49-F238E27FC236}">
                  <a16:creationId xmlns:a16="http://schemas.microsoft.com/office/drawing/2014/main" id="{E569B413-404E-91A9-26CA-B1CF26C00DD7}"/>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59">
              <a:extLst>
                <a:ext uri="{FF2B5EF4-FFF2-40B4-BE49-F238E27FC236}">
                  <a16:creationId xmlns:a16="http://schemas.microsoft.com/office/drawing/2014/main" id="{649CA6E6-75F0-A6DA-3462-7F3D65CB0818}"/>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61" name="Freeform 61">
              <a:extLst>
                <a:ext uri="{FF2B5EF4-FFF2-40B4-BE49-F238E27FC236}">
                  <a16:creationId xmlns:a16="http://schemas.microsoft.com/office/drawing/2014/main" id="{56451BC6-6A35-D4F7-8EBD-0EAA01DE003A}"/>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3">
              <a:extLst>
                <a:ext uri="{FF2B5EF4-FFF2-40B4-BE49-F238E27FC236}">
                  <a16:creationId xmlns:a16="http://schemas.microsoft.com/office/drawing/2014/main" id="{21C78681-B90C-2488-E280-388F6649DA51}"/>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5">
              <a:extLst>
                <a:ext uri="{FF2B5EF4-FFF2-40B4-BE49-F238E27FC236}">
                  <a16:creationId xmlns:a16="http://schemas.microsoft.com/office/drawing/2014/main" id="{DC819B30-F93F-D96C-566B-A448A143CD23}"/>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6" name="Freeform 67">
              <a:extLst>
                <a:ext uri="{FF2B5EF4-FFF2-40B4-BE49-F238E27FC236}">
                  <a16:creationId xmlns:a16="http://schemas.microsoft.com/office/drawing/2014/main" id="{B29B42EF-3220-40D4-1F8E-A3F6AC78B078}"/>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7" name="Freeform 69">
              <a:extLst>
                <a:ext uri="{FF2B5EF4-FFF2-40B4-BE49-F238E27FC236}">
                  <a16:creationId xmlns:a16="http://schemas.microsoft.com/office/drawing/2014/main" id="{3C344916-DCCF-9F85-CE92-4EF1B188C4FC}"/>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8" name="Freeform 71">
              <a:extLst>
                <a:ext uri="{FF2B5EF4-FFF2-40B4-BE49-F238E27FC236}">
                  <a16:creationId xmlns:a16="http://schemas.microsoft.com/office/drawing/2014/main" id="{7D918AE5-398E-1C2B-4D21-32615EC172B9}"/>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9" name="Freeform 73">
              <a:extLst>
                <a:ext uri="{FF2B5EF4-FFF2-40B4-BE49-F238E27FC236}">
                  <a16:creationId xmlns:a16="http://schemas.microsoft.com/office/drawing/2014/main" id="{BB0A4E70-BD83-94E7-6CA7-1FFD9DDB060E}"/>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0" name="Freeform 75">
              <a:extLst>
                <a:ext uri="{FF2B5EF4-FFF2-40B4-BE49-F238E27FC236}">
                  <a16:creationId xmlns:a16="http://schemas.microsoft.com/office/drawing/2014/main" id="{1B36597B-92E8-3991-E4D5-703CF6694068}"/>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1" name="Freeform 77">
              <a:extLst>
                <a:ext uri="{FF2B5EF4-FFF2-40B4-BE49-F238E27FC236}">
                  <a16:creationId xmlns:a16="http://schemas.microsoft.com/office/drawing/2014/main" id="{6DD04F47-3B07-C76A-8F59-CE014C5CEA64}"/>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2" name="Freeform 79">
              <a:extLst>
                <a:ext uri="{FF2B5EF4-FFF2-40B4-BE49-F238E27FC236}">
                  <a16:creationId xmlns:a16="http://schemas.microsoft.com/office/drawing/2014/main" id="{54572DC8-9916-5D7E-D498-FDB7EAC25A9D}"/>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3" name="Freeform 81">
              <a:extLst>
                <a:ext uri="{FF2B5EF4-FFF2-40B4-BE49-F238E27FC236}">
                  <a16:creationId xmlns:a16="http://schemas.microsoft.com/office/drawing/2014/main" id="{947C557F-14E9-A426-5F1E-E83AA2DAA28D}"/>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4" name="Freeform 83">
              <a:extLst>
                <a:ext uri="{FF2B5EF4-FFF2-40B4-BE49-F238E27FC236}">
                  <a16:creationId xmlns:a16="http://schemas.microsoft.com/office/drawing/2014/main" id="{2302D866-A9A0-6566-71C7-79548E73DD5A}"/>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Freeform 85">
              <a:extLst>
                <a:ext uri="{FF2B5EF4-FFF2-40B4-BE49-F238E27FC236}">
                  <a16:creationId xmlns:a16="http://schemas.microsoft.com/office/drawing/2014/main" id="{F5242AD0-0774-3BF5-31F7-5FFA42618C3A}"/>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Freeform 87">
              <a:extLst>
                <a:ext uri="{FF2B5EF4-FFF2-40B4-BE49-F238E27FC236}">
                  <a16:creationId xmlns:a16="http://schemas.microsoft.com/office/drawing/2014/main" id="{045D8E12-ACE4-55A2-6E3D-725CB1380D70}"/>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7" name="Freeform 89">
              <a:extLst>
                <a:ext uri="{FF2B5EF4-FFF2-40B4-BE49-F238E27FC236}">
                  <a16:creationId xmlns:a16="http://schemas.microsoft.com/office/drawing/2014/main" id="{48B8447A-2A27-23E6-A863-E10CC4887936}"/>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8" name="Freeform 91">
              <a:extLst>
                <a:ext uri="{FF2B5EF4-FFF2-40B4-BE49-F238E27FC236}">
                  <a16:creationId xmlns:a16="http://schemas.microsoft.com/office/drawing/2014/main" id="{B38298C0-D670-A46D-F32A-F27D75AD294E}"/>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9" name="Freeform 93">
              <a:extLst>
                <a:ext uri="{FF2B5EF4-FFF2-40B4-BE49-F238E27FC236}">
                  <a16:creationId xmlns:a16="http://schemas.microsoft.com/office/drawing/2014/main" id="{1D04E1FE-D23D-B4F8-5E4A-97DC7A4309FD}"/>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Freeform 117">
              <a:extLst>
                <a:ext uri="{FF2B5EF4-FFF2-40B4-BE49-F238E27FC236}">
                  <a16:creationId xmlns:a16="http://schemas.microsoft.com/office/drawing/2014/main" id="{4DF5F099-BA75-16F5-B3AB-4652A53702CB}"/>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1" name="Freeform 119">
              <a:extLst>
                <a:ext uri="{FF2B5EF4-FFF2-40B4-BE49-F238E27FC236}">
                  <a16:creationId xmlns:a16="http://schemas.microsoft.com/office/drawing/2014/main" id="{51AA9924-F07F-FF2E-B7E3-D6FBB4A4A476}"/>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2" name="Freeform 121">
              <a:extLst>
                <a:ext uri="{FF2B5EF4-FFF2-40B4-BE49-F238E27FC236}">
                  <a16:creationId xmlns:a16="http://schemas.microsoft.com/office/drawing/2014/main" id="{0D0ECAB7-022F-F9EE-C902-E738CCE66B9B}"/>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913" name="Freeform 123">
              <a:extLst>
                <a:ext uri="{FF2B5EF4-FFF2-40B4-BE49-F238E27FC236}">
                  <a16:creationId xmlns:a16="http://schemas.microsoft.com/office/drawing/2014/main" id="{5F498DB5-4423-BC81-592D-B66BC62E2123}"/>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Freeform 125">
              <a:extLst>
                <a:ext uri="{FF2B5EF4-FFF2-40B4-BE49-F238E27FC236}">
                  <a16:creationId xmlns:a16="http://schemas.microsoft.com/office/drawing/2014/main" id="{3B290AC2-E585-E8D4-2919-01BA116D8E51}"/>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Freeform 127">
              <a:extLst>
                <a:ext uri="{FF2B5EF4-FFF2-40B4-BE49-F238E27FC236}">
                  <a16:creationId xmlns:a16="http://schemas.microsoft.com/office/drawing/2014/main" id="{7D584BBD-5F7E-73F9-440A-5E796F4BC39A}"/>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Freeform 129">
              <a:extLst>
                <a:ext uri="{FF2B5EF4-FFF2-40B4-BE49-F238E27FC236}">
                  <a16:creationId xmlns:a16="http://schemas.microsoft.com/office/drawing/2014/main" id="{5CBA096A-D285-8996-29AE-60EF1DD9FF74}"/>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Freeform 131">
              <a:extLst>
                <a:ext uri="{FF2B5EF4-FFF2-40B4-BE49-F238E27FC236}">
                  <a16:creationId xmlns:a16="http://schemas.microsoft.com/office/drawing/2014/main" id="{65571582-2554-051C-F227-A07046D591DF}"/>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8" name="Freeform 133">
              <a:extLst>
                <a:ext uri="{FF2B5EF4-FFF2-40B4-BE49-F238E27FC236}">
                  <a16:creationId xmlns:a16="http://schemas.microsoft.com/office/drawing/2014/main" id="{9EC58336-0E71-57E9-7FBE-441E5D9BB7CA}"/>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Freeform 135">
              <a:extLst>
                <a:ext uri="{FF2B5EF4-FFF2-40B4-BE49-F238E27FC236}">
                  <a16:creationId xmlns:a16="http://schemas.microsoft.com/office/drawing/2014/main" id="{D3503832-D73D-7BCB-FFFC-0DAD2D9D9D7F}"/>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Freeform 137">
              <a:extLst>
                <a:ext uri="{FF2B5EF4-FFF2-40B4-BE49-F238E27FC236}">
                  <a16:creationId xmlns:a16="http://schemas.microsoft.com/office/drawing/2014/main" id="{FFFFE0A1-C70A-2BA9-8B09-702440BF8494}"/>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Freeform 139">
              <a:extLst>
                <a:ext uri="{FF2B5EF4-FFF2-40B4-BE49-F238E27FC236}">
                  <a16:creationId xmlns:a16="http://schemas.microsoft.com/office/drawing/2014/main" id="{3C09CDB2-9A82-4297-C07B-F187B6FB0D27}"/>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Freeform 141">
              <a:extLst>
                <a:ext uri="{FF2B5EF4-FFF2-40B4-BE49-F238E27FC236}">
                  <a16:creationId xmlns:a16="http://schemas.microsoft.com/office/drawing/2014/main" id="{799B2FC5-8569-9B9B-AF7D-A1FAE21FA3EF}"/>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Freeform 143">
              <a:extLst>
                <a:ext uri="{FF2B5EF4-FFF2-40B4-BE49-F238E27FC236}">
                  <a16:creationId xmlns:a16="http://schemas.microsoft.com/office/drawing/2014/main" id="{BA7E528D-4F83-B840-4829-14462B088635}"/>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Freeform 145">
              <a:extLst>
                <a:ext uri="{FF2B5EF4-FFF2-40B4-BE49-F238E27FC236}">
                  <a16:creationId xmlns:a16="http://schemas.microsoft.com/office/drawing/2014/main" id="{1DF90FC1-0BD6-EBE6-1D50-04F59211B1D3}"/>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Freeform 147">
              <a:extLst>
                <a:ext uri="{FF2B5EF4-FFF2-40B4-BE49-F238E27FC236}">
                  <a16:creationId xmlns:a16="http://schemas.microsoft.com/office/drawing/2014/main" id="{3AA91A50-4568-2AC0-8037-2EC2B5207091}"/>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6" name="Freeform 149">
              <a:extLst>
                <a:ext uri="{FF2B5EF4-FFF2-40B4-BE49-F238E27FC236}">
                  <a16:creationId xmlns:a16="http://schemas.microsoft.com/office/drawing/2014/main" id="{14713C7D-07EA-30C6-3C0F-18872D047B8E}"/>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Freeform 151">
              <a:extLst>
                <a:ext uri="{FF2B5EF4-FFF2-40B4-BE49-F238E27FC236}">
                  <a16:creationId xmlns:a16="http://schemas.microsoft.com/office/drawing/2014/main" id="{0647E7AA-D8AC-9FAC-BADB-BF546EB7B759}"/>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Freeform 153">
              <a:extLst>
                <a:ext uri="{FF2B5EF4-FFF2-40B4-BE49-F238E27FC236}">
                  <a16:creationId xmlns:a16="http://schemas.microsoft.com/office/drawing/2014/main" id="{30317EA1-13DE-3EC1-3111-B748707FD72B}"/>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Freeform 155">
              <a:extLst>
                <a:ext uri="{FF2B5EF4-FFF2-40B4-BE49-F238E27FC236}">
                  <a16:creationId xmlns:a16="http://schemas.microsoft.com/office/drawing/2014/main" id="{A3362606-3B5F-E306-83F0-3584EF6EDBC2}"/>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Freeform 157">
              <a:extLst>
                <a:ext uri="{FF2B5EF4-FFF2-40B4-BE49-F238E27FC236}">
                  <a16:creationId xmlns:a16="http://schemas.microsoft.com/office/drawing/2014/main" id="{CF6B6675-E8D9-DDDC-426A-BD42561BEEB6}"/>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Freeform 159">
              <a:extLst>
                <a:ext uri="{FF2B5EF4-FFF2-40B4-BE49-F238E27FC236}">
                  <a16:creationId xmlns:a16="http://schemas.microsoft.com/office/drawing/2014/main" id="{3B9EAE72-228F-AA1C-9B75-9B29941E3E6E}"/>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Freeform 161">
              <a:extLst>
                <a:ext uri="{FF2B5EF4-FFF2-40B4-BE49-F238E27FC236}">
                  <a16:creationId xmlns:a16="http://schemas.microsoft.com/office/drawing/2014/main" id="{AA849600-B396-9E5C-46F9-76A5DC090411}"/>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Freeform 163">
              <a:extLst>
                <a:ext uri="{FF2B5EF4-FFF2-40B4-BE49-F238E27FC236}">
                  <a16:creationId xmlns:a16="http://schemas.microsoft.com/office/drawing/2014/main" id="{EFAEB1F0-26FA-37B3-3F65-9AA7DA8BD6F8}"/>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Freeform 165">
              <a:extLst>
                <a:ext uri="{FF2B5EF4-FFF2-40B4-BE49-F238E27FC236}">
                  <a16:creationId xmlns:a16="http://schemas.microsoft.com/office/drawing/2014/main" id="{3C67FE49-9538-7351-C6B1-DB41389D2BD7}"/>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Freeform 167">
              <a:extLst>
                <a:ext uri="{FF2B5EF4-FFF2-40B4-BE49-F238E27FC236}">
                  <a16:creationId xmlns:a16="http://schemas.microsoft.com/office/drawing/2014/main" id="{502581F5-903D-6166-ABFA-7CB266FE9CF4}"/>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Freeform 169">
              <a:extLst>
                <a:ext uri="{FF2B5EF4-FFF2-40B4-BE49-F238E27FC236}">
                  <a16:creationId xmlns:a16="http://schemas.microsoft.com/office/drawing/2014/main" id="{B965685B-1F68-C7DD-AF0D-ECD3C14D9F6D}"/>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Freeform 171">
              <a:extLst>
                <a:ext uri="{FF2B5EF4-FFF2-40B4-BE49-F238E27FC236}">
                  <a16:creationId xmlns:a16="http://schemas.microsoft.com/office/drawing/2014/main" id="{0486CA8A-E74D-3B09-937F-A876CC609E79}"/>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Freeform 173">
              <a:extLst>
                <a:ext uri="{FF2B5EF4-FFF2-40B4-BE49-F238E27FC236}">
                  <a16:creationId xmlns:a16="http://schemas.microsoft.com/office/drawing/2014/main" id="{0283F0B3-4EFD-21D3-3EB5-B41BB9AD6AFD}"/>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Freeform 175">
              <a:extLst>
                <a:ext uri="{FF2B5EF4-FFF2-40B4-BE49-F238E27FC236}">
                  <a16:creationId xmlns:a16="http://schemas.microsoft.com/office/drawing/2014/main" id="{7841BE8C-0973-76BA-15D7-3C4CDF31F220}"/>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Freeform 177">
              <a:extLst>
                <a:ext uri="{FF2B5EF4-FFF2-40B4-BE49-F238E27FC236}">
                  <a16:creationId xmlns:a16="http://schemas.microsoft.com/office/drawing/2014/main" id="{F3E50FE3-CF45-172C-B281-06BF79B13BB4}"/>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Freeform 179">
              <a:extLst>
                <a:ext uri="{FF2B5EF4-FFF2-40B4-BE49-F238E27FC236}">
                  <a16:creationId xmlns:a16="http://schemas.microsoft.com/office/drawing/2014/main" id="{F36DE72F-D823-B978-6AE4-6089FC95485B}"/>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Freeform 181">
              <a:extLst>
                <a:ext uri="{FF2B5EF4-FFF2-40B4-BE49-F238E27FC236}">
                  <a16:creationId xmlns:a16="http://schemas.microsoft.com/office/drawing/2014/main" id="{7C91CAA5-73CB-413F-7136-05D7E4EDFB91}"/>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Freeform 183">
              <a:extLst>
                <a:ext uri="{FF2B5EF4-FFF2-40B4-BE49-F238E27FC236}">
                  <a16:creationId xmlns:a16="http://schemas.microsoft.com/office/drawing/2014/main" id="{12922334-3680-ED72-A75B-EE4C63EAB99C}"/>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Freeform 185">
              <a:extLst>
                <a:ext uri="{FF2B5EF4-FFF2-40B4-BE49-F238E27FC236}">
                  <a16:creationId xmlns:a16="http://schemas.microsoft.com/office/drawing/2014/main" id="{2875B8ED-A3D6-5B98-71F0-7790F36406A9}"/>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Freeform 187">
              <a:extLst>
                <a:ext uri="{FF2B5EF4-FFF2-40B4-BE49-F238E27FC236}">
                  <a16:creationId xmlns:a16="http://schemas.microsoft.com/office/drawing/2014/main" id="{BB39CAE1-78AC-2385-E55F-6C4647C60621}"/>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Freeform 189">
              <a:extLst>
                <a:ext uri="{FF2B5EF4-FFF2-40B4-BE49-F238E27FC236}">
                  <a16:creationId xmlns:a16="http://schemas.microsoft.com/office/drawing/2014/main" id="{D22CD8D5-1C43-B1F7-48F3-B349DC170187}"/>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Freeform 191">
              <a:extLst>
                <a:ext uri="{FF2B5EF4-FFF2-40B4-BE49-F238E27FC236}">
                  <a16:creationId xmlns:a16="http://schemas.microsoft.com/office/drawing/2014/main" id="{E70DAC55-2738-DE32-9114-8D70B09C4945}"/>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Freeform 193">
              <a:extLst>
                <a:ext uri="{FF2B5EF4-FFF2-40B4-BE49-F238E27FC236}">
                  <a16:creationId xmlns:a16="http://schemas.microsoft.com/office/drawing/2014/main" id="{86C07496-F302-E600-A3FD-974184C5EBAC}"/>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Freeform 195">
              <a:extLst>
                <a:ext uri="{FF2B5EF4-FFF2-40B4-BE49-F238E27FC236}">
                  <a16:creationId xmlns:a16="http://schemas.microsoft.com/office/drawing/2014/main" id="{F19A1F98-D6C5-A356-7992-C5C12A3E57FE}"/>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Freeform 197">
              <a:extLst>
                <a:ext uri="{FF2B5EF4-FFF2-40B4-BE49-F238E27FC236}">
                  <a16:creationId xmlns:a16="http://schemas.microsoft.com/office/drawing/2014/main" id="{465EE385-B55C-B509-FF7A-4F0EB58E8AAD}"/>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Freeform 199">
              <a:extLst>
                <a:ext uri="{FF2B5EF4-FFF2-40B4-BE49-F238E27FC236}">
                  <a16:creationId xmlns:a16="http://schemas.microsoft.com/office/drawing/2014/main" id="{9AE3E84E-BDF2-3137-6655-0F5BBF31C4EA}"/>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Freeform 201">
              <a:extLst>
                <a:ext uri="{FF2B5EF4-FFF2-40B4-BE49-F238E27FC236}">
                  <a16:creationId xmlns:a16="http://schemas.microsoft.com/office/drawing/2014/main" id="{C164ABE2-D01B-3A66-7811-2A4075C09DD8}"/>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5" name="Freeform 203">
              <a:extLst>
                <a:ext uri="{FF2B5EF4-FFF2-40B4-BE49-F238E27FC236}">
                  <a16:creationId xmlns:a16="http://schemas.microsoft.com/office/drawing/2014/main" id="{BAD46FB9-7ADB-0731-A618-F833F71D5B9C}"/>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6" name="Freeform 206">
              <a:extLst>
                <a:ext uri="{FF2B5EF4-FFF2-40B4-BE49-F238E27FC236}">
                  <a16:creationId xmlns:a16="http://schemas.microsoft.com/office/drawing/2014/main" id="{BE4D7AB0-0467-2027-63FC-A691BB248195}"/>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7" name="Freeform 208">
              <a:extLst>
                <a:ext uri="{FF2B5EF4-FFF2-40B4-BE49-F238E27FC236}">
                  <a16:creationId xmlns:a16="http://schemas.microsoft.com/office/drawing/2014/main" id="{13E07A87-C369-D54A-FB3D-3D0384C98E1F}"/>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8" name="Freeform 210">
              <a:extLst>
                <a:ext uri="{FF2B5EF4-FFF2-40B4-BE49-F238E27FC236}">
                  <a16:creationId xmlns:a16="http://schemas.microsoft.com/office/drawing/2014/main" id="{B45E232C-62FD-3D1A-AC64-FBA9FD91A700}"/>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9" name="Freeform 212">
              <a:extLst>
                <a:ext uri="{FF2B5EF4-FFF2-40B4-BE49-F238E27FC236}">
                  <a16:creationId xmlns:a16="http://schemas.microsoft.com/office/drawing/2014/main" id="{D611F06B-DA9B-9911-38EA-577B4077C76B}"/>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0" name="Freeform 214">
              <a:extLst>
                <a:ext uri="{FF2B5EF4-FFF2-40B4-BE49-F238E27FC236}">
                  <a16:creationId xmlns:a16="http://schemas.microsoft.com/office/drawing/2014/main" id="{A41D885C-9063-7C4D-BDB1-BA92368A8395}"/>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1" name="Freeform 216">
              <a:extLst>
                <a:ext uri="{FF2B5EF4-FFF2-40B4-BE49-F238E27FC236}">
                  <a16:creationId xmlns:a16="http://schemas.microsoft.com/office/drawing/2014/main" id="{1B3DDC79-3596-8940-8B5A-58372BE13F8A}"/>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2" name="Freeform 228">
              <a:extLst>
                <a:ext uri="{FF2B5EF4-FFF2-40B4-BE49-F238E27FC236}">
                  <a16:creationId xmlns:a16="http://schemas.microsoft.com/office/drawing/2014/main" id="{A09DB6FC-14F3-FE83-30A5-0BD4903A986D}"/>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3" name="Freeform 230">
              <a:extLst>
                <a:ext uri="{FF2B5EF4-FFF2-40B4-BE49-F238E27FC236}">
                  <a16:creationId xmlns:a16="http://schemas.microsoft.com/office/drawing/2014/main" id="{E0F97FAE-0DF8-5A47-75CE-5825F4A565B6}"/>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4" name="Freeform 236">
              <a:extLst>
                <a:ext uri="{FF2B5EF4-FFF2-40B4-BE49-F238E27FC236}">
                  <a16:creationId xmlns:a16="http://schemas.microsoft.com/office/drawing/2014/main" id="{491886D5-9D38-ED1D-3487-BBD010288F9D}"/>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5" name="Freeform 238">
              <a:extLst>
                <a:ext uri="{FF2B5EF4-FFF2-40B4-BE49-F238E27FC236}">
                  <a16:creationId xmlns:a16="http://schemas.microsoft.com/office/drawing/2014/main" id="{38E84925-2E63-98F1-9F72-44508E418742}"/>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6" name="Freeform 240">
              <a:extLst>
                <a:ext uri="{FF2B5EF4-FFF2-40B4-BE49-F238E27FC236}">
                  <a16:creationId xmlns:a16="http://schemas.microsoft.com/office/drawing/2014/main" id="{46CD2B4C-2563-93B0-7A76-DBAF0581E616}"/>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7" name="Freeform 242">
              <a:extLst>
                <a:ext uri="{FF2B5EF4-FFF2-40B4-BE49-F238E27FC236}">
                  <a16:creationId xmlns:a16="http://schemas.microsoft.com/office/drawing/2014/main" id="{F1C535A6-9C2F-CA05-39FF-F819893E43AD}"/>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8" name="Freeform 244">
              <a:extLst>
                <a:ext uri="{FF2B5EF4-FFF2-40B4-BE49-F238E27FC236}">
                  <a16:creationId xmlns:a16="http://schemas.microsoft.com/office/drawing/2014/main" id="{0A7A4286-EEBE-B0E8-16BE-0DC5629814F3}"/>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9" name="Freeform 246">
              <a:extLst>
                <a:ext uri="{FF2B5EF4-FFF2-40B4-BE49-F238E27FC236}">
                  <a16:creationId xmlns:a16="http://schemas.microsoft.com/office/drawing/2014/main" id="{2AF60CE0-8B6B-4EB4-728B-9E61721A5F00}"/>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0" name="Freeform 248">
              <a:extLst>
                <a:ext uri="{FF2B5EF4-FFF2-40B4-BE49-F238E27FC236}">
                  <a16:creationId xmlns:a16="http://schemas.microsoft.com/office/drawing/2014/main" id="{EFDBF42D-81D2-5747-9F50-0E02AAC870ED}"/>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1" name="Freeform 250">
              <a:extLst>
                <a:ext uri="{FF2B5EF4-FFF2-40B4-BE49-F238E27FC236}">
                  <a16:creationId xmlns:a16="http://schemas.microsoft.com/office/drawing/2014/main" id="{EB010BD9-2903-250D-8934-DF641E911C7D}"/>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2" name="Freeform 252">
              <a:extLst>
                <a:ext uri="{FF2B5EF4-FFF2-40B4-BE49-F238E27FC236}">
                  <a16:creationId xmlns:a16="http://schemas.microsoft.com/office/drawing/2014/main" id="{A02FD533-12E0-739B-5868-54FE264B71F5}"/>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3" name="Freeform 254">
              <a:extLst>
                <a:ext uri="{FF2B5EF4-FFF2-40B4-BE49-F238E27FC236}">
                  <a16:creationId xmlns:a16="http://schemas.microsoft.com/office/drawing/2014/main" id="{15B01A81-7A84-1160-FE1A-F3A70D9ADEC9}"/>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4" name="Freeform 256">
              <a:extLst>
                <a:ext uri="{FF2B5EF4-FFF2-40B4-BE49-F238E27FC236}">
                  <a16:creationId xmlns:a16="http://schemas.microsoft.com/office/drawing/2014/main" id="{C6DDC0F6-D667-EE58-0FFB-9F265B17F462}"/>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258">
              <a:extLst>
                <a:ext uri="{FF2B5EF4-FFF2-40B4-BE49-F238E27FC236}">
                  <a16:creationId xmlns:a16="http://schemas.microsoft.com/office/drawing/2014/main" id="{F8F41A49-D1FD-97F8-37D8-41BFAAC81911}"/>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260">
              <a:extLst>
                <a:ext uri="{FF2B5EF4-FFF2-40B4-BE49-F238E27FC236}">
                  <a16:creationId xmlns:a16="http://schemas.microsoft.com/office/drawing/2014/main" id="{62FE3997-FAA5-4B1A-9588-C22AFA4F5D13}"/>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262">
              <a:extLst>
                <a:ext uri="{FF2B5EF4-FFF2-40B4-BE49-F238E27FC236}">
                  <a16:creationId xmlns:a16="http://schemas.microsoft.com/office/drawing/2014/main" id="{5AF4BC22-B415-F3CD-1499-875DEF3B92C7}"/>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264">
              <a:extLst>
                <a:ext uri="{FF2B5EF4-FFF2-40B4-BE49-F238E27FC236}">
                  <a16:creationId xmlns:a16="http://schemas.microsoft.com/office/drawing/2014/main" id="{268EA2CF-CB59-C147-1D16-B4B6C0D419CC}"/>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266">
              <a:extLst>
                <a:ext uri="{FF2B5EF4-FFF2-40B4-BE49-F238E27FC236}">
                  <a16:creationId xmlns:a16="http://schemas.microsoft.com/office/drawing/2014/main" id="{5CD6E3FA-1D20-CC33-880C-D0622DBD68C2}"/>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268">
              <a:extLst>
                <a:ext uri="{FF2B5EF4-FFF2-40B4-BE49-F238E27FC236}">
                  <a16:creationId xmlns:a16="http://schemas.microsoft.com/office/drawing/2014/main" id="{E760AF8D-66FC-E85A-8636-298F8A8AE0D8}"/>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270">
              <a:extLst>
                <a:ext uri="{FF2B5EF4-FFF2-40B4-BE49-F238E27FC236}">
                  <a16:creationId xmlns:a16="http://schemas.microsoft.com/office/drawing/2014/main" id="{2A5F860B-C067-0068-3061-F9CA7F7F4C9B}"/>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2" name="Freeform 272">
              <a:extLst>
                <a:ext uri="{FF2B5EF4-FFF2-40B4-BE49-F238E27FC236}">
                  <a16:creationId xmlns:a16="http://schemas.microsoft.com/office/drawing/2014/main" id="{188F50D8-0DF6-C8F1-5B27-5BD8ED87B2C9}"/>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3" name="Freeform 274">
              <a:extLst>
                <a:ext uri="{FF2B5EF4-FFF2-40B4-BE49-F238E27FC236}">
                  <a16:creationId xmlns:a16="http://schemas.microsoft.com/office/drawing/2014/main" id="{88197CA1-5064-A19F-0FE9-08681BCB8FB9}"/>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276">
              <a:extLst>
                <a:ext uri="{FF2B5EF4-FFF2-40B4-BE49-F238E27FC236}">
                  <a16:creationId xmlns:a16="http://schemas.microsoft.com/office/drawing/2014/main" id="{A1D941C2-A7EB-4AB5-B7C0-C170D4B52297}"/>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278">
              <a:extLst>
                <a:ext uri="{FF2B5EF4-FFF2-40B4-BE49-F238E27FC236}">
                  <a16:creationId xmlns:a16="http://schemas.microsoft.com/office/drawing/2014/main" id="{69C86DB7-F518-894B-0299-25D8FDC198EB}"/>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280">
              <a:extLst>
                <a:ext uri="{FF2B5EF4-FFF2-40B4-BE49-F238E27FC236}">
                  <a16:creationId xmlns:a16="http://schemas.microsoft.com/office/drawing/2014/main" id="{CE451081-B5F7-BC8A-4614-EC8C5BCE03EF}"/>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282">
              <a:extLst>
                <a:ext uri="{FF2B5EF4-FFF2-40B4-BE49-F238E27FC236}">
                  <a16:creationId xmlns:a16="http://schemas.microsoft.com/office/drawing/2014/main" id="{A1176AC1-E733-33AE-1DE4-44AF6729E0F7}"/>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284">
              <a:extLst>
                <a:ext uri="{FF2B5EF4-FFF2-40B4-BE49-F238E27FC236}">
                  <a16:creationId xmlns:a16="http://schemas.microsoft.com/office/drawing/2014/main" id="{D11E93FE-95ED-2231-87D5-D31B21DEF743}"/>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286">
              <a:extLst>
                <a:ext uri="{FF2B5EF4-FFF2-40B4-BE49-F238E27FC236}">
                  <a16:creationId xmlns:a16="http://schemas.microsoft.com/office/drawing/2014/main" id="{3B2ACE70-EDB5-E7CB-7570-ACD388E0674D}"/>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288">
              <a:extLst>
                <a:ext uri="{FF2B5EF4-FFF2-40B4-BE49-F238E27FC236}">
                  <a16:creationId xmlns:a16="http://schemas.microsoft.com/office/drawing/2014/main" id="{D641BD0D-AB25-7477-F0F1-2B298384EB7B}"/>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290">
              <a:extLst>
                <a:ext uri="{FF2B5EF4-FFF2-40B4-BE49-F238E27FC236}">
                  <a16:creationId xmlns:a16="http://schemas.microsoft.com/office/drawing/2014/main" id="{29D836C7-CEA8-74B0-CA47-652C2BB9E489}"/>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292">
              <a:extLst>
                <a:ext uri="{FF2B5EF4-FFF2-40B4-BE49-F238E27FC236}">
                  <a16:creationId xmlns:a16="http://schemas.microsoft.com/office/drawing/2014/main" id="{55620237-C232-CD7B-E08F-7DF08D454D09}"/>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294">
              <a:extLst>
                <a:ext uri="{FF2B5EF4-FFF2-40B4-BE49-F238E27FC236}">
                  <a16:creationId xmlns:a16="http://schemas.microsoft.com/office/drawing/2014/main" id="{A425FD48-9698-C0BD-948B-10632F545A85}"/>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296">
              <a:extLst>
                <a:ext uri="{FF2B5EF4-FFF2-40B4-BE49-F238E27FC236}">
                  <a16:creationId xmlns:a16="http://schemas.microsoft.com/office/drawing/2014/main" id="{43B90DB1-481B-46AA-64EB-BD28D5AA020F}"/>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298">
              <a:extLst>
                <a:ext uri="{FF2B5EF4-FFF2-40B4-BE49-F238E27FC236}">
                  <a16:creationId xmlns:a16="http://schemas.microsoft.com/office/drawing/2014/main" id="{9BDD2776-AEE9-4B7D-3C6F-AB78ADCD20BA}"/>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300">
              <a:extLst>
                <a:ext uri="{FF2B5EF4-FFF2-40B4-BE49-F238E27FC236}">
                  <a16:creationId xmlns:a16="http://schemas.microsoft.com/office/drawing/2014/main" id="{A33D979B-82C5-662A-A4FF-C587B26965C4}"/>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302">
              <a:extLst>
                <a:ext uri="{FF2B5EF4-FFF2-40B4-BE49-F238E27FC236}">
                  <a16:creationId xmlns:a16="http://schemas.microsoft.com/office/drawing/2014/main" id="{6A9DE183-4B11-39A8-BA18-FDD670AF1991}"/>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304">
              <a:extLst>
                <a:ext uri="{FF2B5EF4-FFF2-40B4-BE49-F238E27FC236}">
                  <a16:creationId xmlns:a16="http://schemas.microsoft.com/office/drawing/2014/main" id="{040735ED-E337-98A3-2795-19390C7CABD5}"/>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306">
              <a:extLst>
                <a:ext uri="{FF2B5EF4-FFF2-40B4-BE49-F238E27FC236}">
                  <a16:creationId xmlns:a16="http://schemas.microsoft.com/office/drawing/2014/main" id="{0F25AAB5-197B-B5D2-6630-39233E0228AC}"/>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308">
              <a:extLst>
                <a:ext uri="{FF2B5EF4-FFF2-40B4-BE49-F238E27FC236}">
                  <a16:creationId xmlns:a16="http://schemas.microsoft.com/office/drawing/2014/main" id="{1DEDAFB6-98A7-0177-3562-3CC6E0C470C3}"/>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1" name="Freeform 310">
              <a:extLst>
                <a:ext uri="{FF2B5EF4-FFF2-40B4-BE49-F238E27FC236}">
                  <a16:creationId xmlns:a16="http://schemas.microsoft.com/office/drawing/2014/main" id="{57B35CF9-E3BB-89C5-DF26-7911B7880FE6}"/>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312">
              <a:extLst>
                <a:ext uri="{FF2B5EF4-FFF2-40B4-BE49-F238E27FC236}">
                  <a16:creationId xmlns:a16="http://schemas.microsoft.com/office/drawing/2014/main" id="{15D7858B-6C8E-4140-A905-3C560BFA5033}"/>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3" name="Freeform 314">
              <a:extLst>
                <a:ext uri="{FF2B5EF4-FFF2-40B4-BE49-F238E27FC236}">
                  <a16:creationId xmlns:a16="http://schemas.microsoft.com/office/drawing/2014/main" id="{A5D7B93C-5CA6-C96A-A9BC-687A0D707F70}"/>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316">
              <a:extLst>
                <a:ext uri="{FF2B5EF4-FFF2-40B4-BE49-F238E27FC236}">
                  <a16:creationId xmlns:a16="http://schemas.microsoft.com/office/drawing/2014/main" id="{C74C98EB-3319-B3CD-0535-F851F081C5DF}"/>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318">
              <a:extLst>
                <a:ext uri="{FF2B5EF4-FFF2-40B4-BE49-F238E27FC236}">
                  <a16:creationId xmlns:a16="http://schemas.microsoft.com/office/drawing/2014/main" id="{9C168D71-6FD8-1318-4029-7FA5377D33D9}"/>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320">
              <a:extLst>
                <a:ext uri="{FF2B5EF4-FFF2-40B4-BE49-F238E27FC236}">
                  <a16:creationId xmlns:a16="http://schemas.microsoft.com/office/drawing/2014/main" id="{1F76A969-D2AD-5B21-70EB-709FD60F313C}"/>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322">
              <a:extLst>
                <a:ext uri="{FF2B5EF4-FFF2-40B4-BE49-F238E27FC236}">
                  <a16:creationId xmlns:a16="http://schemas.microsoft.com/office/drawing/2014/main" id="{AF167E11-2A70-879D-3331-55798C599B50}"/>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324">
              <a:extLst>
                <a:ext uri="{FF2B5EF4-FFF2-40B4-BE49-F238E27FC236}">
                  <a16:creationId xmlns:a16="http://schemas.microsoft.com/office/drawing/2014/main" id="{34945E9D-E4B9-D74A-A51C-EB986CC62EFF}"/>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326">
              <a:extLst>
                <a:ext uri="{FF2B5EF4-FFF2-40B4-BE49-F238E27FC236}">
                  <a16:creationId xmlns:a16="http://schemas.microsoft.com/office/drawing/2014/main" id="{F1DE8E29-BC04-377C-0C48-A2C99CBE3589}"/>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328">
              <a:extLst>
                <a:ext uri="{FF2B5EF4-FFF2-40B4-BE49-F238E27FC236}">
                  <a16:creationId xmlns:a16="http://schemas.microsoft.com/office/drawing/2014/main" id="{6C4B9FAA-15C6-3864-7BAB-0EC63C738BB8}"/>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330">
              <a:extLst>
                <a:ext uri="{FF2B5EF4-FFF2-40B4-BE49-F238E27FC236}">
                  <a16:creationId xmlns:a16="http://schemas.microsoft.com/office/drawing/2014/main" id="{1DAF56F3-1036-7EAC-0FCD-9F61751C8AB0}"/>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332">
              <a:extLst>
                <a:ext uri="{FF2B5EF4-FFF2-40B4-BE49-F238E27FC236}">
                  <a16:creationId xmlns:a16="http://schemas.microsoft.com/office/drawing/2014/main" id="{44892692-AC49-38F5-5187-81DAA036B586}"/>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334">
              <a:extLst>
                <a:ext uri="{FF2B5EF4-FFF2-40B4-BE49-F238E27FC236}">
                  <a16:creationId xmlns:a16="http://schemas.microsoft.com/office/drawing/2014/main" id="{B514236F-C0B5-778F-64DA-C28E5DAC1EDE}"/>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4" name="Freeform 336">
              <a:extLst>
                <a:ext uri="{FF2B5EF4-FFF2-40B4-BE49-F238E27FC236}">
                  <a16:creationId xmlns:a16="http://schemas.microsoft.com/office/drawing/2014/main" id="{E304E4A3-F9B6-A696-1424-EE2BEF853F14}"/>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5" name="Freeform 338">
              <a:extLst>
                <a:ext uri="{FF2B5EF4-FFF2-40B4-BE49-F238E27FC236}">
                  <a16:creationId xmlns:a16="http://schemas.microsoft.com/office/drawing/2014/main" id="{D656F0F7-4626-BE88-A4AD-8FF09D67185A}"/>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6" name="Freeform 340">
              <a:extLst>
                <a:ext uri="{FF2B5EF4-FFF2-40B4-BE49-F238E27FC236}">
                  <a16:creationId xmlns:a16="http://schemas.microsoft.com/office/drawing/2014/main" id="{118F138B-E371-2EEF-A4FF-AF4C7941EC10}"/>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7" name="Freeform 342">
              <a:extLst>
                <a:ext uri="{FF2B5EF4-FFF2-40B4-BE49-F238E27FC236}">
                  <a16:creationId xmlns:a16="http://schemas.microsoft.com/office/drawing/2014/main" id="{CA2B52B8-0C8F-9F77-94BE-4214699B1407}"/>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8" name="Freeform 344">
              <a:extLst>
                <a:ext uri="{FF2B5EF4-FFF2-40B4-BE49-F238E27FC236}">
                  <a16:creationId xmlns:a16="http://schemas.microsoft.com/office/drawing/2014/main" id="{3712DF1F-D00F-B8E3-BC84-C05BE809F9AC}"/>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9" name="Freeform 346">
              <a:extLst>
                <a:ext uri="{FF2B5EF4-FFF2-40B4-BE49-F238E27FC236}">
                  <a16:creationId xmlns:a16="http://schemas.microsoft.com/office/drawing/2014/main" id="{B00C0F0F-1E27-0B3B-39CC-ABE3E6A82D02}"/>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0" name="Freeform 348">
              <a:extLst>
                <a:ext uri="{FF2B5EF4-FFF2-40B4-BE49-F238E27FC236}">
                  <a16:creationId xmlns:a16="http://schemas.microsoft.com/office/drawing/2014/main" id="{3BC477F6-BDB7-56EB-8B67-9D52E2AF080C}"/>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1" name="Freeform 350">
              <a:extLst>
                <a:ext uri="{FF2B5EF4-FFF2-40B4-BE49-F238E27FC236}">
                  <a16:creationId xmlns:a16="http://schemas.microsoft.com/office/drawing/2014/main" id="{E0A3BECD-E48A-781B-F551-BA7EEF26CBF1}"/>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2" name="Freeform 352">
              <a:extLst>
                <a:ext uri="{FF2B5EF4-FFF2-40B4-BE49-F238E27FC236}">
                  <a16:creationId xmlns:a16="http://schemas.microsoft.com/office/drawing/2014/main" id="{4437902F-BD4A-BDC7-0184-74097B3DD036}"/>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3" name="Freeform 354">
              <a:extLst>
                <a:ext uri="{FF2B5EF4-FFF2-40B4-BE49-F238E27FC236}">
                  <a16:creationId xmlns:a16="http://schemas.microsoft.com/office/drawing/2014/main" id="{E74E1EBD-3410-F32C-174E-90DBDE74EAAA}"/>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4" name="Freeform 356">
              <a:extLst>
                <a:ext uri="{FF2B5EF4-FFF2-40B4-BE49-F238E27FC236}">
                  <a16:creationId xmlns:a16="http://schemas.microsoft.com/office/drawing/2014/main" id="{A82B55EE-BCCA-DF37-EF62-807CC02CC147}"/>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5" name="Freeform 358">
              <a:extLst>
                <a:ext uri="{FF2B5EF4-FFF2-40B4-BE49-F238E27FC236}">
                  <a16:creationId xmlns:a16="http://schemas.microsoft.com/office/drawing/2014/main" id="{3C6021DB-BE74-0E90-6039-F24E8AE1A15D}"/>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6" name="Freeform 360">
              <a:extLst>
                <a:ext uri="{FF2B5EF4-FFF2-40B4-BE49-F238E27FC236}">
                  <a16:creationId xmlns:a16="http://schemas.microsoft.com/office/drawing/2014/main" id="{03C1FFD0-3F69-5FEB-CEB6-920DD86AB637}"/>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7" name="Freeform 362">
              <a:extLst>
                <a:ext uri="{FF2B5EF4-FFF2-40B4-BE49-F238E27FC236}">
                  <a16:creationId xmlns:a16="http://schemas.microsoft.com/office/drawing/2014/main" id="{885F02DB-B83C-7833-9455-45DD65A85800}"/>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8" name="Freeform 364">
              <a:extLst>
                <a:ext uri="{FF2B5EF4-FFF2-40B4-BE49-F238E27FC236}">
                  <a16:creationId xmlns:a16="http://schemas.microsoft.com/office/drawing/2014/main" id="{08CCF1E0-70A1-660C-01D4-F9ECCDE7EB61}"/>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9" name="Freeform 366">
              <a:extLst>
                <a:ext uri="{FF2B5EF4-FFF2-40B4-BE49-F238E27FC236}">
                  <a16:creationId xmlns:a16="http://schemas.microsoft.com/office/drawing/2014/main" id="{7CA2A242-2840-3D29-275C-1FE678E0D1FE}"/>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0" name="Freeform 368">
              <a:extLst>
                <a:ext uri="{FF2B5EF4-FFF2-40B4-BE49-F238E27FC236}">
                  <a16:creationId xmlns:a16="http://schemas.microsoft.com/office/drawing/2014/main" id="{C423EA65-094A-11B9-DDFB-BDAD999E2242}"/>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1" name="Freeform 370">
              <a:extLst>
                <a:ext uri="{FF2B5EF4-FFF2-40B4-BE49-F238E27FC236}">
                  <a16:creationId xmlns:a16="http://schemas.microsoft.com/office/drawing/2014/main" id="{54AA5727-F6EB-9AD0-06BC-1570EC1E1129}"/>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2" name="Freeform 372">
              <a:extLst>
                <a:ext uri="{FF2B5EF4-FFF2-40B4-BE49-F238E27FC236}">
                  <a16:creationId xmlns:a16="http://schemas.microsoft.com/office/drawing/2014/main" id="{F0015B3B-D1F0-A81B-B01C-15C067D9A75F}"/>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3" name="Freeform 374">
              <a:extLst>
                <a:ext uri="{FF2B5EF4-FFF2-40B4-BE49-F238E27FC236}">
                  <a16:creationId xmlns:a16="http://schemas.microsoft.com/office/drawing/2014/main" id="{CD3A5813-46AF-38F8-CBC5-0D3B4BEE4019}"/>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4" name="Freeform 376">
              <a:extLst>
                <a:ext uri="{FF2B5EF4-FFF2-40B4-BE49-F238E27FC236}">
                  <a16:creationId xmlns:a16="http://schemas.microsoft.com/office/drawing/2014/main" id="{C3CFF44F-7C7E-ABE7-11D3-2BAB61DF1549}"/>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5" name="Freeform 378">
              <a:extLst>
                <a:ext uri="{FF2B5EF4-FFF2-40B4-BE49-F238E27FC236}">
                  <a16:creationId xmlns:a16="http://schemas.microsoft.com/office/drawing/2014/main" id="{2356DFB8-477F-5F05-4031-E741B7C894BF}"/>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6" name="Freeform 380">
              <a:extLst>
                <a:ext uri="{FF2B5EF4-FFF2-40B4-BE49-F238E27FC236}">
                  <a16:creationId xmlns:a16="http://schemas.microsoft.com/office/drawing/2014/main" id="{5AEF0007-7795-EE2B-8DCF-9A9C3798B7AD}"/>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7" name="Freeform 382">
              <a:extLst>
                <a:ext uri="{FF2B5EF4-FFF2-40B4-BE49-F238E27FC236}">
                  <a16:creationId xmlns:a16="http://schemas.microsoft.com/office/drawing/2014/main" id="{94077A5A-000D-B226-8BA7-1640AF51B034}"/>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8" name="Freeform 384">
              <a:extLst>
                <a:ext uri="{FF2B5EF4-FFF2-40B4-BE49-F238E27FC236}">
                  <a16:creationId xmlns:a16="http://schemas.microsoft.com/office/drawing/2014/main" id="{1BEE510F-187D-F60D-6E21-617C1D21E458}"/>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9" name="Freeform 386">
              <a:extLst>
                <a:ext uri="{FF2B5EF4-FFF2-40B4-BE49-F238E27FC236}">
                  <a16:creationId xmlns:a16="http://schemas.microsoft.com/office/drawing/2014/main" id="{2381C6CF-7F43-5304-BC79-F37B3B59C63D}"/>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0" name="Freeform 388">
              <a:extLst>
                <a:ext uri="{FF2B5EF4-FFF2-40B4-BE49-F238E27FC236}">
                  <a16:creationId xmlns:a16="http://schemas.microsoft.com/office/drawing/2014/main" id="{AC710141-22E6-4384-32AB-303B85C6D56F}"/>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1" name="Freeform 390">
              <a:extLst>
                <a:ext uri="{FF2B5EF4-FFF2-40B4-BE49-F238E27FC236}">
                  <a16:creationId xmlns:a16="http://schemas.microsoft.com/office/drawing/2014/main" id="{799AC124-C05D-12B5-FD9E-161F1DBFCDE5}"/>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2" name="Freeform 392">
              <a:extLst>
                <a:ext uri="{FF2B5EF4-FFF2-40B4-BE49-F238E27FC236}">
                  <a16:creationId xmlns:a16="http://schemas.microsoft.com/office/drawing/2014/main" id="{01FC4391-9B63-4ACC-557D-552F783EFBB6}"/>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3" name="Freeform 394">
              <a:extLst>
                <a:ext uri="{FF2B5EF4-FFF2-40B4-BE49-F238E27FC236}">
                  <a16:creationId xmlns:a16="http://schemas.microsoft.com/office/drawing/2014/main" id="{5E608234-B206-6C5F-214D-B3F6932C08D6}"/>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4" name="Freeform 396">
              <a:extLst>
                <a:ext uri="{FF2B5EF4-FFF2-40B4-BE49-F238E27FC236}">
                  <a16:creationId xmlns:a16="http://schemas.microsoft.com/office/drawing/2014/main" id="{FDB0FA5E-215A-AD92-DC14-2BDC9728E13D}"/>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5" name="Freeform 398">
              <a:extLst>
                <a:ext uri="{FF2B5EF4-FFF2-40B4-BE49-F238E27FC236}">
                  <a16:creationId xmlns:a16="http://schemas.microsoft.com/office/drawing/2014/main" id="{C328EE42-D1D1-E622-780B-1A3C384BE20F}"/>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6" name="Freeform 400">
              <a:extLst>
                <a:ext uri="{FF2B5EF4-FFF2-40B4-BE49-F238E27FC236}">
                  <a16:creationId xmlns:a16="http://schemas.microsoft.com/office/drawing/2014/main" id="{B70B8651-F79D-1EED-AEA3-996F222C7F6D}"/>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7" name="Freeform 402">
              <a:extLst>
                <a:ext uri="{FF2B5EF4-FFF2-40B4-BE49-F238E27FC236}">
                  <a16:creationId xmlns:a16="http://schemas.microsoft.com/office/drawing/2014/main" id="{2DC7EA24-6BB0-8AFF-64B7-863E3DFBB67F}"/>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8" name="Freeform 404">
              <a:extLst>
                <a:ext uri="{FF2B5EF4-FFF2-40B4-BE49-F238E27FC236}">
                  <a16:creationId xmlns:a16="http://schemas.microsoft.com/office/drawing/2014/main" id="{D629012E-F21A-6CD4-3E76-F9C5DE549E0F}"/>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9" name="Freeform 407">
              <a:extLst>
                <a:ext uri="{FF2B5EF4-FFF2-40B4-BE49-F238E27FC236}">
                  <a16:creationId xmlns:a16="http://schemas.microsoft.com/office/drawing/2014/main" id="{C1DF966B-6834-BE5A-5AC6-596BD81163ED}"/>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0" name="Freeform 417">
              <a:extLst>
                <a:ext uri="{FF2B5EF4-FFF2-40B4-BE49-F238E27FC236}">
                  <a16:creationId xmlns:a16="http://schemas.microsoft.com/office/drawing/2014/main" id="{2700DDDB-BEAA-B1C3-60DF-02E7E8494DBB}"/>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1" name="Freeform 431">
              <a:extLst>
                <a:ext uri="{FF2B5EF4-FFF2-40B4-BE49-F238E27FC236}">
                  <a16:creationId xmlns:a16="http://schemas.microsoft.com/office/drawing/2014/main" id="{35776A2A-1B9D-D58D-7E51-1A9249C8B930}"/>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2" name="Freeform 433">
              <a:extLst>
                <a:ext uri="{FF2B5EF4-FFF2-40B4-BE49-F238E27FC236}">
                  <a16:creationId xmlns:a16="http://schemas.microsoft.com/office/drawing/2014/main" id="{20571C12-D1BD-E93D-296D-3C1A13CB4067}"/>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263" name="Freeform 224">
              <a:extLst>
                <a:ext uri="{FF2B5EF4-FFF2-40B4-BE49-F238E27FC236}">
                  <a16:creationId xmlns:a16="http://schemas.microsoft.com/office/drawing/2014/main" id="{2F62B8C1-4F0D-9CB6-E8DF-BA898F3BCC76}"/>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4" name="Freeform 220">
              <a:extLst>
                <a:ext uri="{FF2B5EF4-FFF2-40B4-BE49-F238E27FC236}">
                  <a16:creationId xmlns:a16="http://schemas.microsoft.com/office/drawing/2014/main" id="{27232CB1-E21D-35C3-D43D-BFBAE276594C}"/>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5" name="Freeform 218">
              <a:extLst>
                <a:ext uri="{FF2B5EF4-FFF2-40B4-BE49-F238E27FC236}">
                  <a16:creationId xmlns:a16="http://schemas.microsoft.com/office/drawing/2014/main" id="{17178F79-07A9-BEF7-4E1C-EC559F12828F}"/>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6" name="Freeform 222">
              <a:extLst>
                <a:ext uri="{FF2B5EF4-FFF2-40B4-BE49-F238E27FC236}">
                  <a16:creationId xmlns:a16="http://schemas.microsoft.com/office/drawing/2014/main" id="{8B6DCBFA-260E-3FA1-715D-8A92F4D1DD1B}"/>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7" name="Freeform 226">
              <a:extLst>
                <a:ext uri="{FF2B5EF4-FFF2-40B4-BE49-F238E27FC236}">
                  <a16:creationId xmlns:a16="http://schemas.microsoft.com/office/drawing/2014/main" id="{EC1D1DD1-7E69-7980-72A2-2C2279F0ED60}"/>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68" name="Gruppieren 1267">
            <a:extLst>
              <a:ext uri="{FF2B5EF4-FFF2-40B4-BE49-F238E27FC236}">
                <a16:creationId xmlns:a16="http://schemas.microsoft.com/office/drawing/2014/main" id="{8BD0AFA2-27DC-3F8D-03C1-5F10EAD92336}"/>
              </a:ext>
            </a:extLst>
          </p:cNvPr>
          <p:cNvGrpSpPr/>
          <p:nvPr/>
        </p:nvGrpSpPr>
        <p:grpSpPr>
          <a:xfrm>
            <a:off x="11498983" y="5373098"/>
            <a:ext cx="97200" cy="1138241"/>
            <a:chOff x="11498983" y="5373098"/>
            <a:chExt cx="97200" cy="1138241"/>
          </a:xfrm>
          <a:noFill/>
        </p:grpSpPr>
        <p:sp>
          <p:nvSpPr>
            <p:cNvPr id="1269" name="Ellipse 1268">
              <a:extLst>
                <a:ext uri="{FF2B5EF4-FFF2-40B4-BE49-F238E27FC236}">
                  <a16:creationId xmlns:a16="http://schemas.microsoft.com/office/drawing/2014/main" id="{C6D5B249-973F-AF09-4769-D9E3E971967C}"/>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0" name="Ellipse 1269">
              <a:extLst>
                <a:ext uri="{FF2B5EF4-FFF2-40B4-BE49-F238E27FC236}">
                  <a16:creationId xmlns:a16="http://schemas.microsoft.com/office/drawing/2014/main" id="{B0CFB4DB-DB6D-4B66-0EF9-BDFB82C5FAD1}"/>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1" name="Ellipse 1270">
              <a:extLst>
                <a:ext uri="{FF2B5EF4-FFF2-40B4-BE49-F238E27FC236}">
                  <a16:creationId xmlns:a16="http://schemas.microsoft.com/office/drawing/2014/main" id="{ECCE6BB8-B428-3493-EB7B-93D0A4E5E061}"/>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2" name="Ellipse 1271">
              <a:extLst>
                <a:ext uri="{FF2B5EF4-FFF2-40B4-BE49-F238E27FC236}">
                  <a16:creationId xmlns:a16="http://schemas.microsoft.com/office/drawing/2014/main" id="{7471222E-B83D-42CD-F51E-2C825BD83676}"/>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3" name="Ellipse 1272">
              <a:extLst>
                <a:ext uri="{FF2B5EF4-FFF2-40B4-BE49-F238E27FC236}">
                  <a16:creationId xmlns:a16="http://schemas.microsoft.com/office/drawing/2014/main" id="{C381CC04-1551-3AA9-7C22-EADB293A9003}"/>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74" name="Ellipse 1273">
              <a:extLst>
                <a:ext uri="{FF2B5EF4-FFF2-40B4-BE49-F238E27FC236}">
                  <a16:creationId xmlns:a16="http://schemas.microsoft.com/office/drawing/2014/main" id="{FBE2E920-E3AE-9474-9E56-645ED1D031A7}"/>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5753589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D3567-19A7-4EC8-E5A5-B15CB182713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9E86E07A-1ABC-8419-AC8D-FBD4E6808660}"/>
              </a:ext>
            </a:extLst>
          </p:cNvPr>
          <p:cNvSpPr>
            <a:spLocks noGrp="1"/>
          </p:cNvSpPr>
          <p:nvPr>
            <p:ph idx="1"/>
          </p:nvPr>
        </p:nvSpPr>
        <p:spPr/>
        <p:txBody>
          <a:bodyPr/>
          <a:lstStyle/>
          <a:p>
            <a:r>
              <a:rPr lang="fr-CH" dirty="0"/>
              <a:t>Verts</a:t>
            </a:r>
          </a:p>
          <a:p>
            <a:r>
              <a:rPr lang="fr-CH" dirty="0">
                <a:solidFill>
                  <a:schemeClr val="bg1"/>
                </a:solidFill>
              </a:rPr>
              <a:t>23 députés au</a:t>
            </a:r>
          </a:p>
          <a:p>
            <a:r>
              <a:rPr lang="fr-CH" dirty="0">
                <a:solidFill>
                  <a:schemeClr val="bg1"/>
                </a:solidFill>
              </a:rPr>
              <a:t>Conseil national</a:t>
            </a:r>
          </a:p>
        </p:txBody>
      </p:sp>
      <p:sp>
        <p:nvSpPr>
          <p:cNvPr id="3" name="Datumsplatzhalter 2">
            <a:extLst>
              <a:ext uri="{FF2B5EF4-FFF2-40B4-BE49-F238E27FC236}">
                <a16:creationId xmlns:a16="http://schemas.microsoft.com/office/drawing/2014/main" id="{68A77A4B-E4D0-AE7D-4A72-94CD2FEAF52D}"/>
              </a:ext>
            </a:extLst>
          </p:cNvPr>
          <p:cNvSpPr>
            <a:spLocks noGrp="1"/>
          </p:cNvSpPr>
          <p:nvPr>
            <p:ph type="dt" sz="half" idx="10"/>
          </p:nvPr>
        </p:nvSpPr>
        <p:spPr/>
        <p:txBody>
          <a:bodyPr/>
          <a:lstStyle/>
          <a:p>
            <a:r>
              <a:rPr lang="de-CH"/>
              <a:t>Décembre 2024</a:t>
            </a:r>
            <a:endParaRPr lang="de-CH" dirty="0"/>
          </a:p>
        </p:txBody>
      </p:sp>
      <p:sp>
        <p:nvSpPr>
          <p:cNvPr id="4" name="Foliennummernplatzhalter 3">
            <a:extLst>
              <a:ext uri="{FF2B5EF4-FFF2-40B4-BE49-F238E27FC236}">
                <a16:creationId xmlns:a16="http://schemas.microsoft.com/office/drawing/2014/main" id="{D2E53B2C-B269-8CB6-F34C-B9BAA498AC34}"/>
              </a:ext>
            </a:extLst>
          </p:cNvPr>
          <p:cNvSpPr>
            <a:spLocks noGrp="1"/>
          </p:cNvSpPr>
          <p:nvPr>
            <p:ph type="sldNum" sz="quarter" idx="12"/>
          </p:nvPr>
        </p:nvSpPr>
        <p:spPr/>
        <p:txBody>
          <a:bodyPr/>
          <a:lstStyle/>
          <a:p>
            <a:fld id="{442AD375-037F-43D0-B059-5172DA06796A}" type="slidenum">
              <a:rPr lang="de-CH" smtClean="0"/>
              <a:t>28</a:t>
            </a:fld>
            <a:endParaRPr lang="de-CH"/>
          </a:p>
        </p:txBody>
      </p:sp>
      <p:grpSp>
        <p:nvGrpSpPr>
          <p:cNvPr id="5" name="Gruppieren 4">
            <a:extLst>
              <a:ext uri="{FF2B5EF4-FFF2-40B4-BE49-F238E27FC236}">
                <a16:creationId xmlns:a16="http://schemas.microsoft.com/office/drawing/2014/main" id="{E2B91D84-D33A-624A-31F0-F111F3DD1FDC}"/>
              </a:ext>
            </a:extLst>
          </p:cNvPr>
          <p:cNvGrpSpPr/>
          <p:nvPr/>
        </p:nvGrpSpPr>
        <p:grpSpPr>
          <a:xfrm>
            <a:off x="2243289" y="722498"/>
            <a:ext cx="7716536" cy="5778296"/>
            <a:chOff x="2243289" y="722498"/>
            <a:chExt cx="7716536" cy="5778296"/>
          </a:xfrm>
        </p:grpSpPr>
        <p:sp>
          <p:nvSpPr>
            <p:cNvPr id="953" name="Freeform 95">
              <a:extLst>
                <a:ext uri="{FF2B5EF4-FFF2-40B4-BE49-F238E27FC236}">
                  <a16:creationId xmlns:a16="http://schemas.microsoft.com/office/drawing/2014/main" id="{05DA44A4-7178-150F-08E7-757BAB630859}"/>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4" name="Freeform 97">
              <a:extLst>
                <a:ext uri="{FF2B5EF4-FFF2-40B4-BE49-F238E27FC236}">
                  <a16:creationId xmlns:a16="http://schemas.microsoft.com/office/drawing/2014/main" id="{D9C1B717-8064-BB6C-E246-A5701E8FD2A3}"/>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5" name="Freeform 99">
              <a:extLst>
                <a:ext uri="{FF2B5EF4-FFF2-40B4-BE49-F238E27FC236}">
                  <a16:creationId xmlns:a16="http://schemas.microsoft.com/office/drawing/2014/main" id="{4451E89E-2FEA-A067-5B42-1D71A6BE6C06}"/>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6" name="Freeform 101">
              <a:extLst>
                <a:ext uri="{FF2B5EF4-FFF2-40B4-BE49-F238E27FC236}">
                  <a16:creationId xmlns:a16="http://schemas.microsoft.com/office/drawing/2014/main" id="{4E25DF5D-A145-A2B9-8E9D-DD33BC6C7741}"/>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7" name="Freeform 103">
              <a:extLst>
                <a:ext uri="{FF2B5EF4-FFF2-40B4-BE49-F238E27FC236}">
                  <a16:creationId xmlns:a16="http://schemas.microsoft.com/office/drawing/2014/main" id="{496D8733-56F2-83E1-0B77-ED2CD0DFEE76}"/>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8" name="Freeform 105">
              <a:extLst>
                <a:ext uri="{FF2B5EF4-FFF2-40B4-BE49-F238E27FC236}">
                  <a16:creationId xmlns:a16="http://schemas.microsoft.com/office/drawing/2014/main" id="{E979866E-C9E3-E44D-A519-BE14843E5F08}"/>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9" name="Freeform 107">
              <a:extLst>
                <a:ext uri="{FF2B5EF4-FFF2-40B4-BE49-F238E27FC236}">
                  <a16:creationId xmlns:a16="http://schemas.microsoft.com/office/drawing/2014/main" id="{5F4C05BE-9C85-66B1-DA3E-F5A00BA03A0F}"/>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2" name="Freeform 109">
              <a:extLst>
                <a:ext uri="{FF2B5EF4-FFF2-40B4-BE49-F238E27FC236}">
                  <a16:creationId xmlns:a16="http://schemas.microsoft.com/office/drawing/2014/main" id="{9D4D1C8A-B8C4-8A86-7EBF-D80A68EDAD72}"/>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3" name="Freeform 111">
              <a:extLst>
                <a:ext uri="{FF2B5EF4-FFF2-40B4-BE49-F238E27FC236}">
                  <a16:creationId xmlns:a16="http://schemas.microsoft.com/office/drawing/2014/main" id="{7EE9EADB-6793-D57F-B560-814941696E05}"/>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4" name="Freeform 113">
              <a:extLst>
                <a:ext uri="{FF2B5EF4-FFF2-40B4-BE49-F238E27FC236}">
                  <a16:creationId xmlns:a16="http://schemas.microsoft.com/office/drawing/2014/main" id="{015FF91E-1EF5-16E6-26C3-570ADB0075F4}"/>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5" name="Freeform 115">
              <a:extLst>
                <a:ext uri="{FF2B5EF4-FFF2-40B4-BE49-F238E27FC236}">
                  <a16:creationId xmlns:a16="http://schemas.microsoft.com/office/drawing/2014/main" id="{E93C31A3-B69D-40ED-A0E1-8817FB9633E6}"/>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6" name="Freeform 409">
              <a:extLst>
                <a:ext uri="{FF2B5EF4-FFF2-40B4-BE49-F238E27FC236}">
                  <a16:creationId xmlns:a16="http://schemas.microsoft.com/office/drawing/2014/main" id="{9B8DF338-FD14-B5D7-63DC-C5F0423C1B5C}"/>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7" name="Freeform 411">
              <a:extLst>
                <a:ext uri="{FF2B5EF4-FFF2-40B4-BE49-F238E27FC236}">
                  <a16:creationId xmlns:a16="http://schemas.microsoft.com/office/drawing/2014/main" id="{CAC0AC7D-2B4B-913A-83E1-7B246BD301AC}"/>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8" name="Freeform 413">
              <a:extLst>
                <a:ext uri="{FF2B5EF4-FFF2-40B4-BE49-F238E27FC236}">
                  <a16:creationId xmlns:a16="http://schemas.microsoft.com/office/drawing/2014/main" id="{D7A2469C-B333-FD97-79EA-CC667F4B3678}"/>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9" name="Freeform 415">
              <a:extLst>
                <a:ext uri="{FF2B5EF4-FFF2-40B4-BE49-F238E27FC236}">
                  <a16:creationId xmlns:a16="http://schemas.microsoft.com/office/drawing/2014/main" id="{1E95E84A-3C21-607F-82AE-69968EB6A4F6}"/>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0" name="Freeform 419">
              <a:extLst>
                <a:ext uri="{FF2B5EF4-FFF2-40B4-BE49-F238E27FC236}">
                  <a16:creationId xmlns:a16="http://schemas.microsoft.com/office/drawing/2014/main" id="{0B0E2BC3-A2F8-154A-5E6F-A6EF4F06BBA3}"/>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1" name="Freeform 421">
              <a:extLst>
                <a:ext uri="{FF2B5EF4-FFF2-40B4-BE49-F238E27FC236}">
                  <a16:creationId xmlns:a16="http://schemas.microsoft.com/office/drawing/2014/main" id="{DA479A15-B3AA-4E37-D7CF-0AAD301F98BD}"/>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2" name="Freeform 423">
              <a:extLst>
                <a:ext uri="{FF2B5EF4-FFF2-40B4-BE49-F238E27FC236}">
                  <a16:creationId xmlns:a16="http://schemas.microsoft.com/office/drawing/2014/main" id="{71A90E55-B194-E9F3-AACA-C349AEE6ACF4}"/>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3" name="Freeform 425">
              <a:extLst>
                <a:ext uri="{FF2B5EF4-FFF2-40B4-BE49-F238E27FC236}">
                  <a16:creationId xmlns:a16="http://schemas.microsoft.com/office/drawing/2014/main" id="{E74095BA-FD18-DE72-D754-2D3A1ECEBD92}"/>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4" name="Freeform 427">
              <a:extLst>
                <a:ext uri="{FF2B5EF4-FFF2-40B4-BE49-F238E27FC236}">
                  <a16:creationId xmlns:a16="http://schemas.microsoft.com/office/drawing/2014/main" id="{F039CF23-CBF3-248F-E9C7-29B6E7D50C75}"/>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8" name="Freeform 429">
              <a:extLst>
                <a:ext uri="{FF2B5EF4-FFF2-40B4-BE49-F238E27FC236}">
                  <a16:creationId xmlns:a16="http://schemas.microsoft.com/office/drawing/2014/main" id="{26BCAF9E-904F-BF48-5CD7-BD23E192A51C}"/>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9" name="Freeform 5">
              <a:extLst>
                <a:ext uri="{FF2B5EF4-FFF2-40B4-BE49-F238E27FC236}">
                  <a16:creationId xmlns:a16="http://schemas.microsoft.com/office/drawing/2014/main" id="{8ABDFEE1-ACAD-BF86-CD56-BB1DF121C9C0}"/>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0" name="Freeform 7">
              <a:extLst>
                <a:ext uri="{FF2B5EF4-FFF2-40B4-BE49-F238E27FC236}">
                  <a16:creationId xmlns:a16="http://schemas.microsoft.com/office/drawing/2014/main" id="{6A63986D-8AAB-9BC6-0CE6-A3A17EB0335D}"/>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1" name="Freeform 9">
              <a:extLst>
                <a:ext uri="{FF2B5EF4-FFF2-40B4-BE49-F238E27FC236}">
                  <a16:creationId xmlns:a16="http://schemas.microsoft.com/office/drawing/2014/main" id="{259A43B9-63BC-6C25-D8A8-57440408F788}"/>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2" name="Freeform 11">
              <a:extLst>
                <a:ext uri="{FF2B5EF4-FFF2-40B4-BE49-F238E27FC236}">
                  <a16:creationId xmlns:a16="http://schemas.microsoft.com/office/drawing/2014/main" id="{405FC209-D960-798E-9D9E-78CB3C800966}"/>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3" name="Freeform 13">
              <a:extLst>
                <a:ext uri="{FF2B5EF4-FFF2-40B4-BE49-F238E27FC236}">
                  <a16:creationId xmlns:a16="http://schemas.microsoft.com/office/drawing/2014/main" id="{0E52FA5E-BF6D-B02F-B3D4-12FD1DD52DBF}"/>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4" name="Freeform 15">
              <a:extLst>
                <a:ext uri="{FF2B5EF4-FFF2-40B4-BE49-F238E27FC236}">
                  <a16:creationId xmlns:a16="http://schemas.microsoft.com/office/drawing/2014/main" id="{070EBB13-CD59-6913-F2F7-16651B723A24}"/>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5" name="Freeform 17">
              <a:extLst>
                <a:ext uri="{FF2B5EF4-FFF2-40B4-BE49-F238E27FC236}">
                  <a16:creationId xmlns:a16="http://schemas.microsoft.com/office/drawing/2014/main" id="{5898BCFB-00F7-4055-AA53-2C31BC3AA37B}"/>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6" name="Freeform 19">
              <a:extLst>
                <a:ext uri="{FF2B5EF4-FFF2-40B4-BE49-F238E27FC236}">
                  <a16:creationId xmlns:a16="http://schemas.microsoft.com/office/drawing/2014/main" id="{443FA163-7DAB-8285-221C-09B683131268}"/>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7" name="Freeform 21">
              <a:extLst>
                <a:ext uri="{FF2B5EF4-FFF2-40B4-BE49-F238E27FC236}">
                  <a16:creationId xmlns:a16="http://schemas.microsoft.com/office/drawing/2014/main" id="{3224AC16-D098-9491-A8DC-C5C559D3D9C1}"/>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8" name="Freeform 23">
              <a:extLst>
                <a:ext uri="{FF2B5EF4-FFF2-40B4-BE49-F238E27FC236}">
                  <a16:creationId xmlns:a16="http://schemas.microsoft.com/office/drawing/2014/main" id="{A858D194-8A7F-B728-A424-6870C040FBCE}"/>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9" name="Freeform 25">
              <a:extLst>
                <a:ext uri="{FF2B5EF4-FFF2-40B4-BE49-F238E27FC236}">
                  <a16:creationId xmlns:a16="http://schemas.microsoft.com/office/drawing/2014/main" id="{6A39E2EA-1811-1F06-192C-9BFAAB8D317D}"/>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0" name="Freeform 27">
              <a:extLst>
                <a:ext uri="{FF2B5EF4-FFF2-40B4-BE49-F238E27FC236}">
                  <a16:creationId xmlns:a16="http://schemas.microsoft.com/office/drawing/2014/main" id="{9031FA43-3DAC-7B3A-21FE-63995FA22F5D}"/>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1" name="Freeform 29">
              <a:extLst>
                <a:ext uri="{FF2B5EF4-FFF2-40B4-BE49-F238E27FC236}">
                  <a16:creationId xmlns:a16="http://schemas.microsoft.com/office/drawing/2014/main" id="{931A042D-4669-DC8F-7B9D-2F32E9771EE8}"/>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2" name="Freeform 31">
              <a:extLst>
                <a:ext uri="{FF2B5EF4-FFF2-40B4-BE49-F238E27FC236}">
                  <a16:creationId xmlns:a16="http://schemas.microsoft.com/office/drawing/2014/main" id="{901F2312-4928-56DB-64AD-142FCC6DB3B7}"/>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3" name="Freeform 33">
              <a:extLst>
                <a:ext uri="{FF2B5EF4-FFF2-40B4-BE49-F238E27FC236}">
                  <a16:creationId xmlns:a16="http://schemas.microsoft.com/office/drawing/2014/main" id="{87447EDD-31E8-B5FA-D6F0-7486CCAB849B}"/>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4" name="Freeform 35">
              <a:extLst>
                <a:ext uri="{FF2B5EF4-FFF2-40B4-BE49-F238E27FC236}">
                  <a16:creationId xmlns:a16="http://schemas.microsoft.com/office/drawing/2014/main" id="{CCEB8E48-4397-3C2A-73A5-1583050A89AA}"/>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5" name="Freeform 37">
              <a:extLst>
                <a:ext uri="{FF2B5EF4-FFF2-40B4-BE49-F238E27FC236}">
                  <a16:creationId xmlns:a16="http://schemas.microsoft.com/office/drawing/2014/main" id="{A8A80F26-8433-86E1-A82C-72573DAD03AC}"/>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6" name="Freeform 39">
              <a:extLst>
                <a:ext uri="{FF2B5EF4-FFF2-40B4-BE49-F238E27FC236}">
                  <a16:creationId xmlns:a16="http://schemas.microsoft.com/office/drawing/2014/main" id="{561DBB2D-5ACC-0C97-65FC-282F2B3970D3}"/>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7" name="Freeform 41">
              <a:extLst>
                <a:ext uri="{FF2B5EF4-FFF2-40B4-BE49-F238E27FC236}">
                  <a16:creationId xmlns:a16="http://schemas.microsoft.com/office/drawing/2014/main" id="{7A2ACA0D-94C1-9763-6957-D58074456833}"/>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8" name="Freeform 43">
              <a:extLst>
                <a:ext uri="{FF2B5EF4-FFF2-40B4-BE49-F238E27FC236}">
                  <a16:creationId xmlns:a16="http://schemas.microsoft.com/office/drawing/2014/main" id="{C887FD7E-394C-99E0-3547-2EA7983BAB6B}"/>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9" name="Freeform 45">
              <a:extLst>
                <a:ext uri="{FF2B5EF4-FFF2-40B4-BE49-F238E27FC236}">
                  <a16:creationId xmlns:a16="http://schemas.microsoft.com/office/drawing/2014/main" id="{A3E6BB94-4F3F-3CF6-9E1A-FEF3B8D92C20}"/>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0" name="Freeform 47">
              <a:extLst>
                <a:ext uri="{FF2B5EF4-FFF2-40B4-BE49-F238E27FC236}">
                  <a16:creationId xmlns:a16="http://schemas.microsoft.com/office/drawing/2014/main" id="{66678A13-85FE-CDBD-81D2-AED7F5A914CA}"/>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1" name="Freeform 49">
              <a:extLst>
                <a:ext uri="{FF2B5EF4-FFF2-40B4-BE49-F238E27FC236}">
                  <a16:creationId xmlns:a16="http://schemas.microsoft.com/office/drawing/2014/main" id="{39DBA977-57F8-2CC4-F9BF-151ACCD61398}"/>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92" name="Freeform 51">
              <a:extLst>
                <a:ext uri="{FF2B5EF4-FFF2-40B4-BE49-F238E27FC236}">
                  <a16:creationId xmlns:a16="http://schemas.microsoft.com/office/drawing/2014/main" id="{FE830B9F-63D9-A456-AFC6-197BDA3CA160}"/>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3" name="Freeform 53">
              <a:extLst>
                <a:ext uri="{FF2B5EF4-FFF2-40B4-BE49-F238E27FC236}">
                  <a16:creationId xmlns:a16="http://schemas.microsoft.com/office/drawing/2014/main" id="{A1B7F48A-4868-8205-9677-46F48FC513B7}"/>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4" name="Freeform 55">
              <a:extLst>
                <a:ext uri="{FF2B5EF4-FFF2-40B4-BE49-F238E27FC236}">
                  <a16:creationId xmlns:a16="http://schemas.microsoft.com/office/drawing/2014/main" id="{F9C0F43A-3660-3968-C7ED-906D2EED44D0}"/>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5" name="Freeform 57">
              <a:extLst>
                <a:ext uri="{FF2B5EF4-FFF2-40B4-BE49-F238E27FC236}">
                  <a16:creationId xmlns:a16="http://schemas.microsoft.com/office/drawing/2014/main" id="{FDB00A30-3846-B715-2BCA-D5D32CD8874D}"/>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6" name="Freeform 59">
              <a:extLst>
                <a:ext uri="{FF2B5EF4-FFF2-40B4-BE49-F238E27FC236}">
                  <a16:creationId xmlns:a16="http://schemas.microsoft.com/office/drawing/2014/main" id="{36E83672-665B-4023-3CF9-18087F74F868}"/>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7" name="Freeform 61">
              <a:extLst>
                <a:ext uri="{FF2B5EF4-FFF2-40B4-BE49-F238E27FC236}">
                  <a16:creationId xmlns:a16="http://schemas.microsoft.com/office/drawing/2014/main" id="{695AA2C3-21CC-AC20-9A38-A76593CCBE93}"/>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8" name="Freeform 63">
              <a:extLst>
                <a:ext uri="{FF2B5EF4-FFF2-40B4-BE49-F238E27FC236}">
                  <a16:creationId xmlns:a16="http://schemas.microsoft.com/office/drawing/2014/main" id="{4E95D719-846B-7C43-7EB6-ABCB64F51E01}"/>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9" name="Freeform 65">
              <a:extLst>
                <a:ext uri="{FF2B5EF4-FFF2-40B4-BE49-F238E27FC236}">
                  <a16:creationId xmlns:a16="http://schemas.microsoft.com/office/drawing/2014/main" id="{273AC99A-AD46-7E58-6B8F-6F36BD9903CD}"/>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0" name="Freeform 67">
              <a:extLst>
                <a:ext uri="{FF2B5EF4-FFF2-40B4-BE49-F238E27FC236}">
                  <a16:creationId xmlns:a16="http://schemas.microsoft.com/office/drawing/2014/main" id="{5A5BE3C7-7C31-C020-4743-82AFBBEDC2E1}"/>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1" name="Freeform 69">
              <a:extLst>
                <a:ext uri="{FF2B5EF4-FFF2-40B4-BE49-F238E27FC236}">
                  <a16:creationId xmlns:a16="http://schemas.microsoft.com/office/drawing/2014/main" id="{E2FC221D-E500-FB5C-64E1-70AD212DE243}"/>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2" name="Freeform 71">
              <a:extLst>
                <a:ext uri="{FF2B5EF4-FFF2-40B4-BE49-F238E27FC236}">
                  <a16:creationId xmlns:a16="http://schemas.microsoft.com/office/drawing/2014/main" id="{1CB39814-CF43-8A93-A84D-F8C6185E4054}"/>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3" name="Freeform 73">
              <a:extLst>
                <a:ext uri="{FF2B5EF4-FFF2-40B4-BE49-F238E27FC236}">
                  <a16:creationId xmlns:a16="http://schemas.microsoft.com/office/drawing/2014/main" id="{35498C2F-201C-716F-4591-E4C60E122833}"/>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4" name="Freeform 75">
              <a:extLst>
                <a:ext uri="{FF2B5EF4-FFF2-40B4-BE49-F238E27FC236}">
                  <a16:creationId xmlns:a16="http://schemas.microsoft.com/office/drawing/2014/main" id="{30C8B183-F779-4084-9326-90BBC5FB7B88}"/>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5" name="Freeform 77">
              <a:extLst>
                <a:ext uri="{FF2B5EF4-FFF2-40B4-BE49-F238E27FC236}">
                  <a16:creationId xmlns:a16="http://schemas.microsoft.com/office/drawing/2014/main" id="{592FF253-D279-300F-9053-04983F355071}"/>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6" name="Freeform 79">
              <a:extLst>
                <a:ext uri="{FF2B5EF4-FFF2-40B4-BE49-F238E27FC236}">
                  <a16:creationId xmlns:a16="http://schemas.microsoft.com/office/drawing/2014/main" id="{AA78B138-FB9F-04EC-818A-D2BBD4154C2E}"/>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7" name="Freeform 81">
              <a:extLst>
                <a:ext uri="{FF2B5EF4-FFF2-40B4-BE49-F238E27FC236}">
                  <a16:creationId xmlns:a16="http://schemas.microsoft.com/office/drawing/2014/main" id="{6842DFFE-104C-C2F5-496E-5808CA9B7D03}"/>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8" name="Freeform 83">
              <a:extLst>
                <a:ext uri="{FF2B5EF4-FFF2-40B4-BE49-F238E27FC236}">
                  <a16:creationId xmlns:a16="http://schemas.microsoft.com/office/drawing/2014/main" id="{A1900D0C-C107-1776-0496-A329475782D9}"/>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9" name="Freeform 85">
              <a:extLst>
                <a:ext uri="{FF2B5EF4-FFF2-40B4-BE49-F238E27FC236}">
                  <a16:creationId xmlns:a16="http://schemas.microsoft.com/office/drawing/2014/main" id="{A249FA0C-4DD3-CA06-1F85-A29304E25023}"/>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0" name="Freeform 87">
              <a:extLst>
                <a:ext uri="{FF2B5EF4-FFF2-40B4-BE49-F238E27FC236}">
                  <a16:creationId xmlns:a16="http://schemas.microsoft.com/office/drawing/2014/main" id="{7E99A547-7E01-492C-5975-9C8C5D97F2E8}"/>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1" name="Freeform 89">
              <a:extLst>
                <a:ext uri="{FF2B5EF4-FFF2-40B4-BE49-F238E27FC236}">
                  <a16:creationId xmlns:a16="http://schemas.microsoft.com/office/drawing/2014/main" id="{45AA7402-C753-F8B6-E01D-80A4DFD196A6}"/>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2" name="Freeform 91">
              <a:extLst>
                <a:ext uri="{FF2B5EF4-FFF2-40B4-BE49-F238E27FC236}">
                  <a16:creationId xmlns:a16="http://schemas.microsoft.com/office/drawing/2014/main" id="{B7CAC3C2-9FDB-AA10-58C3-0F101F4C4687}"/>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3" name="Freeform 93">
              <a:extLst>
                <a:ext uri="{FF2B5EF4-FFF2-40B4-BE49-F238E27FC236}">
                  <a16:creationId xmlns:a16="http://schemas.microsoft.com/office/drawing/2014/main" id="{0D700C76-7655-B719-C278-F4CF9BE06D3C}"/>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4" name="Freeform 117">
              <a:extLst>
                <a:ext uri="{FF2B5EF4-FFF2-40B4-BE49-F238E27FC236}">
                  <a16:creationId xmlns:a16="http://schemas.microsoft.com/office/drawing/2014/main" id="{7E2D3BC7-1EB4-49F3-0064-214E94EA2F3A}"/>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5" name="Freeform 119">
              <a:extLst>
                <a:ext uri="{FF2B5EF4-FFF2-40B4-BE49-F238E27FC236}">
                  <a16:creationId xmlns:a16="http://schemas.microsoft.com/office/drawing/2014/main" id="{329F1C2F-2CD8-8165-406D-6C138C2F5575}"/>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6" name="Freeform 121">
              <a:extLst>
                <a:ext uri="{FF2B5EF4-FFF2-40B4-BE49-F238E27FC236}">
                  <a16:creationId xmlns:a16="http://schemas.microsoft.com/office/drawing/2014/main" id="{D280860F-4FF4-7269-6B1A-F23D1D51B2F6}"/>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317" name="Freeform 123">
              <a:extLst>
                <a:ext uri="{FF2B5EF4-FFF2-40B4-BE49-F238E27FC236}">
                  <a16:creationId xmlns:a16="http://schemas.microsoft.com/office/drawing/2014/main" id="{C70A3A73-E8BD-EB32-D5D3-1E5D71BAA512}"/>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8" name="Freeform 125">
              <a:extLst>
                <a:ext uri="{FF2B5EF4-FFF2-40B4-BE49-F238E27FC236}">
                  <a16:creationId xmlns:a16="http://schemas.microsoft.com/office/drawing/2014/main" id="{10065BDC-093A-FA08-8939-F94D77DC7EE1}"/>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9" name="Freeform 127">
              <a:extLst>
                <a:ext uri="{FF2B5EF4-FFF2-40B4-BE49-F238E27FC236}">
                  <a16:creationId xmlns:a16="http://schemas.microsoft.com/office/drawing/2014/main" id="{7530B6A8-EE64-2A1F-9B4D-3CD640659E80}"/>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0" name="Freeform 129">
              <a:extLst>
                <a:ext uri="{FF2B5EF4-FFF2-40B4-BE49-F238E27FC236}">
                  <a16:creationId xmlns:a16="http://schemas.microsoft.com/office/drawing/2014/main" id="{A8E88197-B9AB-5E89-6BEC-6EA8D516D3FF}"/>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1" name="Freeform 131">
              <a:extLst>
                <a:ext uri="{FF2B5EF4-FFF2-40B4-BE49-F238E27FC236}">
                  <a16:creationId xmlns:a16="http://schemas.microsoft.com/office/drawing/2014/main" id="{D54FCD28-232B-4887-DB34-6E7E78E0637B}"/>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2" name="Freeform 133">
              <a:extLst>
                <a:ext uri="{FF2B5EF4-FFF2-40B4-BE49-F238E27FC236}">
                  <a16:creationId xmlns:a16="http://schemas.microsoft.com/office/drawing/2014/main" id="{45DBCC53-633E-BA9D-C20C-42A1707D171D}"/>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3" name="Freeform 135">
              <a:extLst>
                <a:ext uri="{FF2B5EF4-FFF2-40B4-BE49-F238E27FC236}">
                  <a16:creationId xmlns:a16="http://schemas.microsoft.com/office/drawing/2014/main" id="{B2074B4C-4651-4267-15AD-2CB1E8EC0FDC}"/>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4" name="Freeform 137">
              <a:extLst>
                <a:ext uri="{FF2B5EF4-FFF2-40B4-BE49-F238E27FC236}">
                  <a16:creationId xmlns:a16="http://schemas.microsoft.com/office/drawing/2014/main" id="{6BF2469F-8285-5522-AA62-B1ABF151C776}"/>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5" name="Freeform 139">
              <a:extLst>
                <a:ext uri="{FF2B5EF4-FFF2-40B4-BE49-F238E27FC236}">
                  <a16:creationId xmlns:a16="http://schemas.microsoft.com/office/drawing/2014/main" id="{F7599A46-6F0B-185E-40C7-59EE933A9479}"/>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6" name="Freeform 141">
              <a:extLst>
                <a:ext uri="{FF2B5EF4-FFF2-40B4-BE49-F238E27FC236}">
                  <a16:creationId xmlns:a16="http://schemas.microsoft.com/office/drawing/2014/main" id="{6B111B29-C163-8F3D-17B5-BAB9657AD931}"/>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7" name="Freeform 143">
              <a:extLst>
                <a:ext uri="{FF2B5EF4-FFF2-40B4-BE49-F238E27FC236}">
                  <a16:creationId xmlns:a16="http://schemas.microsoft.com/office/drawing/2014/main" id="{2E6D5D0E-4E1C-9BCD-B7BA-90E8AAC7EB80}"/>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8" name="Freeform 145">
              <a:extLst>
                <a:ext uri="{FF2B5EF4-FFF2-40B4-BE49-F238E27FC236}">
                  <a16:creationId xmlns:a16="http://schemas.microsoft.com/office/drawing/2014/main" id="{76F52913-3869-A02D-9BE9-940C4719EBCB}"/>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9" name="Freeform 147">
              <a:extLst>
                <a:ext uri="{FF2B5EF4-FFF2-40B4-BE49-F238E27FC236}">
                  <a16:creationId xmlns:a16="http://schemas.microsoft.com/office/drawing/2014/main" id="{64779022-E83A-0E30-82B4-450CD3FDAEC3}"/>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0" name="Freeform 149">
              <a:extLst>
                <a:ext uri="{FF2B5EF4-FFF2-40B4-BE49-F238E27FC236}">
                  <a16:creationId xmlns:a16="http://schemas.microsoft.com/office/drawing/2014/main" id="{45F2B69F-A86B-FD95-A670-2FA8990BF672}"/>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1" name="Freeform 151">
              <a:extLst>
                <a:ext uri="{FF2B5EF4-FFF2-40B4-BE49-F238E27FC236}">
                  <a16:creationId xmlns:a16="http://schemas.microsoft.com/office/drawing/2014/main" id="{265DD961-1045-029F-BAD1-458B9F015C3B}"/>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2" name="Freeform 153">
              <a:extLst>
                <a:ext uri="{FF2B5EF4-FFF2-40B4-BE49-F238E27FC236}">
                  <a16:creationId xmlns:a16="http://schemas.microsoft.com/office/drawing/2014/main" id="{C87D1F45-11CA-3490-71C6-7CAC1ADBC916}"/>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3" name="Freeform 157">
              <a:extLst>
                <a:ext uri="{FF2B5EF4-FFF2-40B4-BE49-F238E27FC236}">
                  <a16:creationId xmlns:a16="http://schemas.microsoft.com/office/drawing/2014/main" id="{8CF703B1-5FEF-F8EC-7B5E-2E09246B8278}"/>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4" name="Freeform 159">
              <a:extLst>
                <a:ext uri="{FF2B5EF4-FFF2-40B4-BE49-F238E27FC236}">
                  <a16:creationId xmlns:a16="http://schemas.microsoft.com/office/drawing/2014/main" id="{51716CE5-880C-3EA4-E3EC-EE4D83637C76}"/>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335" name="Freeform 161">
              <a:extLst>
                <a:ext uri="{FF2B5EF4-FFF2-40B4-BE49-F238E27FC236}">
                  <a16:creationId xmlns:a16="http://schemas.microsoft.com/office/drawing/2014/main" id="{3B74552D-1F7A-8A8F-29D6-FF5F4CBA7E5E}"/>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6" name="Freeform 163">
              <a:extLst>
                <a:ext uri="{FF2B5EF4-FFF2-40B4-BE49-F238E27FC236}">
                  <a16:creationId xmlns:a16="http://schemas.microsoft.com/office/drawing/2014/main" id="{575DCC38-8934-B502-55AB-21F527CE0180}"/>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7" name="Freeform 165">
              <a:extLst>
                <a:ext uri="{FF2B5EF4-FFF2-40B4-BE49-F238E27FC236}">
                  <a16:creationId xmlns:a16="http://schemas.microsoft.com/office/drawing/2014/main" id="{A49CE0F0-828A-0F8F-EEBE-3CFC717FDE7B}"/>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8" name="Freeform 167">
              <a:extLst>
                <a:ext uri="{FF2B5EF4-FFF2-40B4-BE49-F238E27FC236}">
                  <a16:creationId xmlns:a16="http://schemas.microsoft.com/office/drawing/2014/main" id="{E2E645E8-F642-11FB-FDC0-35D568E4F468}"/>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9" name="Freeform 169">
              <a:extLst>
                <a:ext uri="{FF2B5EF4-FFF2-40B4-BE49-F238E27FC236}">
                  <a16:creationId xmlns:a16="http://schemas.microsoft.com/office/drawing/2014/main" id="{1781486D-176A-9471-39E2-BFCD8C8B18B9}"/>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0" name="Freeform 171">
              <a:extLst>
                <a:ext uri="{FF2B5EF4-FFF2-40B4-BE49-F238E27FC236}">
                  <a16:creationId xmlns:a16="http://schemas.microsoft.com/office/drawing/2014/main" id="{A3E68F95-4F85-E24A-9963-D0A275423011}"/>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1" name="Freeform 173">
              <a:extLst>
                <a:ext uri="{FF2B5EF4-FFF2-40B4-BE49-F238E27FC236}">
                  <a16:creationId xmlns:a16="http://schemas.microsoft.com/office/drawing/2014/main" id="{3B62061D-6750-1890-6BDA-48058978FE49}"/>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2" name="Freeform 175">
              <a:extLst>
                <a:ext uri="{FF2B5EF4-FFF2-40B4-BE49-F238E27FC236}">
                  <a16:creationId xmlns:a16="http://schemas.microsoft.com/office/drawing/2014/main" id="{E359386E-D066-AD56-F4F5-89215BEF7550}"/>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3" name="Freeform 177">
              <a:extLst>
                <a:ext uri="{FF2B5EF4-FFF2-40B4-BE49-F238E27FC236}">
                  <a16:creationId xmlns:a16="http://schemas.microsoft.com/office/drawing/2014/main" id="{100F1B3F-4E09-FE8C-2D69-FA03CEE5BD59}"/>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4" name="Freeform 179">
              <a:extLst>
                <a:ext uri="{FF2B5EF4-FFF2-40B4-BE49-F238E27FC236}">
                  <a16:creationId xmlns:a16="http://schemas.microsoft.com/office/drawing/2014/main" id="{12571DFC-9A7F-E64D-3508-59B2FEE9A5A0}"/>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5" name="Freeform 181">
              <a:extLst>
                <a:ext uri="{FF2B5EF4-FFF2-40B4-BE49-F238E27FC236}">
                  <a16:creationId xmlns:a16="http://schemas.microsoft.com/office/drawing/2014/main" id="{B0DCC509-CB3F-2C33-9643-98CDADB77209}"/>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6" name="Freeform 183">
              <a:extLst>
                <a:ext uri="{FF2B5EF4-FFF2-40B4-BE49-F238E27FC236}">
                  <a16:creationId xmlns:a16="http://schemas.microsoft.com/office/drawing/2014/main" id="{BE96CD23-91FE-425F-0710-F0B2C8FC987B}"/>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7" name="Freeform 185">
              <a:extLst>
                <a:ext uri="{FF2B5EF4-FFF2-40B4-BE49-F238E27FC236}">
                  <a16:creationId xmlns:a16="http://schemas.microsoft.com/office/drawing/2014/main" id="{AEBB2F37-0A5B-149A-4150-49E2F7152C23}"/>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8" name="Freeform 187">
              <a:extLst>
                <a:ext uri="{FF2B5EF4-FFF2-40B4-BE49-F238E27FC236}">
                  <a16:creationId xmlns:a16="http://schemas.microsoft.com/office/drawing/2014/main" id="{4440FB4B-D4F5-4E33-72BD-FC781ABED0D3}"/>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9" name="Freeform 189">
              <a:extLst>
                <a:ext uri="{FF2B5EF4-FFF2-40B4-BE49-F238E27FC236}">
                  <a16:creationId xmlns:a16="http://schemas.microsoft.com/office/drawing/2014/main" id="{15915216-6500-C114-59C8-C9D437F755DA}"/>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0" name="Freeform 191">
              <a:extLst>
                <a:ext uri="{FF2B5EF4-FFF2-40B4-BE49-F238E27FC236}">
                  <a16:creationId xmlns:a16="http://schemas.microsoft.com/office/drawing/2014/main" id="{222948D5-1093-BAEE-4227-9BB2279AE31E}"/>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1" name="Freeform 193">
              <a:extLst>
                <a:ext uri="{FF2B5EF4-FFF2-40B4-BE49-F238E27FC236}">
                  <a16:creationId xmlns:a16="http://schemas.microsoft.com/office/drawing/2014/main" id="{FF47284E-07EE-EB1C-9B49-9F72532180F0}"/>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2" name="Freeform 195">
              <a:extLst>
                <a:ext uri="{FF2B5EF4-FFF2-40B4-BE49-F238E27FC236}">
                  <a16:creationId xmlns:a16="http://schemas.microsoft.com/office/drawing/2014/main" id="{9D7BCEE2-EFD8-AEE0-01A2-5534C633464B}"/>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3" name="Freeform 197">
              <a:extLst>
                <a:ext uri="{FF2B5EF4-FFF2-40B4-BE49-F238E27FC236}">
                  <a16:creationId xmlns:a16="http://schemas.microsoft.com/office/drawing/2014/main" id="{BB05D1E8-0731-073C-247B-9358711F937F}"/>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4" name="Freeform 199">
              <a:extLst>
                <a:ext uri="{FF2B5EF4-FFF2-40B4-BE49-F238E27FC236}">
                  <a16:creationId xmlns:a16="http://schemas.microsoft.com/office/drawing/2014/main" id="{E5D54D0E-382C-35D4-3AC9-1A2D7F130FAB}"/>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5" name="Freeform 201">
              <a:extLst>
                <a:ext uri="{FF2B5EF4-FFF2-40B4-BE49-F238E27FC236}">
                  <a16:creationId xmlns:a16="http://schemas.microsoft.com/office/drawing/2014/main" id="{44292BF3-271C-2A63-8F86-E6BD5CC423E2}"/>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6" name="Freeform 203">
              <a:extLst>
                <a:ext uri="{FF2B5EF4-FFF2-40B4-BE49-F238E27FC236}">
                  <a16:creationId xmlns:a16="http://schemas.microsoft.com/office/drawing/2014/main" id="{77F1A6C3-E7DA-5EB5-BFA3-AB3AFF1C01EA}"/>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7" name="Freeform 206">
              <a:extLst>
                <a:ext uri="{FF2B5EF4-FFF2-40B4-BE49-F238E27FC236}">
                  <a16:creationId xmlns:a16="http://schemas.microsoft.com/office/drawing/2014/main" id="{034E38EF-7580-C3E9-FAD0-2C911183ECA9}"/>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8" name="Freeform 208">
              <a:extLst>
                <a:ext uri="{FF2B5EF4-FFF2-40B4-BE49-F238E27FC236}">
                  <a16:creationId xmlns:a16="http://schemas.microsoft.com/office/drawing/2014/main" id="{ACDB9F19-862F-CAFE-BE78-8BBABF35FA19}"/>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9" name="Freeform 210">
              <a:extLst>
                <a:ext uri="{FF2B5EF4-FFF2-40B4-BE49-F238E27FC236}">
                  <a16:creationId xmlns:a16="http://schemas.microsoft.com/office/drawing/2014/main" id="{1949081C-3E74-648F-16A1-B76CAAA714C6}"/>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0" name="Freeform 212">
              <a:extLst>
                <a:ext uri="{FF2B5EF4-FFF2-40B4-BE49-F238E27FC236}">
                  <a16:creationId xmlns:a16="http://schemas.microsoft.com/office/drawing/2014/main" id="{750BC31F-870C-BA57-D710-B0DA208D3419}"/>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1" name="Freeform 214">
              <a:extLst>
                <a:ext uri="{FF2B5EF4-FFF2-40B4-BE49-F238E27FC236}">
                  <a16:creationId xmlns:a16="http://schemas.microsoft.com/office/drawing/2014/main" id="{8B3181CE-45BF-EA17-6600-E0533218E78E}"/>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2" name="Freeform 216">
              <a:extLst>
                <a:ext uri="{FF2B5EF4-FFF2-40B4-BE49-F238E27FC236}">
                  <a16:creationId xmlns:a16="http://schemas.microsoft.com/office/drawing/2014/main" id="{076E7520-3C82-14E9-3A24-2E7B592FB2E0}"/>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3" name="Freeform 228">
              <a:extLst>
                <a:ext uri="{FF2B5EF4-FFF2-40B4-BE49-F238E27FC236}">
                  <a16:creationId xmlns:a16="http://schemas.microsoft.com/office/drawing/2014/main" id="{D1AE4F99-AE7C-E529-FD03-81D085F443F4}"/>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4" name="Freeform 230">
              <a:extLst>
                <a:ext uri="{FF2B5EF4-FFF2-40B4-BE49-F238E27FC236}">
                  <a16:creationId xmlns:a16="http://schemas.microsoft.com/office/drawing/2014/main" id="{3A5F3A77-B4C5-880C-443C-22350F71AC1D}"/>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5" name="Freeform 236">
              <a:extLst>
                <a:ext uri="{FF2B5EF4-FFF2-40B4-BE49-F238E27FC236}">
                  <a16:creationId xmlns:a16="http://schemas.microsoft.com/office/drawing/2014/main" id="{00A37216-ED34-C3C4-C3AF-522B4BACEB9A}"/>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6" name="Freeform 238">
              <a:extLst>
                <a:ext uri="{FF2B5EF4-FFF2-40B4-BE49-F238E27FC236}">
                  <a16:creationId xmlns:a16="http://schemas.microsoft.com/office/drawing/2014/main" id="{9C45C351-3A48-78B1-3A3F-CF46B93540C9}"/>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7" name="Freeform 240">
              <a:extLst>
                <a:ext uri="{FF2B5EF4-FFF2-40B4-BE49-F238E27FC236}">
                  <a16:creationId xmlns:a16="http://schemas.microsoft.com/office/drawing/2014/main" id="{F88EA9E0-AC1F-8DF3-BDC9-F7C7DECB1627}"/>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8" name="Freeform 242">
              <a:extLst>
                <a:ext uri="{FF2B5EF4-FFF2-40B4-BE49-F238E27FC236}">
                  <a16:creationId xmlns:a16="http://schemas.microsoft.com/office/drawing/2014/main" id="{62EC915F-68B0-9502-926C-BFF881308C42}"/>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9" name="Freeform 244">
              <a:extLst>
                <a:ext uri="{FF2B5EF4-FFF2-40B4-BE49-F238E27FC236}">
                  <a16:creationId xmlns:a16="http://schemas.microsoft.com/office/drawing/2014/main" id="{3E9D6306-5717-8F5F-AAA6-4B785CB65F47}"/>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0" name="Freeform 246">
              <a:extLst>
                <a:ext uri="{FF2B5EF4-FFF2-40B4-BE49-F238E27FC236}">
                  <a16:creationId xmlns:a16="http://schemas.microsoft.com/office/drawing/2014/main" id="{5F7CD088-CC71-6817-D174-D5B7F84CF038}"/>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1" name="Freeform 248">
              <a:extLst>
                <a:ext uri="{FF2B5EF4-FFF2-40B4-BE49-F238E27FC236}">
                  <a16:creationId xmlns:a16="http://schemas.microsoft.com/office/drawing/2014/main" id="{43B711B2-A2DA-C75F-4473-27D6BBB27D3E}"/>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2" name="Freeform 250">
              <a:extLst>
                <a:ext uri="{FF2B5EF4-FFF2-40B4-BE49-F238E27FC236}">
                  <a16:creationId xmlns:a16="http://schemas.microsoft.com/office/drawing/2014/main" id="{211F54B5-7DC5-E0AB-C0A4-B5225857909A}"/>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3" name="Freeform 252">
              <a:extLst>
                <a:ext uri="{FF2B5EF4-FFF2-40B4-BE49-F238E27FC236}">
                  <a16:creationId xmlns:a16="http://schemas.microsoft.com/office/drawing/2014/main" id="{13885F53-2C09-D6D5-3968-93AB389B3707}"/>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4" name="Freeform 254">
              <a:extLst>
                <a:ext uri="{FF2B5EF4-FFF2-40B4-BE49-F238E27FC236}">
                  <a16:creationId xmlns:a16="http://schemas.microsoft.com/office/drawing/2014/main" id="{7C1FF0A1-28F5-90CC-DD11-18D8D2308F87}"/>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5" name="Freeform 256">
              <a:extLst>
                <a:ext uri="{FF2B5EF4-FFF2-40B4-BE49-F238E27FC236}">
                  <a16:creationId xmlns:a16="http://schemas.microsoft.com/office/drawing/2014/main" id="{2CB68842-E581-D84B-89E2-C90110DFA0E7}"/>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6" name="Freeform 258">
              <a:extLst>
                <a:ext uri="{FF2B5EF4-FFF2-40B4-BE49-F238E27FC236}">
                  <a16:creationId xmlns:a16="http://schemas.microsoft.com/office/drawing/2014/main" id="{5B696577-0DD5-B18B-9734-A177A55F65B4}"/>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7" name="Freeform 260">
              <a:extLst>
                <a:ext uri="{FF2B5EF4-FFF2-40B4-BE49-F238E27FC236}">
                  <a16:creationId xmlns:a16="http://schemas.microsoft.com/office/drawing/2014/main" id="{ECA35610-101C-DCCD-A061-AA68D8265585}"/>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8" name="Freeform 262">
              <a:extLst>
                <a:ext uri="{FF2B5EF4-FFF2-40B4-BE49-F238E27FC236}">
                  <a16:creationId xmlns:a16="http://schemas.microsoft.com/office/drawing/2014/main" id="{D6359A00-5ABC-0AA1-DF22-08206A1A9262}"/>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9" name="Freeform 264">
              <a:extLst>
                <a:ext uri="{FF2B5EF4-FFF2-40B4-BE49-F238E27FC236}">
                  <a16:creationId xmlns:a16="http://schemas.microsoft.com/office/drawing/2014/main" id="{E6A7AE64-307F-D8A8-0B03-1EA5D8B11A2A}"/>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0" name="Freeform 266">
              <a:extLst>
                <a:ext uri="{FF2B5EF4-FFF2-40B4-BE49-F238E27FC236}">
                  <a16:creationId xmlns:a16="http://schemas.microsoft.com/office/drawing/2014/main" id="{EB0EF6C0-DCAD-B1D1-0ACD-72F1D9547C4E}"/>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1" name="Freeform 268">
              <a:extLst>
                <a:ext uri="{FF2B5EF4-FFF2-40B4-BE49-F238E27FC236}">
                  <a16:creationId xmlns:a16="http://schemas.microsoft.com/office/drawing/2014/main" id="{EBF81B84-F140-18A5-394F-3D7E55D3F344}"/>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2" name="Freeform 270">
              <a:extLst>
                <a:ext uri="{FF2B5EF4-FFF2-40B4-BE49-F238E27FC236}">
                  <a16:creationId xmlns:a16="http://schemas.microsoft.com/office/drawing/2014/main" id="{2587653A-68AE-D9EB-3145-2C9F3035FE8A}"/>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3" name="Freeform 272">
              <a:extLst>
                <a:ext uri="{FF2B5EF4-FFF2-40B4-BE49-F238E27FC236}">
                  <a16:creationId xmlns:a16="http://schemas.microsoft.com/office/drawing/2014/main" id="{DFFD8BAE-04D0-D122-4286-02D10352D9F1}"/>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4" name="Freeform 274">
              <a:extLst>
                <a:ext uri="{FF2B5EF4-FFF2-40B4-BE49-F238E27FC236}">
                  <a16:creationId xmlns:a16="http://schemas.microsoft.com/office/drawing/2014/main" id="{F978D636-7E74-0738-CD2C-AE8467998415}"/>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5" name="Freeform 276">
              <a:extLst>
                <a:ext uri="{FF2B5EF4-FFF2-40B4-BE49-F238E27FC236}">
                  <a16:creationId xmlns:a16="http://schemas.microsoft.com/office/drawing/2014/main" id="{2D9AE3A6-D62C-984D-3A43-2E254F22A3D3}"/>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6" name="Freeform 278">
              <a:extLst>
                <a:ext uri="{FF2B5EF4-FFF2-40B4-BE49-F238E27FC236}">
                  <a16:creationId xmlns:a16="http://schemas.microsoft.com/office/drawing/2014/main" id="{7839902E-0F12-8043-F00B-33EEC6148216}"/>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7" name="Freeform 280">
              <a:extLst>
                <a:ext uri="{FF2B5EF4-FFF2-40B4-BE49-F238E27FC236}">
                  <a16:creationId xmlns:a16="http://schemas.microsoft.com/office/drawing/2014/main" id="{FDF73750-C4A7-BFEC-A05C-ED5DBD3E07A7}"/>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8" name="Freeform 282">
              <a:extLst>
                <a:ext uri="{FF2B5EF4-FFF2-40B4-BE49-F238E27FC236}">
                  <a16:creationId xmlns:a16="http://schemas.microsoft.com/office/drawing/2014/main" id="{8EB20691-6CE4-BB40-F3DF-B44FF9B2887D}"/>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9" name="Freeform 284">
              <a:extLst>
                <a:ext uri="{FF2B5EF4-FFF2-40B4-BE49-F238E27FC236}">
                  <a16:creationId xmlns:a16="http://schemas.microsoft.com/office/drawing/2014/main" id="{BD9BD2B9-12FC-8927-BC3D-589B19AFDA1E}"/>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0" name="Freeform 286">
              <a:extLst>
                <a:ext uri="{FF2B5EF4-FFF2-40B4-BE49-F238E27FC236}">
                  <a16:creationId xmlns:a16="http://schemas.microsoft.com/office/drawing/2014/main" id="{B2079E4A-4340-6E0E-E084-225560E20F23}"/>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1" name="Freeform 288">
              <a:extLst>
                <a:ext uri="{FF2B5EF4-FFF2-40B4-BE49-F238E27FC236}">
                  <a16:creationId xmlns:a16="http://schemas.microsoft.com/office/drawing/2014/main" id="{8E10CE5A-0FD2-4502-2FB3-895C578B1AE1}"/>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2" name="Freeform 290">
              <a:extLst>
                <a:ext uri="{FF2B5EF4-FFF2-40B4-BE49-F238E27FC236}">
                  <a16:creationId xmlns:a16="http://schemas.microsoft.com/office/drawing/2014/main" id="{2B7D80FA-FC16-2461-ECC7-A2790578B3F4}"/>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3" name="Freeform 292">
              <a:extLst>
                <a:ext uri="{FF2B5EF4-FFF2-40B4-BE49-F238E27FC236}">
                  <a16:creationId xmlns:a16="http://schemas.microsoft.com/office/drawing/2014/main" id="{2F71D828-920E-7A84-8E98-AF249E8E8B16}"/>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4" name="Freeform 294">
              <a:extLst>
                <a:ext uri="{FF2B5EF4-FFF2-40B4-BE49-F238E27FC236}">
                  <a16:creationId xmlns:a16="http://schemas.microsoft.com/office/drawing/2014/main" id="{11360FEE-D4A3-0514-D270-278B8646590F}"/>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5" name="Freeform 296">
              <a:extLst>
                <a:ext uri="{FF2B5EF4-FFF2-40B4-BE49-F238E27FC236}">
                  <a16:creationId xmlns:a16="http://schemas.microsoft.com/office/drawing/2014/main" id="{001721E4-1F03-E58F-C151-D3EEF54275A5}"/>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6" name="Freeform 298">
              <a:extLst>
                <a:ext uri="{FF2B5EF4-FFF2-40B4-BE49-F238E27FC236}">
                  <a16:creationId xmlns:a16="http://schemas.microsoft.com/office/drawing/2014/main" id="{BE51AA08-2982-89BA-509E-EA6B222B2B0F}"/>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7" name="Freeform 300">
              <a:extLst>
                <a:ext uri="{FF2B5EF4-FFF2-40B4-BE49-F238E27FC236}">
                  <a16:creationId xmlns:a16="http://schemas.microsoft.com/office/drawing/2014/main" id="{30FC69C4-49EE-6B05-D607-5C2E9D954A7A}"/>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8" name="Freeform 302">
              <a:extLst>
                <a:ext uri="{FF2B5EF4-FFF2-40B4-BE49-F238E27FC236}">
                  <a16:creationId xmlns:a16="http://schemas.microsoft.com/office/drawing/2014/main" id="{C3FBFDD7-91A5-B235-7D3D-937C23547F00}"/>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9" name="Freeform 304">
              <a:extLst>
                <a:ext uri="{FF2B5EF4-FFF2-40B4-BE49-F238E27FC236}">
                  <a16:creationId xmlns:a16="http://schemas.microsoft.com/office/drawing/2014/main" id="{04464F40-AABB-BDBE-211A-9D4EBAFDC67B}"/>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0" name="Freeform 306">
              <a:extLst>
                <a:ext uri="{FF2B5EF4-FFF2-40B4-BE49-F238E27FC236}">
                  <a16:creationId xmlns:a16="http://schemas.microsoft.com/office/drawing/2014/main" id="{0E8C9806-EDE2-7BFF-BDFC-081C75E31BD6}"/>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1" name="Freeform 308">
              <a:extLst>
                <a:ext uri="{FF2B5EF4-FFF2-40B4-BE49-F238E27FC236}">
                  <a16:creationId xmlns:a16="http://schemas.microsoft.com/office/drawing/2014/main" id="{B37C402E-DD1C-4B90-D566-7E805C374ACF}"/>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2" name="Freeform 310">
              <a:extLst>
                <a:ext uri="{FF2B5EF4-FFF2-40B4-BE49-F238E27FC236}">
                  <a16:creationId xmlns:a16="http://schemas.microsoft.com/office/drawing/2014/main" id="{EC0CDCAF-8BD3-5B58-884C-F55D202D22D8}"/>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3" name="Freeform 312">
              <a:extLst>
                <a:ext uri="{FF2B5EF4-FFF2-40B4-BE49-F238E27FC236}">
                  <a16:creationId xmlns:a16="http://schemas.microsoft.com/office/drawing/2014/main" id="{4EE0310B-8822-D6DF-0EDA-2E14A6978F16}"/>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4" name="Freeform 314">
              <a:extLst>
                <a:ext uri="{FF2B5EF4-FFF2-40B4-BE49-F238E27FC236}">
                  <a16:creationId xmlns:a16="http://schemas.microsoft.com/office/drawing/2014/main" id="{8ADF1ABE-2A64-EEAE-0E13-57FC794A8FD0}"/>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5" name="Freeform 316">
              <a:extLst>
                <a:ext uri="{FF2B5EF4-FFF2-40B4-BE49-F238E27FC236}">
                  <a16:creationId xmlns:a16="http://schemas.microsoft.com/office/drawing/2014/main" id="{661CD1D4-ED07-631B-DF28-36359DE635BA}"/>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6" name="Freeform 318">
              <a:extLst>
                <a:ext uri="{FF2B5EF4-FFF2-40B4-BE49-F238E27FC236}">
                  <a16:creationId xmlns:a16="http://schemas.microsoft.com/office/drawing/2014/main" id="{3E56439C-0E39-E5C8-D380-D14EEB776C5F}"/>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7" name="Freeform 320">
              <a:extLst>
                <a:ext uri="{FF2B5EF4-FFF2-40B4-BE49-F238E27FC236}">
                  <a16:creationId xmlns:a16="http://schemas.microsoft.com/office/drawing/2014/main" id="{E5557369-E321-24BF-7067-B8C959230ABA}"/>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8" name="Freeform 322">
              <a:extLst>
                <a:ext uri="{FF2B5EF4-FFF2-40B4-BE49-F238E27FC236}">
                  <a16:creationId xmlns:a16="http://schemas.microsoft.com/office/drawing/2014/main" id="{49168FF9-766A-1722-EA90-B05A14808508}"/>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9" name="Freeform 324">
              <a:extLst>
                <a:ext uri="{FF2B5EF4-FFF2-40B4-BE49-F238E27FC236}">
                  <a16:creationId xmlns:a16="http://schemas.microsoft.com/office/drawing/2014/main" id="{5A3C6563-13EA-EF86-54C5-E276532ACB2B}"/>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0" name="Freeform 326">
              <a:extLst>
                <a:ext uri="{FF2B5EF4-FFF2-40B4-BE49-F238E27FC236}">
                  <a16:creationId xmlns:a16="http://schemas.microsoft.com/office/drawing/2014/main" id="{98550459-0C05-D065-21EA-3F1BCF497E79}"/>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1" name="Freeform 328">
              <a:extLst>
                <a:ext uri="{FF2B5EF4-FFF2-40B4-BE49-F238E27FC236}">
                  <a16:creationId xmlns:a16="http://schemas.microsoft.com/office/drawing/2014/main" id="{B6E920A2-A949-1B13-D7CA-BF5933DCDC1D}"/>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2" name="Freeform 330">
              <a:extLst>
                <a:ext uri="{FF2B5EF4-FFF2-40B4-BE49-F238E27FC236}">
                  <a16:creationId xmlns:a16="http://schemas.microsoft.com/office/drawing/2014/main" id="{9281E198-61FF-623B-7A55-23A41026C5E4}"/>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3" name="Freeform 332">
              <a:extLst>
                <a:ext uri="{FF2B5EF4-FFF2-40B4-BE49-F238E27FC236}">
                  <a16:creationId xmlns:a16="http://schemas.microsoft.com/office/drawing/2014/main" id="{7798C112-7574-E2E0-E643-76332E7236C8}"/>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4" name="Freeform 334">
              <a:extLst>
                <a:ext uri="{FF2B5EF4-FFF2-40B4-BE49-F238E27FC236}">
                  <a16:creationId xmlns:a16="http://schemas.microsoft.com/office/drawing/2014/main" id="{69F2C39C-0D1B-9F20-6861-BBA0D0F1994B}"/>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5" name="Freeform 336">
              <a:extLst>
                <a:ext uri="{FF2B5EF4-FFF2-40B4-BE49-F238E27FC236}">
                  <a16:creationId xmlns:a16="http://schemas.microsoft.com/office/drawing/2014/main" id="{B2AA9E5D-2A60-5911-FC64-167D396289FD}"/>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6" name="Freeform 338">
              <a:extLst>
                <a:ext uri="{FF2B5EF4-FFF2-40B4-BE49-F238E27FC236}">
                  <a16:creationId xmlns:a16="http://schemas.microsoft.com/office/drawing/2014/main" id="{97A3B60C-8A7A-02E5-9516-5AE44E909EBA}"/>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7" name="Freeform 340">
              <a:extLst>
                <a:ext uri="{FF2B5EF4-FFF2-40B4-BE49-F238E27FC236}">
                  <a16:creationId xmlns:a16="http://schemas.microsoft.com/office/drawing/2014/main" id="{245D635C-9708-F5BC-742F-520D786CCD45}"/>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8" name="Freeform 342">
              <a:extLst>
                <a:ext uri="{FF2B5EF4-FFF2-40B4-BE49-F238E27FC236}">
                  <a16:creationId xmlns:a16="http://schemas.microsoft.com/office/drawing/2014/main" id="{8D8E7D71-3C3B-EB2D-E45A-9DBED87F60FE}"/>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9" name="Freeform 344">
              <a:extLst>
                <a:ext uri="{FF2B5EF4-FFF2-40B4-BE49-F238E27FC236}">
                  <a16:creationId xmlns:a16="http://schemas.microsoft.com/office/drawing/2014/main" id="{00577DB7-2F55-034E-363E-F54659D6EDAF}"/>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0" name="Freeform 346">
              <a:extLst>
                <a:ext uri="{FF2B5EF4-FFF2-40B4-BE49-F238E27FC236}">
                  <a16:creationId xmlns:a16="http://schemas.microsoft.com/office/drawing/2014/main" id="{EB437C2A-C35D-5997-9BBC-2AAF7BCE783D}"/>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1" name="Freeform 348">
              <a:extLst>
                <a:ext uri="{FF2B5EF4-FFF2-40B4-BE49-F238E27FC236}">
                  <a16:creationId xmlns:a16="http://schemas.microsoft.com/office/drawing/2014/main" id="{79ED6891-FAB8-4DEC-65F2-049063889171}"/>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2" name="Freeform 350">
              <a:extLst>
                <a:ext uri="{FF2B5EF4-FFF2-40B4-BE49-F238E27FC236}">
                  <a16:creationId xmlns:a16="http://schemas.microsoft.com/office/drawing/2014/main" id="{E57A8C56-B6F3-B018-1FBC-CCA41BBAB6BF}"/>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3" name="Freeform 352">
              <a:extLst>
                <a:ext uri="{FF2B5EF4-FFF2-40B4-BE49-F238E27FC236}">
                  <a16:creationId xmlns:a16="http://schemas.microsoft.com/office/drawing/2014/main" id="{EDAC68C6-90FC-2892-D6CC-E741726DCFDE}"/>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4" name="Freeform 354">
              <a:extLst>
                <a:ext uri="{FF2B5EF4-FFF2-40B4-BE49-F238E27FC236}">
                  <a16:creationId xmlns:a16="http://schemas.microsoft.com/office/drawing/2014/main" id="{BBA026E2-D9E9-60FD-D3DA-D1A11E2A8F43}"/>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5" name="Freeform 356">
              <a:extLst>
                <a:ext uri="{FF2B5EF4-FFF2-40B4-BE49-F238E27FC236}">
                  <a16:creationId xmlns:a16="http://schemas.microsoft.com/office/drawing/2014/main" id="{8D98512E-6575-1039-DF1D-3A08F2624669}"/>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6" name="Freeform 358">
              <a:extLst>
                <a:ext uri="{FF2B5EF4-FFF2-40B4-BE49-F238E27FC236}">
                  <a16:creationId xmlns:a16="http://schemas.microsoft.com/office/drawing/2014/main" id="{E2DBF8CA-2948-4DFF-FD91-AD27B49AE2E3}"/>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7" name="Freeform 360">
              <a:extLst>
                <a:ext uri="{FF2B5EF4-FFF2-40B4-BE49-F238E27FC236}">
                  <a16:creationId xmlns:a16="http://schemas.microsoft.com/office/drawing/2014/main" id="{62D786A8-4316-9BC6-2796-B8C04CF9E897}"/>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8" name="Freeform 362">
              <a:extLst>
                <a:ext uri="{FF2B5EF4-FFF2-40B4-BE49-F238E27FC236}">
                  <a16:creationId xmlns:a16="http://schemas.microsoft.com/office/drawing/2014/main" id="{78DCE49E-E03A-5085-2E4A-21AC8B0D7A3E}"/>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9" name="Freeform 364">
              <a:extLst>
                <a:ext uri="{FF2B5EF4-FFF2-40B4-BE49-F238E27FC236}">
                  <a16:creationId xmlns:a16="http://schemas.microsoft.com/office/drawing/2014/main" id="{F658F207-DFAD-3550-F84F-42004D1E8984}"/>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0" name="Freeform 370">
              <a:extLst>
                <a:ext uri="{FF2B5EF4-FFF2-40B4-BE49-F238E27FC236}">
                  <a16:creationId xmlns:a16="http://schemas.microsoft.com/office/drawing/2014/main" id="{30B22F4D-EF37-F22C-710C-DA21760FEC89}"/>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431" name="Freeform 372">
              <a:extLst>
                <a:ext uri="{FF2B5EF4-FFF2-40B4-BE49-F238E27FC236}">
                  <a16:creationId xmlns:a16="http://schemas.microsoft.com/office/drawing/2014/main" id="{FB81727B-045B-A907-FB70-74564E7F76B9}"/>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2" name="Freeform 374">
              <a:extLst>
                <a:ext uri="{FF2B5EF4-FFF2-40B4-BE49-F238E27FC236}">
                  <a16:creationId xmlns:a16="http://schemas.microsoft.com/office/drawing/2014/main" id="{F9D0B202-7995-25CE-12E4-60665F12A49C}"/>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3" name="Freeform 376">
              <a:extLst>
                <a:ext uri="{FF2B5EF4-FFF2-40B4-BE49-F238E27FC236}">
                  <a16:creationId xmlns:a16="http://schemas.microsoft.com/office/drawing/2014/main" id="{00704F3B-0571-058B-E55E-389B7104CE43}"/>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4" name="Freeform 378">
              <a:extLst>
                <a:ext uri="{FF2B5EF4-FFF2-40B4-BE49-F238E27FC236}">
                  <a16:creationId xmlns:a16="http://schemas.microsoft.com/office/drawing/2014/main" id="{11174EF9-084B-E053-D6A6-CCB55C066578}"/>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5" name="Freeform 380">
              <a:extLst>
                <a:ext uri="{FF2B5EF4-FFF2-40B4-BE49-F238E27FC236}">
                  <a16:creationId xmlns:a16="http://schemas.microsoft.com/office/drawing/2014/main" id="{A24C2318-D89D-592B-DE83-1D89971BA7B3}"/>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6" name="Freeform 382">
              <a:extLst>
                <a:ext uri="{FF2B5EF4-FFF2-40B4-BE49-F238E27FC236}">
                  <a16:creationId xmlns:a16="http://schemas.microsoft.com/office/drawing/2014/main" id="{9D4F3E93-CC3F-E3B5-D86E-7983F2A6146A}"/>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7" name="Freeform 384">
              <a:extLst>
                <a:ext uri="{FF2B5EF4-FFF2-40B4-BE49-F238E27FC236}">
                  <a16:creationId xmlns:a16="http://schemas.microsoft.com/office/drawing/2014/main" id="{118A02BE-F26B-376A-B2EA-3373FF62D2E4}"/>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8" name="Freeform 386">
              <a:extLst>
                <a:ext uri="{FF2B5EF4-FFF2-40B4-BE49-F238E27FC236}">
                  <a16:creationId xmlns:a16="http://schemas.microsoft.com/office/drawing/2014/main" id="{5C9800A8-0A56-A184-6C37-1CFA1E651B0E}"/>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9" name="Freeform 388">
              <a:extLst>
                <a:ext uri="{FF2B5EF4-FFF2-40B4-BE49-F238E27FC236}">
                  <a16:creationId xmlns:a16="http://schemas.microsoft.com/office/drawing/2014/main" id="{4898A300-3D11-6949-C5CB-D5A625B79C68}"/>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0" name="Freeform 390">
              <a:extLst>
                <a:ext uri="{FF2B5EF4-FFF2-40B4-BE49-F238E27FC236}">
                  <a16:creationId xmlns:a16="http://schemas.microsoft.com/office/drawing/2014/main" id="{FFE6419D-2EFA-8634-A28C-6CFFEE5C2BBF}"/>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1" name="Freeform 392">
              <a:extLst>
                <a:ext uri="{FF2B5EF4-FFF2-40B4-BE49-F238E27FC236}">
                  <a16:creationId xmlns:a16="http://schemas.microsoft.com/office/drawing/2014/main" id="{CE579B93-EE1E-F044-E474-2A203563E416}"/>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2" name="Freeform 394">
              <a:extLst>
                <a:ext uri="{FF2B5EF4-FFF2-40B4-BE49-F238E27FC236}">
                  <a16:creationId xmlns:a16="http://schemas.microsoft.com/office/drawing/2014/main" id="{5100D4C5-D005-4997-0943-C5AF76048C91}"/>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3" name="Freeform 396">
              <a:extLst>
                <a:ext uri="{FF2B5EF4-FFF2-40B4-BE49-F238E27FC236}">
                  <a16:creationId xmlns:a16="http://schemas.microsoft.com/office/drawing/2014/main" id="{56E5B075-3A41-0621-DACE-1FBD8809F8AB}"/>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4" name="Freeform 398">
              <a:extLst>
                <a:ext uri="{FF2B5EF4-FFF2-40B4-BE49-F238E27FC236}">
                  <a16:creationId xmlns:a16="http://schemas.microsoft.com/office/drawing/2014/main" id="{7892DE55-3B73-B48A-8E3F-CF7F930DD0D4}"/>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5" name="Freeform 400">
              <a:extLst>
                <a:ext uri="{FF2B5EF4-FFF2-40B4-BE49-F238E27FC236}">
                  <a16:creationId xmlns:a16="http://schemas.microsoft.com/office/drawing/2014/main" id="{6BFEAE1D-7CBE-7F9E-F2F3-7F2E76EDB96B}"/>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6" name="Freeform 402">
              <a:extLst>
                <a:ext uri="{FF2B5EF4-FFF2-40B4-BE49-F238E27FC236}">
                  <a16:creationId xmlns:a16="http://schemas.microsoft.com/office/drawing/2014/main" id="{BF8A1E27-4AE8-4D6E-A8E2-AD354CA6BA53}"/>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7" name="Freeform 404">
              <a:extLst>
                <a:ext uri="{FF2B5EF4-FFF2-40B4-BE49-F238E27FC236}">
                  <a16:creationId xmlns:a16="http://schemas.microsoft.com/office/drawing/2014/main" id="{30CA4067-8BD2-6B77-BF78-94A3ED1340A6}"/>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8" name="Freeform 407">
              <a:extLst>
                <a:ext uri="{FF2B5EF4-FFF2-40B4-BE49-F238E27FC236}">
                  <a16:creationId xmlns:a16="http://schemas.microsoft.com/office/drawing/2014/main" id="{4B3D8F8B-E5FF-A8F4-ADC5-18FEA78C001C}"/>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9" name="Freeform 417">
              <a:extLst>
                <a:ext uri="{FF2B5EF4-FFF2-40B4-BE49-F238E27FC236}">
                  <a16:creationId xmlns:a16="http://schemas.microsoft.com/office/drawing/2014/main" id="{6C0D3F09-0608-5978-DD31-3AC53DCF80A3}"/>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0" name="Freeform 431">
              <a:extLst>
                <a:ext uri="{FF2B5EF4-FFF2-40B4-BE49-F238E27FC236}">
                  <a16:creationId xmlns:a16="http://schemas.microsoft.com/office/drawing/2014/main" id="{002451C5-EF8C-3B4C-547E-14767A2DFE69}"/>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1" name="Freeform 433">
              <a:extLst>
                <a:ext uri="{FF2B5EF4-FFF2-40B4-BE49-F238E27FC236}">
                  <a16:creationId xmlns:a16="http://schemas.microsoft.com/office/drawing/2014/main" id="{EEF79E4B-5D64-2654-829C-06E7A04CB886}"/>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452" name="Freeform 224">
              <a:extLst>
                <a:ext uri="{FF2B5EF4-FFF2-40B4-BE49-F238E27FC236}">
                  <a16:creationId xmlns:a16="http://schemas.microsoft.com/office/drawing/2014/main" id="{EF631FAF-701E-BE12-981B-5B30A7FF5C02}"/>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3" name="Freeform 220">
              <a:extLst>
                <a:ext uri="{FF2B5EF4-FFF2-40B4-BE49-F238E27FC236}">
                  <a16:creationId xmlns:a16="http://schemas.microsoft.com/office/drawing/2014/main" id="{CB739CF9-6F95-4AEE-E3DE-3456D24B9A88}"/>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4" name="Freeform 218">
              <a:extLst>
                <a:ext uri="{FF2B5EF4-FFF2-40B4-BE49-F238E27FC236}">
                  <a16:creationId xmlns:a16="http://schemas.microsoft.com/office/drawing/2014/main" id="{58FD242F-2B4E-676C-35F7-5639398DC78B}"/>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5" name="Freeform 222">
              <a:extLst>
                <a:ext uri="{FF2B5EF4-FFF2-40B4-BE49-F238E27FC236}">
                  <a16:creationId xmlns:a16="http://schemas.microsoft.com/office/drawing/2014/main" id="{25BF0261-8B7D-E91F-247B-ABD782DFD546}"/>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6" name="Freeform 226">
              <a:extLst>
                <a:ext uri="{FF2B5EF4-FFF2-40B4-BE49-F238E27FC236}">
                  <a16:creationId xmlns:a16="http://schemas.microsoft.com/office/drawing/2014/main" id="{4ABA1D57-29DE-4AD2-4E43-954C899CFC71}"/>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7" name="Freeform 366">
              <a:extLst>
                <a:ext uri="{FF2B5EF4-FFF2-40B4-BE49-F238E27FC236}">
                  <a16:creationId xmlns:a16="http://schemas.microsoft.com/office/drawing/2014/main" id="{B2719A15-495B-A8AE-5C52-0FCC46788C59}"/>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8" name="Freeform 155">
              <a:extLst>
                <a:ext uri="{FF2B5EF4-FFF2-40B4-BE49-F238E27FC236}">
                  <a16:creationId xmlns:a16="http://schemas.microsoft.com/office/drawing/2014/main" id="{3ECA99FB-9E09-E794-CB47-6FE0F0EA7348}"/>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9" name="Freeform 368">
              <a:extLst>
                <a:ext uri="{FF2B5EF4-FFF2-40B4-BE49-F238E27FC236}">
                  <a16:creationId xmlns:a16="http://schemas.microsoft.com/office/drawing/2014/main" id="{EB5DD1CB-4603-A314-77B5-036FB280A59C}"/>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460" name="Gruppieren 1459">
            <a:extLst>
              <a:ext uri="{FF2B5EF4-FFF2-40B4-BE49-F238E27FC236}">
                <a16:creationId xmlns:a16="http://schemas.microsoft.com/office/drawing/2014/main" id="{09F05380-17ED-C034-5058-289B621DEF5F}"/>
              </a:ext>
            </a:extLst>
          </p:cNvPr>
          <p:cNvGrpSpPr/>
          <p:nvPr/>
        </p:nvGrpSpPr>
        <p:grpSpPr>
          <a:xfrm>
            <a:off x="11498983" y="5373098"/>
            <a:ext cx="97200" cy="1138241"/>
            <a:chOff x="11498983" y="5373098"/>
            <a:chExt cx="97200" cy="1138241"/>
          </a:xfrm>
          <a:noFill/>
        </p:grpSpPr>
        <p:sp>
          <p:nvSpPr>
            <p:cNvPr id="1461" name="Ellipse 1460">
              <a:extLst>
                <a:ext uri="{FF2B5EF4-FFF2-40B4-BE49-F238E27FC236}">
                  <a16:creationId xmlns:a16="http://schemas.microsoft.com/office/drawing/2014/main" id="{062F2067-9035-2F4D-2141-F2BBA53046C2}"/>
                </a:ext>
              </a:extLst>
            </p:cNvPr>
            <p:cNvSpPr>
              <a:spLocks noChangeAspect="1"/>
            </p:cNvSpPr>
            <p:nvPr/>
          </p:nvSpPr>
          <p:spPr>
            <a:xfrm>
              <a:off x="11498983" y="6414139"/>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2" name="Ellipse 1461">
              <a:extLst>
                <a:ext uri="{FF2B5EF4-FFF2-40B4-BE49-F238E27FC236}">
                  <a16:creationId xmlns:a16="http://schemas.microsoft.com/office/drawing/2014/main" id="{4FF9B3DE-0C62-32BD-EC8E-1CD7E21760E9}"/>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3" name="Ellipse 1462">
              <a:extLst>
                <a:ext uri="{FF2B5EF4-FFF2-40B4-BE49-F238E27FC236}">
                  <a16:creationId xmlns:a16="http://schemas.microsoft.com/office/drawing/2014/main" id="{C0C6A2B3-8454-0B08-9C90-1F425FA2E438}"/>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4" name="Ellipse 1463">
              <a:extLst>
                <a:ext uri="{FF2B5EF4-FFF2-40B4-BE49-F238E27FC236}">
                  <a16:creationId xmlns:a16="http://schemas.microsoft.com/office/drawing/2014/main" id="{D87D641B-6114-34F9-FB93-948DEEC9F98F}"/>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5" name="Ellipse 1464">
              <a:extLst>
                <a:ext uri="{FF2B5EF4-FFF2-40B4-BE49-F238E27FC236}">
                  <a16:creationId xmlns:a16="http://schemas.microsoft.com/office/drawing/2014/main" id="{EEDE6682-9823-FF30-85F0-C92D18F7B3C8}"/>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66" name="Ellipse 1465">
              <a:extLst>
                <a:ext uri="{FF2B5EF4-FFF2-40B4-BE49-F238E27FC236}">
                  <a16:creationId xmlns:a16="http://schemas.microsoft.com/office/drawing/2014/main" id="{1E7DE1B7-F5AC-41E6-55A8-D8C416A01E2B}"/>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624683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82C2F-4C7B-03DB-0D92-B75C0425FB4C}"/>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C022F1-2967-7E79-09C7-D95BD425FC09}"/>
              </a:ext>
            </a:extLst>
          </p:cNvPr>
          <p:cNvSpPr>
            <a:spLocks noGrp="1"/>
          </p:cNvSpPr>
          <p:nvPr>
            <p:ph idx="1"/>
          </p:nvPr>
        </p:nvSpPr>
        <p:spPr>
          <a:xfrm>
            <a:off x="551384" y="1115367"/>
            <a:ext cx="1800200" cy="873473"/>
          </a:xfrm>
        </p:spPr>
        <p:txBody>
          <a:bodyPr/>
          <a:lstStyle/>
          <a:p>
            <a:r>
              <a:rPr lang="fr-CH" dirty="0"/>
              <a:t>Vert’libéraux</a:t>
            </a:r>
          </a:p>
          <a:p>
            <a:r>
              <a:rPr lang="fr-CH" dirty="0">
                <a:solidFill>
                  <a:schemeClr val="bg1"/>
                </a:solidFill>
              </a:rPr>
              <a:t>10 députés au </a:t>
            </a:r>
          </a:p>
          <a:p>
            <a:r>
              <a:rPr lang="fr-CH" dirty="0">
                <a:solidFill>
                  <a:schemeClr val="bg1"/>
                </a:solidFill>
              </a:rPr>
              <a:t>Conseil national</a:t>
            </a:r>
          </a:p>
        </p:txBody>
      </p:sp>
      <p:sp>
        <p:nvSpPr>
          <p:cNvPr id="3" name="Datumsplatzhalter 2">
            <a:extLst>
              <a:ext uri="{FF2B5EF4-FFF2-40B4-BE49-F238E27FC236}">
                <a16:creationId xmlns:a16="http://schemas.microsoft.com/office/drawing/2014/main" id="{260923A3-325E-D5CB-A9A5-0B0DEF81803B}"/>
              </a:ext>
            </a:extLst>
          </p:cNvPr>
          <p:cNvSpPr>
            <a:spLocks noGrp="1"/>
          </p:cNvSpPr>
          <p:nvPr>
            <p:ph type="dt" sz="half" idx="10"/>
          </p:nvPr>
        </p:nvSpPr>
        <p:spPr/>
        <p:txBody>
          <a:bodyPr/>
          <a:lstStyle/>
          <a:p>
            <a:r>
              <a:rPr lang="de-CH"/>
              <a:t>Décembre 2024</a:t>
            </a:r>
            <a:endParaRPr lang="de-CH" dirty="0"/>
          </a:p>
        </p:txBody>
      </p:sp>
      <p:sp>
        <p:nvSpPr>
          <p:cNvPr id="4" name="Foliennummernplatzhalter 3">
            <a:extLst>
              <a:ext uri="{FF2B5EF4-FFF2-40B4-BE49-F238E27FC236}">
                <a16:creationId xmlns:a16="http://schemas.microsoft.com/office/drawing/2014/main" id="{9B176645-F48A-21F6-634A-6CF619C17A70}"/>
              </a:ext>
            </a:extLst>
          </p:cNvPr>
          <p:cNvSpPr>
            <a:spLocks noGrp="1"/>
          </p:cNvSpPr>
          <p:nvPr>
            <p:ph type="sldNum" sz="quarter" idx="12"/>
          </p:nvPr>
        </p:nvSpPr>
        <p:spPr/>
        <p:txBody>
          <a:bodyPr/>
          <a:lstStyle/>
          <a:p>
            <a:fld id="{442AD375-037F-43D0-B059-5172DA06796A}" type="slidenum">
              <a:rPr lang="de-CH" smtClean="0"/>
              <a:t>29</a:t>
            </a:fld>
            <a:endParaRPr lang="de-CH"/>
          </a:p>
        </p:txBody>
      </p:sp>
      <p:grpSp>
        <p:nvGrpSpPr>
          <p:cNvPr id="11" name="Gruppieren 10">
            <a:extLst>
              <a:ext uri="{FF2B5EF4-FFF2-40B4-BE49-F238E27FC236}">
                <a16:creationId xmlns:a16="http://schemas.microsoft.com/office/drawing/2014/main" id="{CCE27567-FC74-5CEA-1CF1-2F5B390CC910}"/>
              </a:ext>
            </a:extLst>
          </p:cNvPr>
          <p:cNvGrpSpPr/>
          <p:nvPr/>
        </p:nvGrpSpPr>
        <p:grpSpPr>
          <a:xfrm>
            <a:off x="2243289" y="722498"/>
            <a:ext cx="7716536" cy="5778296"/>
            <a:chOff x="2243289" y="722498"/>
            <a:chExt cx="7716536" cy="5778296"/>
          </a:xfrm>
        </p:grpSpPr>
        <p:sp>
          <p:nvSpPr>
            <p:cNvPr id="12" name="Freeform 95">
              <a:extLst>
                <a:ext uri="{FF2B5EF4-FFF2-40B4-BE49-F238E27FC236}">
                  <a16:creationId xmlns:a16="http://schemas.microsoft.com/office/drawing/2014/main" id="{16D015FC-0E86-82FF-E385-733BB8B03E24}"/>
                </a:ext>
              </a:extLst>
            </p:cNvPr>
            <p:cNvSpPr>
              <a:spLocks/>
            </p:cNvSpPr>
            <p:nvPr/>
          </p:nvSpPr>
          <p:spPr bwMode="auto">
            <a:xfrm>
              <a:off x="6457386" y="729785"/>
              <a:ext cx="274464" cy="325469"/>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97">
              <a:extLst>
                <a:ext uri="{FF2B5EF4-FFF2-40B4-BE49-F238E27FC236}">
                  <a16:creationId xmlns:a16="http://schemas.microsoft.com/office/drawing/2014/main" id="{B34D7BA4-AFD4-529E-1E6B-1F04A2FECED7}"/>
                </a:ext>
              </a:extLst>
            </p:cNvPr>
            <p:cNvSpPr>
              <a:spLocks/>
            </p:cNvSpPr>
            <p:nvPr/>
          </p:nvSpPr>
          <p:spPr bwMode="auto">
            <a:xfrm>
              <a:off x="6931017" y="797794"/>
              <a:ext cx="315754" cy="349758"/>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99">
              <a:extLst>
                <a:ext uri="{FF2B5EF4-FFF2-40B4-BE49-F238E27FC236}">
                  <a16:creationId xmlns:a16="http://schemas.microsoft.com/office/drawing/2014/main" id="{E731955B-FEB8-6C6B-A876-AEA0B2D946A9}"/>
                </a:ext>
              </a:extLst>
            </p:cNvPr>
            <p:cNvSpPr>
              <a:spLocks/>
            </p:cNvSpPr>
            <p:nvPr/>
          </p:nvSpPr>
          <p:spPr bwMode="auto">
            <a:xfrm>
              <a:off x="6692988" y="756502"/>
              <a:ext cx="296323" cy="33518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101">
              <a:extLst>
                <a:ext uri="{FF2B5EF4-FFF2-40B4-BE49-F238E27FC236}">
                  <a16:creationId xmlns:a16="http://schemas.microsoft.com/office/drawing/2014/main" id="{303487E5-DCE3-F35A-CEE1-053B9617B498}"/>
                </a:ext>
              </a:extLst>
            </p:cNvPr>
            <p:cNvSpPr>
              <a:spLocks/>
            </p:cNvSpPr>
            <p:nvPr/>
          </p:nvSpPr>
          <p:spPr bwMode="auto">
            <a:xfrm>
              <a:off x="7169047" y="856087"/>
              <a:ext cx="332757" cy="361903"/>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103">
              <a:extLst>
                <a:ext uri="{FF2B5EF4-FFF2-40B4-BE49-F238E27FC236}">
                  <a16:creationId xmlns:a16="http://schemas.microsoft.com/office/drawing/2014/main" id="{E057B973-5657-D82B-20C3-4E0476E5A8C1}"/>
                </a:ext>
              </a:extLst>
            </p:cNvPr>
            <p:cNvSpPr>
              <a:spLocks/>
            </p:cNvSpPr>
            <p:nvPr/>
          </p:nvSpPr>
          <p:spPr bwMode="auto">
            <a:xfrm>
              <a:off x="6212070" y="722498"/>
              <a:ext cx="264748" cy="308468"/>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105">
              <a:extLst>
                <a:ext uri="{FF2B5EF4-FFF2-40B4-BE49-F238E27FC236}">
                  <a16:creationId xmlns:a16="http://schemas.microsoft.com/office/drawing/2014/main" id="{6F097F3A-9495-B4E6-EB20-784E4BEDD630}"/>
                </a:ext>
              </a:extLst>
            </p:cNvPr>
            <p:cNvSpPr>
              <a:spLocks/>
            </p:cNvSpPr>
            <p:nvPr/>
          </p:nvSpPr>
          <p:spPr bwMode="auto">
            <a:xfrm>
              <a:off x="7856418" y="1132979"/>
              <a:ext cx="359473" cy="383762"/>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107">
              <a:extLst>
                <a:ext uri="{FF2B5EF4-FFF2-40B4-BE49-F238E27FC236}">
                  <a16:creationId xmlns:a16="http://schemas.microsoft.com/office/drawing/2014/main" id="{5B36DCA4-08C0-E2B5-207C-7FB843111FB2}"/>
                </a:ext>
              </a:extLst>
            </p:cNvPr>
            <p:cNvSpPr>
              <a:spLocks/>
            </p:cNvSpPr>
            <p:nvPr/>
          </p:nvSpPr>
          <p:spPr bwMode="auto">
            <a:xfrm>
              <a:off x="7404647" y="931381"/>
              <a:ext cx="344900" cy="374047"/>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09">
              <a:extLst>
                <a:ext uri="{FF2B5EF4-FFF2-40B4-BE49-F238E27FC236}">
                  <a16:creationId xmlns:a16="http://schemas.microsoft.com/office/drawing/2014/main" id="{E98EDF3E-F5BB-1C36-F9C0-27D4A272136F}"/>
                </a:ext>
              </a:extLst>
            </p:cNvPr>
            <p:cNvSpPr>
              <a:spLocks/>
            </p:cNvSpPr>
            <p:nvPr/>
          </p:nvSpPr>
          <p:spPr bwMode="auto">
            <a:xfrm>
              <a:off x="8449063" y="1526456"/>
              <a:ext cx="378904" cy="38862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111">
              <a:extLst>
                <a:ext uri="{FF2B5EF4-FFF2-40B4-BE49-F238E27FC236}">
                  <a16:creationId xmlns:a16="http://schemas.microsoft.com/office/drawing/2014/main" id="{BEA89280-CF4C-4EC3-BE32-813CF5BA2EBF}"/>
                </a:ext>
              </a:extLst>
            </p:cNvPr>
            <p:cNvSpPr>
              <a:spLocks/>
            </p:cNvSpPr>
            <p:nvPr/>
          </p:nvSpPr>
          <p:spPr bwMode="auto">
            <a:xfrm>
              <a:off x="8067731" y="1251993"/>
              <a:ext cx="361903" cy="386192"/>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113">
              <a:extLst>
                <a:ext uri="{FF2B5EF4-FFF2-40B4-BE49-F238E27FC236}">
                  <a16:creationId xmlns:a16="http://schemas.microsoft.com/office/drawing/2014/main" id="{5CED6403-D025-5FC8-F194-1BF514758C49}"/>
                </a:ext>
              </a:extLst>
            </p:cNvPr>
            <p:cNvSpPr>
              <a:spLocks/>
            </p:cNvSpPr>
            <p:nvPr/>
          </p:nvSpPr>
          <p:spPr bwMode="auto">
            <a:xfrm>
              <a:off x="7635391" y="1023679"/>
              <a:ext cx="352188" cy="381334"/>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115">
              <a:extLst>
                <a:ext uri="{FF2B5EF4-FFF2-40B4-BE49-F238E27FC236}">
                  <a16:creationId xmlns:a16="http://schemas.microsoft.com/office/drawing/2014/main" id="{59E101C9-49F3-595C-0D4E-5500F40758A2}"/>
                </a:ext>
              </a:extLst>
            </p:cNvPr>
            <p:cNvSpPr>
              <a:spLocks/>
            </p:cNvSpPr>
            <p:nvPr/>
          </p:nvSpPr>
          <p:spPr bwMode="auto">
            <a:xfrm>
              <a:off x="8264469" y="1385582"/>
              <a:ext cx="364331" cy="381334"/>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409">
              <a:extLst>
                <a:ext uri="{FF2B5EF4-FFF2-40B4-BE49-F238E27FC236}">
                  <a16:creationId xmlns:a16="http://schemas.microsoft.com/office/drawing/2014/main" id="{DEA7F960-AE0F-BC71-DA7F-9F6587DF5371}"/>
                </a:ext>
              </a:extLst>
            </p:cNvPr>
            <p:cNvSpPr>
              <a:spLocks/>
            </p:cNvSpPr>
            <p:nvPr/>
          </p:nvSpPr>
          <p:spPr bwMode="auto">
            <a:xfrm>
              <a:off x="5473692" y="729785"/>
              <a:ext cx="272034" cy="325469"/>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411">
              <a:extLst>
                <a:ext uri="{FF2B5EF4-FFF2-40B4-BE49-F238E27FC236}">
                  <a16:creationId xmlns:a16="http://schemas.microsoft.com/office/drawing/2014/main" id="{BEA9EC40-77AF-BEED-8180-F83B784A75CA}"/>
                </a:ext>
              </a:extLst>
            </p:cNvPr>
            <p:cNvSpPr>
              <a:spLocks/>
            </p:cNvSpPr>
            <p:nvPr/>
          </p:nvSpPr>
          <p:spPr bwMode="auto">
            <a:xfrm>
              <a:off x="4958771" y="797794"/>
              <a:ext cx="313326" cy="349758"/>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413">
              <a:extLst>
                <a:ext uri="{FF2B5EF4-FFF2-40B4-BE49-F238E27FC236}">
                  <a16:creationId xmlns:a16="http://schemas.microsoft.com/office/drawing/2014/main" id="{001814C1-50CA-0C82-587E-EB0215C22F2C}"/>
                </a:ext>
              </a:extLst>
            </p:cNvPr>
            <p:cNvSpPr>
              <a:spLocks/>
            </p:cNvSpPr>
            <p:nvPr/>
          </p:nvSpPr>
          <p:spPr bwMode="auto">
            <a:xfrm>
              <a:off x="5213804" y="756502"/>
              <a:ext cx="296323" cy="33518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415">
              <a:extLst>
                <a:ext uri="{FF2B5EF4-FFF2-40B4-BE49-F238E27FC236}">
                  <a16:creationId xmlns:a16="http://schemas.microsoft.com/office/drawing/2014/main" id="{823C0162-AF75-9500-B047-B2EC810DFA8A}"/>
                </a:ext>
              </a:extLst>
            </p:cNvPr>
            <p:cNvSpPr>
              <a:spLocks/>
            </p:cNvSpPr>
            <p:nvPr/>
          </p:nvSpPr>
          <p:spPr bwMode="auto">
            <a:xfrm>
              <a:off x="4703740" y="856087"/>
              <a:ext cx="330327" cy="361903"/>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419">
              <a:extLst>
                <a:ext uri="{FF2B5EF4-FFF2-40B4-BE49-F238E27FC236}">
                  <a16:creationId xmlns:a16="http://schemas.microsoft.com/office/drawing/2014/main" id="{AA283F51-1D85-03AC-55BE-AC42F0558B3F}"/>
                </a:ext>
              </a:extLst>
            </p:cNvPr>
            <p:cNvSpPr>
              <a:spLocks/>
            </p:cNvSpPr>
            <p:nvPr/>
          </p:nvSpPr>
          <p:spPr bwMode="auto">
            <a:xfrm>
              <a:off x="3987221" y="1132979"/>
              <a:ext cx="359473" cy="383762"/>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421">
              <a:extLst>
                <a:ext uri="{FF2B5EF4-FFF2-40B4-BE49-F238E27FC236}">
                  <a16:creationId xmlns:a16="http://schemas.microsoft.com/office/drawing/2014/main" id="{BC15F4A5-FE83-AB0D-387F-DB81F1C901E6}"/>
                </a:ext>
              </a:extLst>
            </p:cNvPr>
            <p:cNvSpPr>
              <a:spLocks/>
            </p:cNvSpPr>
            <p:nvPr/>
          </p:nvSpPr>
          <p:spPr bwMode="auto">
            <a:xfrm>
              <a:off x="4453565" y="931381"/>
              <a:ext cx="344900" cy="374047"/>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423">
              <a:extLst>
                <a:ext uri="{FF2B5EF4-FFF2-40B4-BE49-F238E27FC236}">
                  <a16:creationId xmlns:a16="http://schemas.microsoft.com/office/drawing/2014/main" id="{3CEA879D-D774-4823-68B0-12F79BDBFE8B}"/>
                </a:ext>
              </a:extLst>
            </p:cNvPr>
            <p:cNvSpPr>
              <a:spLocks/>
            </p:cNvSpPr>
            <p:nvPr/>
          </p:nvSpPr>
          <p:spPr bwMode="auto">
            <a:xfrm>
              <a:off x="3375145" y="1526456"/>
              <a:ext cx="378904" cy="38862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425">
              <a:extLst>
                <a:ext uri="{FF2B5EF4-FFF2-40B4-BE49-F238E27FC236}">
                  <a16:creationId xmlns:a16="http://schemas.microsoft.com/office/drawing/2014/main" id="{70D5E12B-A977-5977-CF70-73409048B1DA}"/>
                </a:ext>
              </a:extLst>
            </p:cNvPr>
            <p:cNvSpPr>
              <a:spLocks/>
            </p:cNvSpPr>
            <p:nvPr/>
          </p:nvSpPr>
          <p:spPr bwMode="auto">
            <a:xfrm>
              <a:off x="3773480" y="1251993"/>
              <a:ext cx="364331" cy="386192"/>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427">
              <a:extLst>
                <a:ext uri="{FF2B5EF4-FFF2-40B4-BE49-F238E27FC236}">
                  <a16:creationId xmlns:a16="http://schemas.microsoft.com/office/drawing/2014/main" id="{66EA7663-5F03-FBF7-13FF-1537C461C9FC}"/>
                </a:ext>
              </a:extLst>
            </p:cNvPr>
            <p:cNvSpPr>
              <a:spLocks/>
            </p:cNvSpPr>
            <p:nvPr/>
          </p:nvSpPr>
          <p:spPr bwMode="auto">
            <a:xfrm>
              <a:off x="4215535" y="1023679"/>
              <a:ext cx="352188" cy="381334"/>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429">
              <a:extLst>
                <a:ext uri="{FF2B5EF4-FFF2-40B4-BE49-F238E27FC236}">
                  <a16:creationId xmlns:a16="http://schemas.microsoft.com/office/drawing/2014/main" id="{B90365C3-2FF1-BE8A-A418-75D5D2FFF487}"/>
                </a:ext>
              </a:extLst>
            </p:cNvPr>
            <p:cNvSpPr>
              <a:spLocks/>
            </p:cNvSpPr>
            <p:nvPr/>
          </p:nvSpPr>
          <p:spPr bwMode="auto">
            <a:xfrm>
              <a:off x="3576742" y="1385582"/>
              <a:ext cx="361903" cy="381334"/>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5">
              <a:extLst>
                <a:ext uri="{FF2B5EF4-FFF2-40B4-BE49-F238E27FC236}">
                  <a16:creationId xmlns:a16="http://schemas.microsoft.com/office/drawing/2014/main" id="{022A97F3-524D-A0BC-9FB7-2EE8B9C211DA}"/>
                </a:ext>
              </a:extLst>
            </p:cNvPr>
            <p:cNvSpPr>
              <a:spLocks/>
            </p:cNvSpPr>
            <p:nvPr/>
          </p:nvSpPr>
          <p:spPr bwMode="auto">
            <a:xfrm>
              <a:off x="4499713" y="4147212"/>
              <a:ext cx="359473" cy="31818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7">
              <a:extLst>
                <a:ext uri="{FF2B5EF4-FFF2-40B4-BE49-F238E27FC236}">
                  <a16:creationId xmlns:a16="http://schemas.microsoft.com/office/drawing/2014/main" id="{EF1DE9ED-1541-4D09-CECB-7BFF6DAA96D9}"/>
                </a:ext>
              </a:extLst>
            </p:cNvPr>
            <p:cNvSpPr>
              <a:spLocks/>
            </p:cNvSpPr>
            <p:nvPr/>
          </p:nvSpPr>
          <p:spPr bwMode="auto">
            <a:xfrm>
              <a:off x="4604155" y="3967475"/>
              <a:ext cx="361903" cy="340043"/>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9">
              <a:extLst>
                <a:ext uri="{FF2B5EF4-FFF2-40B4-BE49-F238E27FC236}">
                  <a16:creationId xmlns:a16="http://schemas.microsoft.com/office/drawing/2014/main" id="{A036637D-98D0-26B5-5B06-B7DD5DE6F393}"/>
                </a:ext>
              </a:extLst>
            </p:cNvPr>
            <p:cNvSpPr>
              <a:spLocks/>
            </p:cNvSpPr>
            <p:nvPr/>
          </p:nvSpPr>
          <p:spPr bwMode="auto">
            <a:xfrm>
              <a:off x="4740172" y="3812027"/>
              <a:ext cx="349758" cy="352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11">
              <a:extLst>
                <a:ext uri="{FF2B5EF4-FFF2-40B4-BE49-F238E27FC236}">
                  <a16:creationId xmlns:a16="http://schemas.microsoft.com/office/drawing/2014/main" id="{0F8B62FE-DEE9-EA00-24EF-D7D042BD6508}"/>
                </a:ext>
              </a:extLst>
            </p:cNvPr>
            <p:cNvSpPr>
              <a:spLocks/>
            </p:cNvSpPr>
            <p:nvPr/>
          </p:nvSpPr>
          <p:spPr bwMode="auto">
            <a:xfrm>
              <a:off x="5048639" y="4210363"/>
              <a:ext cx="364331" cy="359474"/>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13">
              <a:extLst>
                <a:ext uri="{FF2B5EF4-FFF2-40B4-BE49-F238E27FC236}">
                  <a16:creationId xmlns:a16="http://schemas.microsoft.com/office/drawing/2014/main" id="{9E0B4668-6509-DC4B-47D2-5C0710AC23D1}"/>
                </a:ext>
              </a:extLst>
            </p:cNvPr>
            <p:cNvSpPr>
              <a:spLocks/>
            </p:cNvSpPr>
            <p:nvPr/>
          </p:nvSpPr>
          <p:spPr bwMode="auto">
            <a:xfrm>
              <a:off x="4936910" y="4419246"/>
              <a:ext cx="347330" cy="323041"/>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15">
              <a:extLst>
                <a:ext uri="{FF2B5EF4-FFF2-40B4-BE49-F238E27FC236}">
                  <a16:creationId xmlns:a16="http://schemas.microsoft.com/office/drawing/2014/main" id="{C050B428-0D0A-28B0-F418-1F42BC4A31AE}"/>
                </a:ext>
              </a:extLst>
            </p:cNvPr>
            <p:cNvSpPr>
              <a:spLocks/>
            </p:cNvSpPr>
            <p:nvPr/>
          </p:nvSpPr>
          <p:spPr bwMode="auto">
            <a:xfrm>
              <a:off x="5391111" y="3911612"/>
              <a:ext cx="374047" cy="376476"/>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17">
              <a:extLst>
                <a:ext uri="{FF2B5EF4-FFF2-40B4-BE49-F238E27FC236}">
                  <a16:creationId xmlns:a16="http://schemas.microsoft.com/office/drawing/2014/main" id="{2C15AD13-2D2A-5F5B-0C8B-9E3B74B7BF40}"/>
                </a:ext>
              </a:extLst>
            </p:cNvPr>
            <p:cNvSpPr>
              <a:spLocks/>
            </p:cNvSpPr>
            <p:nvPr/>
          </p:nvSpPr>
          <p:spPr bwMode="auto">
            <a:xfrm>
              <a:off x="5668002" y="3853319"/>
              <a:ext cx="323041" cy="320612"/>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19">
              <a:extLst>
                <a:ext uri="{FF2B5EF4-FFF2-40B4-BE49-F238E27FC236}">
                  <a16:creationId xmlns:a16="http://schemas.microsoft.com/office/drawing/2014/main" id="{840F39F3-E707-969F-C0AE-DECEE451F831}"/>
                </a:ext>
              </a:extLst>
            </p:cNvPr>
            <p:cNvSpPr>
              <a:spLocks/>
            </p:cNvSpPr>
            <p:nvPr/>
          </p:nvSpPr>
          <p:spPr bwMode="auto">
            <a:xfrm>
              <a:off x="5490694" y="3350541"/>
              <a:ext cx="315754" cy="352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21">
              <a:extLst>
                <a:ext uri="{FF2B5EF4-FFF2-40B4-BE49-F238E27FC236}">
                  <a16:creationId xmlns:a16="http://schemas.microsoft.com/office/drawing/2014/main" id="{97EC9D85-C185-2D96-37A3-76388B412BBB}"/>
                </a:ext>
              </a:extLst>
            </p:cNvPr>
            <p:cNvSpPr>
              <a:spLocks/>
            </p:cNvSpPr>
            <p:nvPr/>
          </p:nvSpPr>
          <p:spPr bwMode="auto">
            <a:xfrm>
              <a:off x="5757870" y="3331110"/>
              <a:ext cx="233172" cy="315754"/>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23">
              <a:extLst>
                <a:ext uri="{FF2B5EF4-FFF2-40B4-BE49-F238E27FC236}">
                  <a16:creationId xmlns:a16="http://schemas.microsoft.com/office/drawing/2014/main" id="{69E12260-EA6C-2138-C5AA-B4C00CFB6BAA}"/>
                </a:ext>
              </a:extLst>
            </p:cNvPr>
            <p:cNvSpPr>
              <a:spLocks/>
            </p:cNvSpPr>
            <p:nvPr/>
          </p:nvSpPr>
          <p:spPr bwMode="auto">
            <a:xfrm>
              <a:off x="5242949" y="3420979"/>
              <a:ext cx="352188" cy="376476"/>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25">
              <a:extLst>
                <a:ext uri="{FF2B5EF4-FFF2-40B4-BE49-F238E27FC236}">
                  <a16:creationId xmlns:a16="http://schemas.microsoft.com/office/drawing/2014/main" id="{62772F70-EB75-B44F-B81E-1E2DD36AF82A}"/>
                </a:ext>
              </a:extLst>
            </p:cNvPr>
            <p:cNvSpPr>
              <a:spLocks/>
            </p:cNvSpPr>
            <p:nvPr/>
          </p:nvSpPr>
          <p:spPr bwMode="auto">
            <a:xfrm>
              <a:off x="5055926" y="3539993"/>
              <a:ext cx="342472" cy="366761"/>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27">
              <a:extLst>
                <a:ext uri="{FF2B5EF4-FFF2-40B4-BE49-F238E27FC236}">
                  <a16:creationId xmlns:a16="http://schemas.microsoft.com/office/drawing/2014/main" id="{36B5AB0E-96C2-9E01-71A9-7FD13C88F82D}"/>
                </a:ext>
              </a:extLst>
            </p:cNvPr>
            <p:cNvSpPr>
              <a:spLocks/>
            </p:cNvSpPr>
            <p:nvPr/>
          </p:nvSpPr>
          <p:spPr bwMode="auto">
            <a:xfrm>
              <a:off x="4720741" y="3122227"/>
              <a:ext cx="371619" cy="386192"/>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29">
              <a:extLst>
                <a:ext uri="{FF2B5EF4-FFF2-40B4-BE49-F238E27FC236}">
                  <a16:creationId xmlns:a16="http://schemas.microsoft.com/office/drawing/2014/main" id="{A885CE27-D40E-233A-B5AA-3FCFC8E8B1F8}"/>
                </a:ext>
              </a:extLst>
            </p:cNvPr>
            <p:cNvSpPr>
              <a:spLocks/>
            </p:cNvSpPr>
            <p:nvPr/>
          </p:nvSpPr>
          <p:spPr bwMode="auto">
            <a:xfrm>
              <a:off x="4929625" y="2986210"/>
              <a:ext cx="371619" cy="38862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1">
              <a:extLst>
                <a:ext uri="{FF2B5EF4-FFF2-40B4-BE49-F238E27FC236}">
                  <a16:creationId xmlns:a16="http://schemas.microsoft.com/office/drawing/2014/main" id="{A283B690-58B5-85C3-DC14-24D5EA1A1C2B}"/>
                </a:ext>
              </a:extLst>
            </p:cNvPr>
            <p:cNvSpPr>
              <a:spLocks/>
            </p:cNvSpPr>
            <p:nvPr/>
          </p:nvSpPr>
          <p:spPr bwMode="auto">
            <a:xfrm>
              <a:off x="5177370" y="2886626"/>
              <a:ext cx="354616" cy="374047"/>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3">
              <a:extLst>
                <a:ext uri="{FF2B5EF4-FFF2-40B4-BE49-F238E27FC236}">
                  <a16:creationId xmlns:a16="http://schemas.microsoft.com/office/drawing/2014/main" id="{03903922-C6B1-86BF-5761-C966890C0BAD}"/>
                </a:ext>
              </a:extLst>
            </p:cNvPr>
            <p:cNvSpPr>
              <a:spLocks/>
            </p:cNvSpPr>
            <p:nvPr/>
          </p:nvSpPr>
          <p:spPr bwMode="auto">
            <a:xfrm>
              <a:off x="4383127" y="2738464"/>
              <a:ext cx="354616" cy="371619"/>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5">
              <a:extLst>
                <a:ext uri="{FF2B5EF4-FFF2-40B4-BE49-F238E27FC236}">
                  <a16:creationId xmlns:a16="http://schemas.microsoft.com/office/drawing/2014/main" id="{9E31B870-07FB-4E68-D09C-59AF07748522}"/>
                </a:ext>
              </a:extLst>
            </p:cNvPr>
            <p:cNvSpPr>
              <a:spLocks/>
            </p:cNvSpPr>
            <p:nvPr/>
          </p:nvSpPr>
          <p:spPr bwMode="auto">
            <a:xfrm>
              <a:off x="5007349" y="2400851"/>
              <a:ext cx="332757" cy="366761"/>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7">
              <a:extLst>
                <a:ext uri="{FF2B5EF4-FFF2-40B4-BE49-F238E27FC236}">
                  <a16:creationId xmlns:a16="http://schemas.microsoft.com/office/drawing/2014/main" id="{328769A3-A508-B84B-42D0-5EE5D2674ADB}"/>
                </a:ext>
              </a:extLst>
            </p:cNvPr>
            <p:cNvSpPr>
              <a:spLocks/>
            </p:cNvSpPr>
            <p:nvPr/>
          </p:nvSpPr>
          <p:spPr bwMode="auto">
            <a:xfrm>
              <a:off x="5250236" y="2335271"/>
              <a:ext cx="310896" cy="352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9">
              <a:extLst>
                <a:ext uri="{FF2B5EF4-FFF2-40B4-BE49-F238E27FC236}">
                  <a16:creationId xmlns:a16="http://schemas.microsoft.com/office/drawing/2014/main" id="{9F7C41F3-B380-2FE0-A441-696C5DEBD187}"/>
                </a:ext>
              </a:extLst>
            </p:cNvPr>
            <p:cNvSpPr>
              <a:spLocks/>
            </p:cNvSpPr>
            <p:nvPr/>
          </p:nvSpPr>
          <p:spPr bwMode="auto">
            <a:xfrm>
              <a:off x="4565293" y="2604877"/>
              <a:ext cx="357045" cy="381334"/>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41">
              <a:extLst>
                <a:ext uri="{FF2B5EF4-FFF2-40B4-BE49-F238E27FC236}">
                  <a16:creationId xmlns:a16="http://schemas.microsoft.com/office/drawing/2014/main" id="{6D3720B4-106F-FFF4-6293-CFBF0DAF57D7}"/>
                </a:ext>
              </a:extLst>
            </p:cNvPr>
            <p:cNvSpPr>
              <a:spLocks/>
            </p:cNvSpPr>
            <p:nvPr/>
          </p:nvSpPr>
          <p:spPr bwMode="auto">
            <a:xfrm>
              <a:off x="4776605" y="2490719"/>
              <a:ext cx="349758" cy="376476"/>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43">
              <a:extLst>
                <a:ext uri="{FF2B5EF4-FFF2-40B4-BE49-F238E27FC236}">
                  <a16:creationId xmlns:a16="http://schemas.microsoft.com/office/drawing/2014/main" id="{89776889-B52F-CA9F-283D-DC4CA80A6016}"/>
                </a:ext>
              </a:extLst>
            </p:cNvPr>
            <p:cNvSpPr>
              <a:spLocks/>
            </p:cNvSpPr>
            <p:nvPr/>
          </p:nvSpPr>
          <p:spPr bwMode="auto">
            <a:xfrm>
              <a:off x="5726295" y="2808902"/>
              <a:ext cx="264748" cy="315754"/>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45">
              <a:extLst>
                <a:ext uri="{FF2B5EF4-FFF2-40B4-BE49-F238E27FC236}">
                  <a16:creationId xmlns:a16="http://schemas.microsoft.com/office/drawing/2014/main" id="{DC4926A1-3016-816B-03FA-AA7C71C699FD}"/>
                </a:ext>
              </a:extLst>
            </p:cNvPr>
            <p:cNvSpPr>
              <a:spLocks/>
            </p:cNvSpPr>
            <p:nvPr/>
          </p:nvSpPr>
          <p:spPr bwMode="auto">
            <a:xfrm>
              <a:off x="5449404" y="2828333"/>
              <a:ext cx="318183" cy="347330"/>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47">
              <a:extLst>
                <a:ext uri="{FF2B5EF4-FFF2-40B4-BE49-F238E27FC236}">
                  <a16:creationId xmlns:a16="http://schemas.microsoft.com/office/drawing/2014/main" id="{EFBDF485-C2C8-3249-19C8-3A91A7D54C21}"/>
                </a:ext>
              </a:extLst>
            </p:cNvPr>
            <p:cNvSpPr>
              <a:spLocks/>
            </p:cNvSpPr>
            <p:nvPr/>
          </p:nvSpPr>
          <p:spPr bwMode="auto">
            <a:xfrm>
              <a:off x="5500409" y="2298839"/>
              <a:ext cx="276892" cy="332757"/>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49">
              <a:extLst>
                <a:ext uri="{FF2B5EF4-FFF2-40B4-BE49-F238E27FC236}">
                  <a16:creationId xmlns:a16="http://schemas.microsoft.com/office/drawing/2014/main" id="{97EB5DBE-FCF1-56D7-03E4-4A6B8A494F7A}"/>
                </a:ext>
              </a:extLst>
            </p:cNvPr>
            <p:cNvSpPr>
              <a:spLocks/>
            </p:cNvSpPr>
            <p:nvPr/>
          </p:nvSpPr>
          <p:spPr bwMode="auto">
            <a:xfrm>
              <a:off x="5748155" y="2286694"/>
              <a:ext cx="242887" cy="313326"/>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56" name="Freeform 51">
              <a:extLst>
                <a:ext uri="{FF2B5EF4-FFF2-40B4-BE49-F238E27FC236}">
                  <a16:creationId xmlns:a16="http://schemas.microsoft.com/office/drawing/2014/main" id="{AD7B8A50-4782-E32A-016D-FF3BEDF480E1}"/>
                </a:ext>
              </a:extLst>
            </p:cNvPr>
            <p:cNvSpPr>
              <a:spLocks/>
            </p:cNvSpPr>
            <p:nvPr/>
          </p:nvSpPr>
          <p:spPr bwMode="auto">
            <a:xfrm>
              <a:off x="5765157" y="1764486"/>
              <a:ext cx="225886" cy="308468"/>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53">
              <a:extLst>
                <a:ext uri="{FF2B5EF4-FFF2-40B4-BE49-F238E27FC236}">
                  <a16:creationId xmlns:a16="http://schemas.microsoft.com/office/drawing/2014/main" id="{72559BDB-1891-6092-75A2-EACE606AA69F}"/>
                </a:ext>
              </a:extLst>
            </p:cNvPr>
            <p:cNvSpPr>
              <a:spLocks/>
            </p:cNvSpPr>
            <p:nvPr/>
          </p:nvSpPr>
          <p:spPr bwMode="auto">
            <a:xfrm>
              <a:off x="6425811" y="2298839"/>
              <a:ext cx="276892" cy="332757"/>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55">
              <a:extLst>
                <a:ext uri="{FF2B5EF4-FFF2-40B4-BE49-F238E27FC236}">
                  <a16:creationId xmlns:a16="http://schemas.microsoft.com/office/drawing/2014/main" id="{E70B6DC6-BB0E-E777-CF0E-C0ABB620F240}"/>
                </a:ext>
              </a:extLst>
            </p:cNvPr>
            <p:cNvSpPr>
              <a:spLocks/>
            </p:cNvSpPr>
            <p:nvPr/>
          </p:nvSpPr>
          <p:spPr bwMode="auto">
            <a:xfrm>
              <a:off x="6212070" y="2286694"/>
              <a:ext cx="242887" cy="313326"/>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7">
              <a:extLst>
                <a:ext uri="{FF2B5EF4-FFF2-40B4-BE49-F238E27FC236}">
                  <a16:creationId xmlns:a16="http://schemas.microsoft.com/office/drawing/2014/main" id="{5A234586-BA84-4AB5-3D23-C8FA8D74451C}"/>
                </a:ext>
              </a:extLst>
            </p:cNvPr>
            <p:cNvSpPr>
              <a:spLocks/>
            </p:cNvSpPr>
            <p:nvPr/>
          </p:nvSpPr>
          <p:spPr bwMode="auto">
            <a:xfrm>
              <a:off x="6212070" y="1764486"/>
              <a:ext cx="225886" cy="308468"/>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61">
              <a:extLst>
                <a:ext uri="{FF2B5EF4-FFF2-40B4-BE49-F238E27FC236}">
                  <a16:creationId xmlns:a16="http://schemas.microsoft.com/office/drawing/2014/main" id="{97482F98-8224-0557-6CC1-75E6507C0D11}"/>
                </a:ext>
              </a:extLst>
            </p:cNvPr>
            <p:cNvSpPr>
              <a:spLocks/>
            </p:cNvSpPr>
            <p:nvPr/>
          </p:nvSpPr>
          <p:spPr bwMode="auto">
            <a:xfrm>
              <a:off x="7246771" y="1995229"/>
              <a:ext cx="335185" cy="369189"/>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63">
              <a:extLst>
                <a:ext uri="{FF2B5EF4-FFF2-40B4-BE49-F238E27FC236}">
                  <a16:creationId xmlns:a16="http://schemas.microsoft.com/office/drawing/2014/main" id="{76145D75-426D-91CC-86AB-46289B863F47}"/>
                </a:ext>
              </a:extLst>
            </p:cNvPr>
            <p:cNvSpPr>
              <a:spLocks/>
            </p:cNvSpPr>
            <p:nvPr/>
          </p:nvSpPr>
          <p:spPr bwMode="auto">
            <a:xfrm>
              <a:off x="7802983" y="2342558"/>
              <a:ext cx="352188" cy="369189"/>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65">
              <a:extLst>
                <a:ext uri="{FF2B5EF4-FFF2-40B4-BE49-F238E27FC236}">
                  <a16:creationId xmlns:a16="http://schemas.microsoft.com/office/drawing/2014/main" id="{924F3B4F-1CD3-25DF-F045-F188FD61CAC4}"/>
                </a:ext>
              </a:extLst>
            </p:cNvPr>
            <p:cNvSpPr>
              <a:spLocks/>
            </p:cNvSpPr>
            <p:nvPr/>
          </p:nvSpPr>
          <p:spPr bwMode="auto">
            <a:xfrm>
              <a:off x="7445939" y="2097241"/>
              <a:ext cx="342472" cy="374047"/>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67">
              <a:extLst>
                <a:ext uri="{FF2B5EF4-FFF2-40B4-BE49-F238E27FC236}">
                  <a16:creationId xmlns:a16="http://schemas.microsoft.com/office/drawing/2014/main" id="{55FEDEBC-60A4-D29C-4A54-B9233A3FDA2F}"/>
                </a:ext>
              </a:extLst>
            </p:cNvPr>
            <p:cNvSpPr>
              <a:spLocks/>
            </p:cNvSpPr>
            <p:nvPr/>
          </p:nvSpPr>
          <p:spPr bwMode="auto">
            <a:xfrm>
              <a:off x="7630533" y="2213827"/>
              <a:ext cx="347330" cy="371619"/>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6" name="Freeform 69">
              <a:extLst>
                <a:ext uri="{FF2B5EF4-FFF2-40B4-BE49-F238E27FC236}">
                  <a16:creationId xmlns:a16="http://schemas.microsoft.com/office/drawing/2014/main" id="{AC4A47CC-D9E5-99C0-135B-D8B74079FC13}"/>
                </a:ext>
              </a:extLst>
            </p:cNvPr>
            <p:cNvSpPr>
              <a:spLocks/>
            </p:cNvSpPr>
            <p:nvPr/>
          </p:nvSpPr>
          <p:spPr bwMode="auto">
            <a:xfrm>
              <a:off x="6622549" y="1800919"/>
              <a:ext cx="279321" cy="337614"/>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7" name="Freeform 71">
              <a:extLst>
                <a:ext uri="{FF2B5EF4-FFF2-40B4-BE49-F238E27FC236}">
                  <a16:creationId xmlns:a16="http://schemas.microsoft.com/office/drawing/2014/main" id="{F0BE2C8F-ECF0-8C23-454F-D3F4FA1CDE37}"/>
                </a:ext>
              </a:extLst>
            </p:cNvPr>
            <p:cNvSpPr>
              <a:spLocks/>
            </p:cNvSpPr>
            <p:nvPr/>
          </p:nvSpPr>
          <p:spPr bwMode="auto">
            <a:xfrm>
              <a:off x="6831433" y="1844638"/>
              <a:ext cx="303610" cy="352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8" name="Freeform 73">
              <a:extLst>
                <a:ext uri="{FF2B5EF4-FFF2-40B4-BE49-F238E27FC236}">
                  <a16:creationId xmlns:a16="http://schemas.microsoft.com/office/drawing/2014/main" id="{66CA20A6-DF89-A500-892C-806E65C75E34}"/>
                </a:ext>
              </a:extLst>
            </p:cNvPr>
            <p:cNvSpPr>
              <a:spLocks/>
            </p:cNvSpPr>
            <p:nvPr/>
          </p:nvSpPr>
          <p:spPr bwMode="auto">
            <a:xfrm>
              <a:off x="7042746" y="1912647"/>
              <a:ext cx="320611" cy="359474"/>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9" name="Freeform 75">
              <a:extLst>
                <a:ext uri="{FF2B5EF4-FFF2-40B4-BE49-F238E27FC236}">
                  <a16:creationId xmlns:a16="http://schemas.microsoft.com/office/drawing/2014/main" id="{0CC59E44-8E45-7155-C54E-C5379AD9E7C8}"/>
                </a:ext>
              </a:extLst>
            </p:cNvPr>
            <p:cNvSpPr>
              <a:spLocks/>
            </p:cNvSpPr>
            <p:nvPr/>
          </p:nvSpPr>
          <p:spPr bwMode="auto">
            <a:xfrm>
              <a:off x="6212070" y="1244707"/>
              <a:ext cx="245317" cy="308468"/>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0" name="Freeform 77">
              <a:extLst>
                <a:ext uri="{FF2B5EF4-FFF2-40B4-BE49-F238E27FC236}">
                  <a16:creationId xmlns:a16="http://schemas.microsoft.com/office/drawing/2014/main" id="{E6F1390D-9F21-0736-AA3D-E2FA371A7B05}"/>
                </a:ext>
              </a:extLst>
            </p:cNvPr>
            <p:cNvSpPr>
              <a:spLocks/>
            </p:cNvSpPr>
            <p:nvPr/>
          </p:nvSpPr>
          <p:spPr bwMode="auto">
            <a:xfrm>
              <a:off x="6877582" y="1320001"/>
              <a:ext cx="308468" cy="349758"/>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1" name="Freeform 79">
              <a:extLst>
                <a:ext uri="{FF2B5EF4-FFF2-40B4-BE49-F238E27FC236}">
                  <a16:creationId xmlns:a16="http://schemas.microsoft.com/office/drawing/2014/main" id="{7B2D10FE-EC78-5F8C-C012-03E4B967D3F0}"/>
                </a:ext>
              </a:extLst>
            </p:cNvPr>
            <p:cNvSpPr>
              <a:spLocks/>
            </p:cNvSpPr>
            <p:nvPr/>
          </p:nvSpPr>
          <p:spPr bwMode="auto">
            <a:xfrm>
              <a:off x="7101039" y="1380724"/>
              <a:ext cx="325469" cy="361903"/>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2" name="Freeform 81">
              <a:extLst>
                <a:ext uri="{FF2B5EF4-FFF2-40B4-BE49-F238E27FC236}">
                  <a16:creationId xmlns:a16="http://schemas.microsoft.com/office/drawing/2014/main" id="{F0876C24-7DA7-6882-D6E6-CFAE1A86841E}"/>
                </a:ext>
              </a:extLst>
            </p:cNvPr>
            <p:cNvSpPr>
              <a:spLocks/>
            </p:cNvSpPr>
            <p:nvPr/>
          </p:nvSpPr>
          <p:spPr bwMode="auto">
            <a:xfrm>
              <a:off x="6435527" y="1251993"/>
              <a:ext cx="259890" cy="323041"/>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3" name="Freeform 83">
              <a:extLst>
                <a:ext uri="{FF2B5EF4-FFF2-40B4-BE49-F238E27FC236}">
                  <a16:creationId xmlns:a16="http://schemas.microsoft.com/office/drawing/2014/main" id="{B0DC53AD-1A06-26E4-63C8-5D1D580CF32B}"/>
                </a:ext>
              </a:extLst>
            </p:cNvPr>
            <p:cNvSpPr>
              <a:spLocks/>
            </p:cNvSpPr>
            <p:nvPr/>
          </p:nvSpPr>
          <p:spPr bwMode="auto">
            <a:xfrm>
              <a:off x="7324495" y="1460876"/>
              <a:ext cx="340042" cy="371619"/>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4" name="Freeform 85">
              <a:extLst>
                <a:ext uri="{FF2B5EF4-FFF2-40B4-BE49-F238E27FC236}">
                  <a16:creationId xmlns:a16="http://schemas.microsoft.com/office/drawing/2014/main" id="{CBD17294-CEB7-34A0-66D3-683D75306114}"/>
                </a:ext>
              </a:extLst>
            </p:cNvPr>
            <p:cNvSpPr>
              <a:spLocks/>
            </p:cNvSpPr>
            <p:nvPr/>
          </p:nvSpPr>
          <p:spPr bwMode="auto">
            <a:xfrm>
              <a:off x="6654126" y="1276282"/>
              <a:ext cx="286607" cy="337614"/>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5" name="Freeform 87">
              <a:extLst>
                <a:ext uri="{FF2B5EF4-FFF2-40B4-BE49-F238E27FC236}">
                  <a16:creationId xmlns:a16="http://schemas.microsoft.com/office/drawing/2014/main" id="{247D3731-C14E-FDDF-67FD-E587D46CFD95}"/>
                </a:ext>
              </a:extLst>
            </p:cNvPr>
            <p:cNvSpPr>
              <a:spLocks/>
            </p:cNvSpPr>
            <p:nvPr/>
          </p:nvSpPr>
          <p:spPr bwMode="auto">
            <a:xfrm>
              <a:off x="8123594" y="1934507"/>
              <a:ext cx="369189" cy="378905"/>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6" name="Freeform 89">
              <a:extLst>
                <a:ext uri="{FF2B5EF4-FFF2-40B4-BE49-F238E27FC236}">
                  <a16:creationId xmlns:a16="http://schemas.microsoft.com/office/drawing/2014/main" id="{A848B880-DD61-CB9B-4698-AE0888F9942F}"/>
                </a:ext>
              </a:extLst>
            </p:cNvPr>
            <p:cNvSpPr>
              <a:spLocks/>
            </p:cNvSpPr>
            <p:nvPr/>
          </p:nvSpPr>
          <p:spPr bwMode="auto">
            <a:xfrm>
              <a:off x="7540664" y="1558031"/>
              <a:ext cx="349758" cy="376476"/>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7" name="Freeform 91">
              <a:extLst>
                <a:ext uri="{FF2B5EF4-FFF2-40B4-BE49-F238E27FC236}">
                  <a16:creationId xmlns:a16="http://schemas.microsoft.com/office/drawing/2014/main" id="{C3F16C5D-55C6-657E-58A2-EDCBDF0388BA}"/>
                </a:ext>
              </a:extLst>
            </p:cNvPr>
            <p:cNvSpPr>
              <a:spLocks/>
            </p:cNvSpPr>
            <p:nvPr/>
          </p:nvSpPr>
          <p:spPr bwMode="auto">
            <a:xfrm>
              <a:off x="7941429" y="1798490"/>
              <a:ext cx="359473" cy="376476"/>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8" name="Freeform 93">
              <a:extLst>
                <a:ext uri="{FF2B5EF4-FFF2-40B4-BE49-F238E27FC236}">
                  <a16:creationId xmlns:a16="http://schemas.microsoft.com/office/drawing/2014/main" id="{7F44AB43-F1BE-3902-A7D3-6C00864D660B}"/>
                </a:ext>
              </a:extLst>
            </p:cNvPr>
            <p:cNvSpPr>
              <a:spLocks/>
            </p:cNvSpPr>
            <p:nvPr/>
          </p:nvSpPr>
          <p:spPr bwMode="auto">
            <a:xfrm>
              <a:off x="7747119" y="1672189"/>
              <a:ext cx="354616" cy="378905"/>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9" name="Freeform 117">
              <a:extLst>
                <a:ext uri="{FF2B5EF4-FFF2-40B4-BE49-F238E27FC236}">
                  <a16:creationId xmlns:a16="http://schemas.microsoft.com/office/drawing/2014/main" id="{21D93C50-3543-218D-5F45-2BE86BF3B04E}"/>
                </a:ext>
              </a:extLst>
            </p:cNvPr>
            <p:cNvSpPr>
              <a:spLocks/>
            </p:cNvSpPr>
            <p:nvPr/>
          </p:nvSpPr>
          <p:spPr bwMode="auto">
            <a:xfrm>
              <a:off x="6586117"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0" name="Freeform 119">
              <a:extLst>
                <a:ext uri="{FF2B5EF4-FFF2-40B4-BE49-F238E27FC236}">
                  <a16:creationId xmlns:a16="http://schemas.microsoft.com/office/drawing/2014/main" id="{B9A7CD50-9CD0-6E79-D8C4-EA96D2F8E1DA}"/>
                </a:ext>
              </a:extLst>
            </p:cNvPr>
            <p:cNvSpPr>
              <a:spLocks/>
            </p:cNvSpPr>
            <p:nvPr/>
          </p:nvSpPr>
          <p:spPr bwMode="auto">
            <a:xfrm>
              <a:off x="6586117"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1" name="Freeform 121">
              <a:extLst>
                <a:ext uri="{FF2B5EF4-FFF2-40B4-BE49-F238E27FC236}">
                  <a16:creationId xmlns:a16="http://schemas.microsoft.com/office/drawing/2014/main" id="{2B2461DA-4DC0-D87C-EC5D-0725373B3C30}"/>
                </a:ext>
              </a:extLst>
            </p:cNvPr>
            <p:cNvSpPr>
              <a:spLocks/>
            </p:cNvSpPr>
            <p:nvPr/>
          </p:nvSpPr>
          <p:spPr bwMode="auto">
            <a:xfrm>
              <a:off x="5859883" y="6197182"/>
              <a:ext cx="485775" cy="303610"/>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2" name="Freeform 123">
              <a:extLst>
                <a:ext uri="{FF2B5EF4-FFF2-40B4-BE49-F238E27FC236}">
                  <a16:creationId xmlns:a16="http://schemas.microsoft.com/office/drawing/2014/main" id="{D5538764-E13F-4BA7-1FC6-7913B4F99E8A}"/>
                </a:ext>
              </a:extLst>
            </p:cNvPr>
            <p:cNvSpPr>
              <a:spLocks/>
            </p:cNvSpPr>
            <p:nvPr/>
          </p:nvSpPr>
          <p:spPr bwMode="auto">
            <a:xfrm>
              <a:off x="5859883" y="5677403"/>
              <a:ext cx="485775" cy="301181"/>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3" name="Freeform 125">
              <a:extLst>
                <a:ext uri="{FF2B5EF4-FFF2-40B4-BE49-F238E27FC236}">
                  <a16:creationId xmlns:a16="http://schemas.microsoft.com/office/drawing/2014/main" id="{03304490-1D95-D67D-D839-4AA641483EE0}"/>
                </a:ext>
              </a:extLst>
            </p:cNvPr>
            <p:cNvSpPr>
              <a:spLocks/>
            </p:cNvSpPr>
            <p:nvPr/>
          </p:nvSpPr>
          <p:spPr bwMode="auto">
            <a:xfrm>
              <a:off x="5616995" y="5677403"/>
              <a:ext cx="242887" cy="301181"/>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4" name="Freeform 127">
              <a:extLst>
                <a:ext uri="{FF2B5EF4-FFF2-40B4-BE49-F238E27FC236}">
                  <a16:creationId xmlns:a16="http://schemas.microsoft.com/office/drawing/2014/main" id="{75F307AD-A0B5-49FC-3A73-536C43747EFF}"/>
                </a:ext>
              </a:extLst>
            </p:cNvPr>
            <p:cNvSpPr>
              <a:spLocks/>
            </p:cNvSpPr>
            <p:nvPr/>
          </p:nvSpPr>
          <p:spPr bwMode="auto">
            <a:xfrm>
              <a:off x="5374108" y="5677403"/>
              <a:ext cx="242887"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5" name="Freeform 129">
              <a:extLst>
                <a:ext uri="{FF2B5EF4-FFF2-40B4-BE49-F238E27FC236}">
                  <a16:creationId xmlns:a16="http://schemas.microsoft.com/office/drawing/2014/main" id="{37B548C2-F4C8-D56A-6E11-7E5C1B35648E}"/>
                </a:ext>
              </a:extLst>
            </p:cNvPr>
            <p:cNvSpPr>
              <a:spLocks/>
            </p:cNvSpPr>
            <p:nvPr/>
          </p:nvSpPr>
          <p:spPr bwMode="auto">
            <a:xfrm>
              <a:off x="5374108" y="6197182"/>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6" name="Freeform 131">
              <a:extLst>
                <a:ext uri="{FF2B5EF4-FFF2-40B4-BE49-F238E27FC236}">
                  <a16:creationId xmlns:a16="http://schemas.microsoft.com/office/drawing/2014/main" id="{F16868EE-8DB7-73F8-D254-7537FB0496CA}"/>
                </a:ext>
              </a:extLst>
            </p:cNvPr>
            <p:cNvSpPr>
              <a:spLocks/>
            </p:cNvSpPr>
            <p:nvPr/>
          </p:nvSpPr>
          <p:spPr bwMode="auto">
            <a:xfrm>
              <a:off x="7472656" y="5548673"/>
              <a:ext cx="325469" cy="361903"/>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7" name="Freeform 133">
              <a:extLst>
                <a:ext uri="{FF2B5EF4-FFF2-40B4-BE49-F238E27FC236}">
                  <a16:creationId xmlns:a16="http://schemas.microsoft.com/office/drawing/2014/main" id="{6796819D-F71A-61AD-4D72-03398448AA4A}"/>
                </a:ext>
              </a:extLst>
            </p:cNvPr>
            <p:cNvSpPr>
              <a:spLocks/>
            </p:cNvSpPr>
            <p:nvPr/>
          </p:nvSpPr>
          <p:spPr bwMode="auto">
            <a:xfrm>
              <a:off x="7266202" y="5621540"/>
              <a:ext cx="284179" cy="337614"/>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8" name="Freeform 135">
              <a:extLst>
                <a:ext uri="{FF2B5EF4-FFF2-40B4-BE49-F238E27FC236}">
                  <a16:creationId xmlns:a16="http://schemas.microsoft.com/office/drawing/2014/main" id="{28882439-4396-011A-B031-D291AF79C702}"/>
                </a:ext>
              </a:extLst>
            </p:cNvPr>
            <p:cNvSpPr>
              <a:spLocks/>
            </p:cNvSpPr>
            <p:nvPr/>
          </p:nvSpPr>
          <p:spPr bwMode="auto">
            <a:xfrm>
              <a:off x="7050031" y="5660402"/>
              <a:ext cx="255033" cy="31818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9" name="Freeform 137">
              <a:extLst>
                <a:ext uri="{FF2B5EF4-FFF2-40B4-BE49-F238E27FC236}">
                  <a16:creationId xmlns:a16="http://schemas.microsoft.com/office/drawing/2014/main" id="{C2225EF6-1DC6-9BB1-C341-DAB214145829}"/>
                </a:ext>
              </a:extLst>
            </p:cNvPr>
            <p:cNvSpPr>
              <a:spLocks/>
            </p:cNvSpPr>
            <p:nvPr/>
          </p:nvSpPr>
          <p:spPr bwMode="auto">
            <a:xfrm>
              <a:off x="4677022" y="6155892"/>
              <a:ext cx="272034" cy="330327"/>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0" name="Freeform 139">
              <a:extLst>
                <a:ext uri="{FF2B5EF4-FFF2-40B4-BE49-F238E27FC236}">
                  <a16:creationId xmlns:a16="http://schemas.microsoft.com/office/drawing/2014/main" id="{398A76A0-7442-A143-5B71-DFA7D91587B3}"/>
                </a:ext>
              </a:extLst>
            </p:cNvPr>
            <p:cNvSpPr>
              <a:spLocks/>
            </p:cNvSpPr>
            <p:nvPr/>
          </p:nvSpPr>
          <p:spPr bwMode="auto">
            <a:xfrm>
              <a:off x="4917479" y="6187467"/>
              <a:ext cx="238030" cy="313326"/>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1" name="Freeform 141">
              <a:extLst>
                <a:ext uri="{FF2B5EF4-FFF2-40B4-BE49-F238E27FC236}">
                  <a16:creationId xmlns:a16="http://schemas.microsoft.com/office/drawing/2014/main" id="{340AEFD8-9C6D-D934-F807-E47A9542B659}"/>
                </a:ext>
              </a:extLst>
            </p:cNvPr>
            <p:cNvSpPr>
              <a:spLocks/>
            </p:cNvSpPr>
            <p:nvPr/>
          </p:nvSpPr>
          <p:spPr bwMode="auto">
            <a:xfrm>
              <a:off x="4404988" y="5548673"/>
              <a:ext cx="325469" cy="361903"/>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2" name="Freeform 143">
              <a:extLst>
                <a:ext uri="{FF2B5EF4-FFF2-40B4-BE49-F238E27FC236}">
                  <a16:creationId xmlns:a16="http://schemas.microsoft.com/office/drawing/2014/main" id="{751A8881-34AB-51DF-54DA-844DBE4EF531}"/>
                </a:ext>
              </a:extLst>
            </p:cNvPr>
            <p:cNvSpPr>
              <a:spLocks/>
            </p:cNvSpPr>
            <p:nvPr/>
          </p:nvSpPr>
          <p:spPr bwMode="auto">
            <a:xfrm>
              <a:off x="4652733" y="5621540"/>
              <a:ext cx="284179" cy="337614"/>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3" name="Freeform 145">
              <a:extLst>
                <a:ext uri="{FF2B5EF4-FFF2-40B4-BE49-F238E27FC236}">
                  <a16:creationId xmlns:a16="http://schemas.microsoft.com/office/drawing/2014/main" id="{736F7AF6-C887-307A-F3B6-C4E093919EE7}"/>
                </a:ext>
              </a:extLst>
            </p:cNvPr>
            <p:cNvSpPr>
              <a:spLocks/>
            </p:cNvSpPr>
            <p:nvPr/>
          </p:nvSpPr>
          <p:spPr bwMode="auto">
            <a:xfrm>
              <a:off x="4898048" y="5660402"/>
              <a:ext cx="257461" cy="31818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4" name="Freeform 147">
              <a:extLst>
                <a:ext uri="{FF2B5EF4-FFF2-40B4-BE49-F238E27FC236}">
                  <a16:creationId xmlns:a16="http://schemas.microsoft.com/office/drawing/2014/main" id="{3C7949C9-CB14-7946-1CFE-847BB6048F8E}"/>
                </a:ext>
              </a:extLst>
            </p:cNvPr>
            <p:cNvSpPr>
              <a:spLocks/>
            </p:cNvSpPr>
            <p:nvPr/>
          </p:nvSpPr>
          <p:spPr bwMode="auto">
            <a:xfrm>
              <a:off x="4429276" y="4346380"/>
              <a:ext cx="347330" cy="284179"/>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5" name="Freeform 149">
              <a:extLst>
                <a:ext uri="{FF2B5EF4-FFF2-40B4-BE49-F238E27FC236}">
                  <a16:creationId xmlns:a16="http://schemas.microsoft.com/office/drawing/2014/main" id="{ABE02BB9-C7F4-4086-0E74-55D0CDF58CEE}"/>
                </a:ext>
              </a:extLst>
            </p:cNvPr>
            <p:cNvSpPr>
              <a:spLocks/>
            </p:cNvSpPr>
            <p:nvPr/>
          </p:nvSpPr>
          <p:spPr bwMode="auto">
            <a:xfrm>
              <a:off x="4390414" y="4552835"/>
              <a:ext cx="327899" cy="24774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6" name="Freeform 151">
              <a:extLst>
                <a:ext uri="{FF2B5EF4-FFF2-40B4-BE49-F238E27FC236}">
                  <a16:creationId xmlns:a16="http://schemas.microsoft.com/office/drawing/2014/main" id="{329EE77C-7501-67E8-BF75-8CFA5900A09E}"/>
                </a:ext>
              </a:extLst>
            </p:cNvPr>
            <p:cNvSpPr>
              <a:spLocks/>
            </p:cNvSpPr>
            <p:nvPr/>
          </p:nvSpPr>
          <p:spPr bwMode="auto">
            <a:xfrm>
              <a:off x="3873063" y="4487254"/>
              <a:ext cx="330327" cy="257461"/>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7" name="Freeform 153">
              <a:extLst>
                <a:ext uri="{FF2B5EF4-FFF2-40B4-BE49-F238E27FC236}">
                  <a16:creationId xmlns:a16="http://schemas.microsoft.com/office/drawing/2014/main" id="{280627B4-8FFD-1256-4A7C-E8B5C52FF9FB}"/>
                </a:ext>
              </a:extLst>
            </p:cNvPr>
            <p:cNvSpPr>
              <a:spLocks/>
            </p:cNvSpPr>
            <p:nvPr/>
          </p:nvSpPr>
          <p:spPr bwMode="auto">
            <a:xfrm>
              <a:off x="4370983" y="3413692"/>
              <a:ext cx="383762" cy="386192"/>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8" name="Freeform 155">
              <a:extLst>
                <a:ext uri="{FF2B5EF4-FFF2-40B4-BE49-F238E27FC236}">
                  <a16:creationId xmlns:a16="http://schemas.microsoft.com/office/drawing/2014/main" id="{9B799044-F400-0060-DCBA-4E0A9573BA41}"/>
                </a:ext>
              </a:extLst>
            </p:cNvPr>
            <p:cNvSpPr>
              <a:spLocks/>
            </p:cNvSpPr>
            <p:nvPr/>
          </p:nvSpPr>
          <p:spPr bwMode="auto">
            <a:xfrm>
              <a:off x="4215535" y="3595858"/>
              <a:ext cx="378904" cy="369189"/>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9" name="Freeform 157">
              <a:extLst>
                <a:ext uri="{FF2B5EF4-FFF2-40B4-BE49-F238E27FC236}">
                  <a16:creationId xmlns:a16="http://schemas.microsoft.com/office/drawing/2014/main" id="{D42647B8-B499-5B0D-419F-60F8167DE9BE}"/>
                </a:ext>
              </a:extLst>
            </p:cNvPr>
            <p:cNvSpPr>
              <a:spLocks/>
            </p:cNvSpPr>
            <p:nvPr/>
          </p:nvSpPr>
          <p:spPr bwMode="auto">
            <a:xfrm>
              <a:off x="3979934" y="4013624"/>
              <a:ext cx="369189" cy="337614"/>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0" name="Freeform 159">
              <a:extLst>
                <a:ext uri="{FF2B5EF4-FFF2-40B4-BE49-F238E27FC236}">
                  <a16:creationId xmlns:a16="http://schemas.microsoft.com/office/drawing/2014/main" id="{F0B9AD8D-05F1-6A35-E2CA-D74DAC345CD4}"/>
                </a:ext>
              </a:extLst>
            </p:cNvPr>
            <p:cNvSpPr>
              <a:spLocks/>
            </p:cNvSpPr>
            <p:nvPr/>
          </p:nvSpPr>
          <p:spPr bwMode="auto">
            <a:xfrm>
              <a:off x="4084376" y="3792596"/>
              <a:ext cx="378904" cy="359474"/>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1" name="Freeform 161">
              <a:extLst>
                <a:ext uri="{FF2B5EF4-FFF2-40B4-BE49-F238E27FC236}">
                  <a16:creationId xmlns:a16="http://schemas.microsoft.com/office/drawing/2014/main" id="{A8CF0E28-73A5-8F6C-22D7-9B4371A699F4}"/>
                </a:ext>
              </a:extLst>
            </p:cNvPr>
            <p:cNvSpPr>
              <a:spLocks/>
            </p:cNvSpPr>
            <p:nvPr/>
          </p:nvSpPr>
          <p:spPr bwMode="auto">
            <a:xfrm>
              <a:off x="3911925" y="4249225"/>
              <a:ext cx="349758" cy="303610"/>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2" name="Freeform 163">
              <a:extLst>
                <a:ext uri="{FF2B5EF4-FFF2-40B4-BE49-F238E27FC236}">
                  <a16:creationId xmlns:a16="http://schemas.microsoft.com/office/drawing/2014/main" id="{BB57808D-AFC7-335F-0778-EA04D718EBFA}"/>
                </a:ext>
              </a:extLst>
            </p:cNvPr>
            <p:cNvSpPr>
              <a:spLocks/>
            </p:cNvSpPr>
            <p:nvPr/>
          </p:nvSpPr>
          <p:spPr bwMode="auto">
            <a:xfrm>
              <a:off x="3523305" y="3761021"/>
              <a:ext cx="369189" cy="337614"/>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3" name="Freeform 165">
              <a:extLst>
                <a:ext uri="{FF2B5EF4-FFF2-40B4-BE49-F238E27FC236}">
                  <a16:creationId xmlns:a16="http://schemas.microsoft.com/office/drawing/2014/main" id="{31AA2E94-728A-A057-70B2-741B9BDE22E7}"/>
                </a:ext>
              </a:extLst>
            </p:cNvPr>
            <p:cNvSpPr>
              <a:spLocks/>
            </p:cNvSpPr>
            <p:nvPr/>
          </p:nvSpPr>
          <p:spPr bwMode="auto">
            <a:xfrm>
              <a:off x="3627748" y="3549709"/>
              <a:ext cx="376476" cy="352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4" name="Freeform 167">
              <a:extLst>
                <a:ext uri="{FF2B5EF4-FFF2-40B4-BE49-F238E27FC236}">
                  <a16:creationId xmlns:a16="http://schemas.microsoft.com/office/drawing/2014/main" id="{114889A7-E714-3B07-9002-35252545690C}"/>
                </a:ext>
              </a:extLst>
            </p:cNvPr>
            <p:cNvSpPr>
              <a:spLocks/>
            </p:cNvSpPr>
            <p:nvPr/>
          </p:nvSpPr>
          <p:spPr bwMode="auto">
            <a:xfrm>
              <a:off x="3443153" y="3986906"/>
              <a:ext cx="359473" cy="313326"/>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5" name="Freeform 169">
              <a:extLst>
                <a:ext uri="{FF2B5EF4-FFF2-40B4-BE49-F238E27FC236}">
                  <a16:creationId xmlns:a16="http://schemas.microsoft.com/office/drawing/2014/main" id="{99AAFBA5-376B-86EF-80C5-18E2698171E0}"/>
                </a:ext>
              </a:extLst>
            </p:cNvPr>
            <p:cNvSpPr>
              <a:spLocks/>
            </p:cNvSpPr>
            <p:nvPr/>
          </p:nvSpPr>
          <p:spPr bwMode="auto">
            <a:xfrm>
              <a:off x="3387288" y="4215220"/>
              <a:ext cx="344900" cy="286607"/>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6" name="Freeform 171">
              <a:extLst>
                <a:ext uri="{FF2B5EF4-FFF2-40B4-BE49-F238E27FC236}">
                  <a16:creationId xmlns:a16="http://schemas.microsoft.com/office/drawing/2014/main" id="{F4773F93-3129-8319-191A-18C61B352440}"/>
                </a:ext>
              </a:extLst>
            </p:cNvPr>
            <p:cNvSpPr>
              <a:spLocks/>
            </p:cNvSpPr>
            <p:nvPr/>
          </p:nvSpPr>
          <p:spPr bwMode="auto">
            <a:xfrm>
              <a:off x="3358142" y="4445964"/>
              <a:ext cx="323041" cy="242888"/>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7" name="Freeform 173">
              <a:extLst>
                <a:ext uri="{FF2B5EF4-FFF2-40B4-BE49-F238E27FC236}">
                  <a16:creationId xmlns:a16="http://schemas.microsoft.com/office/drawing/2014/main" id="{DB3980BF-42B6-CC75-28D7-0056EB70B28E}"/>
                </a:ext>
              </a:extLst>
            </p:cNvPr>
            <p:cNvSpPr>
              <a:spLocks/>
            </p:cNvSpPr>
            <p:nvPr/>
          </p:nvSpPr>
          <p:spPr bwMode="auto">
            <a:xfrm>
              <a:off x="3894924" y="3180520"/>
              <a:ext cx="366761" cy="361903"/>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8" name="Freeform 175">
              <a:extLst>
                <a:ext uri="{FF2B5EF4-FFF2-40B4-BE49-F238E27FC236}">
                  <a16:creationId xmlns:a16="http://schemas.microsoft.com/office/drawing/2014/main" id="{A8CD8E37-F2F6-EE9A-8B1C-916FD1DC31AA}"/>
                </a:ext>
              </a:extLst>
            </p:cNvPr>
            <p:cNvSpPr>
              <a:spLocks/>
            </p:cNvSpPr>
            <p:nvPr/>
          </p:nvSpPr>
          <p:spPr bwMode="auto">
            <a:xfrm>
              <a:off x="3754049" y="3352970"/>
              <a:ext cx="374047" cy="361903"/>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9" name="Freeform 177">
              <a:extLst>
                <a:ext uri="{FF2B5EF4-FFF2-40B4-BE49-F238E27FC236}">
                  <a16:creationId xmlns:a16="http://schemas.microsoft.com/office/drawing/2014/main" id="{0356C8DC-B28D-0882-0E9C-2B02EED99F48}"/>
                </a:ext>
              </a:extLst>
            </p:cNvPr>
            <p:cNvSpPr>
              <a:spLocks/>
            </p:cNvSpPr>
            <p:nvPr/>
          </p:nvSpPr>
          <p:spPr bwMode="auto">
            <a:xfrm>
              <a:off x="4047942" y="3015356"/>
              <a:ext cx="371619" cy="376476"/>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0" name="Freeform 179">
              <a:extLst>
                <a:ext uri="{FF2B5EF4-FFF2-40B4-BE49-F238E27FC236}">
                  <a16:creationId xmlns:a16="http://schemas.microsoft.com/office/drawing/2014/main" id="{8962E653-7C3E-7DCC-A70D-460DB07997C6}"/>
                </a:ext>
              </a:extLst>
            </p:cNvPr>
            <p:cNvSpPr>
              <a:spLocks/>
            </p:cNvSpPr>
            <p:nvPr/>
          </p:nvSpPr>
          <p:spPr bwMode="auto">
            <a:xfrm>
              <a:off x="2957378" y="3821743"/>
              <a:ext cx="349758" cy="291465"/>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1" name="Freeform 181">
              <a:extLst>
                <a:ext uri="{FF2B5EF4-FFF2-40B4-BE49-F238E27FC236}">
                  <a16:creationId xmlns:a16="http://schemas.microsoft.com/office/drawing/2014/main" id="{0BA12640-B471-0CF9-76F4-C56B1E6A1E61}"/>
                </a:ext>
              </a:extLst>
            </p:cNvPr>
            <p:cNvSpPr>
              <a:spLocks/>
            </p:cNvSpPr>
            <p:nvPr/>
          </p:nvSpPr>
          <p:spPr bwMode="auto">
            <a:xfrm>
              <a:off x="3737046" y="2617021"/>
              <a:ext cx="344900" cy="354616"/>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2" name="Freeform 183">
              <a:extLst>
                <a:ext uri="{FF2B5EF4-FFF2-40B4-BE49-F238E27FC236}">
                  <a16:creationId xmlns:a16="http://schemas.microsoft.com/office/drawing/2014/main" id="{E266DBA0-5217-3BEB-156E-95409AA66E21}"/>
                </a:ext>
              </a:extLst>
            </p:cNvPr>
            <p:cNvSpPr>
              <a:spLocks/>
            </p:cNvSpPr>
            <p:nvPr/>
          </p:nvSpPr>
          <p:spPr bwMode="auto">
            <a:xfrm>
              <a:off x="3027815" y="3622575"/>
              <a:ext cx="359473" cy="308468"/>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3" name="Freeform 185">
              <a:extLst>
                <a:ext uri="{FF2B5EF4-FFF2-40B4-BE49-F238E27FC236}">
                  <a16:creationId xmlns:a16="http://schemas.microsoft.com/office/drawing/2014/main" id="{FF6FB92E-233E-BF2C-2698-A7544FC71E05}"/>
                </a:ext>
              </a:extLst>
            </p:cNvPr>
            <p:cNvSpPr>
              <a:spLocks/>
            </p:cNvSpPr>
            <p:nvPr/>
          </p:nvSpPr>
          <p:spPr bwMode="auto">
            <a:xfrm>
              <a:off x="2903943" y="4023340"/>
              <a:ext cx="340042" cy="272034"/>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4" name="Freeform 187">
              <a:extLst>
                <a:ext uri="{FF2B5EF4-FFF2-40B4-BE49-F238E27FC236}">
                  <a16:creationId xmlns:a16="http://schemas.microsoft.com/office/drawing/2014/main" id="{605FDBCE-D574-8D11-9C3A-2AF9B26CAFB9}"/>
                </a:ext>
              </a:extLst>
            </p:cNvPr>
            <p:cNvSpPr>
              <a:spLocks/>
            </p:cNvSpPr>
            <p:nvPr/>
          </p:nvSpPr>
          <p:spPr bwMode="auto">
            <a:xfrm>
              <a:off x="3115254" y="3428265"/>
              <a:ext cx="361903" cy="323041"/>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5" name="Freeform 189">
              <a:extLst>
                <a:ext uri="{FF2B5EF4-FFF2-40B4-BE49-F238E27FC236}">
                  <a16:creationId xmlns:a16="http://schemas.microsoft.com/office/drawing/2014/main" id="{5CF56858-DA2D-9AB1-8CF5-4E117D81F4FC}"/>
                </a:ext>
              </a:extLst>
            </p:cNvPr>
            <p:cNvSpPr>
              <a:spLocks/>
            </p:cNvSpPr>
            <p:nvPr/>
          </p:nvSpPr>
          <p:spPr bwMode="auto">
            <a:xfrm>
              <a:off x="3460155" y="2903628"/>
              <a:ext cx="359473" cy="347330"/>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6" name="Freeform 191">
              <a:extLst>
                <a:ext uri="{FF2B5EF4-FFF2-40B4-BE49-F238E27FC236}">
                  <a16:creationId xmlns:a16="http://schemas.microsoft.com/office/drawing/2014/main" id="{A337A84A-6AEE-1716-4896-793AE060A717}"/>
                </a:ext>
              </a:extLst>
            </p:cNvPr>
            <p:cNvSpPr>
              <a:spLocks/>
            </p:cNvSpPr>
            <p:nvPr/>
          </p:nvSpPr>
          <p:spPr bwMode="auto">
            <a:xfrm>
              <a:off x="3596171" y="2753038"/>
              <a:ext cx="349758" cy="349758"/>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7" name="Freeform 193">
              <a:extLst>
                <a:ext uri="{FF2B5EF4-FFF2-40B4-BE49-F238E27FC236}">
                  <a16:creationId xmlns:a16="http://schemas.microsoft.com/office/drawing/2014/main" id="{E8C2688E-127D-3FC4-E4AF-348563639BE8}"/>
                </a:ext>
              </a:extLst>
            </p:cNvPr>
            <p:cNvSpPr>
              <a:spLocks/>
            </p:cNvSpPr>
            <p:nvPr/>
          </p:nvSpPr>
          <p:spPr bwMode="auto">
            <a:xfrm>
              <a:off x="3331425" y="3066363"/>
              <a:ext cx="364331" cy="342472"/>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8" name="Freeform 195">
              <a:extLst>
                <a:ext uri="{FF2B5EF4-FFF2-40B4-BE49-F238E27FC236}">
                  <a16:creationId xmlns:a16="http://schemas.microsoft.com/office/drawing/2014/main" id="{5D1C750F-1DD3-BEFC-0995-FA72BF394C85}"/>
                </a:ext>
              </a:extLst>
            </p:cNvPr>
            <p:cNvSpPr>
              <a:spLocks/>
            </p:cNvSpPr>
            <p:nvPr/>
          </p:nvSpPr>
          <p:spPr bwMode="auto">
            <a:xfrm>
              <a:off x="3217267" y="3241242"/>
              <a:ext cx="364331" cy="33518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9" name="Freeform 197">
              <a:extLst>
                <a:ext uri="{FF2B5EF4-FFF2-40B4-BE49-F238E27FC236}">
                  <a16:creationId xmlns:a16="http://schemas.microsoft.com/office/drawing/2014/main" id="{1D8A76F1-0306-EB43-3326-EA6EA115742F}"/>
                </a:ext>
              </a:extLst>
            </p:cNvPr>
            <p:cNvSpPr>
              <a:spLocks/>
            </p:cNvSpPr>
            <p:nvPr/>
          </p:nvSpPr>
          <p:spPr bwMode="auto">
            <a:xfrm>
              <a:off x="3224554" y="2381420"/>
              <a:ext cx="357045" cy="359474"/>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0" name="Freeform 199">
              <a:extLst>
                <a:ext uri="{FF2B5EF4-FFF2-40B4-BE49-F238E27FC236}">
                  <a16:creationId xmlns:a16="http://schemas.microsoft.com/office/drawing/2014/main" id="{0C71CAC3-A19E-A982-F508-0DC14EF40473}"/>
                </a:ext>
              </a:extLst>
            </p:cNvPr>
            <p:cNvSpPr>
              <a:spLocks/>
            </p:cNvSpPr>
            <p:nvPr/>
          </p:nvSpPr>
          <p:spPr bwMode="auto">
            <a:xfrm>
              <a:off x="2818932" y="2886626"/>
              <a:ext cx="369189" cy="349758"/>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1" name="Freeform 201">
              <a:extLst>
                <a:ext uri="{FF2B5EF4-FFF2-40B4-BE49-F238E27FC236}">
                  <a16:creationId xmlns:a16="http://schemas.microsoft.com/office/drawing/2014/main" id="{0E697A7A-D4F3-8C6D-351A-0744988D6331}"/>
                </a:ext>
              </a:extLst>
            </p:cNvPr>
            <p:cNvSpPr>
              <a:spLocks/>
            </p:cNvSpPr>
            <p:nvPr/>
          </p:nvSpPr>
          <p:spPr bwMode="auto">
            <a:xfrm>
              <a:off x="2707203" y="3078507"/>
              <a:ext cx="369189" cy="337614"/>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2" name="Freeform 203">
              <a:extLst>
                <a:ext uri="{FF2B5EF4-FFF2-40B4-BE49-F238E27FC236}">
                  <a16:creationId xmlns:a16="http://schemas.microsoft.com/office/drawing/2014/main" id="{0AE32AF7-6A2E-16C9-B35C-C1FF4E4FD033}"/>
                </a:ext>
              </a:extLst>
            </p:cNvPr>
            <p:cNvSpPr>
              <a:spLocks/>
            </p:cNvSpPr>
            <p:nvPr/>
          </p:nvSpPr>
          <p:spPr bwMode="auto">
            <a:xfrm>
              <a:off x="3078822" y="2539297"/>
              <a:ext cx="366761" cy="354616"/>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0" name="Freeform 206">
              <a:extLst>
                <a:ext uri="{FF2B5EF4-FFF2-40B4-BE49-F238E27FC236}">
                  <a16:creationId xmlns:a16="http://schemas.microsoft.com/office/drawing/2014/main" id="{F2561B69-23D1-A620-6FAA-6599F5E11E03}"/>
                </a:ext>
              </a:extLst>
            </p:cNvPr>
            <p:cNvSpPr>
              <a:spLocks/>
            </p:cNvSpPr>
            <p:nvPr/>
          </p:nvSpPr>
          <p:spPr bwMode="auto">
            <a:xfrm>
              <a:off x="2607620" y="3277676"/>
              <a:ext cx="364331" cy="325469"/>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1" name="Freeform 208">
              <a:extLst>
                <a:ext uri="{FF2B5EF4-FFF2-40B4-BE49-F238E27FC236}">
                  <a16:creationId xmlns:a16="http://schemas.microsoft.com/office/drawing/2014/main" id="{CE420C09-E31E-F3D3-578F-B401654B0491}"/>
                </a:ext>
              </a:extLst>
            </p:cNvPr>
            <p:cNvSpPr>
              <a:spLocks/>
            </p:cNvSpPr>
            <p:nvPr/>
          </p:nvSpPr>
          <p:spPr bwMode="auto">
            <a:xfrm>
              <a:off x="2945233" y="2706890"/>
              <a:ext cx="369189" cy="352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2" name="Freeform 210">
              <a:extLst>
                <a:ext uri="{FF2B5EF4-FFF2-40B4-BE49-F238E27FC236}">
                  <a16:creationId xmlns:a16="http://schemas.microsoft.com/office/drawing/2014/main" id="{BE604CD7-4238-9841-D86E-C54A1AEAF7DE}"/>
                </a:ext>
              </a:extLst>
            </p:cNvPr>
            <p:cNvSpPr>
              <a:spLocks/>
            </p:cNvSpPr>
            <p:nvPr/>
          </p:nvSpPr>
          <p:spPr bwMode="auto">
            <a:xfrm>
              <a:off x="3372715" y="2218687"/>
              <a:ext cx="374047" cy="381334"/>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3" name="Freeform 212">
              <a:extLst>
                <a:ext uri="{FF2B5EF4-FFF2-40B4-BE49-F238E27FC236}">
                  <a16:creationId xmlns:a16="http://schemas.microsoft.com/office/drawing/2014/main" id="{CD1F2F09-ADA8-0E11-47B4-4E05A94FC2E9}"/>
                </a:ext>
              </a:extLst>
            </p:cNvPr>
            <p:cNvSpPr>
              <a:spLocks/>
            </p:cNvSpPr>
            <p:nvPr/>
          </p:nvSpPr>
          <p:spPr bwMode="auto">
            <a:xfrm>
              <a:off x="2396307" y="3899468"/>
              <a:ext cx="344900" cy="274464"/>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4" name="Freeform 214">
              <a:extLst>
                <a:ext uri="{FF2B5EF4-FFF2-40B4-BE49-F238E27FC236}">
                  <a16:creationId xmlns:a16="http://schemas.microsoft.com/office/drawing/2014/main" id="{1BB494D4-75AC-EAF9-A44C-23E842E4BAD2}"/>
                </a:ext>
              </a:extLst>
            </p:cNvPr>
            <p:cNvSpPr>
              <a:spLocks/>
            </p:cNvSpPr>
            <p:nvPr/>
          </p:nvSpPr>
          <p:spPr bwMode="auto">
            <a:xfrm>
              <a:off x="2452172" y="3690585"/>
              <a:ext cx="352188" cy="293895"/>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5" name="Freeform 216">
              <a:extLst>
                <a:ext uri="{FF2B5EF4-FFF2-40B4-BE49-F238E27FC236}">
                  <a16:creationId xmlns:a16="http://schemas.microsoft.com/office/drawing/2014/main" id="{6E4E819C-28E6-3315-D0A7-900A47398E45}"/>
                </a:ext>
              </a:extLst>
            </p:cNvPr>
            <p:cNvSpPr>
              <a:spLocks/>
            </p:cNvSpPr>
            <p:nvPr/>
          </p:nvSpPr>
          <p:spPr bwMode="auto">
            <a:xfrm>
              <a:off x="2522609" y="3481702"/>
              <a:ext cx="359473" cy="313326"/>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6" name="Freeform 228">
              <a:extLst>
                <a:ext uri="{FF2B5EF4-FFF2-40B4-BE49-F238E27FC236}">
                  <a16:creationId xmlns:a16="http://schemas.microsoft.com/office/drawing/2014/main" id="{3D40F617-6658-36D7-A24C-1F99C80C04B1}"/>
                </a:ext>
              </a:extLst>
            </p:cNvPr>
            <p:cNvSpPr>
              <a:spLocks/>
            </p:cNvSpPr>
            <p:nvPr/>
          </p:nvSpPr>
          <p:spPr bwMode="auto">
            <a:xfrm>
              <a:off x="2243289" y="2806474"/>
              <a:ext cx="388620" cy="369189"/>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7" name="Freeform 230">
              <a:extLst>
                <a:ext uri="{FF2B5EF4-FFF2-40B4-BE49-F238E27FC236}">
                  <a16:creationId xmlns:a16="http://schemas.microsoft.com/office/drawing/2014/main" id="{7CFC2D81-7DFA-121D-B9E8-F2FB64338C79}"/>
                </a:ext>
              </a:extLst>
            </p:cNvPr>
            <p:cNvSpPr>
              <a:spLocks/>
            </p:cNvSpPr>
            <p:nvPr/>
          </p:nvSpPr>
          <p:spPr bwMode="auto">
            <a:xfrm>
              <a:off x="5616995"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8" name="Freeform 236">
              <a:extLst>
                <a:ext uri="{FF2B5EF4-FFF2-40B4-BE49-F238E27FC236}">
                  <a16:creationId xmlns:a16="http://schemas.microsoft.com/office/drawing/2014/main" id="{79917DA5-5BE8-E6D8-6A4A-1E620977C37B}"/>
                </a:ext>
              </a:extLst>
            </p:cNvPr>
            <p:cNvSpPr>
              <a:spLocks/>
            </p:cNvSpPr>
            <p:nvPr/>
          </p:nvSpPr>
          <p:spPr bwMode="auto">
            <a:xfrm>
              <a:off x="5374108"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9" name="Freeform 238">
              <a:extLst>
                <a:ext uri="{FF2B5EF4-FFF2-40B4-BE49-F238E27FC236}">
                  <a16:creationId xmlns:a16="http://schemas.microsoft.com/office/drawing/2014/main" id="{F6947B16-1409-117C-7A6C-03AF3D91B31C}"/>
                </a:ext>
              </a:extLst>
            </p:cNvPr>
            <p:cNvSpPr>
              <a:spLocks/>
            </p:cNvSpPr>
            <p:nvPr/>
          </p:nvSpPr>
          <p:spPr bwMode="auto">
            <a:xfrm>
              <a:off x="6345658" y="5677405"/>
              <a:ext cx="240459" cy="301181"/>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0" name="Freeform 240">
              <a:extLst>
                <a:ext uri="{FF2B5EF4-FFF2-40B4-BE49-F238E27FC236}">
                  <a16:creationId xmlns:a16="http://schemas.microsoft.com/office/drawing/2014/main" id="{61C26BC7-2612-7BCD-3309-92AB4F80DE9B}"/>
                </a:ext>
              </a:extLst>
            </p:cNvPr>
            <p:cNvSpPr>
              <a:spLocks/>
            </p:cNvSpPr>
            <p:nvPr/>
          </p:nvSpPr>
          <p:spPr bwMode="auto">
            <a:xfrm>
              <a:off x="6792571" y="4210364"/>
              <a:ext cx="361903" cy="359474"/>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1" name="Freeform 242">
              <a:extLst>
                <a:ext uri="{FF2B5EF4-FFF2-40B4-BE49-F238E27FC236}">
                  <a16:creationId xmlns:a16="http://schemas.microsoft.com/office/drawing/2014/main" id="{FBD80FFC-F0FA-049A-A0A2-E305F4467869}"/>
                </a:ext>
              </a:extLst>
            </p:cNvPr>
            <p:cNvSpPr>
              <a:spLocks/>
            </p:cNvSpPr>
            <p:nvPr/>
          </p:nvSpPr>
          <p:spPr bwMode="auto">
            <a:xfrm>
              <a:off x="6918872" y="4419247"/>
              <a:ext cx="347330" cy="323041"/>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5" name="Freeform 244">
              <a:extLst>
                <a:ext uri="{FF2B5EF4-FFF2-40B4-BE49-F238E27FC236}">
                  <a16:creationId xmlns:a16="http://schemas.microsoft.com/office/drawing/2014/main" id="{E45A9B83-1570-8602-0DF3-613C83F50B56}"/>
                </a:ext>
              </a:extLst>
            </p:cNvPr>
            <p:cNvSpPr>
              <a:spLocks/>
            </p:cNvSpPr>
            <p:nvPr/>
          </p:nvSpPr>
          <p:spPr bwMode="auto">
            <a:xfrm>
              <a:off x="7426508" y="4346381"/>
              <a:ext cx="347330" cy="284179"/>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6" name="Freeform 246">
              <a:extLst>
                <a:ext uri="{FF2B5EF4-FFF2-40B4-BE49-F238E27FC236}">
                  <a16:creationId xmlns:a16="http://schemas.microsoft.com/office/drawing/2014/main" id="{809EC78A-4904-BA61-E88F-632FA1B09D86}"/>
                </a:ext>
              </a:extLst>
            </p:cNvPr>
            <p:cNvSpPr>
              <a:spLocks/>
            </p:cNvSpPr>
            <p:nvPr/>
          </p:nvSpPr>
          <p:spPr bwMode="auto">
            <a:xfrm>
              <a:off x="7484801" y="4552835"/>
              <a:ext cx="327899" cy="24774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7" name="Freeform 248">
              <a:extLst>
                <a:ext uri="{FF2B5EF4-FFF2-40B4-BE49-F238E27FC236}">
                  <a16:creationId xmlns:a16="http://schemas.microsoft.com/office/drawing/2014/main" id="{E2AF3628-F540-5A97-C1B8-BD71633B79B8}"/>
                </a:ext>
              </a:extLst>
            </p:cNvPr>
            <p:cNvSpPr>
              <a:spLocks/>
            </p:cNvSpPr>
            <p:nvPr/>
          </p:nvSpPr>
          <p:spPr bwMode="auto">
            <a:xfrm>
              <a:off x="7237056" y="3967477"/>
              <a:ext cx="361903" cy="340043"/>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8" name="Freeform 250">
              <a:extLst>
                <a:ext uri="{FF2B5EF4-FFF2-40B4-BE49-F238E27FC236}">
                  <a16:creationId xmlns:a16="http://schemas.microsoft.com/office/drawing/2014/main" id="{2608D0E1-FC9F-279B-03CA-5270AA4B5446}"/>
                </a:ext>
              </a:extLst>
            </p:cNvPr>
            <p:cNvSpPr>
              <a:spLocks/>
            </p:cNvSpPr>
            <p:nvPr/>
          </p:nvSpPr>
          <p:spPr bwMode="auto">
            <a:xfrm>
              <a:off x="7343926" y="4147213"/>
              <a:ext cx="359473" cy="31818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9" name="Freeform 252">
              <a:extLst>
                <a:ext uri="{FF2B5EF4-FFF2-40B4-BE49-F238E27FC236}">
                  <a16:creationId xmlns:a16="http://schemas.microsoft.com/office/drawing/2014/main" id="{DBD30F12-7BAC-3EA1-CD52-4D5BC094350F}"/>
                </a:ext>
              </a:extLst>
            </p:cNvPr>
            <p:cNvSpPr>
              <a:spLocks/>
            </p:cNvSpPr>
            <p:nvPr/>
          </p:nvSpPr>
          <p:spPr bwMode="auto">
            <a:xfrm>
              <a:off x="7113182" y="3812029"/>
              <a:ext cx="349758" cy="352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0" name="Freeform 254">
              <a:extLst>
                <a:ext uri="{FF2B5EF4-FFF2-40B4-BE49-F238E27FC236}">
                  <a16:creationId xmlns:a16="http://schemas.microsoft.com/office/drawing/2014/main" id="{2E904A33-F2F6-BEB7-F0D5-BF448C820ACE}"/>
                </a:ext>
              </a:extLst>
            </p:cNvPr>
            <p:cNvSpPr>
              <a:spLocks/>
            </p:cNvSpPr>
            <p:nvPr/>
          </p:nvSpPr>
          <p:spPr bwMode="auto">
            <a:xfrm>
              <a:off x="7999722" y="4487256"/>
              <a:ext cx="330327" cy="257461"/>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1" name="Freeform 256">
              <a:extLst>
                <a:ext uri="{FF2B5EF4-FFF2-40B4-BE49-F238E27FC236}">
                  <a16:creationId xmlns:a16="http://schemas.microsoft.com/office/drawing/2014/main" id="{254F008E-9FA5-B93F-226E-6448B3C26E3F}"/>
                </a:ext>
              </a:extLst>
            </p:cNvPr>
            <p:cNvSpPr>
              <a:spLocks/>
            </p:cNvSpPr>
            <p:nvPr/>
          </p:nvSpPr>
          <p:spPr bwMode="auto">
            <a:xfrm>
              <a:off x="7448367" y="3413693"/>
              <a:ext cx="383762" cy="386192"/>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2" name="Freeform 258">
              <a:extLst>
                <a:ext uri="{FF2B5EF4-FFF2-40B4-BE49-F238E27FC236}">
                  <a16:creationId xmlns:a16="http://schemas.microsoft.com/office/drawing/2014/main" id="{B25E6AB8-90E5-33BF-5542-6CFD0362263C}"/>
                </a:ext>
              </a:extLst>
            </p:cNvPr>
            <p:cNvSpPr>
              <a:spLocks/>
            </p:cNvSpPr>
            <p:nvPr/>
          </p:nvSpPr>
          <p:spPr bwMode="auto">
            <a:xfrm>
              <a:off x="7608673" y="3595858"/>
              <a:ext cx="378904" cy="369189"/>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3" name="Freeform 260">
              <a:extLst>
                <a:ext uri="{FF2B5EF4-FFF2-40B4-BE49-F238E27FC236}">
                  <a16:creationId xmlns:a16="http://schemas.microsoft.com/office/drawing/2014/main" id="{088A30EB-2585-1BDA-B2EF-9F52A2491F85}"/>
                </a:ext>
              </a:extLst>
            </p:cNvPr>
            <p:cNvSpPr>
              <a:spLocks/>
            </p:cNvSpPr>
            <p:nvPr/>
          </p:nvSpPr>
          <p:spPr bwMode="auto">
            <a:xfrm>
              <a:off x="7853990" y="4013624"/>
              <a:ext cx="369189" cy="337614"/>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4" name="Freeform 262">
              <a:extLst>
                <a:ext uri="{FF2B5EF4-FFF2-40B4-BE49-F238E27FC236}">
                  <a16:creationId xmlns:a16="http://schemas.microsoft.com/office/drawing/2014/main" id="{27CE9A06-B548-42C0-B548-C860A9B81D55}"/>
                </a:ext>
              </a:extLst>
            </p:cNvPr>
            <p:cNvSpPr>
              <a:spLocks/>
            </p:cNvSpPr>
            <p:nvPr/>
          </p:nvSpPr>
          <p:spPr bwMode="auto">
            <a:xfrm>
              <a:off x="7739832" y="3792598"/>
              <a:ext cx="378904" cy="359474"/>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5" name="Freeform 264">
              <a:extLst>
                <a:ext uri="{FF2B5EF4-FFF2-40B4-BE49-F238E27FC236}">
                  <a16:creationId xmlns:a16="http://schemas.microsoft.com/office/drawing/2014/main" id="{5196CB07-CF7E-C27A-6628-44B44E84AAA5}"/>
                </a:ext>
              </a:extLst>
            </p:cNvPr>
            <p:cNvSpPr>
              <a:spLocks/>
            </p:cNvSpPr>
            <p:nvPr/>
          </p:nvSpPr>
          <p:spPr bwMode="auto">
            <a:xfrm>
              <a:off x="7941429" y="4249226"/>
              <a:ext cx="352188" cy="303610"/>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6" name="Freeform 266">
              <a:extLst>
                <a:ext uri="{FF2B5EF4-FFF2-40B4-BE49-F238E27FC236}">
                  <a16:creationId xmlns:a16="http://schemas.microsoft.com/office/drawing/2014/main" id="{7D2FCE6F-9633-3ACE-84B5-5DE2DB9209C3}"/>
                </a:ext>
              </a:extLst>
            </p:cNvPr>
            <p:cNvSpPr>
              <a:spLocks/>
            </p:cNvSpPr>
            <p:nvPr/>
          </p:nvSpPr>
          <p:spPr bwMode="auto">
            <a:xfrm>
              <a:off x="8310618" y="3761021"/>
              <a:ext cx="369189" cy="337614"/>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7" name="Freeform 268">
              <a:extLst>
                <a:ext uri="{FF2B5EF4-FFF2-40B4-BE49-F238E27FC236}">
                  <a16:creationId xmlns:a16="http://schemas.microsoft.com/office/drawing/2014/main" id="{8D571870-167C-501C-CA4B-EC2DBE9A02C6}"/>
                </a:ext>
              </a:extLst>
            </p:cNvPr>
            <p:cNvSpPr>
              <a:spLocks/>
            </p:cNvSpPr>
            <p:nvPr/>
          </p:nvSpPr>
          <p:spPr bwMode="auto">
            <a:xfrm>
              <a:off x="8201318" y="3549710"/>
              <a:ext cx="374047" cy="352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8" name="Freeform 270">
              <a:extLst>
                <a:ext uri="{FF2B5EF4-FFF2-40B4-BE49-F238E27FC236}">
                  <a16:creationId xmlns:a16="http://schemas.microsoft.com/office/drawing/2014/main" id="{E292703C-7462-E1C0-1EAB-DC186C8CA639}"/>
                </a:ext>
              </a:extLst>
            </p:cNvPr>
            <p:cNvSpPr>
              <a:spLocks/>
            </p:cNvSpPr>
            <p:nvPr/>
          </p:nvSpPr>
          <p:spPr bwMode="auto">
            <a:xfrm>
              <a:off x="8400486" y="3986908"/>
              <a:ext cx="359473" cy="313326"/>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9" name="Freeform 272">
              <a:extLst>
                <a:ext uri="{FF2B5EF4-FFF2-40B4-BE49-F238E27FC236}">
                  <a16:creationId xmlns:a16="http://schemas.microsoft.com/office/drawing/2014/main" id="{4B374E7A-F927-62AF-2F89-9AF4B65A5D1A}"/>
                </a:ext>
              </a:extLst>
            </p:cNvPr>
            <p:cNvSpPr>
              <a:spLocks/>
            </p:cNvSpPr>
            <p:nvPr/>
          </p:nvSpPr>
          <p:spPr bwMode="auto">
            <a:xfrm>
              <a:off x="8473352" y="4215222"/>
              <a:ext cx="342472" cy="286607"/>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0" name="Freeform 274">
              <a:extLst>
                <a:ext uri="{FF2B5EF4-FFF2-40B4-BE49-F238E27FC236}">
                  <a16:creationId xmlns:a16="http://schemas.microsoft.com/office/drawing/2014/main" id="{BE46829B-8B2D-8E70-E673-E3BAB283B01C}"/>
                </a:ext>
              </a:extLst>
            </p:cNvPr>
            <p:cNvSpPr>
              <a:spLocks/>
            </p:cNvSpPr>
            <p:nvPr/>
          </p:nvSpPr>
          <p:spPr bwMode="auto">
            <a:xfrm>
              <a:off x="8521930" y="4445964"/>
              <a:ext cx="325469" cy="242888"/>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1" name="Freeform 276">
              <a:extLst>
                <a:ext uri="{FF2B5EF4-FFF2-40B4-BE49-F238E27FC236}">
                  <a16:creationId xmlns:a16="http://schemas.microsoft.com/office/drawing/2014/main" id="{7154734C-9991-53DD-DA79-1BEFE615F26B}"/>
                </a:ext>
              </a:extLst>
            </p:cNvPr>
            <p:cNvSpPr>
              <a:spLocks/>
            </p:cNvSpPr>
            <p:nvPr/>
          </p:nvSpPr>
          <p:spPr bwMode="auto">
            <a:xfrm>
              <a:off x="7941429" y="3180521"/>
              <a:ext cx="369189" cy="361903"/>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2" name="Freeform 278">
              <a:extLst>
                <a:ext uri="{FF2B5EF4-FFF2-40B4-BE49-F238E27FC236}">
                  <a16:creationId xmlns:a16="http://schemas.microsoft.com/office/drawing/2014/main" id="{F5DDB5E9-E874-CF1A-0F1B-F24C26A59D79}"/>
                </a:ext>
              </a:extLst>
            </p:cNvPr>
            <p:cNvSpPr>
              <a:spLocks/>
            </p:cNvSpPr>
            <p:nvPr/>
          </p:nvSpPr>
          <p:spPr bwMode="auto">
            <a:xfrm>
              <a:off x="8075017" y="3352970"/>
              <a:ext cx="376476" cy="361903"/>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3" name="Freeform 280">
              <a:extLst>
                <a:ext uri="{FF2B5EF4-FFF2-40B4-BE49-F238E27FC236}">
                  <a16:creationId xmlns:a16="http://schemas.microsoft.com/office/drawing/2014/main" id="{C003850F-9CFD-56B5-3C81-F0118A482BFD}"/>
                </a:ext>
              </a:extLst>
            </p:cNvPr>
            <p:cNvSpPr>
              <a:spLocks/>
            </p:cNvSpPr>
            <p:nvPr/>
          </p:nvSpPr>
          <p:spPr bwMode="auto">
            <a:xfrm>
              <a:off x="7785981" y="3015358"/>
              <a:ext cx="369189" cy="376476"/>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4" name="Freeform 282">
              <a:extLst>
                <a:ext uri="{FF2B5EF4-FFF2-40B4-BE49-F238E27FC236}">
                  <a16:creationId xmlns:a16="http://schemas.microsoft.com/office/drawing/2014/main" id="{1034BC1C-796F-F77E-688F-1F7378D5CCF3}"/>
                </a:ext>
              </a:extLst>
            </p:cNvPr>
            <p:cNvSpPr>
              <a:spLocks/>
            </p:cNvSpPr>
            <p:nvPr/>
          </p:nvSpPr>
          <p:spPr bwMode="auto">
            <a:xfrm>
              <a:off x="8895976" y="3821744"/>
              <a:ext cx="349758" cy="291465"/>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5" name="Freeform 284">
              <a:extLst>
                <a:ext uri="{FF2B5EF4-FFF2-40B4-BE49-F238E27FC236}">
                  <a16:creationId xmlns:a16="http://schemas.microsoft.com/office/drawing/2014/main" id="{72DE2FFC-6CD1-45A0-ABA3-2F2CBA343B0E}"/>
                </a:ext>
              </a:extLst>
            </p:cNvPr>
            <p:cNvSpPr>
              <a:spLocks/>
            </p:cNvSpPr>
            <p:nvPr/>
          </p:nvSpPr>
          <p:spPr bwMode="auto">
            <a:xfrm>
              <a:off x="8121166" y="2617022"/>
              <a:ext cx="344900" cy="354616"/>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6" name="Freeform 286">
              <a:extLst>
                <a:ext uri="{FF2B5EF4-FFF2-40B4-BE49-F238E27FC236}">
                  <a16:creationId xmlns:a16="http://schemas.microsoft.com/office/drawing/2014/main" id="{D021D366-5D61-BD44-03B0-6C16D9652949}"/>
                </a:ext>
              </a:extLst>
            </p:cNvPr>
            <p:cNvSpPr>
              <a:spLocks/>
            </p:cNvSpPr>
            <p:nvPr/>
          </p:nvSpPr>
          <p:spPr bwMode="auto">
            <a:xfrm>
              <a:off x="8815824" y="3622576"/>
              <a:ext cx="359473" cy="308468"/>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7" name="Freeform 288">
              <a:extLst>
                <a:ext uri="{FF2B5EF4-FFF2-40B4-BE49-F238E27FC236}">
                  <a16:creationId xmlns:a16="http://schemas.microsoft.com/office/drawing/2014/main" id="{610143D7-217D-9024-0BF5-613588362D3A}"/>
                </a:ext>
              </a:extLst>
            </p:cNvPr>
            <p:cNvSpPr>
              <a:spLocks/>
            </p:cNvSpPr>
            <p:nvPr/>
          </p:nvSpPr>
          <p:spPr bwMode="auto">
            <a:xfrm>
              <a:off x="8959127" y="4023340"/>
              <a:ext cx="340042" cy="272034"/>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8" name="Freeform 290">
              <a:extLst>
                <a:ext uri="{FF2B5EF4-FFF2-40B4-BE49-F238E27FC236}">
                  <a16:creationId xmlns:a16="http://schemas.microsoft.com/office/drawing/2014/main" id="{2F1FDB3E-74E8-B6CD-6A35-DC67E6EDDDA8}"/>
                </a:ext>
              </a:extLst>
            </p:cNvPr>
            <p:cNvSpPr>
              <a:spLocks/>
            </p:cNvSpPr>
            <p:nvPr/>
          </p:nvSpPr>
          <p:spPr bwMode="auto">
            <a:xfrm>
              <a:off x="8725955" y="3428266"/>
              <a:ext cx="361903" cy="323041"/>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9" name="Freeform 292">
              <a:extLst>
                <a:ext uri="{FF2B5EF4-FFF2-40B4-BE49-F238E27FC236}">
                  <a16:creationId xmlns:a16="http://schemas.microsoft.com/office/drawing/2014/main" id="{758D935C-7AD3-3262-5BB9-9A897D7900C2}"/>
                </a:ext>
              </a:extLst>
            </p:cNvPr>
            <p:cNvSpPr>
              <a:spLocks/>
            </p:cNvSpPr>
            <p:nvPr/>
          </p:nvSpPr>
          <p:spPr bwMode="auto">
            <a:xfrm>
              <a:off x="8385913" y="2903629"/>
              <a:ext cx="357045" cy="347330"/>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0" name="Freeform 294">
              <a:extLst>
                <a:ext uri="{FF2B5EF4-FFF2-40B4-BE49-F238E27FC236}">
                  <a16:creationId xmlns:a16="http://schemas.microsoft.com/office/drawing/2014/main" id="{8015233E-8BC4-F3E6-92B6-4DF750984C7E}"/>
                </a:ext>
              </a:extLst>
            </p:cNvPr>
            <p:cNvSpPr>
              <a:spLocks/>
            </p:cNvSpPr>
            <p:nvPr/>
          </p:nvSpPr>
          <p:spPr bwMode="auto">
            <a:xfrm>
              <a:off x="8257183" y="2753039"/>
              <a:ext cx="352188" cy="349758"/>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1" name="Freeform 296">
              <a:extLst>
                <a:ext uri="{FF2B5EF4-FFF2-40B4-BE49-F238E27FC236}">
                  <a16:creationId xmlns:a16="http://schemas.microsoft.com/office/drawing/2014/main" id="{8A98BE9E-9469-AD17-1BD6-766F236DA3DB}"/>
                </a:ext>
              </a:extLst>
            </p:cNvPr>
            <p:cNvSpPr>
              <a:spLocks/>
            </p:cNvSpPr>
            <p:nvPr/>
          </p:nvSpPr>
          <p:spPr bwMode="auto">
            <a:xfrm>
              <a:off x="8507356" y="3066363"/>
              <a:ext cx="364331" cy="342472"/>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2" name="Freeform 298">
              <a:extLst>
                <a:ext uri="{FF2B5EF4-FFF2-40B4-BE49-F238E27FC236}">
                  <a16:creationId xmlns:a16="http://schemas.microsoft.com/office/drawing/2014/main" id="{C2927620-E018-F807-2FAA-14B9160A0469}"/>
                </a:ext>
              </a:extLst>
            </p:cNvPr>
            <p:cNvSpPr>
              <a:spLocks/>
            </p:cNvSpPr>
            <p:nvPr/>
          </p:nvSpPr>
          <p:spPr bwMode="auto">
            <a:xfrm>
              <a:off x="8621514" y="3241242"/>
              <a:ext cx="364331" cy="33518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3" name="Freeform 300">
              <a:extLst>
                <a:ext uri="{FF2B5EF4-FFF2-40B4-BE49-F238E27FC236}">
                  <a16:creationId xmlns:a16="http://schemas.microsoft.com/office/drawing/2014/main" id="{046D8646-2F00-0425-68CE-C24C169066C7}"/>
                </a:ext>
              </a:extLst>
            </p:cNvPr>
            <p:cNvSpPr>
              <a:spLocks/>
            </p:cNvSpPr>
            <p:nvPr/>
          </p:nvSpPr>
          <p:spPr bwMode="auto">
            <a:xfrm>
              <a:off x="8621514" y="2381420"/>
              <a:ext cx="359473" cy="359474"/>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4" name="Freeform 302">
              <a:extLst>
                <a:ext uri="{FF2B5EF4-FFF2-40B4-BE49-F238E27FC236}">
                  <a16:creationId xmlns:a16="http://schemas.microsoft.com/office/drawing/2014/main" id="{F98C1624-1E0C-A8DE-2BC7-62EA0267A11E}"/>
                </a:ext>
              </a:extLst>
            </p:cNvPr>
            <p:cNvSpPr>
              <a:spLocks/>
            </p:cNvSpPr>
            <p:nvPr/>
          </p:nvSpPr>
          <p:spPr bwMode="auto">
            <a:xfrm>
              <a:off x="9014992" y="2886626"/>
              <a:ext cx="369189" cy="349758"/>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5" name="Freeform 304">
              <a:extLst>
                <a:ext uri="{FF2B5EF4-FFF2-40B4-BE49-F238E27FC236}">
                  <a16:creationId xmlns:a16="http://schemas.microsoft.com/office/drawing/2014/main" id="{998A0B11-B5A9-4F5A-AFE4-484F1B5DBD29}"/>
                </a:ext>
              </a:extLst>
            </p:cNvPr>
            <p:cNvSpPr>
              <a:spLocks/>
            </p:cNvSpPr>
            <p:nvPr/>
          </p:nvSpPr>
          <p:spPr bwMode="auto">
            <a:xfrm>
              <a:off x="9126720" y="3078508"/>
              <a:ext cx="369189" cy="337614"/>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6" name="Freeform 306">
              <a:extLst>
                <a:ext uri="{FF2B5EF4-FFF2-40B4-BE49-F238E27FC236}">
                  <a16:creationId xmlns:a16="http://schemas.microsoft.com/office/drawing/2014/main" id="{6E7E2231-0855-3A4B-8893-66C5BB16D66F}"/>
                </a:ext>
              </a:extLst>
            </p:cNvPr>
            <p:cNvSpPr>
              <a:spLocks/>
            </p:cNvSpPr>
            <p:nvPr/>
          </p:nvSpPr>
          <p:spPr bwMode="auto">
            <a:xfrm>
              <a:off x="8757531" y="2539298"/>
              <a:ext cx="366761" cy="354616"/>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7" name="Freeform 308">
              <a:extLst>
                <a:ext uri="{FF2B5EF4-FFF2-40B4-BE49-F238E27FC236}">
                  <a16:creationId xmlns:a16="http://schemas.microsoft.com/office/drawing/2014/main" id="{532AFA34-03DC-7173-903F-17939C5E8092}"/>
                </a:ext>
              </a:extLst>
            </p:cNvPr>
            <p:cNvSpPr>
              <a:spLocks/>
            </p:cNvSpPr>
            <p:nvPr/>
          </p:nvSpPr>
          <p:spPr bwMode="auto">
            <a:xfrm>
              <a:off x="9231161" y="3277676"/>
              <a:ext cx="364331" cy="325469"/>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8" name="Freeform 310">
              <a:extLst>
                <a:ext uri="{FF2B5EF4-FFF2-40B4-BE49-F238E27FC236}">
                  <a16:creationId xmlns:a16="http://schemas.microsoft.com/office/drawing/2014/main" id="{22938AAF-AF61-CAA8-B0DA-A5AA7C9FFEFC}"/>
                </a:ext>
              </a:extLst>
            </p:cNvPr>
            <p:cNvSpPr>
              <a:spLocks/>
            </p:cNvSpPr>
            <p:nvPr/>
          </p:nvSpPr>
          <p:spPr bwMode="auto">
            <a:xfrm>
              <a:off x="8891119" y="2706890"/>
              <a:ext cx="366761" cy="352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9" name="Freeform 312">
              <a:extLst>
                <a:ext uri="{FF2B5EF4-FFF2-40B4-BE49-F238E27FC236}">
                  <a16:creationId xmlns:a16="http://schemas.microsoft.com/office/drawing/2014/main" id="{A0A49F8E-D03B-7243-39BE-78241AA7E410}"/>
                </a:ext>
              </a:extLst>
            </p:cNvPr>
            <p:cNvSpPr>
              <a:spLocks/>
            </p:cNvSpPr>
            <p:nvPr/>
          </p:nvSpPr>
          <p:spPr bwMode="auto">
            <a:xfrm>
              <a:off x="8456351" y="2218687"/>
              <a:ext cx="374047" cy="381334"/>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0" name="Freeform 314">
              <a:extLst>
                <a:ext uri="{FF2B5EF4-FFF2-40B4-BE49-F238E27FC236}">
                  <a16:creationId xmlns:a16="http://schemas.microsoft.com/office/drawing/2014/main" id="{91A99A8D-8017-11B8-2CD5-730A85B08191}"/>
                </a:ext>
              </a:extLst>
            </p:cNvPr>
            <p:cNvSpPr>
              <a:spLocks/>
            </p:cNvSpPr>
            <p:nvPr/>
          </p:nvSpPr>
          <p:spPr bwMode="auto">
            <a:xfrm>
              <a:off x="9461905" y="3899468"/>
              <a:ext cx="344900" cy="274464"/>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1" name="Freeform 316">
              <a:extLst>
                <a:ext uri="{FF2B5EF4-FFF2-40B4-BE49-F238E27FC236}">
                  <a16:creationId xmlns:a16="http://schemas.microsoft.com/office/drawing/2014/main" id="{3EBABF65-B447-3F1C-CB87-CA39F24B7AE2}"/>
                </a:ext>
              </a:extLst>
            </p:cNvPr>
            <p:cNvSpPr>
              <a:spLocks/>
            </p:cNvSpPr>
            <p:nvPr/>
          </p:nvSpPr>
          <p:spPr bwMode="auto">
            <a:xfrm>
              <a:off x="9401182" y="3690585"/>
              <a:ext cx="349758" cy="293895"/>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2" name="Freeform 318">
              <a:extLst>
                <a:ext uri="{FF2B5EF4-FFF2-40B4-BE49-F238E27FC236}">
                  <a16:creationId xmlns:a16="http://schemas.microsoft.com/office/drawing/2014/main" id="{27ED7562-43B1-3F49-6F4F-6C91E4B957C4}"/>
                </a:ext>
              </a:extLst>
            </p:cNvPr>
            <p:cNvSpPr>
              <a:spLocks/>
            </p:cNvSpPr>
            <p:nvPr/>
          </p:nvSpPr>
          <p:spPr bwMode="auto">
            <a:xfrm>
              <a:off x="9323458" y="3481702"/>
              <a:ext cx="357045" cy="313326"/>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3" name="Freeform 320">
              <a:extLst>
                <a:ext uri="{FF2B5EF4-FFF2-40B4-BE49-F238E27FC236}">
                  <a16:creationId xmlns:a16="http://schemas.microsoft.com/office/drawing/2014/main" id="{398D71E7-C4F6-B6F4-0554-D52E018E4DED}"/>
                </a:ext>
              </a:extLst>
            </p:cNvPr>
            <p:cNvSpPr>
              <a:spLocks/>
            </p:cNvSpPr>
            <p:nvPr/>
          </p:nvSpPr>
          <p:spPr bwMode="auto">
            <a:xfrm>
              <a:off x="9134006" y="2172537"/>
              <a:ext cx="393478" cy="391050"/>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4" name="Freeform 322">
              <a:extLst>
                <a:ext uri="{FF2B5EF4-FFF2-40B4-BE49-F238E27FC236}">
                  <a16:creationId xmlns:a16="http://schemas.microsoft.com/office/drawing/2014/main" id="{D225CFAC-32B5-A8D6-D8B7-BDF9C7316CE4}"/>
                </a:ext>
              </a:extLst>
            </p:cNvPr>
            <p:cNvSpPr>
              <a:spLocks/>
            </p:cNvSpPr>
            <p:nvPr/>
          </p:nvSpPr>
          <p:spPr bwMode="auto">
            <a:xfrm>
              <a:off x="9291884" y="2371705"/>
              <a:ext cx="393478" cy="386192"/>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5" name="Freeform 324">
              <a:extLst>
                <a:ext uri="{FF2B5EF4-FFF2-40B4-BE49-F238E27FC236}">
                  <a16:creationId xmlns:a16="http://schemas.microsoft.com/office/drawing/2014/main" id="{5170B5A1-1857-E926-56C2-1648CAAB242C}"/>
                </a:ext>
              </a:extLst>
            </p:cNvPr>
            <p:cNvSpPr>
              <a:spLocks/>
            </p:cNvSpPr>
            <p:nvPr/>
          </p:nvSpPr>
          <p:spPr bwMode="auto">
            <a:xfrm>
              <a:off x="8966414" y="1987943"/>
              <a:ext cx="388620" cy="391050"/>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6" name="Freeform 326">
              <a:extLst>
                <a:ext uri="{FF2B5EF4-FFF2-40B4-BE49-F238E27FC236}">
                  <a16:creationId xmlns:a16="http://schemas.microsoft.com/office/drawing/2014/main" id="{7F39A7AF-669C-D919-ABA1-A2EB520BA116}"/>
                </a:ext>
              </a:extLst>
            </p:cNvPr>
            <p:cNvSpPr>
              <a:spLocks/>
            </p:cNvSpPr>
            <p:nvPr/>
          </p:nvSpPr>
          <p:spPr bwMode="auto">
            <a:xfrm>
              <a:off x="9437616" y="2585446"/>
              <a:ext cx="393478" cy="378905"/>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7" name="Freeform 328">
              <a:extLst>
                <a:ext uri="{FF2B5EF4-FFF2-40B4-BE49-F238E27FC236}">
                  <a16:creationId xmlns:a16="http://schemas.microsoft.com/office/drawing/2014/main" id="{3C711EBB-F50F-08AD-8CFF-1A65814E1F21}"/>
                </a:ext>
              </a:extLst>
            </p:cNvPr>
            <p:cNvSpPr>
              <a:spLocks/>
            </p:cNvSpPr>
            <p:nvPr/>
          </p:nvSpPr>
          <p:spPr bwMode="auto">
            <a:xfrm>
              <a:off x="8793964" y="1820351"/>
              <a:ext cx="381334" cy="38862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8" name="Freeform 330">
              <a:extLst>
                <a:ext uri="{FF2B5EF4-FFF2-40B4-BE49-F238E27FC236}">
                  <a16:creationId xmlns:a16="http://schemas.microsoft.com/office/drawing/2014/main" id="{8BC21B9F-22F0-BD0D-C8C9-DDF4FC4DA3C3}"/>
                </a:ext>
              </a:extLst>
            </p:cNvPr>
            <p:cNvSpPr>
              <a:spLocks/>
            </p:cNvSpPr>
            <p:nvPr/>
          </p:nvSpPr>
          <p:spPr bwMode="auto">
            <a:xfrm>
              <a:off x="9573633" y="2806474"/>
              <a:ext cx="386192" cy="369189"/>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9" name="Freeform 332">
              <a:extLst>
                <a:ext uri="{FF2B5EF4-FFF2-40B4-BE49-F238E27FC236}">
                  <a16:creationId xmlns:a16="http://schemas.microsoft.com/office/drawing/2014/main" id="{289DC68F-1574-54F1-8777-0E2C702BEC05}"/>
                </a:ext>
              </a:extLst>
            </p:cNvPr>
            <p:cNvSpPr>
              <a:spLocks/>
            </p:cNvSpPr>
            <p:nvPr/>
          </p:nvSpPr>
          <p:spPr bwMode="auto">
            <a:xfrm>
              <a:off x="6440385" y="3911612"/>
              <a:ext cx="371619" cy="376476"/>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0" name="Freeform 334">
              <a:extLst>
                <a:ext uri="{FF2B5EF4-FFF2-40B4-BE49-F238E27FC236}">
                  <a16:creationId xmlns:a16="http://schemas.microsoft.com/office/drawing/2014/main" id="{A5480AA8-CDE1-0ADA-766D-8503B6A6019B}"/>
                </a:ext>
              </a:extLst>
            </p:cNvPr>
            <p:cNvSpPr>
              <a:spLocks/>
            </p:cNvSpPr>
            <p:nvPr/>
          </p:nvSpPr>
          <p:spPr bwMode="auto">
            <a:xfrm>
              <a:off x="6212070" y="3853319"/>
              <a:ext cx="325469" cy="320612"/>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1" name="Freeform 336">
              <a:extLst>
                <a:ext uri="{FF2B5EF4-FFF2-40B4-BE49-F238E27FC236}">
                  <a16:creationId xmlns:a16="http://schemas.microsoft.com/office/drawing/2014/main" id="{8FFECE0D-34D3-51E9-988F-DC3DF40037FF}"/>
                </a:ext>
              </a:extLst>
            </p:cNvPr>
            <p:cNvSpPr>
              <a:spLocks/>
            </p:cNvSpPr>
            <p:nvPr/>
          </p:nvSpPr>
          <p:spPr bwMode="auto">
            <a:xfrm>
              <a:off x="6396665" y="3350542"/>
              <a:ext cx="318183" cy="352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2" name="Freeform 338">
              <a:extLst>
                <a:ext uri="{FF2B5EF4-FFF2-40B4-BE49-F238E27FC236}">
                  <a16:creationId xmlns:a16="http://schemas.microsoft.com/office/drawing/2014/main" id="{141A728D-9D8A-AA28-BE04-15ED877E060D}"/>
                </a:ext>
              </a:extLst>
            </p:cNvPr>
            <p:cNvSpPr>
              <a:spLocks/>
            </p:cNvSpPr>
            <p:nvPr/>
          </p:nvSpPr>
          <p:spPr bwMode="auto">
            <a:xfrm>
              <a:off x="6212070" y="3331111"/>
              <a:ext cx="233172" cy="315754"/>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13" name="Freeform 340">
              <a:extLst>
                <a:ext uri="{FF2B5EF4-FFF2-40B4-BE49-F238E27FC236}">
                  <a16:creationId xmlns:a16="http://schemas.microsoft.com/office/drawing/2014/main" id="{45D757D2-00DE-7A41-3A14-C41B3C715DC5}"/>
                </a:ext>
              </a:extLst>
            </p:cNvPr>
            <p:cNvSpPr>
              <a:spLocks/>
            </p:cNvSpPr>
            <p:nvPr/>
          </p:nvSpPr>
          <p:spPr bwMode="auto">
            <a:xfrm>
              <a:off x="6607976" y="3420979"/>
              <a:ext cx="352188" cy="376476"/>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4" name="Freeform 342">
              <a:extLst>
                <a:ext uri="{FF2B5EF4-FFF2-40B4-BE49-F238E27FC236}">
                  <a16:creationId xmlns:a16="http://schemas.microsoft.com/office/drawing/2014/main" id="{D42B14D9-E793-4F76-5B85-C8B6FFECE14C}"/>
                </a:ext>
              </a:extLst>
            </p:cNvPr>
            <p:cNvSpPr>
              <a:spLocks/>
            </p:cNvSpPr>
            <p:nvPr/>
          </p:nvSpPr>
          <p:spPr bwMode="auto">
            <a:xfrm>
              <a:off x="6804716" y="3539995"/>
              <a:ext cx="342472" cy="366761"/>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5" name="Freeform 344">
              <a:extLst>
                <a:ext uri="{FF2B5EF4-FFF2-40B4-BE49-F238E27FC236}">
                  <a16:creationId xmlns:a16="http://schemas.microsoft.com/office/drawing/2014/main" id="{8ECD2051-2C0F-C75F-6AD4-A73C7D134C3C}"/>
                </a:ext>
              </a:extLst>
            </p:cNvPr>
            <p:cNvSpPr>
              <a:spLocks/>
            </p:cNvSpPr>
            <p:nvPr/>
          </p:nvSpPr>
          <p:spPr bwMode="auto">
            <a:xfrm>
              <a:off x="7113182" y="3122228"/>
              <a:ext cx="371619" cy="386192"/>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6" name="Freeform 346">
              <a:extLst>
                <a:ext uri="{FF2B5EF4-FFF2-40B4-BE49-F238E27FC236}">
                  <a16:creationId xmlns:a16="http://schemas.microsoft.com/office/drawing/2014/main" id="{6D7D48FF-D574-4509-052C-C60A47732480}"/>
                </a:ext>
              </a:extLst>
            </p:cNvPr>
            <p:cNvSpPr>
              <a:spLocks/>
            </p:cNvSpPr>
            <p:nvPr/>
          </p:nvSpPr>
          <p:spPr bwMode="auto">
            <a:xfrm>
              <a:off x="6212070" y="2808902"/>
              <a:ext cx="264748" cy="315754"/>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7" name="Freeform 348">
              <a:extLst>
                <a:ext uri="{FF2B5EF4-FFF2-40B4-BE49-F238E27FC236}">
                  <a16:creationId xmlns:a16="http://schemas.microsoft.com/office/drawing/2014/main" id="{A10BDF73-FFAD-66EA-51EB-C50DAE9161B7}"/>
                </a:ext>
              </a:extLst>
            </p:cNvPr>
            <p:cNvSpPr>
              <a:spLocks/>
            </p:cNvSpPr>
            <p:nvPr/>
          </p:nvSpPr>
          <p:spPr bwMode="auto">
            <a:xfrm>
              <a:off x="6901871" y="2986211"/>
              <a:ext cx="371619" cy="38862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8" name="Freeform 350">
              <a:extLst>
                <a:ext uri="{FF2B5EF4-FFF2-40B4-BE49-F238E27FC236}">
                  <a16:creationId xmlns:a16="http://schemas.microsoft.com/office/drawing/2014/main" id="{FA67629E-CEBC-82EF-F9E4-6E73E9305FB6}"/>
                </a:ext>
              </a:extLst>
            </p:cNvPr>
            <p:cNvSpPr>
              <a:spLocks/>
            </p:cNvSpPr>
            <p:nvPr/>
          </p:nvSpPr>
          <p:spPr bwMode="auto">
            <a:xfrm>
              <a:off x="6673557" y="2886626"/>
              <a:ext cx="352188" cy="374047"/>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9" name="Freeform 352">
              <a:extLst>
                <a:ext uri="{FF2B5EF4-FFF2-40B4-BE49-F238E27FC236}">
                  <a16:creationId xmlns:a16="http://schemas.microsoft.com/office/drawing/2014/main" id="{7D5860AC-A0A7-CA6F-FECE-A3F46BD96B8C}"/>
                </a:ext>
              </a:extLst>
            </p:cNvPr>
            <p:cNvSpPr>
              <a:spLocks/>
            </p:cNvSpPr>
            <p:nvPr/>
          </p:nvSpPr>
          <p:spPr bwMode="auto">
            <a:xfrm>
              <a:off x="6435527" y="2828333"/>
              <a:ext cx="318183" cy="347330"/>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0" name="Freeform 354">
              <a:extLst>
                <a:ext uri="{FF2B5EF4-FFF2-40B4-BE49-F238E27FC236}">
                  <a16:creationId xmlns:a16="http://schemas.microsoft.com/office/drawing/2014/main" id="{5D5C28BA-EE68-9319-78F5-6E1B37C0072D}"/>
                </a:ext>
              </a:extLst>
            </p:cNvPr>
            <p:cNvSpPr>
              <a:spLocks/>
            </p:cNvSpPr>
            <p:nvPr/>
          </p:nvSpPr>
          <p:spPr bwMode="auto">
            <a:xfrm>
              <a:off x="6863009" y="2400851"/>
              <a:ext cx="332757" cy="366761"/>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1" name="Freeform 356">
              <a:extLst>
                <a:ext uri="{FF2B5EF4-FFF2-40B4-BE49-F238E27FC236}">
                  <a16:creationId xmlns:a16="http://schemas.microsoft.com/office/drawing/2014/main" id="{96002BDC-0275-F037-14A9-CAA267DA4EFB}"/>
                </a:ext>
              </a:extLst>
            </p:cNvPr>
            <p:cNvSpPr>
              <a:spLocks/>
            </p:cNvSpPr>
            <p:nvPr/>
          </p:nvSpPr>
          <p:spPr bwMode="auto">
            <a:xfrm>
              <a:off x="7467798" y="2738466"/>
              <a:ext cx="352188" cy="371619"/>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2" name="Freeform 358">
              <a:extLst>
                <a:ext uri="{FF2B5EF4-FFF2-40B4-BE49-F238E27FC236}">
                  <a16:creationId xmlns:a16="http://schemas.microsoft.com/office/drawing/2014/main" id="{B5EE5F66-35FC-D6C2-210C-FF6146DC8FE6}"/>
                </a:ext>
              </a:extLst>
            </p:cNvPr>
            <p:cNvSpPr>
              <a:spLocks/>
            </p:cNvSpPr>
            <p:nvPr/>
          </p:nvSpPr>
          <p:spPr bwMode="auto">
            <a:xfrm>
              <a:off x="6644410" y="2335273"/>
              <a:ext cx="308468" cy="352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3" name="Freeform 360">
              <a:extLst>
                <a:ext uri="{FF2B5EF4-FFF2-40B4-BE49-F238E27FC236}">
                  <a16:creationId xmlns:a16="http://schemas.microsoft.com/office/drawing/2014/main" id="{2CA14227-BCEA-0282-4537-4AC032FCBA09}"/>
                </a:ext>
              </a:extLst>
            </p:cNvPr>
            <p:cNvSpPr>
              <a:spLocks/>
            </p:cNvSpPr>
            <p:nvPr/>
          </p:nvSpPr>
          <p:spPr bwMode="auto">
            <a:xfrm>
              <a:off x="7280775" y="2604877"/>
              <a:ext cx="357045" cy="381334"/>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4" name="Freeform 362">
              <a:extLst>
                <a:ext uri="{FF2B5EF4-FFF2-40B4-BE49-F238E27FC236}">
                  <a16:creationId xmlns:a16="http://schemas.microsoft.com/office/drawing/2014/main" id="{ABA1522C-818B-FBCF-9535-432A8EE194F1}"/>
                </a:ext>
              </a:extLst>
            </p:cNvPr>
            <p:cNvSpPr>
              <a:spLocks/>
            </p:cNvSpPr>
            <p:nvPr/>
          </p:nvSpPr>
          <p:spPr bwMode="auto">
            <a:xfrm>
              <a:off x="7076750" y="2490721"/>
              <a:ext cx="349758" cy="376476"/>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5" name="Freeform 364">
              <a:extLst>
                <a:ext uri="{FF2B5EF4-FFF2-40B4-BE49-F238E27FC236}">
                  <a16:creationId xmlns:a16="http://schemas.microsoft.com/office/drawing/2014/main" id="{FFA80856-65AB-F9D5-BF0F-84E75746DE85}"/>
                </a:ext>
              </a:extLst>
            </p:cNvPr>
            <p:cNvSpPr>
              <a:spLocks/>
            </p:cNvSpPr>
            <p:nvPr/>
          </p:nvSpPr>
          <p:spPr bwMode="auto">
            <a:xfrm>
              <a:off x="5859883" y="5155196"/>
              <a:ext cx="242887"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6" name="Freeform 368">
              <a:extLst>
                <a:ext uri="{FF2B5EF4-FFF2-40B4-BE49-F238E27FC236}">
                  <a16:creationId xmlns:a16="http://schemas.microsoft.com/office/drawing/2014/main" id="{333E8301-EE0F-E360-7015-8C2639266691}"/>
                </a:ext>
              </a:extLst>
            </p:cNvPr>
            <p:cNvSpPr>
              <a:spLocks/>
            </p:cNvSpPr>
            <p:nvPr/>
          </p:nvSpPr>
          <p:spPr bwMode="auto">
            <a:xfrm>
              <a:off x="6102770" y="5155196"/>
              <a:ext cx="242887" cy="301181"/>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7" name="Freeform 370">
              <a:extLst>
                <a:ext uri="{FF2B5EF4-FFF2-40B4-BE49-F238E27FC236}">
                  <a16:creationId xmlns:a16="http://schemas.microsoft.com/office/drawing/2014/main" id="{B15F454F-B152-F9E2-51AF-540445F8C41F}"/>
                </a:ext>
              </a:extLst>
            </p:cNvPr>
            <p:cNvSpPr>
              <a:spLocks/>
            </p:cNvSpPr>
            <p:nvPr/>
          </p:nvSpPr>
          <p:spPr bwMode="auto">
            <a:xfrm>
              <a:off x="6586117" y="6197184"/>
              <a:ext cx="242887" cy="30361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8" name="Freeform 372">
              <a:extLst>
                <a:ext uri="{FF2B5EF4-FFF2-40B4-BE49-F238E27FC236}">
                  <a16:creationId xmlns:a16="http://schemas.microsoft.com/office/drawing/2014/main" id="{7F7A9D94-116F-8B96-F626-14C7B14102D7}"/>
                </a:ext>
              </a:extLst>
            </p:cNvPr>
            <p:cNvSpPr>
              <a:spLocks/>
            </p:cNvSpPr>
            <p:nvPr/>
          </p:nvSpPr>
          <p:spPr bwMode="auto">
            <a:xfrm>
              <a:off x="7254057" y="6155892"/>
              <a:ext cx="272034" cy="330327"/>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9" name="Freeform 374">
              <a:extLst>
                <a:ext uri="{FF2B5EF4-FFF2-40B4-BE49-F238E27FC236}">
                  <a16:creationId xmlns:a16="http://schemas.microsoft.com/office/drawing/2014/main" id="{36CD6656-AEA6-FC01-5A15-ABD78EE4502A}"/>
                </a:ext>
              </a:extLst>
            </p:cNvPr>
            <p:cNvSpPr>
              <a:spLocks/>
            </p:cNvSpPr>
            <p:nvPr/>
          </p:nvSpPr>
          <p:spPr bwMode="auto">
            <a:xfrm>
              <a:off x="4621157" y="1995230"/>
              <a:ext cx="335185" cy="369189"/>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0" name="Freeform 376">
              <a:extLst>
                <a:ext uri="{FF2B5EF4-FFF2-40B4-BE49-F238E27FC236}">
                  <a16:creationId xmlns:a16="http://schemas.microsoft.com/office/drawing/2014/main" id="{04BD1102-5DF7-BE3C-E351-4511F79595C3}"/>
                </a:ext>
              </a:extLst>
            </p:cNvPr>
            <p:cNvSpPr>
              <a:spLocks/>
            </p:cNvSpPr>
            <p:nvPr/>
          </p:nvSpPr>
          <p:spPr bwMode="auto">
            <a:xfrm>
              <a:off x="4047942" y="2342558"/>
              <a:ext cx="352188" cy="369189"/>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1" name="Freeform 378">
              <a:extLst>
                <a:ext uri="{FF2B5EF4-FFF2-40B4-BE49-F238E27FC236}">
                  <a16:creationId xmlns:a16="http://schemas.microsoft.com/office/drawing/2014/main" id="{224FBE29-91F8-9D1E-935F-8586161E474D}"/>
                </a:ext>
              </a:extLst>
            </p:cNvPr>
            <p:cNvSpPr>
              <a:spLocks/>
            </p:cNvSpPr>
            <p:nvPr/>
          </p:nvSpPr>
          <p:spPr bwMode="auto">
            <a:xfrm>
              <a:off x="4414703" y="2097243"/>
              <a:ext cx="344900" cy="374047"/>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2" name="Freeform 380">
              <a:extLst>
                <a:ext uri="{FF2B5EF4-FFF2-40B4-BE49-F238E27FC236}">
                  <a16:creationId xmlns:a16="http://schemas.microsoft.com/office/drawing/2014/main" id="{340B88CE-60D6-69BC-93D4-2DC69DD29633}"/>
                </a:ext>
              </a:extLst>
            </p:cNvPr>
            <p:cNvSpPr>
              <a:spLocks/>
            </p:cNvSpPr>
            <p:nvPr/>
          </p:nvSpPr>
          <p:spPr bwMode="auto">
            <a:xfrm>
              <a:off x="4225251" y="2213829"/>
              <a:ext cx="347330" cy="371619"/>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3" name="Freeform 382">
              <a:extLst>
                <a:ext uri="{FF2B5EF4-FFF2-40B4-BE49-F238E27FC236}">
                  <a16:creationId xmlns:a16="http://schemas.microsoft.com/office/drawing/2014/main" id="{1426399F-C5C8-B8BE-7BB7-0E266A3DC9E5}"/>
                </a:ext>
              </a:extLst>
            </p:cNvPr>
            <p:cNvSpPr>
              <a:spLocks/>
            </p:cNvSpPr>
            <p:nvPr/>
          </p:nvSpPr>
          <p:spPr bwMode="auto">
            <a:xfrm>
              <a:off x="5301242" y="1800920"/>
              <a:ext cx="281749" cy="337614"/>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4" name="Freeform 384">
              <a:extLst>
                <a:ext uri="{FF2B5EF4-FFF2-40B4-BE49-F238E27FC236}">
                  <a16:creationId xmlns:a16="http://schemas.microsoft.com/office/drawing/2014/main" id="{21FAD8A4-417A-748F-A4D5-517F74416BF6}"/>
                </a:ext>
              </a:extLst>
            </p:cNvPr>
            <p:cNvSpPr>
              <a:spLocks/>
            </p:cNvSpPr>
            <p:nvPr/>
          </p:nvSpPr>
          <p:spPr bwMode="auto">
            <a:xfrm>
              <a:off x="5068070" y="1844640"/>
              <a:ext cx="303610" cy="352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5" name="Freeform 386">
              <a:extLst>
                <a:ext uri="{FF2B5EF4-FFF2-40B4-BE49-F238E27FC236}">
                  <a16:creationId xmlns:a16="http://schemas.microsoft.com/office/drawing/2014/main" id="{10B80D45-2F02-870B-A7D3-A73103E2DB0B}"/>
                </a:ext>
              </a:extLst>
            </p:cNvPr>
            <p:cNvSpPr>
              <a:spLocks/>
            </p:cNvSpPr>
            <p:nvPr/>
          </p:nvSpPr>
          <p:spPr bwMode="auto">
            <a:xfrm>
              <a:off x="4839755" y="1912648"/>
              <a:ext cx="320611" cy="359474"/>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6" name="Freeform 388">
              <a:extLst>
                <a:ext uri="{FF2B5EF4-FFF2-40B4-BE49-F238E27FC236}">
                  <a16:creationId xmlns:a16="http://schemas.microsoft.com/office/drawing/2014/main" id="{59D2EFAD-7746-418A-E222-D6563AEE4A45}"/>
                </a:ext>
              </a:extLst>
            </p:cNvPr>
            <p:cNvSpPr>
              <a:spLocks/>
            </p:cNvSpPr>
            <p:nvPr/>
          </p:nvSpPr>
          <p:spPr bwMode="auto">
            <a:xfrm>
              <a:off x="5748155" y="1244707"/>
              <a:ext cx="242887" cy="308468"/>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7" name="Freeform 390">
              <a:extLst>
                <a:ext uri="{FF2B5EF4-FFF2-40B4-BE49-F238E27FC236}">
                  <a16:creationId xmlns:a16="http://schemas.microsoft.com/office/drawing/2014/main" id="{07A2D2DB-1619-D860-9609-3053E8591B82}"/>
                </a:ext>
              </a:extLst>
            </p:cNvPr>
            <p:cNvSpPr>
              <a:spLocks/>
            </p:cNvSpPr>
            <p:nvPr/>
          </p:nvSpPr>
          <p:spPr bwMode="auto">
            <a:xfrm>
              <a:off x="5017064" y="1320003"/>
              <a:ext cx="308468" cy="349758"/>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8" name="Freeform 392">
              <a:extLst>
                <a:ext uri="{FF2B5EF4-FFF2-40B4-BE49-F238E27FC236}">
                  <a16:creationId xmlns:a16="http://schemas.microsoft.com/office/drawing/2014/main" id="{C853B452-D83E-9E62-5C4D-0EB61F30BAF2}"/>
                </a:ext>
              </a:extLst>
            </p:cNvPr>
            <p:cNvSpPr>
              <a:spLocks/>
            </p:cNvSpPr>
            <p:nvPr/>
          </p:nvSpPr>
          <p:spPr bwMode="auto">
            <a:xfrm>
              <a:off x="4776605" y="1380724"/>
              <a:ext cx="325469" cy="361903"/>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9" name="Freeform 394">
              <a:extLst>
                <a:ext uri="{FF2B5EF4-FFF2-40B4-BE49-F238E27FC236}">
                  <a16:creationId xmlns:a16="http://schemas.microsoft.com/office/drawing/2014/main" id="{AD2FAA29-F67A-8F96-D1F6-0D394C87C1B9}"/>
                </a:ext>
              </a:extLst>
            </p:cNvPr>
            <p:cNvSpPr>
              <a:spLocks/>
            </p:cNvSpPr>
            <p:nvPr/>
          </p:nvSpPr>
          <p:spPr bwMode="auto">
            <a:xfrm>
              <a:off x="5507697" y="1251994"/>
              <a:ext cx="259890" cy="323041"/>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0" name="Freeform 396">
              <a:extLst>
                <a:ext uri="{FF2B5EF4-FFF2-40B4-BE49-F238E27FC236}">
                  <a16:creationId xmlns:a16="http://schemas.microsoft.com/office/drawing/2014/main" id="{B2826F9C-CF85-DC20-0921-14111A1361B6}"/>
                </a:ext>
              </a:extLst>
            </p:cNvPr>
            <p:cNvSpPr>
              <a:spLocks/>
            </p:cNvSpPr>
            <p:nvPr/>
          </p:nvSpPr>
          <p:spPr bwMode="auto">
            <a:xfrm>
              <a:off x="4538575" y="1460878"/>
              <a:ext cx="340042" cy="371619"/>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1" name="Freeform 398">
              <a:extLst>
                <a:ext uri="{FF2B5EF4-FFF2-40B4-BE49-F238E27FC236}">
                  <a16:creationId xmlns:a16="http://schemas.microsoft.com/office/drawing/2014/main" id="{5254EC10-833C-250E-72B1-50EC72EEADBA}"/>
                </a:ext>
              </a:extLst>
            </p:cNvPr>
            <p:cNvSpPr>
              <a:spLocks/>
            </p:cNvSpPr>
            <p:nvPr/>
          </p:nvSpPr>
          <p:spPr bwMode="auto">
            <a:xfrm>
              <a:off x="5264809" y="1276283"/>
              <a:ext cx="284179" cy="337614"/>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2" name="Freeform 400">
              <a:extLst>
                <a:ext uri="{FF2B5EF4-FFF2-40B4-BE49-F238E27FC236}">
                  <a16:creationId xmlns:a16="http://schemas.microsoft.com/office/drawing/2014/main" id="{55228480-934C-ADF5-9C20-F0E214E75242}"/>
                </a:ext>
              </a:extLst>
            </p:cNvPr>
            <p:cNvSpPr>
              <a:spLocks/>
            </p:cNvSpPr>
            <p:nvPr/>
          </p:nvSpPr>
          <p:spPr bwMode="auto">
            <a:xfrm>
              <a:off x="3712757" y="1934507"/>
              <a:ext cx="366761" cy="378905"/>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3" name="Freeform 402">
              <a:extLst>
                <a:ext uri="{FF2B5EF4-FFF2-40B4-BE49-F238E27FC236}">
                  <a16:creationId xmlns:a16="http://schemas.microsoft.com/office/drawing/2014/main" id="{D7123487-56E8-C7E5-8318-FBEAA14FAB74}"/>
                </a:ext>
              </a:extLst>
            </p:cNvPr>
            <p:cNvSpPr>
              <a:spLocks/>
            </p:cNvSpPr>
            <p:nvPr/>
          </p:nvSpPr>
          <p:spPr bwMode="auto">
            <a:xfrm>
              <a:off x="4312690" y="1558033"/>
              <a:ext cx="349758" cy="376476"/>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4" name="Freeform 404">
              <a:extLst>
                <a:ext uri="{FF2B5EF4-FFF2-40B4-BE49-F238E27FC236}">
                  <a16:creationId xmlns:a16="http://schemas.microsoft.com/office/drawing/2014/main" id="{AF270280-840E-287F-9D3F-50D13BE24DF7}"/>
                </a:ext>
              </a:extLst>
            </p:cNvPr>
            <p:cNvSpPr>
              <a:spLocks/>
            </p:cNvSpPr>
            <p:nvPr/>
          </p:nvSpPr>
          <p:spPr bwMode="auto">
            <a:xfrm>
              <a:off x="3902210" y="1798490"/>
              <a:ext cx="359473" cy="376476"/>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5" name="Freeform 407">
              <a:extLst>
                <a:ext uri="{FF2B5EF4-FFF2-40B4-BE49-F238E27FC236}">
                  <a16:creationId xmlns:a16="http://schemas.microsoft.com/office/drawing/2014/main" id="{EDF050B4-19E7-D34A-C978-8A6A57EC4730}"/>
                </a:ext>
              </a:extLst>
            </p:cNvPr>
            <p:cNvSpPr>
              <a:spLocks/>
            </p:cNvSpPr>
            <p:nvPr/>
          </p:nvSpPr>
          <p:spPr bwMode="auto">
            <a:xfrm>
              <a:off x="4101379" y="1672189"/>
              <a:ext cx="354616" cy="378905"/>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6" name="Freeform 417">
              <a:extLst>
                <a:ext uri="{FF2B5EF4-FFF2-40B4-BE49-F238E27FC236}">
                  <a16:creationId xmlns:a16="http://schemas.microsoft.com/office/drawing/2014/main" id="{7A62F3A4-DBC4-E33F-A76B-5A19BF5109CB}"/>
                </a:ext>
              </a:extLst>
            </p:cNvPr>
            <p:cNvSpPr>
              <a:spLocks/>
            </p:cNvSpPr>
            <p:nvPr/>
          </p:nvSpPr>
          <p:spPr bwMode="auto">
            <a:xfrm>
              <a:off x="5726295" y="722498"/>
              <a:ext cx="264748" cy="308468"/>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7" name="Freeform 431">
              <a:extLst>
                <a:ext uri="{FF2B5EF4-FFF2-40B4-BE49-F238E27FC236}">
                  <a16:creationId xmlns:a16="http://schemas.microsoft.com/office/drawing/2014/main" id="{081E05BC-04B6-7326-80D7-DAC3B711E3CD}"/>
                </a:ext>
              </a:extLst>
            </p:cNvPr>
            <p:cNvSpPr>
              <a:spLocks/>
            </p:cNvSpPr>
            <p:nvPr/>
          </p:nvSpPr>
          <p:spPr bwMode="auto">
            <a:xfrm>
              <a:off x="5536843" y="1774202"/>
              <a:ext cx="250175" cy="323041"/>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248" name="Freeform 433">
              <a:extLst>
                <a:ext uri="{FF2B5EF4-FFF2-40B4-BE49-F238E27FC236}">
                  <a16:creationId xmlns:a16="http://schemas.microsoft.com/office/drawing/2014/main" id="{55716B9D-58F4-8092-57A1-A73399EC0EDD}"/>
                </a:ext>
              </a:extLst>
            </p:cNvPr>
            <p:cNvSpPr>
              <a:spLocks/>
            </p:cNvSpPr>
            <p:nvPr/>
          </p:nvSpPr>
          <p:spPr bwMode="auto">
            <a:xfrm>
              <a:off x="7050033" y="6187467"/>
              <a:ext cx="235602" cy="313326"/>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9" name="Freeform 224">
              <a:extLst>
                <a:ext uri="{FF2B5EF4-FFF2-40B4-BE49-F238E27FC236}">
                  <a16:creationId xmlns:a16="http://schemas.microsoft.com/office/drawing/2014/main" id="{56AD2AE6-D7BA-FCEB-4B6B-75D7D2A5852C}"/>
                </a:ext>
              </a:extLst>
            </p:cNvPr>
            <p:cNvSpPr>
              <a:spLocks/>
            </p:cNvSpPr>
            <p:nvPr/>
          </p:nvSpPr>
          <p:spPr bwMode="auto">
            <a:xfrm>
              <a:off x="2372019" y="2585446"/>
              <a:ext cx="393478" cy="378905"/>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0" name="Freeform 220">
              <a:extLst>
                <a:ext uri="{FF2B5EF4-FFF2-40B4-BE49-F238E27FC236}">
                  <a16:creationId xmlns:a16="http://schemas.microsoft.com/office/drawing/2014/main" id="{8EE58A77-6EAF-4A39-AFBE-89EBB4A6D1BC}"/>
                </a:ext>
              </a:extLst>
            </p:cNvPr>
            <p:cNvSpPr>
              <a:spLocks/>
            </p:cNvSpPr>
            <p:nvPr/>
          </p:nvSpPr>
          <p:spPr bwMode="auto">
            <a:xfrm>
              <a:off x="2517751" y="2371705"/>
              <a:ext cx="393478" cy="386192"/>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1" name="Freeform 218">
              <a:extLst>
                <a:ext uri="{FF2B5EF4-FFF2-40B4-BE49-F238E27FC236}">
                  <a16:creationId xmlns:a16="http://schemas.microsoft.com/office/drawing/2014/main" id="{1FB1ED70-DDFC-273C-4F3F-CBC85F0D78C1}"/>
                </a:ext>
              </a:extLst>
            </p:cNvPr>
            <p:cNvSpPr>
              <a:spLocks/>
            </p:cNvSpPr>
            <p:nvPr/>
          </p:nvSpPr>
          <p:spPr bwMode="auto">
            <a:xfrm>
              <a:off x="2678057" y="2172537"/>
              <a:ext cx="393478" cy="391050"/>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2" name="Freeform 222">
              <a:extLst>
                <a:ext uri="{FF2B5EF4-FFF2-40B4-BE49-F238E27FC236}">
                  <a16:creationId xmlns:a16="http://schemas.microsoft.com/office/drawing/2014/main" id="{DB705540-F8FA-6DBB-2EA3-38516FB9CC91}"/>
                </a:ext>
              </a:extLst>
            </p:cNvPr>
            <p:cNvSpPr>
              <a:spLocks/>
            </p:cNvSpPr>
            <p:nvPr/>
          </p:nvSpPr>
          <p:spPr bwMode="auto">
            <a:xfrm>
              <a:off x="2848078" y="1987943"/>
              <a:ext cx="388620" cy="391050"/>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3" name="Freeform 226">
              <a:extLst>
                <a:ext uri="{FF2B5EF4-FFF2-40B4-BE49-F238E27FC236}">
                  <a16:creationId xmlns:a16="http://schemas.microsoft.com/office/drawing/2014/main" id="{D3D9E12B-CE34-CEC1-BEC4-E45B63D33ED9}"/>
                </a:ext>
              </a:extLst>
            </p:cNvPr>
            <p:cNvSpPr>
              <a:spLocks/>
            </p:cNvSpPr>
            <p:nvPr/>
          </p:nvSpPr>
          <p:spPr bwMode="auto">
            <a:xfrm>
              <a:off x="3027815" y="1820351"/>
              <a:ext cx="383762" cy="38862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4" name="Freeform 366">
              <a:extLst>
                <a:ext uri="{FF2B5EF4-FFF2-40B4-BE49-F238E27FC236}">
                  <a16:creationId xmlns:a16="http://schemas.microsoft.com/office/drawing/2014/main" id="{6151AAE5-CF2B-6DD8-447B-0706D373FF2A}"/>
                </a:ext>
              </a:extLst>
            </p:cNvPr>
            <p:cNvSpPr>
              <a:spLocks/>
            </p:cNvSpPr>
            <p:nvPr/>
          </p:nvSpPr>
          <p:spPr bwMode="auto">
            <a:xfrm>
              <a:off x="6345658" y="5155196"/>
              <a:ext cx="240459" cy="301181"/>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5" name="Freeform 59">
              <a:extLst>
                <a:ext uri="{FF2B5EF4-FFF2-40B4-BE49-F238E27FC236}">
                  <a16:creationId xmlns:a16="http://schemas.microsoft.com/office/drawing/2014/main" id="{D77D80E3-8912-1DF3-DF8A-90449178222F}"/>
                </a:ext>
              </a:extLst>
            </p:cNvPr>
            <p:cNvSpPr>
              <a:spLocks/>
            </p:cNvSpPr>
            <p:nvPr/>
          </p:nvSpPr>
          <p:spPr bwMode="auto">
            <a:xfrm>
              <a:off x="6416096" y="1774202"/>
              <a:ext cx="250175" cy="323041"/>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grpSp>
      <p:grpSp>
        <p:nvGrpSpPr>
          <p:cNvPr id="1256" name="Gruppieren 1255">
            <a:extLst>
              <a:ext uri="{FF2B5EF4-FFF2-40B4-BE49-F238E27FC236}">
                <a16:creationId xmlns:a16="http://schemas.microsoft.com/office/drawing/2014/main" id="{6291AC9E-5C59-7EF4-ED19-DA5DF7E9B8C2}"/>
              </a:ext>
            </a:extLst>
          </p:cNvPr>
          <p:cNvGrpSpPr/>
          <p:nvPr/>
        </p:nvGrpSpPr>
        <p:grpSpPr>
          <a:xfrm>
            <a:off x="11498983" y="5373098"/>
            <a:ext cx="97200" cy="1138241"/>
            <a:chOff x="11498983" y="5373098"/>
            <a:chExt cx="97200" cy="1138241"/>
          </a:xfrm>
          <a:noFill/>
        </p:grpSpPr>
        <p:sp>
          <p:nvSpPr>
            <p:cNvPr id="1257" name="Ellipse 1256">
              <a:extLst>
                <a:ext uri="{FF2B5EF4-FFF2-40B4-BE49-F238E27FC236}">
                  <a16:creationId xmlns:a16="http://schemas.microsoft.com/office/drawing/2014/main" id="{3795CAF3-6D67-DBAE-B41F-196A76ADE77A}"/>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58" name="Ellipse 1257">
              <a:extLst>
                <a:ext uri="{FF2B5EF4-FFF2-40B4-BE49-F238E27FC236}">
                  <a16:creationId xmlns:a16="http://schemas.microsoft.com/office/drawing/2014/main" id="{993494CF-C613-2BE4-5A48-34BAF01E97C1}"/>
                </a:ext>
              </a:extLst>
            </p:cNvPr>
            <p:cNvSpPr>
              <a:spLocks noChangeAspect="1"/>
            </p:cNvSpPr>
            <p:nvPr/>
          </p:nvSpPr>
          <p:spPr>
            <a:xfrm>
              <a:off x="11498983" y="5997722"/>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59" name="Ellipse 1258">
              <a:extLst>
                <a:ext uri="{FF2B5EF4-FFF2-40B4-BE49-F238E27FC236}">
                  <a16:creationId xmlns:a16="http://schemas.microsoft.com/office/drawing/2014/main" id="{09107189-1632-06FA-C9DB-435AFE1B5FB6}"/>
                </a:ext>
              </a:extLst>
            </p:cNvPr>
            <p:cNvSpPr>
              <a:spLocks noChangeAspect="1"/>
            </p:cNvSpPr>
            <p:nvPr/>
          </p:nvSpPr>
          <p:spPr>
            <a:xfrm>
              <a:off x="11498983" y="5789514"/>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60" name="Ellipse 1259">
              <a:extLst>
                <a:ext uri="{FF2B5EF4-FFF2-40B4-BE49-F238E27FC236}">
                  <a16:creationId xmlns:a16="http://schemas.microsoft.com/office/drawing/2014/main" id="{1777995F-8439-4D4D-AC9C-2A79BBEC7537}"/>
                </a:ext>
              </a:extLst>
            </p:cNvPr>
            <p:cNvSpPr>
              <a:spLocks noChangeAspect="1"/>
            </p:cNvSpPr>
            <p:nvPr/>
          </p:nvSpPr>
          <p:spPr>
            <a:xfrm>
              <a:off x="11498983" y="6205930"/>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61" name="Ellipse 1260">
              <a:extLst>
                <a:ext uri="{FF2B5EF4-FFF2-40B4-BE49-F238E27FC236}">
                  <a16:creationId xmlns:a16="http://schemas.microsoft.com/office/drawing/2014/main" id="{1AED2871-3ABA-ACD9-3443-714F006749B2}"/>
                </a:ext>
              </a:extLst>
            </p:cNvPr>
            <p:cNvSpPr>
              <a:spLocks noChangeAspect="1"/>
            </p:cNvSpPr>
            <p:nvPr/>
          </p:nvSpPr>
          <p:spPr>
            <a:xfrm>
              <a:off x="11498983" y="5373098"/>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62" name="Ellipse 1261">
              <a:extLst>
                <a:ext uri="{FF2B5EF4-FFF2-40B4-BE49-F238E27FC236}">
                  <a16:creationId xmlns:a16="http://schemas.microsoft.com/office/drawing/2014/main" id="{25FDAD62-5F6B-6E6F-EFA3-2579E2502E7D}"/>
                </a:ext>
              </a:extLst>
            </p:cNvPr>
            <p:cNvSpPr>
              <a:spLocks noChangeAspect="1"/>
            </p:cNvSpPr>
            <p:nvPr/>
          </p:nvSpPr>
          <p:spPr>
            <a:xfrm>
              <a:off x="11498983" y="5581306"/>
              <a:ext cx="97200" cy="97200"/>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891343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098800" y="2303253"/>
            <a:ext cx="9149586" cy="3873709"/>
          </a:xfrm>
        </p:spPr>
        <p:txBody>
          <a:bodyPr/>
          <a:lstStyle/>
          <a:p>
            <a:pPr lvl="1"/>
            <a:r>
              <a:rPr lang="fr-FR" noProof="0" dirty="0"/>
              <a:t>Conseil national</a:t>
            </a:r>
          </a:p>
          <a:p>
            <a:pPr lvl="1"/>
            <a:r>
              <a:rPr lang="fr-FR" noProof="0" dirty="0"/>
              <a:t>Conseil des États</a:t>
            </a:r>
          </a:p>
          <a:p>
            <a:pPr lvl="1"/>
            <a:r>
              <a:rPr lang="fr-FR" noProof="0" dirty="0"/>
              <a:t>Bicaméralisme parfait</a:t>
            </a:r>
          </a:p>
          <a:p>
            <a:pPr lvl="1"/>
            <a:r>
              <a:rPr lang="fr-FR" noProof="0" dirty="0"/>
              <a:t>Composition</a:t>
            </a:r>
          </a:p>
        </p:txBody>
      </p:sp>
      <p:sp>
        <p:nvSpPr>
          <p:cNvPr id="2" name="Titel 1"/>
          <p:cNvSpPr>
            <a:spLocks noGrp="1"/>
          </p:cNvSpPr>
          <p:nvPr>
            <p:ph type="title"/>
          </p:nvPr>
        </p:nvSpPr>
        <p:spPr/>
        <p:txBody>
          <a:bodyPr/>
          <a:lstStyle/>
          <a:p>
            <a:r>
              <a:rPr lang="fr-CH" noProof="0" dirty="0"/>
              <a:t>Qu’est-ce que le Parlement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3</a:t>
            </a:fld>
            <a:endParaRPr lang="de-CH"/>
          </a:p>
        </p:txBody>
      </p:sp>
      <p:sp>
        <p:nvSpPr>
          <p:cNvPr id="6" name="Rechteck 5">
            <a:hlinkClick r:id="rId3" action="ppaction://hlinksldjump"/>
          </p:cNvPr>
          <p:cNvSpPr/>
          <p:nvPr/>
        </p:nvSpPr>
        <p:spPr>
          <a:xfrm>
            <a:off x="1703512" y="2303252"/>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703512" y="319993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Rechteck 7">
            <a:hlinkClick r:id="rId5" action="ppaction://hlinksldjump"/>
          </p:cNvPr>
          <p:cNvSpPr/>
          <p:nvPr/>
        </p:nvSpPr>
        <p:spPr>
          <a:xfrm>
            <a:off x="1703512" y="2751593"/>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703512" y="3648274"/>
            <a:ext cx="6408712"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5731421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1384" y="1115367"/>
            <a:ext cx="2322861" cy="1687574"/>
          </a:xfrm>
        </p:spPr>
        <p:txBody>
          <a:bodyPr/>
          <a:lstStyle/>
          <a:p>
            <a:r>
              <a:rPr lang="fr-CH" dirty="0"/>
              <a:t>Le Groupe du Centre.</a:t>
            </a:r>
          </a:p>
          <a:p>
            <a:r>
              <a:rPr lang="it-IT" dirty="0"/>
              <a:t>Le Centre. PEV.</a:t>
            </a:r>
          </a:p>
          <a:p>
            <a:r>
              <a:rPr lang="it-IT" dirty="0"/>
              <a:t>M-E</a:t>
            </a:r>
            <a:endParaRPr lang="fr-CH" dirty="0">
              <a:solidFill>
                <a:schemeClr val="bg1"/>
              </a:solidFill>
            </a:endParaRPr>
          </a:p>
          <a:p>
            <a:r>
              <a:rPr lang="fr-CH" dirty="0">
                <a:solidFill>
                  <a:schemeClr val="bg1"/>
                </a:solidFill>
              </a:rPr>
              <a:t>15 députés au </a:t>
            </a:r>
          </a:p>
          <a:p>
            <a:r>
              <a:rPr lang="fr-CH" dirty="0">
                <a:solidFill>
                  <a:schemeClr val="bg1"/>
                </a:solidFill>
              </a:rPr>
              <a:t>Conseil des États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30</a:t>
            </a:fld>
            <a:endParaRPr lang="de-CH"/>
          </a:p>
        </p:txBody>
      </p:sp>
      <p:grpSp>
        <p:nvGrpSpPr>
          <p:cNvPr id="6" name="Gruppieren 5">
            <a:extLst>
              <a:ext uri="{FF2B5EF4-FFF2-40B4-BE49-F238E27FC236}">
                <a16:creationId xmlns:a16="http://schemas.microsoft.com/office/drawing/2014/main" id="{FA1A2620-9B96-31FD-77D7-93C6DFA00DE5}"/>
              </a:ext>
            </a:extLst>
          </p:cNvPr>
          <p:cNvGrpSpPr/>
          <p:nvPr/>
        </p:nvGrpSpPr>
        <p:grpSpPr>
          <a:xfrm>
            <a:off x="2874245" y="2499245"/>
            <a:ext cx="6447555" cy="4017977"/>
            <a:chOff x="2874245" y="2499245"/>
            <a:chExt cx="6447555" cy="4017977"/>
          </a:xfrm>
        </p:grpSpPr>
        <p:sp>
          <p:nvSpPr>
            <p:cNvPr id="12" name="Freeform 287">
              <a:extLst>
                <a:ext uri="{FF2B5EF4-FFF2-40B4-BE49-F238E27FC236}">
                  <a16:creationId xmlns:a16="http://schemas.microsoft.com/office/drawing/2014/main" id="{1D71C519-E3D8-53B4-8416-DC8641AC6083}"/>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285">
              <a:extLst>
                <a:ext uri="{FF2B5EF4-FFF2-40B4-BE49-F238E27FC236}">
                  <a16:creationId xmlns:a16="http://schemas.microsoft.com/office/drawing/2014/main" id="{1440C47E-EFB3-E6D9-CACE-20E3AF9CD430}"/>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283">
              <a:extLst>
                <a:ext uri="{FF2B5EF4-FFF2-40B4-BE49-F238E27FC236}">
                  <a16:creationId xmlns:a16="http://schemas.microsoft.com/office/drawing/2014/main" id="{4618F0AD-9866-9FE6-0DAA-2F578D57C997}"/>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24">
              <a:extLst>
                <a:ext uri="{FF2B5EF4-FFF2-40B4-BE49-F238E27FC236}">
                  <a16:creationId xmlns:a16="http://schemas.microsoft.com/office/drawing/2014/main" id="{D109E1F5-74B8-0B29-CCFA-34E7EBA7D65E}"/>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26">
              <a:extLst>
                <a:ext uri="{FF2B5EF4-FFF2-40B4-BE49-F238E27FC236}">
                  <a16:creationId xmlns:a16="http://schemas.microsoft.com/office/drawing/2014/main" id="{E81D96D7-3B8E-14F9-21F9-B8DC6F43589E}"/>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28">
              <a:extLst>
                <a:ext uri="{FF2B5EF4-FFF2-40B4-BE49-F238E27FC236}">
                  <a16:creationId xmlns:a16="http://schemas.microsoft.com/office/drawing/2014/main" id="{11A37C51-70CE-0C8B-93AE-001CF7C04EB0}"/>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265">
              <a:extLst>
                <a:ext uri="{FF2B5EF4-FFF2-40B4-BE49-F238E27FC236}">
                  <a16:creationId xmlns:a16="http://schemas.microsoft.com/office/drawing/2014/main" id="{CEAB26A1-A2BF-7E6A-5087-37127AE25F6B}"/>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249">
              <a:extLst>
                <a:ext uri="{FF2B5EF4-FFF2-40B4-BE49-F238E27FC236}">
                  <a16:creationId xmlns:a16="http://schemas.microsoft.com/office/drawing/2014/main" id="{5AC268F1-7DAA-97D7-C15C-18F4C432CBAD}"/>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251">
              <a:extLst>
                <a:ext uri="{FF2B5EF4-FFF2-40B4-BE49-F238E27FC236}">
                  <a16:creationId xmlns:a16="http://schemas.microsoft.com/office/drawing/2014/main" id="{64C3D765-7623-4AE9-59D5-BC8B42F12666}"/>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69">
              <a:extLst>
                <a:ext uri="{FF2B5EF4-FFF2-40B4-BE49-F238E27FC236}">
                  <a16:creationId xmlns:a16="http://schemas.microsoft.com/office/drawing/2014/main" id="{8B91345A-E045-4FF5-62FB-40B020D5E6B2}"/>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71">
              <a:extLst>
                <a:ext uri="{FF2B5EF4-FFF2-40B4-BE49-F238E27FC236}">
                  <a16:creationId xmlns:a16="http://schemas.microsoft.com/office/drawing/2014/main" id="{6820EEB8-82D4-64CB-ED23-C63932A6518A}"/>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93">
              <a:extLst>
                <a:ext uri="{FF2B5EF4-FFF2-40B4-BE49-F238E27FC236}">
                  <a16:creationId xmlns:a16="http://schemas.microsoft.com/office/drawing/2014/main" id="{53D4696C-CEB5-B2CE-7E34-BD94555C04D9}"/>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59">
              <a:extLst>
                <a:ext uri="{FF2B5EF4-FFF2-40B4-BE49-F238E27FC236}">
                  <a16:creationId xmlns:a16="http://schemas.microsoft.com/office/drawing/2014/main" id="{054B1355-3E7B-5371-B677-ADAF020EE6A9}"/>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73">
              <a:extLst>
                <a:ext uri="{FF2B5EF4-FFF2-40B4-BE49-F238E27FC236}">
                  <a16:creationId xmlns:a16="http://schemas.microsoft.com/office/drawing/2014/main" id="{C1B7EF69-2597-939C-228A-F6C6EC7D4AC3}"/>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75">
              <a:extLst>
                <a:ext uri="{FF2B5EF4-FFF2-40B4-BE49-F238E27FC236}">
                  <a16:creationId xmlns:a16="http://schemas.microsoft.com/office/drawing/2014/main" id="{2E88CDA5-9B08-9AB9-A3BE-BFC1638C7BAB}"/>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77">
              <a:extLst>
                <a:ext uri="{FF2B5EF4-FFF2-40B4-BE49-F238E27FC236}">
                  <a16:creationId xmlns:a16="http://schemas.microsoft.com/office/drawing/2014/main" id="{F7C072A3-1BB7-0D69-FF5B-1E491297E0B8}"/>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9">
              <a:extLst>
                <a:ext uri="{FF2B5EF4-FFF2-40B4-BE49-F238E27FC236}">
                  <a16:creationId xmlns:a16="http://schemas.microsoft.com/office/drawing/2014/main" id="{3ACF2AC4-89BD-CC0C-6FF8-DDC213AD2DB1}"/>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311">
              <a:extLst>
                <a:ext uri="{FF2B5EF4-FFF2-40B4-BE49-F238E27FC236}">
                  <a16:creationId xmlns:a16="http://schemas.microsoft.com/office/drawing/2014/main" id="{2B1730A3-F0B4-C4CA-BE71-03A921269E2C}"/>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57">
              <a:extLst>
                <a:ext uri="{FF2B5EF4-FFF2-40B4-BE49-F238E27FC236}">
                  <a16:creationId xmlns:a16="http://schemas.microsoft.com/office/drawing/2014/main" id="{F8A111B5-5985-DB60-A726-4D0C607B8ABE}"/>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281">
              <a:extLst>
                <a:ext uri="{FF2B5EF4-FFF2-40B4-BE49-F238E27FC236}">
                  <a16:creationId xmlns:a16="http://schemas.microsoft.com/office/drawing/2014/main" id="{E6C1FD4E-2272-D5D5-39F0-54ABBFFC78CE}"/>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297">
              <a:extLst>
                <a:ext uri="{FF2B5EF4-FFF2-40B4-BE49-F238E27FC236}">
                  <a16:creationId xmlns:a16="http://schemas.microsoft.com/office/drawing/2014/main" id="{0A34A1A5-35B2-C827-8CD2-BE1CF777FE9B}"/>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13">
              <a:extLst>
                <a:ext uri="{FF2B5EF4-FFF2-40B4-BE49-F238E27FC236}">
                  <a16:creationId xmlns:a16="http://schemas.microsoft.com/office/drawing/2014/main" id="{9DD6810F-A27F-8B30-57E9-3B7A37C638C1}"/>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1">
              <a:extLst>
                <a:ext uri="{FF2B5EF4-FFF2-40B4-BE49-F238E27FC236}">
                  <a16:creationId xmlns:a16="http://schemas.microsoft.com/office/drawing/2014/main" id="{80130B59-8CDF-45A4-C0F1-A7ECC2213FCE}"/>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33">
              <a:extLst>
                <a:ext uri="{FF2B5EF4-FFF2-40B4-BE49-F238E27FC236}">
                  <a16:creationId xmlns:a16="http://schemas.microsoft.com/office/drawing/2014/main" id="{4F39EB01-74D6-1FE6-EF47-74F3C0F4C2DC}"/>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253">
              <a:extLst>
                <a:ext uri="{FF2B5EF4-FFF2-40B4-BE49-F238E27FC236}">
                  <a16:creationId xmlns:a16="http://schemas.microsoft.com/office/drawing/2014/main" id="{8DF418DC-EBF7-1752-C943-212CDDB68D52}"/>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37" name="Freeform 255">
              <a:extLst>
                <a:ext uri="{FF2B5EF4-FFF2-40B4-BE49-F238E27FC236}">
                  <a16:creationId xmlns:a16="http://schemas.microsoft.com/office/drawing/2014/main" id="{38E6A448-E9F9-DBA8-55E4-9150092B2EA1}"/>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261">
              <a:extLst>
                <a:ext uri="{FF2B5EF4-FFF2-40B4-BE49-F238E27FC236}">
                  <a16:creationId xmlns:a16="http://schemas.microsoft.com/office/drawing/2014/main" id="{8127A842-C2EE-30EB-2177-D5732489420D}"/>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263">
              <a:extLst>
                <a:ext uri="{FF2B5EF4-FFF2-40B4-BE49-F238E27FC236}">
                  <a16:creationId xmlns:a16="http://schemas.microsoft.com/office/drawing/2014/main" id="{CAF9C30E-0424-C4CE-CBDB-7DD0AB0F1925}"/>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295">
              <a:extLst>
                <a:ext uri="{FF2B5EF4-FFF2-40B4-BE49-F238E27FC236}">
                  <a16:creationId xmlns:a16="http://schemas.microsoft.com/office/drawing/2014/main" id="{77EAB882-607A-9503-C01C-57DDC7ED8C4F}"/>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335">
              <a:extLst>
                <a:ext uri="{FF2B5EF4-FFF2-40B4-BE49-F238E27FC236}">
                  <a16:creationId xmlns:a16="http://schemas.microsoft.com/office/drawing/2014/main" id="{53B0D8EC-DE03-0EFC-0754-B146972127C4}"/>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337">
              <a:extLst>
                <a:ext uri="{FF2B5EF4-FFF2-40B4-BE49-F238E27FC236}">
                  <a16:creationId xmlns:a16="http://schemas.microsoft.com/office/drawing/2014/main" id="{3844BA2A-B670-FB39-2E54-D97AE5442ABD}"/>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339">
              <a:extLst>
                <a:ext uri="{FF2B5EF4-FFF2-40B4-BE49-F238E27FC236}">
                  <a16:creationId xmlns:a16="http://schemas.microsoft.com/office/drawing/2014/main" id="{F94DB95F-2BCD-E5C7-D81B-B6EEE68DD276}"/>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341">
              <a:extLst>
                <a:ext uri="{FF2B5EF4-FFF2-40B4-BE49-F238E27FC236}">
                  <a16:creationId xmlns:a16="http://schemas.microsoft.com/office/drawing/2014/main" id="{31679C9F-9ED4-7A2E-C4FF-E93A1162A8D3}"/>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343">
              <a:extLst>
                <a:ext uri="{FF2B5EF4-FFF2-40B4-BE49-F238E27FC236}">
                  <a16:creationId xmlns:a16="http://schemas.microsoft.com/office/drawing/2014/main" id="{509F47AA-CD20-2FD5-8775-21EC7B1CBD59}"/>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45">
              <a:extLst>
                <a:ext uri="{FF2B5EF4-FFF2-40B4-BE49-F238E27FC236}">
                  <a16:creationId xmlns:a16="http://schemas.microsoft.com/office/drawing/2014/main" id="{0E35D4F4-43E1-0B65-E567-0766998E4333}"/>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47">
              <a:extLst>
                <a:ext uri="{FF2B5EF4-FFF2-40B4-BE49-F238E27FC236}">
                  <a16:creationId xmlns:a16="http://schemas.microsoft.com/office/drawing/2014/main" id="{BF747843-D885-4835-D2DA-C09D0FB1C0FA}"/>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01">
              <a:extLst>
                <a:ext uri="{FF2B5EF4-FFF2-40B4-BE49-F238E27FC236}">
                  <a16:creationId xmlns:a16="http://schemas.microsoft.com/office/drawing/2014/main" id="{5D7EBEEA-02F2-78D9-CE9B-39DD4295699B}"/>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03">
              <a:extLst>
                <a:ext uri="{FF2B5EF4-FFF2-40B4-BE49-F238E27FC236}">
                  <a16:creationId xmlns:a16="http://schemas.microsoft.com/office/drawing/2014/main" id="{3512113B-5A02-77CB-C379-BF15B53CC623}"/>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05">
              <a:extLst>
                <a:ext uri="{FF2B5EF4-FFF2-40B4-BE49-F238E27FC236}">
                  <a16:creationId xmlns:a16="http://schemas.microsoft.com/office/drawing/2014/main" id="{0EB9DDB0-80E9-4A03-5352-15D1E88CAE18}"/>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307">
              <a:extLst>
                <a:ext uri="{FF2B5EF4-FFF2-40B4-BE49-F238E27FC236}">
                  <a16:creationId xmlns:a16="http://schemas.microsoft.com/office/drawing/2014/main" id="{E21F5477-7D6B-C5CC-ECE2-89E653AAFFA8}"/>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309">
              <a:extLst>
                <a:ext uri="{FF2B5EF4-FFF2-40B4-BE49-F238E27FC236}">
                  <a16:creationId xmlns:a16="http://schemas.microsoft.com/office/drawing/2014/main" id="{29DDE236-9600-1F40-86CD-D462A26781AD}"/>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315">
              <a:extLst>
                <a:ext uri="{FF2B5EF4-FFF2-40B4-BE49-F238E27FC236}">
                  <a16:creationId xmlns:a16="http://schemas.microsoft.com/office/drawing/2014/main" id="{0356EF68-C279-4E54-8ABA-C56C9B081B11}"/>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317">
              <a:extLst>
                <a:ext uri="{FF2B5EF4-FFF2-40B4-BE49-F238E27FC236}">
                  <a16:creationId xmlns:a16="http://schemas.microsoft.com/office/drawing/2014/main" id="{7BD7966B-A87B-7792-426C-3D174566DE26}"/>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321">
              <a:extLst>
                <a:ext uri="{FF2B5EF4-FFF2-40B4-BE49-F238E27FC236}">
                  <a16:creationId xmlns:a16="http://schemas.microsoft.com/office/drawing/2014/main" id="{365E62E9-0034-32CD-0965-22CB4E53F29F}"/>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319">
              <a:extLst>
                <a:ext uri="{FF2B5EF4-FFF2-40B4-BE49-F238E27FC236}">
                  <a16:creationId xmlns:a16="http://schemas.microsoft.com/office/drawing/2014/main" id="{18C64D90-2579-F521-3960-C9383A2ACDAC}"/>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8">
              <a:extLst>
                <a:ext uri="{FF2B5EF4-FFF2-40B4-BE49-F238E27FC236}">
                  <a16:creationId xmlns:a16="http://schemas.microsoft.com/office/drawing/2014/main" id="{0A3370BA-B8FD-E8AE-9D97-B56941B91E44}"/>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10">
              <a:extLst>
                <a:ext uri="{FF2B5EF4-FFF2-40B4-BE49-F238E27FC236}">
                  <a16:creationId xmlns:a16="http://schemas.microsoft.com/office/drawing/2014/main" id="{D7A5EFF1-0A03-3EAC-7EC5-2DDFCAB06E08}"/>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99">
              <a:extLst>
                <a:ext uri="{FF2B5EF4-FFF2-40B4-BE49-F238E27FC236}">
                  <a16:creationId xmlns:a16="http://schemas.microsoft.com/office/drawing/2014/main" id="{E19E51C7-650B-CCFA-DBB8-F8D2EF39CDD4}"/>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60" name="Freeform 327">
              <a:extLst>
                <a:ext uri="{FF2B5EF4-FFF2-40B4-BE49-F238E27FC236}">
                  <a16:creationId xmlns:a16="http://schemas.microsoft.com/office/drawing/2014/main" id="{25A3D7BD-7C1D-423D-2FF0-CFFAA6C691AB}"/>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61" name="Freeform 12">
              <a:extLst>
                <a:ext uri="{FF2B5EF4-FFF2-40B4-BE49-F238E27FC236}">
                  <a16:creationId xmlns:a16="http://schemas.microsoft.com/office/drawing/2014/main" id="{F1EAAA20-5998-E0D3-CF55-B0CF1EDAB48F}"/>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4">
              <a:extLst>
                <a:ext uri="{FF2B5EF4-FFF2-40B4-BE49-F238E27FC236}">
                  <a16:creationId xmlns:a16="http://schemas.microsoft.com/office/drawing/2014/main" id="{4D996B5C-2712-32AE-5753-AA90CEB37074}"/>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6">
              <a:extLst>
                <a:ext uri="{FF2B5EF4-FFF2-40B4-BE49-F238E27FC236}">
                  <a16:creationId xmlns:a16="http://schemas.microsoft.com/office/drawing/2014/main" id="{4A391999-643A-ADB3-EF81-06BF278F22C4}"/>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18">
              <a:extLst>
                <a:ext uri="{FF2B5EF4-FFF2-40B4-BE49-F238E27FC236}">
                  <a16:creationId xmlns:a16="http://schemas.microsoft.com/office/drawing/2014/main" id="{08AB99D8-083D-A2D0-AF40-8D4DCE69E4C0}"/>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0">
              <a:extLst>
                <a:ext uri="{FF2B5EF4-FFF2-40B4-BE49-F238E27FC236}">
                  <a16:creationId xmlns:a16="http://schemas.microsoft.com/office/drawing/2014/main" id="{75B7FEE5-6730-0E96-E036-E5BC59FD5FFB}"/>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2">
              <a:extLst>
                <a:ext uri="{FF2B5EF4-FFF2-40B4-BE49-F238E27FC236}">
                  <a16:creationId xmlns:a16="http://schemas.microsoft.com/office/drawing/2014/main" id="{C52D80F5-6F96-206D-6A50-D578E1782B8F}"/>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67">
              <a:extLst>
                <a:ext uri="{FF2B5EF4-FFF2-40B4-BE49-F238E27FC236}">
                  <a16:creationId xmlns:a16="http://schemas.microsoft.com/office/drawing/2014/main" id="{BF155E44-9236-7409-BBA2-1A8A095B7527}"/>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2" name="Freeform 329">
              <a:extLst>
                <a:ext uri="{FF2B5EF4-FFF2-40B4-BE49-F238E27FC236}">
                  <a16:creationId xmlns:a16="http://schemas.microsoft.com/office/drawing/2014/main" id="{21F242DB-DACF-4BC6-2AED-0BAFAD3731C0}"/>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grpSp>
      <p:grpSp>
        <p:nvGrpSpPr>
          <p:cNvPr id="133" name="Gruppieren 132">
            <a:extLst>
              <a:ext uri="{FF2B5EF4-FFF2-40B4-BE49-F238E27FC236}">
                <a16:creationId xmlns:a16="http://schemas.microsoft.com/office/drawing/2014/main" id="{405472A2-9F9A-0C36-50CD-FA1EFA32BD97}"/>
              </a:ext>
            </a:extLst>
          </p:cNvPr>
          <p:cNvGrpSpPr/>
          <p:nvPr/>
        </p:nvGrpSpPr>
        <p:grpSpPr>
          <a:xfrm>
            <a:off x="11498983" y="5581306"/>
            <a:ext cx="97200" cy="930033"/>
            <a:chOff x="11498983" y="5581306"/>
            <a:chExt cx="97200" cy="930033"/>
          </a:xfrm>
        </p:grpSpPr>
        <p:sp>
          <p:nvSpPr>
            <p:cNvPr id="134" name="Ellipse 133">
              <a:extLst>
                <a:ext uri="{FF2B5EF4-FFF2-40B4-BE49-F238E27FC236}">
                  <a16:creationId xmlns:a16="http://schemas.microsoft.com/office/drawing/2014/main" id="{1FFF47EA-343B-2E76-E617-84EE8D3936FD}"/>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 name="Ellipse 134">
              <a:extLst>
                <a:ext uri="{FF2B5EF4-FFF2-40B4-BE49-F238E27FC236}">
                  <a16:creationId xmlns:a16="http://schemas.microsoft.com/office/drawing/2014/main" id="{4B0EC6C2-3CB8-7B26-2173-3CE4C5A64126}"/>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135">
              <a:extLst>
                <a:ext uri="{FF2B5EF4-FFF2-40B4-BE49-F238E27FC236}">
                  <a16:creationId xmlns:a16="http://schemas.microsoft.com/office/drawing/2014/main" id="{B381453E-4217-9E55-5277-FE8FE818FB6F}"/>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7" name="Ellipse 136">
              <a:extLst>
                <a:ext uri="{FF2B5EF4-FFF2-40B4-BE49-F238E27FC236}">
                  <a16:creationId xmlns:a16="http://schemas.microsoft.com/office/drawing/2014/main" id="{066F9D64-C87B-1953-802E-5E7FC12C9800}"/>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8" name="Ellipse 137">
              <a:extLst>
                <a:ext uri="{FF2B5EF4-FFF2-40B4-BE49-F238E27FC236}">
                  <a16:creationId xmlns:a16="http://schemas.microsoft.com/office/drawing/2014/main" id="{8F06BE45-6AB0-28BF-69EE-99C16CBCA59C}"/>
                </a:ext>
              </a:extLst>
            </p:cNvPr>
            <p:cNvSpPr>
              <a:spLocks noChangeAspect="1"/>
            </p:cNvSpPr>
            <p:nvPr/>
          </p:nvSpPr>
          <p:spPr>
            <a:xfrm>
              <a:off x="11498983" y="5581306"/>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862527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5A238-B374-75ED-CF43-709BBDBF67CE}"/>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DEE95D12-4084-A046-FDB9-25B89D6F1E3A}"/>
              </a:ext>
            </a:extLst>
          </p:cNvPr>
          <p:cNvSpPr>
            <a:spLocks noGrp="1"/>
          </p:cNvSpPr>
          <p:nvPr>
            <p:ph idx="1"/>
          </p:nvPr>
        </p:nvSpPr>
        <p:spPr>
          <a:xfrm>
            <a:off x="551384" y="1115367"/>
            <a:ext cx="2322861" cy="1687574"/>
          </a:xfrm>
        </p:spPr>
        <p:txBody>
          <a:bodyPr/>
          <a:lstStyle/>
          <a:p>
            <a:r>
              <a:rPr lang="fr-CH" dirty="0"/>
              <a:t>PLR</a:t>
            </a:r>
          </a:p>
          <a:p>
            <a:r>
              <a:rPr lang="fr-CH" dirty="0">
                <a:solidFill>
                  <a:schemeClr val="bg1"/>
                </a:solidFill>
              </a:rPr>
              <a:t>11 députés au </a:t>
            </a:r>
            <a:br>
              <a:rPr lang="fr-CH" dirty="0">
                <a:solidFill>
                  <a:schemeClr val="bg1"/>
                </a:solidFill>
              </a:rPr>
            </a:br>
            <a:r>
              <a:rPr lang="fr-CH" dirty="0">
                <a:solidFill>
                  <a:schemeClr val="bg1"/>
                </a:solidFill>
              </a:rPr>
              <a:t>Conseil des États</a:t>
            </a:r>
          </a:p>
        </p:txBody>
      </p:sp>
      <p:sp>
        <p:nvSpPr>
          <p:cNvPr id="3" name="Datumsplatzhalter 2">
            <a:extLst>
              <a:ext uri="{FF2B5EF4-FFF2-40B4-BE49-F238E27FC236}">
                <a16:creationId xmlns:a16="http://schemas.microsoft.com/office/drawing/2014/main" id="{5DEA5E36-02F6-FC9F-5177-26B351FF5FA5}"/>
              </a:ext>
            </a:extLst>
          </p:cNvPr>
          <p:cNvSpPr>
            <a:spLocks noGrp="1"/>
          </p:cNvSpPr>
          <p:nvPr>
            <p:ph type="dt" sz="half" idx="10"/>
          </p:nvPr>
        </p:nvSpPr>
        <p:spPr/>
        <p:txBody>
          <a:bodyPr/>
          <a:lstStyle/>
          <a:p>
            <a:r>
              <a:rPr lang="de-CH"/>
              <a:t>Décembre 2024</a:t>
            </a:r>
            <a:endParaRPr lang="de-CH" dirty="0"/>
          </a:p>
        </p:txBody>
      </p:sp>
      <p:sp>
        <p:nvSpPr>
          <p:cNvPr id="4" name="Foliennummernplatzhalter 3">
            <a:extLst>
              <a:ext uri="{FF2B5EF4-FFF2-40B4-BE49-F238E27FC236}">
                <a16:creationId xmlns:a16="http://schemas.microsoft.com/office/drawing/2014/main" id="{8348EF5B-1509-DEBC-B732-556327B759C9}"/>
              </a:ext>
            </a:extLst>
          </p:cNvPr>
          <p:cNvSpPr>
            <a:spLocks noGrp="1"/>
          </p:cNvSpPr>
          <p:nvPr>
            <p:ph type="sldNum" sz="quarter" idx="12"/>
          </p:nvPr>
        </p:nvSpPr>
        <p:spPr/>
        <p:txBody>
          <a:bodyPr/>
          <a:lstStyle/>
          <a:p>
            <a:fld id="{442AD375-037F-43D0-B059-5172DA06796A}" type="slidenum">
              <a:rPr lang="de-CH" smtClean="0"/>
              <a:t>31</a:t>
            </a:fld>
            <a:endParaRPr lang="de-CH"/>
          </a:p>
        </p:txBody>
      </p:sp>
      <p:grpSp>
        <p:nvGrpSpPr>
          <p:cNvPr id="5" name="Gruppieren 4">
            <a:extLst>
              <a:ext uri="{FF2B5EF4-FFF2-40B4-BE49-F238E27FC236}">
                <a16:creationId xmlns:a16="http://schemas.microsoft.com/office/drawing/2014/main" id="{1C593132-5991-487C-56B8-E501FB66B551}"/>
              </a:ext>
            </a:extLst>
          </p:cNvPr>
          <p:cNvGrpSpPr/>
          <p:nvPr/>
        </p:nvGrpSpPr>
        <p:grpSpPr>
          <a:xfrm>
            <a:off x="2874245" y="2499245"/>
            <a:ext cx="6447555" cy="4017977"/>
            <a:chOff x="2874245" y="2499245"/>
            <a:chExt cx="6447555" cy="4017977"/>
          </a:xfrm>
        </p:grpSpPr>
        <p:sp>
          <p:nvSpPr>
            <p:cNvPr id="7" name="Freeform 287">
              <a:extLst>
                <a:ext uri="{FF2B5EF4-FFF2-40B4-BE49-F238E27FC236}">
                  <a16:creationId xmlns:a16="http://schemas.microsoft.com/office/drawing/2014/main" id="{45320463-9AFC-3E0B-8785-52BD348051DA}"/>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285">
              <a:extLst>
                <a:ext uri="{FF2B5EF4-FFF2-40B4-BE49-F238E27FC236}">
                  <a16:creationId xmlns:a16="http://schemas.microsoft.com/office/drawing/2014/main" id="{0F3D0D95-AF51-465E-DDA4-76DDA842EB08}"/>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283">
              <a:extLst>
                <a:ext uri="{FF2B5EF4-FFF2-40B4-BE49-F238E27FC236}">
                  <a16:creationId xmlns:a16="http://schemas.microsoft.com/office/drawing/2014/main" id="{AD58C5A9-EF7C-03F2-9759-CF673EA5850A}"/>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24">
              <a:extLst>
                <a:ext uri="{FF2B5EF4-FFF2-40B4-BE49-F238E27FC236}">
                  <a16:creationId xmlns:a16="http://schemas.microsoft.com/office/drawing/2014/main" id="{007FD2D7-9975-2643-9889-096DD2EAED29}"/>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26">
              <a:extLst>
                <a:ext uri="{FF2B5EF4-FFF2-40B4-BE49-F238E27FC236}">
                  <a16:creationId xmlns:a16="http://schemas.microsoft.com/office/drawing/2014/main" id="{BE530CC5-CA42-2E4C-732A-D449E0C5F3A9}"/>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8">
              <a:extLst>
                <a:ext uri="{FF2B5EF4-FFF2-40B4-BE49-F238E27FC236}">
                  <a16:creationId xmlns:a16="http://schemas.microsoft.com/office/drawing/2014/main" id="{6014517A-5E18-B913-F453-FA8729B91F89}"/>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265">
              <a:extLst>
                <a:ext uri="{FF2B5EF4-FFF2-40B4-BE49-F238E27FC236}">
                  <a16:creationId xmlns:a16="http://schemas.microsoft.com/office/drawing/2014/main" id="{2E0128AF-5BCF-4109-1E43-E9DA553263AC}"/>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249">
              <a:extLst>
                <a:ext uri="{FF2B5EF4-FFF2-40B4-BE49-F238E27FC236}">
                  <a16:creationId xmlns:a16="http://schemas.microsoft.com/office/drawing/2014/main" id="{486F40E8-C7DE-360E-1417-8CDD83BCF31E}"/>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251">
              <a:extLst>
                <a:ext uri="{FF2B5EF4-FFF2-40B4-BE49-F238E27FC236}">
                  <a16:creationId xmlns:a16="http://schemas.microsoft.com/office/drawing/2014/main" id="{0B32E257-DA87-D469-9399-98E1C09ECD40}"/>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269">
              <a:extLst>
                <a:ext uri="{FF2B5EF4-FFF2-40B4-BE49-F238E27FC236}">
                  <a16:creationId xmlns:a16="http://schemas.microsoft.com/office/drawing/2014/main" id="{7DF7E058-BEF5-D70B-C68F-E2DE760D5217}"/>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271">
              <a:extLst>
                <a:ext uri="{FF2B5EF4-FFF2-40B4-BE49-F238E27FC236}">
                  <a16:creationId xmlns:a16="http://schemas.microsoft.com/office/drawing/2014/main" id="{A4DC2567-59D1-9E68-E2EF-C412A3ED8ED3}"/>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293">
              <a:extLst>
                <a:ext uri="{FF2B5EF4-FFF2-40B4-BE49-F238E27FC236}">
                  <a16:creationId xmlns:a16="http://schemas.microsoft.com/office/drawing/2014/main" id="{E89E71A8-78B3-1C59-2101-5D137AE30B93}"/>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259">
              <a:extLst>
                <a:ext uri="{FF2B5EF4-FFF2-40B4-BE49-F238E27FC236}">
                  <a16:creationId xmlns:a16="http://schemas.microsoft.com/office/drawing/2014/main" id="{CB4CD899-0241-A310-2395-4CE05BF1FB75}"/>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273">
              <a:extLst>
                <a:ext uri="{FF2B5EF4-FFF2-40B4-BE49-F238E27FC236}">
                  <a16:creationId xmlns:a16="http://schemas.microsoft.com/office/drawing/2014/main" id="{19CEFEE7-A66A-74A9-97D4-B97043E706F8}"/>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275">
              <a:extLst>
                <a:ext uri="{FF2B5EF4-FFF2-40B4-BE49-F238E27FC236}">
                  <a16:creationId xmlns:a16="http://schemas.microsoft.com/office/drawing/2014/main" id="{2C0EA49E-60C6-1005-2E73-BC45B0563005}"/>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277">
              <a:extLst>
                <a:ext uri="{FF2B5EF4-FFF2-40B4-BE49-F238E27FC236}">
                  <a16:creationId xmlns:a16="http://schemas.microsoft.com/office/drawing/2014/main" id="{C67C741B-2A4A-95B6-B8E4-47D51F57AF0E}"/>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279">
              <a:extLst>
                <a:ext uri="{FF2B5EF4-FFF2-40B4-BE49-F238E27FC236}">
                  <a16:creationId xmlns:a16="http://schemas.microsoft.com/office/drawing/2014/main" id="{BA09B7CD-C39B-147E-3DD9-5699CE905F87}"/>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281">
              <a:extLst>
                <a:ext uri="{FF2B5EF4-FFF2-40B4-BE49-F238E27FC236}">
                  <a16:creationId xmlns:a16="http://schemas.microsoft.com/office/drawing/2014/main" id="{47A4F9DB-CF0F-A70B-A888-C477692E8A4F}"/>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297">
              <a:extLst>
                <a:ext uri="{FF2B5EF4-FFF2-40B4-BE49-F238E27FC236}">
                  <a16:creationId xmlns:a16="http://schemas.microsoft.com/office/drawing/2014/main" id="{96662646-3D1E-E39C-5277-A3A8F50410AE}"/>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313">
              <a:extLst>
                <a:ext uri="{FF2B5EF4-FFF2-40B4-BE49-F238E27FC236}">
                  <a16:creationId xmlns:a16="http://schemas.microsoft.com/office/drawing/2014/main" id="{D7AF5D51-7D37-FAAD-92A5-FE4FDE9FDCA0}"/>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331">
              <a:extLst>
                <a:ext uri="{FF2B5EF4-FFF2-40B4-BE49-F238E27FC236}">
                  <a16:creationId xmlns:a16="http://schemas.microsoft.com/office/drawing/2014/main" id="{EACA74A2-0551-EC75-F053-220BB37433AC}"/>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333">
              <a:extLst>
                <a:ext uri="{FF2B5EF4-FFF2-40B4-BE49-F238E27FC236}">
                  <a16:creationId xmlns:a16="http://schemas.microsoft.com/office/drawing/2014/main" id="{DB2EFB1F-D135-94AD-92DB-EC6BE416EDA1}"/>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255">
              <a:extLst>
                <a:ext uri="{FF2B5EF4-FFF2-40B4-BE49-F238E27FC236}">
                  <a16:creationId xmlns:a16="http://schemas.microsoft.com/office/drawing/2014/main" id="{9A2391B3-5984-C5C5-1C5A-BA2673777CD5}"/>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261">
              <a:extLst>
                <a:ext uri="{FF2B5EF4-FFF2-40B4-BE49-F238E27FC236}">
                  <a16:creationId xmlns:a16="http://schemas.microsoft.com/office/drawing/2014/main" id="{AE964319-B23F-B3F1-547D-868FE8648897}"/>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263">
              <a:extLst>
                <a:ext uri="{FF2B5EF4-FFF2-40B4-BE49-F238E27FC236}">
                  <a16:creationId xmlns:a16="http://schemas.microsoft.com/office/drawing/2014/main" id="{FE6EEB14-7910-130B-6B7F-3271331CC671}"/>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295">
              <a:extLst>
                <a:ext uri="{FF2B5EF4-FFF2-40B4-BE49-F238E27FC236}">
                  <a16:creationId xmlns:a16="http://schemas.microsoft.com/office/drawing/2014/main" id="{B40D70B6-228B-7539-90BD-88EA99DC0148}"/>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335">
              <a:extLst>
                <a:ext uri="{FF2B5EF4-FFF2-40B4-BE49-F238E27FC236}">
                  <a16:creationId xmlns:a16="http://schemas.microsoft.com/office/drawing/2014/main" id="{CFF39FE9-06A8-9960-F64F-E1F1158B7B84}"/>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337">
              <a:extLst>
                <a:ext uri="{FF2B5EF4-FFF2-40B4-BE49-F238E27FC236}">
                  <a16:creationId xmlns:a16="http://schemas.microsoft.com/office/drawing/2014/main" id="{1C20CE3D-36F8-BF1F-8181-5561B2C0D524}"/>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339">
              <a:extLst>
                <a:ext uri="{FF2B5EF4-FFF2-40B4-BE49-F238E27FC236}">
                  <a16:creationId xmlns:a16="http://schemas.microsoft.com/office/drawing/2014/main" id="{EF7663DB-1443-A930-E485-A9DBCF6E70D2}"/>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341">
              <a:extLst>
                <a:ext uri="{FF2B5EF4-FFF2-40B4-BE49-F238E27FC236}">
                  <a16:creationId xmlns:a16="http://schemas.microsoft.com/office/drawing/2014/main" id="{A8981A50-DE18-178E-92DB-CA1A7B0C4C05}"/>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343">
              <a:extLst>
                <a:ext uri="{FF2B5EF4-FFF2-40B4-BE49-F238E27FC236}">
                  <a16:creationId xmlns:a16="http://schemas.microsoft.com/office/drawing/2014/main" id="{C7C27CC2-DB36-DB69-3D07-79D928ABEDE2}"/>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345">
              <a:extLst>
                <a:ext uri="{FF2B5EF4-FFF2-40B4-BE49-F238E27FC236}">
                  <a16:creationId xmlns:a16="http://schemas.microsoft.com/office/drawing/2014/main" id="{EB9A2086-2E43-DFC6-5D6F-B17F447F48DD}"/>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347">
              <a:extLst>
                <a:ext uri="{FF2B5EF4-FFF2-40B4-BE49-F238E27FC236}">
                  <a16:creationId xmlns:a16="http://schemas.microsoft.com/office/drawing/2014/main" id="{32EA42EE-A084-47E1-442B-6E35323ADAD0}"/>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301">
              <a:extLst>
                <a:ext uri="{FF2B5EF4-FFF2-40B4-BE49-F238E27FC236}">
                  <a16:creationId xmlns:a16="http://schemas.microsoft.com/office/drawing/2014/main" id="{FA7ABDE5-6B4D-BB67-6164-6804CC5ACF37}"/>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303">
              <a:extLst>
                <a:ext uri="{FF2B5EF4-FFF2-40B4-BE49-F238E27FC236}">
                  <a16:creationId xmlns:a16="http://schemas.microsoft.com/office/drawing/2014/main" id="{3D13AF4D-2361-63D5-3222-4C568905403F}"/>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305">
              <a:extLst>
                <a:ext uri="{FF2B5EF4-FFF2-40B4-BE49-F238E27FC236}">
                  <a16:creationId xmlns:a16="http://schemas.microsoft.com/office/drawing/2014/main" id="{E8D35E71-AC9E-2089-4A39-2BD10B52E4C5}"/>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307">
              <a:extLst>
                <a:ext uri="{FF2B5EF4-FFF2-40B4-BE49-F238E27FC236}">
                  <a16:creationId xmlns:a16="http://schemas.microsoft.com/office/drawing/2014/main" id="{8BBA6B78-6146-F3D5-E3E0-D4CE95239E3C}"/>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309">
              <a:extLst>
                <a:ext uri="{FF2B5EF4-FFF2-40B4-BE49-F238E27FC236}">
                  <a16:creationId xmlns:a16="http://schemas.microsoft.com/office/drawing/2014/main" id="{6C6CD5D7-9F07-E349-9CC3-E79C822C029B}"/>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315">
              <a:extLst>
                <a:ext uri="{FF2B5EF4-FFF2-40B4-BE49-F238E27FC236}">
                  <a16:creationId xmlns:a16="http://schemas.microsoft.com/office/drawing/2014/main" id="{7DB7E46B-DCAE-561D-8986-318859E615C4}"/>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317">
              <a:extLst>
                <a:ext uri="{FF2B5EF4-FFF2-40B4-BE49-F238E27FC236}">
                  <a16:creationId xmlns:a16="http://schemas.microsoft.com/office/drawing/2014/main" id="{22B53CED-D9C1-841E-45D1-B3C2E9335B70}"/>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321">
              <a:extLst>
                <a:ext uri="{FF2B5EF4-FFF2-40B4-BE49-F238E27FC236}">
                  <a16:creationId xmlns:a16="http://schemas.microsoft.com/office/drawing/2014/main" id="{65498BC2-FE62-B7CF-E32F-70C3D08F0165}"/>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319">
              <a:extLst>
                <a:ext uri="{FF2B5EF4-FFF2-40B4-BE49-F238E27FC236}">
                  <a16:creationId xmlns:a16="http://schemas.microsoft.com/office/drawing/2014/main" id="{B57A33DD-F928-1C0A-CC5D-95B0F05CE047}"/>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8">
              <a:extLst>
                <a:ext uri="{FF2B5EF4-FFF2-40B4-BE49-F238E27FC236}">
                  <a16:creationId xmlns:a16="http://schemas.microsoft.com/office/drawing/2014/main" id="{0E63519E-96B6-5830-68A4-28988F032158}"/>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10">
              <a:extLst>
                <a:ext uri="{FF2B5EF4-FFF2-40B4-BE49-F238E27FC236}">
                  <a16:creationId xmlns:a16="http://schemas.microsoft.com/office/drawing/2014/main" id="{45498F34-6F48-B5D5-6B54-FAD27CCF4BF5}"/>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7">
              <a:extLst>
                <a:ext uri="{FF2B5EF4-FFF2-40B4-BE49-F238E27FC236}">
                  <a16:creationId xmlns:a16="http://schemas.microsoft.com/office/drawing/2014/main" id="{A0975804-6252-5234-E0F9-ECCBB49CF601}"/>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12">
              <a:extLst>
                <a:ext uri="{FF2B5EF4-FFF2-40B4-BE49-F238E27FC236}">
                  <a16:creationId xmlns:a16="http://schemas.microsoft.com/office/drawing/2014/main" id="{02BF630B-5326-5ADA-12D4-5AB84BC4831C}"/>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14">
              <a:extLst>
                <a:ext uri="{FF2B5EF4-FFF2-40B4-BE49-F238E27FC236}">
                  <a16:creationId xmlns:a16="http://schemas.microsoft.com/office/drawing/2014/main" id="{A3E8762D-2027-5AB7-B52E-F55BFEC6FF81}"/>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16">
              <a:extLst>
                <a:ext uri="{FF2B5EF4-FFF2-40B4-BE49-F238E27FC236}">
                  <a16:creationId xmlns:a16="http://schemas.microsoft.com/office/drawing/2014/main" id="{CDB9B352-F7F9-6C70-849B-8625F34FA2EC}"/>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18">
              <a:extLst>
                <a:ext uri="{FF2B5EF4-FFF2-40B4-BE49-F238E27FC236}">
                  <a16:creationId xmlns:a16="http://schemas.microsoft.com/office/drawing/2014/main" id="{B3065763-8976-D834-D5D0-4C66D5C331B7}"/>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20">
              <a:extLst>
                <a:ext uri="{FF2B5EF4-FFF2-40B4-BE49-F238E27FC236}">
                  <a16:creationId xmlns:a16="http://schemas.microsoft.com/office/drawing/2014/main" id="{4F9047F0-E28B-D30C-D5FF-AC05A38920F3}"/>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22">
              <a:extLst>
                <a:ext uri="{FF2B5EF4-FFF2-40B4-BE49-F238E27FC236}">
                  <a16:creationId xmlns:a16="http://schemas.microsoft.com/office/drawing/2014/main" id="{3F36B869-AFEC-FD9C-7979-375B2B060CDC}"/>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267">
              <a:extLst>
                <a:ext uri="{FF2B5EF4-FFF2-40B4-BE49-F238E27FC236}">
                  <a16:creationId xmlns:a16="http://schemas.microsoft.com/office/drawing/2014/main" id="{107F20F4-2605-4C1B-9B60-84FEBC1BE44A}"/>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86" name="Freeform 329">
              <a:extLst>
                <a:ext uri="{FF2B5EF4-FFF2-40B4-BE49-F238E27FC236}">
                  <a16:creationId xmlns:a16="http://schemas.microsoft.com/office/drawing/2014/main" id="{709C4790-EDD1-8D1A-8AC4-B4DF19164F25}"/>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87" name="Freeform 253">
              <a:extLst>
                <a:ext uri="{FF2B5EF4-FFF2-40B4-BE49-F238E27FC236}">
                  <a16:creationId xmlns:a16="http://schemas.microsoft.com/office/drawing/2014/main" id="{CBF3EF9A-DD2F-07E9-316F-79BD7F15DF51}"/>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88" name="Freeform 257">
              <a:extLst>
                <a:ext uri="{FF2B5EF4-FFF2-40B4-BE49-F238E27FC236}">
                  <a16:creationId xmlns:a16="http://schemas.microsoft.com/office/drawing/2014/main" id="{41E5A658-A015-8F9A-5F9C-D2C9D52EE362}"/>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89" name="Freeform 311">
              <a:extLst>
                <a:ext uri="{FF2B5EF4-FFF2-40B4-BE49-F238E27FC236}">
                  <a16:creationId xmlns:a16="http://schemas.microsoft.com/office/drawing/2014/main" id="{8E27504B-CDC3-3EF1-8357-665ED87F7C6F}"/>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299">
              <a:extLst>
                <a:ext uri="{FF2B5EF4-FFF2-40B4-BE49-F238E27FC236}">
                  <a16:creationId xmlns:a16="http://schemas.microsoft.com/office/drawing/2014/main" id="{54367377-8237-D4CC-907B-D50A05070873}"/>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grpSp>
      <p:grpSp>
        <p:nvGrpSpPr>
          <p:cNvPr id="191" name="Gruppieren 190">
            <a:extLst>
              <a:ext uri="{FF2B5EF4-FFF2-40B4-BE49-F238E27FC236}">
                <a16:creationId xmlns:a16="http://schemas.microsoft.com/office/drawing/2014/main" id="{0DDE2677-9841-3E09-F3AB-8D7775D7C006}"/>
              </a:ext>
            </a:extLst>
          </p:cNvPr>
          <p:cNvGrpSpPr/>
          <p:nvPr/>
        </p:nvGrpSpPr>
        <p:grpSpPr>
          <a:xfrm>
            <a:off x="11498983" y="5581306"/>
            <a:ext cx="97200" cy="930033"/>
            <a:chOff x="11498983" y="5581306"/>
            <a:chExt cx="97200" cy="930033"/>
          </a:xfrm>
        </p:grpSpPr>
        <p:sp>
          <p:nvSpPr>
            <p:cNvPr id="192" name="Ellipse 191">
              <a:extLst>
                <a:ext uri="{FF2B5EF4-FFF2-40B4-BE49-F238E27FC236}">
                  <a16:creationId xmlns:a16="http://schemas.microsoft.com/office/drawing/2014/main" id="{FDBF9740-64D6-A842-E970-5C4261BA40FE}"/>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3" name="Ellipse 192">
              <a:extLst>
                <a:ext uri="{FF2B5EF4-FFF2-40B4-BE49-F238E27FC236}">
                  <a16:creationId xmlns:a16="http://schemas.microsoft.com/office/drawing/2014/main" id="{A2170E69-DCB2-27CD-A5C6-EC58911037EB}"/>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4" name="Ellipse 193">
              <a:extLst>
                <a:ext uri="{FF2B5EF4-FFF2-40B4-BE49-F238E27FC236}">
                  <a16:creationId xmlns:a16="http://schemas.microsoft.com/office/drawing/2014/main" id="{D7A8D140-F8E0-E4D3-B89C-D9FA9EA2BB2C}"/>
                </a:ext>
              </a:extLst>
            </p:cNvPr>
            <p:cNvSpPr>
              <a:spLocks noChangeAspect="1"/>
            </p:cNvSpPr>
            <p:nvPr/>
          </p:nvSpPr>
          <p:spPr>
            <a:xfrm>
              <a:off x="11498983" y="5789514"/>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5" name="Ellipse 194">
              <a:extLst>
                <a:ext uri="{FF2B5EF4-FFF2-40B4-BE49-F238E27FC236}">
                  <a16:creationId xmlns:a16="http://schemas.microsoft.com/office/drawing/2014/main" id="{CD585936-026E-4DA5-3299-8DC8BBD55251}"/>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6" name="Ellipse 195">
              <a:extLst>
                <a:ext uri="{FF2B5EF4-FFF2-40B4-BE49-F238E27FC236}">
                  <a16:creationId xmlns:a16="http://schemas.microsoft.com/office/drawing/2014/main" id="{37CD6BEF-95E3-2BC4-B00C-F76DC7D3B195}"/>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92308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PS</a:t>
            </a:r>
          </a:p>
          <a:p>
            <a:r>
              <a:rPr lang="fr-CH" dirty="0">
                <a:solidFill>
                  <a:schemeClr val="bg1"/>
                </a:solidFill>
              </a:rPr>
              <a:t>9 députés au </a:t>
            </a:r>
          </a:p>
          <a:p>
            <a:r>
              <a:rPr lang="fr-CH" dirty="0">
                <a:solidFill>
                  <a:schemeClr val="bg1"/>
                </a:solidFill>
              </a:rPr>
              <a:t>Conseil des États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32</a:t>
            </a:fld>
            <a:endParaRPr lang="de-CH"/>
          </a:p>
        </p:txBody>
      </p:sp>
      <p:grpSp>
        <p:nvGrpSpPr>
          <p:cNvPr id="11" name="Gruppieren 10">
            <a:extLst>
              <a:ext uri="{FF2B5EF4-FFF2-40B4-BE49-F238E27FC236}">
                <a16:creationId xmlns:a16="http://schemas.microsoft.com/office/drawing/2014/main" id="{940A9468-2CE8-7BE6-EE93-48308D0A2F8E}"/>
              </a:ext>
            </a:extLst>
          </p:cNvPr>
          <p:cNvGrpSpPr/>
          <p:nvPr/>
        </p:nvGrpSpPr>
        <p:grpSpPr>
          <a:xfrm>
            <a:off x="2874245" y="2499245"/>
            <a:ext cx="6447555" cy="4017977"/>
            <a:chOff x="2874245" y="2499245"/>
            <a:chExt cx="6447555" cy="4017977"/>
          </a:xfrm>
        </p:grpSpPr>
        <p:sp>
          <p:nvSpPr>
            <p:cNvPr id="12" name="Freeform 287">
              <a:extLst>
                <a:ext uri="{FF2B5EF4-FFF2-40B4-BE49-F238E27FC236}">
                  <a16:creationId xmlns:a16="http://schemas.microsoft.com/office/drawing/2014/main" id="{16718AE7-0EAC-6159-B682-210662B8F1AD}"/>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285">
              <a:extLst>
                <a:ext uri="{FF2B5EF4-FFF2-40B4-BE49-F238E27FC236}">
                  <a16:creationId xmlns:a16="http://schemas.microsoft.com/office/drawing/2014/main" id="{26A674EC-E34C-5C02-0C08-92533556B29C}"/>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283">
              <a:extLst>
                <a:ext uri="{FF2B5EF4-FFF2-40B4-BE49-F238E27FC236}">
                  <a16:creationId xmlns:a16="http://schemas.microsoft.com/office/drawing/2014/main" id="{7D5244C3-25EA-6139-B48A-C8C13501DD39}"/>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24">
              <a:extLst>
                <a:ext uri="{FF2B5EF4-FFF2-40B4-BE49-F238E27FC236}">
                  <a16:creationId xmlns:a16="http://schemas.microsoft.com/office/drawing/2014/main" id="{99BDE488-F2E3-CC5A-02E8-17F411791D9E}"/>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26">
              <a:extLst>
                <a:ext uri="{FF2B5EF4-FFF2-40B4-BE49-F238E27FC236}">
                  <a16:creationId xmlns:a16="http://schemas.microsoft.com/office/drawing/2014/main" id="{D651EF80-0C57-1233-90F7-3E74E9B1F360}"/>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28">
              <a:extLst>
                <a:ext uri="{FF2B5EF4-FFF2-40B4-BE49-F238E27FC236}">
                  <a16:creationId xmlns:a16="http://schemas.microsoft.com/office/drawing/2014/main" id="{367480C5-662F-4709-813D-0E6F4A405CD7}"/>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265">
              <a:extLst>
                <a:ext uri="{FF2B5EF4-FFF2-40B4-BE49-F238E27FC236}">
                  <a16:creationId xmlns:a16="http://schemas.microsoft.com/office/drawing/2014/main" id="{1727C2FC-A101-ED26-C693-843D6F5D075D}"/>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249">
              <a:extLst>
                <a:ext uri="{FF2B5EF4-FFF2-40B4-BE49-F238E27FC236}">
                  <a16:creationId xmlns:a16="http://schemas.microsoft.com/office/drawing/2014/main" id="{B92E5F05-F109-ADD5-D42D-A66CD879FEA8}"/>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251">
              <a:extLst>
                <a:ext uri="{FF2B5EF4-FFF2-40B4-BE49-F238E27FC236}">
                  <a16:creationId xmlns:a16="http://schemas.microsoft.com/office/drawing/2014/main" id="{781938F7-A28A-9B84-AE7D-1CD495C63AAA}"/>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69">
              <a:extLst>
                <a:ext uri="{FF2B5EF4-FFF2-40B4-BE49-F238E27FC236}">
                  <a16:creationId xmlns:a16="http://schemas.microsoft.com/office/drawing/2014/main" id="{72DE2186-3492-7796-B37A-4428F4B946EE}"/>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71">
              <a:extLst>
                <a:ext uri="{FF2B5EF4-FFF2-40B4-BE49-F238E27FC236}">
                  <a16:creationId xmlns:a16="http://schemas.microsoft.com/office/drawing/2014/main" id="{A198BB6B-2332-D1C1-56CE-27585AFDD175}"/>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93">
              <a:extLst>
                <a:ext uri="{FF2B5EF4-FFF2-40B4-BE49-F238E27FC236}">
                  <a16:creationId xmlns:a16="http://schemas.microsoft.com/office/drawing/2014/main" id="{285DFF6F-6B0A-62BE-956D-463F4985FCBC}"/>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59">
              <a:extLst>
                <a:ext uri="{FF2B5EF4-FFF2-40B4-BE49-F238E27FC236}">
                  <a16:creationId xmlns:a16="http://schemas.microsoft.com/office/drawing/2014/main" id="{D022852A-E97D-A695-65CB-B621EE5CEAE6}"/>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73">
              <a:extLst>
                <a:ext uri="{FF2B5EF4-FFF2-40B4-BE49-F238E27FC236}">
                  <a16:creationId xmlns:a16="http://schemas.microsoft.com/office/drawing/2014/main" id="{6FBEE5C5-A501-4761-03EF-3EFAB4701E43}"/>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75">
              <a:extLst>
                <a:ext uri="{FF2B5EF4-FFF2-40B4-BE49-F238E27FC236}">
                  <a16:creationId xmlns:a16="http://schemas.microsoft.com/office/drawing/2014/main" id="{F3DABB05-7096-E111-0F72-FF5ECC004EF6}"/>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7" name="Freeform 279">
              <a:extLst>
                <a:ext uri="{FF2B5EF4-FFF2-40B4-BE49-F238E27FC236}">
                  <a16:creationId xmlns:a16="http://schemas.microsoft.com/office/drawing/2014/main" id="{5A4A2E5D-E02E-4B69-C80E-5713FB6DA44E}"/>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311">
              <a:extLst>
                <a:ext uri="{FF2B5EF4-FFF2-40B4-BE49-F238E27FC236}">
                  <a16:creationId xmlns:a16="http://schemas.microsoft.com/office/drawing/2014/main" id="{09427ED1-FE06-2275-930F-85B3E6F1BC84}"/>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257">
              <a:extLst>
                <a:ext uri="{FF2B5EF4-FFF2-40B4-BE49-F238E27FC236}">
                  <a16:creationId xmlns:a16="http://schemas.microsoft.com/office/drawing/2014/main" id="{C39FBECF-A6CB-6583-48F4-0DB0ADC2EDE6}"/>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81">
              <a:extLst>
                <a:ext uri="{FF2B5EF4-FFF2-40B4-BE49-F238E27FC236}">
                  <a16:creationId xmlns:a16="http://schemas.microsoft.com/office/drawing/2014/main" id="{6A19F271-A78B-4925-A4AD-F7B4EB2E64DB}"/>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297">
              <a:extLst>
                <a:ext uri="{FF2B5EF4-FFF2-40B4-BE49-F238E27FC236}">
                  <a16:creationId xmlns:a16="http://schemas.microsoft.com/office/drawing/2014/main" id="{F1710DD7-6666-8B64-B92A-59F16C9E4A16}"/>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32" name="Freeform 313">
              <a:extLst>
                <a:ext uri="{FF2B5EF4-FFF2-40B4-BE49-F238E27FC236}">
                  <a16:creationId xmlns:a16="http://schemas.microsoft.com/office/drawing/2014/main" id="{6A7E08F2-773E-E9DB-99EB-A55FAD246AC1}"/>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31">
              <a:extLst>
                <a:ext uri="{FF2B5EF4-FFF2-40B4-BE49-F238E27FC236}">
                  <a16:creationId xmlns:a16="http://schemas.microsoft.com/office/drawing/2014/main" id="{53FFE098-C2DD-147C-AEEE-D42AFE2847FC}"/>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3">
              <a:extLst>
                <a:ext uri="{FF2B5EF4-FFF2-40B4-BE49-F238E27FC236}">
                  <a16:creationId xmlns:a16="http://schemas.microsoft.com/office/drawing/2014/main" id="{1A0A7AD0-698B-7338-DB12-8D6BC38A77B6}"/>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253">
              <a:extLst>
                <a:ext uri="{FF2B5EF4-FFF2-40B4-BE49-F238E27FC236}">
                  <a16:creationId xmlns:a16="http://schemas.microsoft.com/office/drawing/2014/main" id="{397484AE-C839-4302-3E67-21DD440AC938}"/>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255">
              <a:extLst>
                <a:ext uri="{FF2B5EF4-FFF2-40B4-BE49-F238E27FC236}">
                  <a16:creationId xmlns:a16="http://schemas.microsoft.com/office/drawing/2014/main" id="{1480EB82-0C79-A6E7-365B-445B0D32A498}"/>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261">
              <a:extLst>
                <a:ext uri="{FF2B5EF4-FFF2-40B4-BE49-F238E27FC236}">
                  <a16:creationId xmlns:a16="http://schemas.microsoft.com/office/drawing/2014/main" id="{35B2BACA-09BE-2938-CC25-B50C04FC812F}"/>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263">
              <a:extLst>
                <a:ext uri="{FF2B5EF4-FFF2-40B4-BE49-F238E27FC236}">
                  <a16:creationId xmlns:a16="http://schemas.microsoft.com/office/drawing/2014/main" id="{A57857E0-6F6D-CDA4-FF61-1A47E74FCB54}"/>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295">
              <a:extLst>
                <a:ext uri="{FF2B5EF4-FFF2-40B4-BE49-F238E27FC236}">
                  <a16:creationId xmlns:a16="http://schemas.microsoft.com/office/drawing/2014/main" id="{BB553AFB-8354-F8F2-449E-AC9C17B28159}"/>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35">
              <a:extLst>
                <a:ext uri="{FF2B5EF4-FFF2-40B4-BE49-F238E27FC236}">
                  <a16:creationId xmlns:a16="http://schemas.microsoft.com/office/drawing/2014/main" id="{074FFD2A-A9D2-EA2B-40AA-C4941A82C1A2}"/>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337">
              <a:extLst>
                <a:ext uri="{FF2B5EF4-FFF2-40B4-BE49-F238E27FC236}">
                  <a16:creationId xmlns:a16="http://schemas.microsoft.com/office/drawing/2014/main" id="{347BA071-915A-D2EB-E37D-DB8E1918C737}"/>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339">
              <a:extLst>
                <a:ext uri="{FF2B5EF4-FFF2-40B4-BE49-F238E27FC236}">
                  <a16:creationId xmlns:a16="http://schemas.microsoft.com/office/drawing/2014/main" id="{9B5CEC97-87E4-2A62-3DD2-80FBCE4085EB}"/>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341">
              <a:extLst>
                <a:ext uri="{FF2B5EF4-FFF2-40B4-BE49-F238E27FC236}">
                  <a16:creationId xmlns:a16="http://schemas.microsoft.com/office/drawing/2014/main" id="{2191BD15-35C5-9637-2D53-38AA12925EA9}"/>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343">
              <a:extLst>
                <a:ext uri="{FF2B5EF4-FFF2-40B4-BE49-F238E27FC236}">
                  <a16:creationId xmlns:a16="http://schemas.microsoft.com/office/drawing/2014/main" id="{04C9A333-F5FE-3079-FD62-B1EEE7431CEC}"/>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345">
              <a:extLst>
                <a:ext uri="{FF2B5EF4-FFF2-40B4-BE49-F238E27FC236}">
                  <a16:creationId xmlns:a16="http://schemas.microsoft.com/office/drawing/2014/main" id="{DBCF8CEA-8786-8037-D529-78F2EC0DCAB6}"/>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47">
              <a:extLst>
                <a:ext uri="{FF2B5EF4-FFF2-40B4-BE49-F238E27FC236}">
                  <a16:creationId xmlns:a16="http://schemas.microsoft.com/office/drawing/2014/main" id="{FA053B17-6E6A-2D83-E82C-95F38B11C452}"/>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01">
              <a:extLst>
                <a:ext uri="{FF2B5EF4-FFF2-40B4-BE49-F238E27FC236}">
                  <a16:creationId xmlns:a16="http://schemas.microsoft.com/office/drawing/2014/main" id="{1B200B6A-A7C8-3AF4-F352-A514917A6538}"/>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03">
              <a:extLst>
                <a:ext uri="{FF2B5EF4-FFF2-40B4-BE49-F238E27FC236}">
                  <a16:creationId xmlns:a16="http://schemas.microsoft.com/office/drawing/2014/main" id="{1F95BEB0-193B-497C-40FF-F32332E9DB52}"/>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05">
              <a:extLst>
                <a:ext uri="{FF2B5EF4-FFF2-40B4-BE49-F238E27FC236}">
                  <a16:creationId xmlns:a16="http://schemas.microsoft.com/office/drawing/2014/main" id="{E971286E-52AB-F937-DBF1-7ADB22A3845D}"/>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07">
              <a:extLst>
                <a:ext uri="{FF2B5EF4-FFF2-40B4-BE49-F238E27FC236}">
                  <a16:creationId xmlns:a16="http://schemas.microsoft.com/office/drawing/2014/main" id="{4A1168BA-0D64-4C03-F5EE-DF17B8319476}"/>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309">
              <a:extLst>
                <a:ext uri="{FF2B5EF4-FFF2-40B4-BE49-F238E27FC236}">
                  <a16:creationId xmlns:a16="http://schemas.microsoft.com/office/drawing/2014/main" id="{26CE56CE-0C1A-39DF-BCEC-0C4A30BEA984}"/>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315">
              <a:extLst>
                <a:ext uri="{FF2B5EF4-FFF2-40B4-BE49-F238E27FC236}">
                  <a16:creationId xmlns:a16="http://schemas.microsoft.com/office/drawing/2014/main" id="{DE5D6143-5128-2460-E8DF-A45F032C89FF}"/>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317">
              <a:extLst>
                <a:ext uri="{FF2B5EF4-FFF2-40B4-BE49-F238E27FC236}">
                  <a16:creationId xmlns:a16="http://schemas.microsoft.com/office/drawing/2014/main" id="{01C60CA9-52F6-A746-B2DC-5D148B25D7C2}"/>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321">
              <a:extLst>
                <a:ext uri="{FF2B5EF4-FFF2-40B4-BE49-F238E27FC236}">
                  <a16:creationId xmlns:a16="http://schemas.microsoft.com/office/drawing/2014/main" id="{8B9154B1-423C-56BC-FEA8-99CC2BB65954}"/>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319">
              <a:extLst>
                <a:ext uri="{FF2B5EF4-FFF2-40B4-BE49-F238E27FC236}">
                  <a16:creationId xmlns:a16="http://schemas.microsoft.com/office/drawing/2014/main" id="{DD766107-6C37-7D9B-D8BA-0FB07E89D9D0}"/>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8">
              <a:extLst>
                <a:ext uri="{FF2B5EF4-FFF2-40B4-BE49-F238E27FC236}">
                  <a16:creationId xmlns:a16="http://schemas.microsoft.com/office/drawing/2014/main" id="{2A696D71-9E4C-2E34-005F-6EB6B011144D}"/>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10">
              <a:extLst>
                <a:ext uri="{FF2B5EF4-FFF2-40B4-BE49-F238E27FC236}">
                  <a16:creationId xmlns:a16="http://schemas.microsoft.com/office/drawing/2014/main" id="{36198C41-4D42-F596-9AFD-200000998163}"/>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99">
              <a:extLst>
                <a:ext uri="{FF2B5EF4-FFF2-40B4-BE49-F238E27FC236}">
                  <a16:creationId xmlns:a16="http://schemas.microsoft.com/office/drawing/2014/main" id="{212F1023-94E5-FFBA-306B-D921B39DB942}"/>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59" name="Freeform 327">
              <a:extLst>
                <a:ext uri="{FF2B5EF4-FFF2-40B4-BE49-F238E27FC236}">
                  <a16:creationId xmlns:a16="http://schemas.microsoft.com/office/drawing/2014/main" id="{F193AA9D-5869-BE4E-5455-ACE5BC8BB666}"/>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60" name="Freeform 12">
              <a:extLst>
                <a:ext uri="{FF2B5EF4-FFF2-40B4-BE49-F238E27FC236}">
                  <a16:creationId xmlns:a16="http://schemas.microsoft.com/office/drawing/2014/main" id="{6BE5D189-69CB-879A-4757-0EF2EF8B317F}"/>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4">
              <a:extLst>
                <a:ext uri="{FF2B5EF4-FFF2-40B4-BE49-F238E27FC236}">
                  <a16:creationId xmlns:a16="http://schemas.microsoft.com/office/drawing/2014/main" id="{70DC00E7-E1A7-2A3C-B879-E4B8A3C1D916}"/>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a:extLst>
                <a:ext uri="{FF2B5EF4-FFF2-40B4-BE49-F238E27FC236}">
                  <a16:creationId xmlns:a16="http://schemas.microsoft.com/office/drawing/2014/main" id="{6ECAE557-07AB-FD66-460A-9236E85C389E}"/>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8">
              <a:extLst>
                <a:ext uri="{FF2B5EF4-FFF2-40B4-BE49-F238E27FC236}">
                  <a16:creationId xmlns:a16="http://schemas.microsoft.com/office/drawing/2014/main" id="{DBAE24F0-E919-22C0-CF75-91F6FC05E081}"/>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0">
              <a:extLst>
                <a:ext uri="{FF2B5EF4-FFF2-40B4-BE49-F238E27FC236}">
                  <a16:creationId xmlns:a16="http://schemas.microsoft.com/office/drawing/2014/main" id="{B9E3000F-949E-2B35-C97D-F08C280F6B35}"/>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2">
              <a:extLst>
                <a:ext uri="{FF2B5EF4-FFF2-40B4-BE49-F238E27FC236}">
                  <a16:creationId xmlns:a16="http://schemas.microsoft.com/office/drawing/2014/main" id="{C181BD8E-2073-6261-E646-77597F17BB78}"/>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67">
              <a:extLst>
                <a:ext uri="{FF2B5EF4-FFF2-40B4-BE49-F238E27FC236}">
                  <a16:creationId xmlns:a16="http://schemas.microsoft.com/office/drawing/2014/main" id="{35E15126-2192-A882-D01B-9749FFA99F6D}"/>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31" name="Freeform 329">
              <a:extLst>
                <a:ext uri="{FF2B5EF4-FFF2-40B4-BE49-F238E27FC236}">
                  <a16:creationId xmlns:a16="http://schemas.microsoft.com/office/drawing/2014/main" id="{4FA2C2AB-3DD4-354B-FDC4-827A74FC2EFC}"/>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77">
              <a:extLst>
                <a:ext uri="{FF2B5EF4-FFF2-40B4-BE49-F238E27FC236}">
                  <a16:creationId xmlns:a16="http://schemas.microsoft.com/office/drawing/2014/main" id="{4713ED8E-4B15-D9B5-ACAE-64FB61AB0114}"/>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3" name="Gruppieren 132">
            <a:extLst>
              <a:ext uri="{FF2B5EF4-FFF2-40B4-BE49-F238E27FC236}">
                <a16:creationId xmlns:a16="http://schemas.microsoft.com/office/drawing/2014/main" id="{72DBD04D-3D77-483A-8E26-64929E1642E4}"/>
              </a:ext>
            </a:extLst>
          </p:cNvPr>
          <p:cNvGrpSpPr/>
          <p:nvPr/>
        </p:nvGrpSpPr>
        <p:grpSpPr>
          <a:xfrm>
            <a:off x="11498983" y="5581306"/>
            <a:ext cx="97200" cy="930033"/>
            <a:chOff x="11498983" y="5581306"/>
            <a:chExt cx="97200" cy="930033"/>
          </a:xfrm>
        </p:grpSpPr>
        <p:sp>
          <p:nvSpPr>
            <p:cNvPr id="134" name="Ellipse 133">
              <a:extLst>
                <a:ext uri="{FF2B5EF4-FFF2-40B4-BE49-F238E27FC236}">
                  <a16:creationId xmlns:a16="http://schemas.microsoft.com/office/drawing/2014/main" id="{AD61AE11-CB52-2D6C-CD84-4BC318B35534}"/>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 name="Ellipse 134">
              <a:extLst>
                <a:ext uri="{FF2B5EF4-FFF2-40B4-BE49-F238E27FC236}">
                  <a16:creationId xmlns:a16="http://schemas.microsoft.com/office/drawing/2014/main" id="{B2E0DB45-066A-A7CA-8C31-E2C592B7EBA8}"/>
                </a:ext>
              </a:extLst>
            </p:cNvPr>
            <p:cNvSpPr>
              <a:spLocks noChangeAspect="1"/>
            </p:cNvSpPr>
            <p:nvPr/>
          </p:nvSpPr>
          <p:spPr>
            <a:xfrm>
              <a:off x="11498983" y="5997722"/>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135">
              <a:extLst>
                <a:ext uri="{FF2B5EF4-FFF2-40B4-BE49-F238E27FC236}">
                  <a16:creationId xmlns:a16="http://schemas.microsoft.com/office/drawing/2014/main" id="{CFE8A49C-1EF7-635B-7D44-6913A214BCF2}"/>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7" name="Ellipse 136">
              <a:extLst>
                <a:ext uri="{FF2B5EF4-FFF2-40B4-BE49-F238E27FC236}">
                  <a16:creationId xmlns:a16="http://schemas.microsoft.com/office/drawing/2014/main" id="{F5AB77D6-4571-F6D3-B80A-C6B1E3FBBD8E}"/>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8" name="Ellipse 137">
              <a:extLst>
                <a:ext uri="{FF2B5EF4-FFF2-40B4-BE49-F238E27FC236}">
                  <a16:creationId xmlns:a16="http://schemas.microsoft.com/office/drawing/2014/main" id="{A4E59633-CC37-CD23-BD13-02AFC000C46D}"/>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825167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UDC</a:t>
            </a:r>
          </a:p>
          <a:p>
            <a:r>
              <a:rPr lang="fr-CH" dirty="0">
                <a:solidFill>
                  <a:schemeClr val="bg1"/>
                </a:solidFill>
              </a:rPr>
              <a:t>7 députés au</a:t>
            </a:r>
          </a:p>
          <a:p>
            <a:r>
              <a:rPr lang="fr-CH" dirty="0">
                <a:solidFill>
                  <a:schemeClr val="bg1"/>
                </a:solidFill>
              </a:rPr>
              <a:t>Conseil des États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33</a:t>
            </a:fld>
            <a:endParaRPr lang="de-CH"/>
          </a:p>
        </p:txBody>
      </p:sp>
      <p:grpSp>
        <p:nvGrpSpPr>
          <p:cNvPr id="11" name="Gruppieren 10">
            <a:extLst>
              <a:ext uri="{FF2B5EF4-FFF2-40B4-BE49-F238E27FC236}">
                <a16:creationId xmlns:a16="http://schemas.microsoft.com/office/drawing/2014/main" id="{361768B9-DE83-F70B-C7F2-A17774E94DDE}"/>
              </a:ext>
            </a:extLst>
          </p:cNvPr>
          <p:cNvGrpSpPr/>
          <p:nvPr/>
        </p:nvGrpSpPr>
        <p:grpSpPr>
          <a:xfrm>
            <a:off x="2874245" y="2499245"/>
            <a:ext cx="6447555" cy="4017977"/>
            <a:chOff x="2874245" y="2499245"/>
            <a:chExt cx="6447555" cy="4017977"/>
          </a:xfrm>
        </p:grpSpPr>
        <p:sp>
          <p:nvSpPr>
            <p:cNvPr id="12" name="Freeform 287">
              <a:extLst>
                <a:ext uri="{FF2B5EF4-FFF2-40B4-BE49-F238E27FC236}">
                  <a16:creationId xmlns:a16="http://schemas.microsoft.com/office/drawing/2014/main" id="{66645976-AA52-3D3E-ABB6-D4271F33B232}"/>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285">
              <a:extLst>
                <a:ext uri="{FF2B5EF4-FFF2-40B4-BE49-F238E27FC236}">
                  <a16:creationId xmlns:a16="http://schemas.microsoft.com/office/drawing/2014/main" id="{D78F4B06-7511-D7D9-FDBB-6590803CCFAE}"/>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283">
              <a:extLst>
                <a:ext uri="{FF2B5EF4-FFF2-40B4-BE49-F238E27FC236}">
                  <a16:creationId xmlns:a16="http://schemas.microsoft.com/office/drawing/2014/main" id="{541765AB-2256-0559-032A-03E9B0843815}"/>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24">
              <a:extLst>
                <a:ext uri="{FF2B5EF4-FFF2-40B4-BE49-F238E27FC236}">
                  <a16:creationId xmlns:a16="http://schemas.microsoft.com/office/drawing/2014/main" id="{5C88BF73-56F8-AD1C-61ED-0647D3F253FF}"/>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26">
              <a:extLst>
                <a:ext uri="{FF2B5EF4-FFF2-40B4-BE49-F238E27FC236}">
                  <a16:creationId xmlns:a16="http://schemas.microsoft.com/office/drawing/2014/main" id="{59AE2C94-9F50-52DF-09A9-4C255BFA96C3}"/>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28">
              <a:extLst>
                <a:ext uri="{FF2B5EF4-FFF2-40B4-BE49-F238E27FC236}">
                  <a16:creationId xmlns:a16="http://schemas.microsoft.com/office/drawing/2014/main" id="{DD709F20-30C7-D579-3FA9-45EA3B11CC0C}"/>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265">
              <a:extLst>
                <a:ext uri="{FF2B5EF4-FFF2-40B4-BE49-F238E27FC236}">
                  <a16:creationId xmlns:a16="http://schemas.microsoft.com/office/drawing/2014/main" id="{66721D36-781A-52A0-14A2-18F5A2AB664F}"/>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249">
              <a:extLst>
                <a:ext uri="{FF2B5EF4-FFF2-40B4-BE49-F238E27FC236}">
                  <a16:creationId xmlns:a16="http://schemas.microsoft.com/office/drawing/2014/main" id="{E55B5AB8-C2AE-1E34-BA73-C1708D4B528B}"/>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251">
              <a:extLst>
                <a:ext uri="{FF2B5EF4-FFF2-40B4-BE49-F238E27FC236}">
                  <a16:creationId xmlns:a16="http://schemas.microsoft.com/office/drawing/2014/main" id="{BE08435B-2646-F0CA-FD8E-ED31B2E1728B}"/>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69">
              <a:extLst>
                <a:ext uri="{FF2B5EF4-FFF2-40B4-BE49-F238E27FC236}">
                  <a16:creationId xmlns:a16="http://schemas.microsoft.com/office/drawing/2014/main" id="{00BE9821-8609-E60F-9D92-B3668531E5CD}"/>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22" name="Freeform 271">
              <a:extLst>
                <a:ext uri="{FF2B5EF4-FFF2-40B4-BE49-F238E27FC236}">
                  <a16:creationId xmlns:a16="http://schemas.microsoft.com/office/drawing/2014/main" id="{57BD2CED-F2D7-0303-E0EC-9F43EF6D614A}"/>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293">
              <a:extLst>
                <a:ext uri="{FF2B5EF4-FFF2-40B4-BE49-F238E27FC236}">
                  <a16:creationId xmlns:a16="http://schemas.microsoft.com/office/drawing/2014/main" id="{E6614954-B8E8-B0DA-7B8D-941E16B5933C}"/>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59">
              <a:extLst>
                <a:ext uri="{FF2B5EF4-FFF2-40B4-BE49-F238E27FC236}">
                  <a16:creationId xmlns:a16="http://schemas.microsoft.com/office/drawing/2014/main" id="{126FBF09-FBA6-ECBB-BD7A-685863B3A698}"/>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73">
              <a:extLst>
                <a:ext uri="{FF2B5EF4-FFF2-40B4-BE49-F238E27FC236}">
                  <a16:creationId xmlns:a16="http://schemas.microsoft.com/office/drawing/2014/main" id="{270319F3-75AD-B58A-8A2D-23A37D66DB6F}"/>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75">
              <a:extLst>
                <a:ext uri="{FF2B5EF4-FFF2-40B4-BE49-F238E27FC236}">
                  <a16:creationId xmlns:a16="http://schemas.microsoft.com/office/drawing/2014/main" id="{56CEEF48-6108-E221-8711-579992D9345E}"/>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277">
              <a:extLst>
                <a:ext uri="{FF2B5EF4-FFF2-40B4-BE49-F238E27FC236}">
                  <a16:creationId xmlns:a16="http://schemas.microsoft.com/office/drawing/2014/main" id="{644F11D7-2321-54D8-7213-FD916A54923F}"/>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279">
              <a:extLst>
                <a:ext uri="{FF2B5EF4-FFF2-40B4-BE49-F238E27FC236}">
                  <a16:creationId xmlns:a16="http://schemas.microsoft.com/office/drawing/2014/main" id="{CDB74BA9-6447-3804-2F2A-E2C05F129E3D}"/>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311">
              <a:extLst>
                <a:ext uri="{FF2B5EF4-FFF2-40B4-BE49-F238E27FC236}">
                  <a16:creationId xmlns:a16="http://schemas.microsoft.com/office/drawing/2014/main" id="{47D72E3A-9FFB-7E04-E2BC-FB9358388B72}"/>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57">
              <a:extLst>
                <a:ext uri="{FF2B5EF4-FFF2-40B4-BE49-F238E27FC236}">
                  <a16:creationId xmlns:a16="http://schemas.microsoft.com/office/drawing/2014/main" id="{D1789E75-8DB8-E130-DF33-A84269460013}"/>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281">
              <a:extLst>
                <a:ext uri="{FF2B5EF4-FFF2-40B4-BE49-F238E27FC236}">
                  <a16:creationId xmlns:a16="http://schemas.microsoft.com/office/drawing/2014/main" id="{5757BD53-0F57-BCC8-528F-B333A45913CB}"/>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297">
              <a:extLst>
                <a:ext uri="{FF2B5EF4-FFF2-40B4-BE49-F238E27FC236}">
                  <a16:creationId xmlns:a16="http://schemas.microsoft.com/office/drawing/2014/main" id="{06E28731-9E75-84FE-1792-4D9D79B3B02A}"/>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313">
              <a:extLst>
                <a:ext uri="{FF2B5EF4-FFF2-40B4-BE49-F238E27FC236}">
                  <a16:creationId xmlns:a16="http://schemas.microsoft.com/office/drawing/2014/main" id="{E2DA16AF-FDE3-AFCC-32E6-ABBB6E20012D}"/>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331">
              <a:extLst>
                <a:ext uri="{FF2B5EF4-FFF2-40B4-BE49-F238E27FC236}">
                  <a16:creationId xmlns:a16="http://schemas.microsoft.com/office/drawing/2014/main" id="{2611A236-FA03-B046-D786-7A71E073BDFC}"/>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33">
              <a:extLst>
                <a:ext uri="{FF2B5EF4-FFF2-40B4-BE49-F238E27FC236}">
                  <a16:creationId xmlns:a16="http://schemas.microsoft.com/office/drawing/2014/main" id="{63295114-5660-A1AF-3B25-19A01C54ECBE}"/>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253">
              <a:extLst>
                <a:ext uri="{FF2B5EF4-FFF2-40B4-BE49-F238E27FC236}">
                  <a16:creationId xmlns:a16="http://schemas.microsoft.com/office/drawing/2014/main" id="{F14DDC7E-DE4F-96CF-93CE-834D21C3DF3A}"/>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255">
              <a:extLst>
                <a:ext uri="{FF2B5EF4-FFF2-40B4-BE49-F238E27FC236}">
                  <a16:creationId xmlns:a16="http://schemas.microsoft.com/office/drawing/2014/main" id="{52EFC688-8E47-139B-FD68-CFA7BC45935D}"/>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261">
              <a:extLst>
                <a:ext uri="{FF2B5EF4-FFF2-40B4-BE49-F238E27FC236}">
                  <a16:creationId xmlns:a16="http://schemas.microsoft.com/office/drawing/2014/main" id="{98008DB0-AFB4-EA40-3702-79C599C60BB1}"/>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263">
              <a:extLst>
                <a:ext uri="{FF2B5EF4-FFF2-40B4-BE49-F238E27FC236}">
                  <a16:creationId xmlns:a16="http://schemas.microsoft.com/office/drawing/2014/main" id="{1399514D-49F0-5A22-F008-598C8E837372}"/>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295">
              <a:extLst>
                <a:ext uri="{FF2B5EF4-FFF2-40B4-BE49-F238E27FC236}">
                  <a16:creationId xmlns:a16="http://schemas.microsoft.com/office/drawing/2014/main" id="{C3F28CE8-CB00-1C1D-A700-463A670CC38F}"/>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337">
              <a:extLst>
                <a:ext uri="{FF2B5EF4-FFF2-40B4-BE49-F238E27FC236}">
                  <a16:creationId xmlns:a16="http://schemas.microsoft.com/office/drawing/2014/main" id="{CFD0CC56-C355-B0AB-292C-74D750A31C9A}"/>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339">
              <a:extLst>
                <a:ext uri="{FF2B5EF4-FFF2-40B4-BE49-F238E27FC236}">
                  <a16:creationId xmlns:a16="http://schemas.microsoft.com/office/drawing/2014/main" id="{7C33C416-BCF4-1EB7-613B-E5D14EE2BBB6}"/>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341">
              <a:extLst>
                <a:ext uri="{FF2B5EF4-FFF2-40B4-BE49-F238E27FC236}">
                  <a16:creationId xmlns:a16="http://schemas.microsoft.com/office/drawing/2014/main" id="{CA499DED-667B-93DB-2EC3-9AA795E771E4}"/>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343">
              <a:extLst>
                <a:ext uri="{FF2B5EF4-FFF2-40B4-BE49-F238E27FC236}">
                  <a16:creationId xmlns:a16="http://schemas.microsoft.com/office/drawing/2014/main" id="{C40D6853-E651-CAF3-AA43-6074242ACBC0}"/>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345">
              <a:extLst>
                <a:ext uri="{FF2B5EF4-FFF2-40B4-BE49-F238E27FC236}">
                  <a16:creationId xmlns:a16="http://schemas.microsoft.com/office/drawing/2014/main" id="{01B8C177-1C60-40EE-D881-4B4A08385D58}"/>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47">
              <a:extLst>
                <a:ext uri="{FF2B5EF4-FFF2-40B4-BE49-F238E27FC236}">
                  <a16:creationId xmlns:a16="http://schemas.microsoft.com/office/drawing/2014/main" id="{095EB313-6339-E8F5-2545-B72B22B10ECF}"/>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01">
              <a:extLst>
                <a:ext uri="{FF2B5EF4-FFF2-40B4-BE49-F238E27FC236}">
                  <a16:creationId xmlns:a16="http://schemas.microsoft.com/office/drawing/2014/main" id="{927357EB-D464-773A-BA78-07FFBD927246}"/>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03">
              <a:extLst>
                <a:ext uri="{FF2B5EF4-FFF2-40B4-BE49-F238E27FC236}">
                  <a16:creationId xmlns:a16="http://schemas.microsoft.com/office/drawing/2014/main" id="{6C86F467-E708-D95D-B6AF-0FE6CBBFEC26}"/>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05">
              <a:extLst>
                <a:ext uri="{FF2B5EF4-FFF2-40B4-BE49-F238E27FC236}">
                  <a16:creationId xmlns:a16="http://schemas.microsoft.com/office/drawing/2014/main" id="{0BB26D9A-B2DB-397D-152C-B109F56D6C9E}"/>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307">
              <a:extLst>
                <a:ext uri="{FF2B5EF4-FFF2-40B4-BE49-F238E27FC236}">
                  <a16:creationId xmlns:a16="http://schemas.microsoft.com/office/drawing/2014/main" id="{AE0A334D-5FBD-CA1C-8831-F97ECB5C4E20}"/>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309">
              <a:extLst>
                <a:ext uri="{FF2B5EF4-FFF2-40B4-BE49-F238E27FC236}">
                  <a16:creationId xmlns:a16="http://schemas.microsoft.com/office/drawing/2014/main" id="{94034334-8B70-DFA6-2475-9BFAD40D59E6}"/>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315">
              <a:extLst>
                <a:ext uri="{FF2B5EF4-FFF2-40B4-BE49-F238E27FC236}">
                  <a16:creationId xmlns:a16="http://schemas.microsoft.com/office/drawing/2014/main" id="{EB3BEF23-676F-D03C-229E-2CD18D2668B9}"/>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317">
              <a:extLst>
                <a:ext uri="{FF2B5EF4-FFF2-40B4-BE49-F238E27FC236}">
                  <a16:creationId xmlns:a16="http://schemas.microsoft.com/office/drawing/2014/main" id="{38EEB678-8F91-4E5A-F23E-7E369B589EE5}"/>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321">
              <a:extLst>
                <a:ext uri="{FF2B5EF4-FFF2-40B4-BE49-F238E27FC236}">
                  <a16:creationId xmlns:a16="http://schemas.microsoft.com/office/drawing/2014/main" id="{CD5893FA-D529-7148-29D3-F956B619B27C}"/>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319">
              <a:extLst>
                <a:ext uri="{FF2B5EF4-FFF2-40B4-BE49-F238E27FC236}">
                  <a16:creationId xmlns:a16="http://schemas.microsoft.com/office/drawing/2014/main" id="{92A30215-6018-D1A9-9FEF-68C00D328432}"/>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8">
              <a:extLst>
                <a:ext uri="{FF2B5EF4-FFF2-40B4-BE49-F238E27FC236}">
                  <a16:creationId xmlns:a16="http://schemas.microsoft.com/office/drawing/2014/main" id="{78982616-7604-5E4F-2DBA-EEC5E59B40C5}"/>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10">
              <a:extLst>
                <a:ext uri="{FF2B5EF4-FFF2-40B4-BE49-F238E27FC236}">
                  <a16:creationId xmlns:a16="http://schemas.microsoft.com/office/drawing/2014/main" id="{69B94ACF-3685-F73A-D636-F4E3C134CA54}"/>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99">
              <a:extLst>
                <a:ext uri="{FF2B5EF4-FFF2-40B4-BE49-F238E27FC236}">
                  <a16:creationId xmlns:a16="http://schemas.microsoft.com/office/drawing/2014/main" id="{E7C47A2C-4400-0C72-6320-D13682265A41}"/>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327">
              <a:extLst>
                <a:ext uri="{FF2B5EF4-FFF2-40B4-BE49-F238E27FC236}">
                  <a16:creationId xmlns:a16="http://schemas.microsoft.com/office/drawing/2014/main" id="{A6C284BD-E8C4-77DE-5BCA-86C17C40B607}"/>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12">
              <a:extLst>
                <a:ext uri="{FF2B5EF4-FFF2-40B4-BE49-F238E27FC236}">
                  <a16:creationId xmlns:a16="http://schemas.microsoft.com/office/drawing/2014/main" id="{3291FFA0-AE70-8DA3-A262-30BECA3ABF63}"/>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14">
              <a:extLst>
                <a:ext uri="{FF2B5EF4-FFF2-40B4-BE49-F238E27FC236}">
                  <a16:creationId xmlns:a16="http://schemas.microsoft.com/office/drawing/2014/main" id="{47D53C54-B6EF-3460-41A4-2357DBAABBCE}"/>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16">
              <a:extLst>
                <a:ext uri="{FF2B5EF4-FFF2-40B4-BE49-F238E27FC236}">
                  <a16:creationId xmlns:a16="http://schemas.microsoft.com/office/drawing/2014/main" id="{A1991EAE-DD89-67F7-C794-4A3E24E4C3CF}"/>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18">
              <a:extLst>
                <a:ext uri="{FF2B5EF4-FFF2-40B4-BE49-F238E27FC236}">
                  <a16:creationId xmlns:a16="http://schemas.microsoft.com/office/drawing/2014/main" id="{8CADB481-92FA-ACDF-9394-55180B65F878}"/>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0">
              <a:extLst>
                <a:ext uri="{FF2B5EF4-FFF2-40B4-BE49-F238E27FC236}">
                  <a16:creationId xmlns:a16="http://schemas.microsoft.com/office/drawing/2014/main" id="{D759728E-04B6-3B39-B6BE-8544A17959A4}"/>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2">
              <a:extLst>
                <a:ext uri="{FF2B5EF4-FFF2-40B4-BE49-F238E27FC236}">
                  <a16:creationId xmlns:a16="http://schemas.microsoft.com/office/drawing/2014/main" id="{B4271AF2-1C09-0382-99CE-60582875B2AD}"/>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67">
              <a:extLst>
                <a:ext uri="{FF2B5EF4-FFF2-40B4-BE49-F238E27FC236}">
                  <a16:creationId xmlns:a16="http://schemas.microsoft.com/office/drawing/2014/main" id="{EB57D8D7-D449-78DA-3D54-860D8F546CE7}"/>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131" name="Freeform 329">
              <a:extLst>
                <a:ext uri="{FF2B5EF4-FFF2-40B4-BE49-F238E27FC236}">
                  <a16:creationId xmlns:a16="http://schemas.microsoft.com/office/drawing/2014/main" id="{1BB39D86-2394-FEA3-2F46-1FD101CB4C4C}"/>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solidFill>
                  <a:prstClr val="black"/>
                </a:solidFill>
                <a:latin typeface="Arial" panose="020B0604020202020204"/>
              </a:endParaRPr>
            </a:p>
          </p:txBody>
        </p:sp>
        <p:sp>
          <p:nvSpPr>
            <p:cNvPr id="132" name="Freeform 335">
              <a:extLst>
                <a:ext uri="{FF2B5EF4-FFF2-40B4-BE49-F238E27FC236}">
                  <a16:creationId xmlns:a16="http://schemas.microsoft.com/office/drawing/2014/main" id="{99F5E3DE-A73B-43DC-EE0E-FD7E628B2C4C}"/>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33" name="Gruppieren 132">
            <a:extLst>
              <a:ext uri="{FF2B5EF4-FFF2-40B4-BE49-F238E27FC236}">
                <a16:creationId xmlns:a16="http://schemas.microsoft.com/office/drawing/2014/main" id="{03CCE5A2-900F-CE28-BA73-36A1D449F373}"/>
              </a:ext>
            </a:extLst>
          </p:cNvPr>
          <p:cNvGrpSpPr/>
          <p:nvPr/>
        </p:nvGrpSpPr>
        <p:grpSpPr>
          <a:xfrm>
            <a:off x="11498983" y="5581306"/>
            <a:ext cx="97200" cy="930033"/>
            <a:chOff x="11498983" y="5581306"/>
            <a:chExt cx="97200" cy="930033"/>
          </a:xfrm>
        </p:grpSpPr>
        <p:sp>
          <p:nvSpPr>
            <p:cNvPr id="134" name="Ellipse 133">
              <a:extLst>
                <a:ext uri="{FF2B5EF4-FFF2-40B4-BE49-F238E27FC236}">
                  <a16:creationId xmlns:a16="http://schemas.microsoft.com/office/drawing/2014/main" id="{D7CC3A56-E960-B331-3B06-2E9E4419E568}"/>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 name="Ellipse 134">
              <a:extLst>
                <a:ext uri="{FF2B5EF4-FFF2-40B4-BE49-F238E27FC236}">
                  <a16:creationId xmlns:a16="http://schemas.microsoft.com/office/drawing/2014/main" id="{9B750C4D-F33F-0246-B649-2CEA2ED98D4A}"/>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6" name="Ellipse 135">
              <a:extLst>
                <a:ext uri="{FF2B5EF4-FFF2-40B4-BE49-F238E27FC236}">
                  <a16:creationId xmlns:a16="http://schemas.microsoft.com/office/drawing/2014/main" id="{C31DD902-4EAA-33ED-85A4-8CC8A3482BD5}"/>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7" name="Ellipse 136">
              <a:extLst>
                <a:ext uri="{FF2B5EF4-FFF2-40B4-BE49-F238E27FC236}">
                  <a16:creationId xmlns:a16="http://schemas.microsoft.com/office/drawing/2014/main" id="{84CE9ABC-EFA7-8027-313C-5D51F1448F4B}"/>
                </a:ext>
              </a:extLst>
            </p:cNvPr>
            <p:cNvSpPr>
              <a:spLocks noChangeAspect="1"/>
            </p:cNvSpPr>
            <p:nvPr/>
          </p:nvSpPr>
          <p:spPr>
            <a:xfrm>
              <a:off x="11498983" y="6205930"/>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8" name="Ellipse 137">
              <a:extLst>
                <a:ext uri="{FF2B5EF4-FFF2-40B4-BE49-F238E27FC236}">
                  <a16:creationId xmlns:a16="http://schemas.microsoft.com/office/drawing/2014/main" id="{059B8676-4E9D-4253-737E-F5930F6B0CE9}"/>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30928666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t>Verts</a:t>
            </a:r>
          </a:p>
          <a:p>
            <a:r>
              <a:rPr lang="fr-CH" dirty="0">
                <a:solidFill>
                  <a:schemeClr val="bg1"/>
                </a:solidFill>
              </a:rPr>
              <a:t>3 députés au</a:t>
            </a:r>
          </a:p>
          <a:p>
            <a:r>
              <a:rPr lang="fr-CH" dirty="0">
                <a:solidFill>
                  <a:schemeClr val="bg1"/>
                </a:solidFill>
              </a:rPr>
              <a:t>Conseil des États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34</a:t>
            </a:fld>
            <a:endParaRPr lang="de-CH"/>
          </a:p>
        </p:txBody>
      </p:sp>
      <p:grpSp>
        <p:nvGrpSpPr>
          <p:cNvPr id="6" name="Gruppieren 5">
            <a:extLst>
              <a:ext uri="{FF2B5EF4-FFF2-40B4-BE49-F238E27FC236}">
                <a16:creationId xmlns:a16="http://schemas.microsoft.com/office/drawing/2014/main" id="{E4B58AC2-2AF8-7683-CCA3-614F3CAB1F59}"/>
              </a:ext>
            </a:extLst>
          </p:cNvPr>
          <p:cNvGrpSpPr/>
          <p:nvPr/>
        </p:nvGrpSpPr>
        <p:grpSpPr>
          <a:xfrm>
            <a:off x="2874245" y="2499245"/>
            <a:ext cx="6447555" cy="4017977"/>
            <a:chOff x="2874245" y="2499245"/>
            <a:chExt cx="6447555" cy="4017977"/>
          </a:xfrm>
        </p:grpSpPr>
        <p:sp>
          <p:nvSpPr>
            <p:cNvPr id="7" name="Freeform 287">
              <a:extLst>
                <a:ext uri="{FF2B5EF4-FFF2-40B4-BE49-F238E27FC236}">
                  <a16:creationId xmlns:a16="http://schemas.microsoft.com/office/drawing/2014/main" id="{95E55F0D-0C5D-C75B-539A-DDAD0E7B4B26}"/>
                </a:ext>
              </a:extLst>
            </p:cNvPr>
            <p:cNvSpPr>
              <a:spLocks/>
            </p:cNvSpPr>
            <p:nvPr/>
          </p:nvSpPr>
          <p:spPr bwMode="auto">
            <a:xfrm>
              <a:off x="3105841" y="3510840"/>
              <a:ext cx="406386" cy="393277"/>
            </a:xfrm>
            <a:custGeom>
              <a:avLst/>
              <a:gdLst>
                <a:gd name="T0" fmla="*/ 309 w 309"/>
                <a:gd name="T1" fmla="*/ 115 h 298"/>
                <a:gd name="T2" fmla="*/ 309 w 309"/>
                <a:gd name="T3" fmla="*/ 115 h 298"/>
                <a:gd name="T4" fmla="*/ 302 w 309"/>
                <a:gd name="T5" fmla="*/ 112 h 298"/>
                <a:gd name="T6" fmla="*/ 101 w 309"/>
                <a:gd name="T7" fmla="*/ 0 h 298"/>
                <a:gd name="T8" fmla="*/ 0 w 309"/>
                <a:gd name="T9" fmla="*/ 203 h 298"/>
                <a:gd name="T10" fmla="*/ 219 w 309"/>
                <a:gd name="T11" fmla="*/ 298 h 298"/>
                <a:gd name="T12" fmla="*/ 309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309" y="115"/>
                  </a:moveTo>
                  <a:lnTo>
                    <a:pt x="309" y="115"/>
                  </a:lnTo>
                  <a:lnTo>
                    <a:pt x="302" y="112"/>
                  </a:lnTo>
                  <a:lnTo>
                    <a:pt x="101" y="0"/>
                  </a:lnTo>
                  <a:cubicBezTo>
                    <a:pt x="64" y="66"/>
                    <a:pt x="30" y="134"/>
                    <a:pt x="0" y="203"/>
                  </a:cubicBezTo>
                  <a:lnTo>
                    <a:pt x="219" y="298"/>
                  </a:lnTo>
                  <a:cubicBezTo>
                    <a:pt x="246" y="236"/>
                    <a:pt x="276" y="175"/>
                    <a:pt x="309"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285">
              <a:extLst>
                <a:ext uri="{FF2B5EF4-FFF2-40B4-BE49-F238E27FC236}">
                  <a16:creationId xmlns:a16="http://schemas.microsoft.com/office/drawing/2014/main" id="{C4D98841-DFD0-90C9-4FD0-176F64D38E03}"/>
                </a:ext>
              </a:extLst>
            </p:cNvPr>
            <p:cNvSpPr>
              <a:spLocks/>
            </p:cNvSpPr>
            <p:nvPr/>
          </p:nvSpPr>
          <p:spPr bwMode="auto">
            <a:xfrm>
              <a:off x="2998783" y="3777394"/>
              <a:ext cx="395462" cy="384537"/>
            </a:xfrm>
            <a:custGeom>
              <a:avLst/>
              <a:gdLst>
                <a:gd name="T0" fmla="*/ 301 w 301"/>
                <a:gd name="T1" fmla="*/ 95 h 292"/>
                <a:gd name="T2" fmla="*/ 301 w 301"/>
                <a:gd name="T3" fmla="*/ 95 h 292"/>
                <a:gd name="T4" fmla="*/ 82 w 301"/>
                <a:gd name="T5" fmla="*/ 0 h 292"/>
                <a:gd name="T6" fmla="*/ 0 w 301"/>
                <a:gd name="T7" fmla="*/ 220 h 292"/>
                <a:gd name="T8" fmla="*/ 227 w 301"/>
                <a:gd name="T9" fmla="*/ 292 h 292"/>
                <a:gd name="T10" fmla="*/ 301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301" y="95"/>
                  </a:moveTo>
                  <a:lnTo>
                    <a:pt x="301" y="95"/>
                  </a:lnTo>
                  <a:lnTo>
                    <a:pt x="82" y="0"/>
                  </a:lnTo>
                  <a:cubicBezTo>
                    <a:pt x="51" y="72"/>
                    <a:pt x="23" y="145"/>
                    <a:pt x="0" y="220"/>
                  </a:cubicBezTo>
                  <a:lnTo>
                    <a:pt x="227" y="292"/>
                  </a:lnTo>
                  <a:cubicBezTo>
                    <a:pt x="248" y="225"/>
                    <a:pt x="273" y="159"/>
                    <a:pt x="301"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283">
              <a:extLst>
                <a:ext uri="{FF2B5EF4-FFF2-40B4-BE49-F238E27FC236}">
                  <a16:creationId xmlns:a16="http://schemas.microsoft.com/office/drawing/2014/main" id="{E08156BD-EFD6-78EB-3104-EA71721FADC8}"/>
                </a:ext>
              </a:extLst>
            </p:cNvPr>
            <p:cNvSpPr>
              <a:spLocks/>
            </p:cNvSpPr>
            <p:nvPr/>
          </p:nvSpPr>
          <p:spPr bwMode="auto">
            <a:xfrm>
              <a:off x="2920128" y="4067982"/>
              <a:ext cx="375798" cy="362689"/>
            </a:xfrm>
            <a:custGeom>
              <a:avLst/>
              <a:gdLst>
                <a:gd name="T0" fmla="*/ 287 w 287"/>
                <a:gd name="T1" fmla="*/ 72 h 275"/>
                <a:gd name="T2" fmla="*/ 287 w 287"/>
                <a:gd name="T3" fmla="*/ 72 h 275"/>
                <a:gd name="T4" fmla="*/ 60 w 287"/>
                <a:gd name="T5" fmla="*/ 0 h 275"/>
                <a:gd name="T6" fmla="*/ 0 w 287"/>
                <a:gd name="T7" fmla="*/ 227 h 275"/>
                <a:gd name="T8" fmla="*/ 234 w 287"/>
                <a:gd name="T9" fmla="*/ 275 h 275"/>
                <a:gd name="T10" fmla="*/ 287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287" y="72"/>
                  </a:moveTo>
                  <a:lnTo>
                    <a:pt x="287" y="72"/>
                  </a:lnTo>
                  <a:lnTo>
                    <a:pt x="60" y="0"/>
                  </a:lnTo>
                  <a:cubicBezTo>
                    <a:pt x="36" y="74"/>
                    <a:pt x="16" y="149"/>
                    <a:pt x="0" y="227"/>
                  </a:cubicBezTo>
                  <a:lnTo>
                    <a:pt x="234" y="275"/>
                  </a:lnTo>
                  <a:cubicBezTo>
                    <a:pt x="248" y="206"/>
                    <a:pt x="266" y="138"/>
                    <a:pt x="287"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 name="Freeform 24">
              <a:extLst>
                <a:ext uri="{FF2B5EF4-FFF2-40B4-BE49-F238E27FC236}">
                  <a16:creationId xmlns:a16="http://schemas.microsoft.com/office/drawing/2014/main" id="{9CED55BF-FD1A-025D-EC21-37AD6D28929B}"/>
                </a:ext>
              </a:extLst>
            </p:cNvPr>
            <p:cNvSpPr>
              <a:spLocks/>
            </p:cNvSpPr>
            <p:nvPr/>
          </p:nvSpPr>
          <p:spPr bwMode="auto">
            <a:xfrm>
              <a:off x="4860293" y="5562434"/>
              <a:ext cx="325546" cy="364874"/>
            </a:xfrm>
            <a:custGeom>
              <a:avLst/>
              <a:gdLst>
                <a:gd name="T0" fmla="*/ 88 w 249"/>
                <a:gd name="T1" fmla="*/ 0 h 276"/>
                <a:gd name="T2" fmla="*/ 88 w 249"/>
                <a:gd name="T3" fmla="*/ 0 h 276"/>
                <a:gd name="T4" fmla="*/ 0 w 249"/>
                <a:gd name="T5" fmla="*/ 212 h 276"/>
                <a:gd name="T6" fmla="*/ 190 w 249"/>
                <a:gd name="T7" fmla="*/ 276 h 276"/>
                <a:gd name="T8" fmla="*/ 249 w 249"/>
                <a:gd name="T9" fmla="*/ 54 h 276"/>
                <a:gd name="T10" fmla="*/ 88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88" y="0"/>
                  </a:moveTo>
                  <a:lnTo>
                    <a:pt x="88" y="0"/>
                  </a:lnTo>
                  <a:lnTo>
                    <a:pt x="0" y="212"/>
                  </a:lnTo>
                  <a:cubicBezTo>
                    <a:pt x="62" y="237"/>
                    <a:pt x="126" y="259"/>
                    <a:pt x="190" y="276"/>
                  </a:cubicBezTo>
                  <a:lnTo>
                    <a:pt x="249" y="54"/>
                  </a:lnTo>
                  <a:cubicBezTo>
                    <a:pt x="194" y="40"/>
                    <a:pt x="140" y="22"/>
                    <a:pt x="8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26">
              <a:extLst>
                <a:ext uri="{FF2B5EF4-FFF2-40B4-BE49-F238E27FC236}">
                  <a16:creationId xmlns:a16="http://schemas.microsoft.com/office/drawing/2014/main" id="{D5DB1FC6-7414-E71E-B9AE-100B5BE38101}"/>
                </a:ext>
              </a:extLst>
            </p:cNvPr>
            <p:cNvSpPr>
              <a:spLocks/>
            </p:cNvSpPr>
            <p:nvPr/>
          </p:nvSpPr>
          <p:spPr bwMode="auto">
            <a:xfrm>
              <a:off x="5109369" y="5634534"/>
              <a:ext cx="284033" cy="340840"/>
            </a:xfrm>
            <a:custGeom>
              <a:avLst/>
              <a:gdLst>
                <a:gd name="T0" fmla="*/ 59 w 217"/>
                <a:gd name="T1" fmla="*/ 0 h 259"/>
                <a:gd name="T2" fmla="*/ 59 w 217"/>
                <a:gd name="T3" fmla="*/ 0 h 259"/>
                <a:gd name="T4" fmla="*/ 0 w 217"/>
                <a:gd name="T5" fmla="*/ 222 h 259"/>
                <a:gd name="T6" fmla="*/ 187 w 217"/>
                <a:gd name="T7" fmla="*/ 259 h 259"/>
                <a:gd name="T8" fmla="*/ 217 w 217"/>
                <a:gd name="T9" fmla="*/ 32 h 259"/>
                <a:gd name="T10" fmla="*/ 59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59" y="0"/>
                  </a:moveTo>
                  <a:lnTo>
                    <a:pt x="59" y="0"/>
                  </a:lnTo>
                  <a:lnTo>
                    <a:pt x="0" y="222"/>
                  </a:lnTo>
                  <a:cubicBezTo>
                    <a:pt x="61" y="238"/>
                    <a:pt x="124" y="251"/>
                    <a:pt x="187" y="259"/>
                  </a:cubicBezTo>
                  <a:lnTo>
                    <a:pt x="217" y="32"/>
                  </a:lnTo>
                  <a:cubicBezTo>
                    <a:pt x="164" y="24"/>
                    <a:pt x="111" y="14"/>
                    <a:pt x="5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28">
              <a:extLst>
                <a:ext uri="{FF2B5EF4-FFF2-40B4-BE49-F238E27FC236}">
                  <a16:creationId xmlns:a16="http://schemas.microsoft.com/office/drawing/2014/main" id="{C42937C5-F518-EA4D-CFF2-A092AD848D14}"/>
                </a:ext>
              </a:extLst>
            </p:cNvPr>
            <p:cNvSpPr>
              <a:spLocks/>
            </p:cNvSpPr>
            <p:nvPr/>
          </p:nvSpPr>
          <p:spPr bwMode="auto">
            <a:xfrm>
              <a:off x="5354074" y="5676047"/>
              <a:ext cx="257815" cy="316807"/>
            </a:xfrm>
            <a:custGeom>
              <a:avLst/>
              <a:gdLst>
                <a:gd name="T0" fmla="*/ 30 w 196"/>
                <a:gd name="T1" fmla="*/ 0 h 241"/>
                <a:gd name="T2" fmla="*/ 30 w 196"/>
                <a:gd name="T3" fmla="*/ 0 h 241"/>
                <a:gd name="T4" fmla="*/ 0 w 196"/>
                <a:gd name="T5" fmla="*/ 227 h 241"/>
                <a:gd name="T6" fmla="*/ 195 w 196"/>
                <a:gd name="T7" fmla="*/ 241 h 241"/>
                <a:gd name="T8" fmla="*/ 196 w 196"/>
                <a:gd name="T9" fmla="*/ 11 h 241"/>
                <a:gd name="T10" fmla="*/ 30 w 196"/>
                <a:gd name="T11" fmla="*/ 0 h 241"/>
              </a:gdLst>
              <a:ahLst/>
              <a:cxnLst>
                <a:cxn ang="0">
                  <a:pos x="T0" y="T1"/>
                </a:cxn>
                <a:cxn ang="0">
                  <a:pos x="T2" y="T3"/>
                </a:cxn>
                <a:cxn ang="0">
                  <a:pos x="T4" y="T5"/>
                </a:cxn>
                <a:cxn ang="0">
                  <a:pos x="T6" y="T7"/>
                </a:cxn>
                <a:cxn ang="0">
                  <a:pos x="T8" y="T9"/>
                </a:cxn>
                <a:cxn ang="0">
                  <a:pos x="T10" y="T11"/>
                </a:cxn>
              </a:cxnLst>
              <a:rect l="0" t="0" r="r" b="b"/>
              <a:pathLst>
                <a:path w="196" h="241">
                  <a:moveTo>
                    <a:pt x="30" y="0"/>
                  </a:moveTo>
                  <a:lnTo>
                    <a:pt x="30" y="0"/>
                  </a:lnTo>
                  <a:lnTo>
                    <a:pt x="0" y="227"/>
                  </a:lnTo>
                  <a:cubicBezTo>
                    <a:pt x="64" y="236"/>
                    <a:pt x="130" y="240"/>
                    <a:pt x="195" y="241"/>
                  </a:cubicBezTo>
                  <a:lnTo>
                    <a:pt x="196" y="11"/>
                  </a:lnTo>
                  <a:cubicBezTo>
                    <a:pt x="140" y="11"/>
                    <a:pt x="85" y="7"/>
                    <a:pt x="30"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265">
              <a:extLst>
                <a:ext uri="{FF2B5EF4-FFF2-40B4-BE49-F238E27FC236}">
                  <a16:creationId xmlns:a16="http://schemas.microsoft.com/office/drawing/2014/main" id="{691B9AD2-9B79-B446-DAE1-85E2D9F76BAD}"/>
                </a:ext>
              </a:extLst>
            </p:cNvPr>
            <p:cNvSpPr>
              <a:spLocks/>
            </p:cNvSpPr>
            <p:nvPr/>
          </p:nvSpPr>
          <p:spPr bwMode="auto">
            <a:xfrm>
              <a:off x="2874245" y="4367309"/>
              <a:ext cx="351765" cy="329916"/>
            </a:xfrm>
            <a:custGeom>
              <a:avLst/>
              <a:gdLst>
                <a:gd name="T0" fmla="*/ 35 w 269"/>
                <a:gd name="T1" fmla="*/ 0 h 251"/>
                <a:gd name="T2" fmla="*/ 35 w 269"/>
                <a:gd name="T3" fmla="*/ 0 h 251"/>
                <a:gd name="T4" fmla="*/ 0 w 269"/>
                <a:gd name="T5" fmla="*/ 226 h 251"/>
                <a:gd name="T6" fmla="*/ 237 w 269"/>
                <a:gd name="T7" fmla="*/ 251 h 251"/>
                <a:gd name="T8" fmla="*/ 269 w 269"/>
                <a:gd name="T9" fmla="*/ 48 h 251"/>
                <a:gd name="T10" fmla="*/ 35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35" y="0"/>
                  </a:moveTo>
                  <a:lnTo>
                    <a:pt x="35" y="0"/>
                  </a:lnTo>
                  <a:cubicBezTo>
                    <a:pt x="20" y="74"/>
                    <a:pt x="8" y="149"/>
                    <a:pt x="0" y="226"/>
                  </a:cubicBezTo>
                  <a:lnTo>
                    <a:pt x="237" y="251"/>
                  </a:lnTo>
                  <a:cubicBezTo>
                    <a:pt x="244" y="182"/>
                    <a:pt x="255" y="115"/>
                    <a:pt x="269" y="48"/>
                  </a:cubicBezTo>
                  <a:lnTo>
                    <a:pt x="35"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249">
              <a:extLst>
                <a:ext uri="{FF2B5EF4-FFF2-40B4-BE49-F238E27FC236}">
                  <a16:creationId xmlns:a16="http://schemas.microsoft.com/office/drawing/2014/main" id="{DDBDF430-EABF-C5F0-01FF-C63D650EC9A0}"/>
                </a:ext>
              </a:extLst>
            </p:cNvPr>
            <p:cNvSpPr>
              <a:spLocks/>
            </p:cNvSpPr>
            <p:nvPr/>
          </p:nvSpPr>
          <p:spPr bwMode="auto">
            <a:xfrm>
              <a:off x="5172729" y="2846639"/>
              <a:ext cx="467562" cy="419495"/>
            </a:xfrm>
            <a:custGeom>
              <a:avLst/>
              <a:gdLst>
                <a:gd name="T0" fmla="*/ 357 w 357"/>
                <a:gd name="T1" fmla="*/ 233 h 319"/>
                <a:gd name="T2" fmla="*/ 357 w 357"/>
                <a:gd name="T3" fmla="*/ 233 h 319"/>
                <a:gd name="T4" fmla="*/ 308 w 357"/>
                <a:gd name="T5" fmla="*/ 0 h 319"/>
                <a:gd name="T6" fmla="*/ 0 w 357"/>
                <a:gd name="T7" fmla="*/ 101 h 319"/>
                <a:gd name="T8" fmla="*/ 98 w 357"/>
                <a:gd name="T9" fmla="*/ 319 h 319"/>
                <a:gd name="T10" fmla="*/ 357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357" y="233"/>
                  </a:moveTo>
                  <a:lnTo>
                    <a:pt x="357" y="233"/>
                  </a:lnTo>
                  <a:lnTo>
                    <a:pt x="308" y="0"/>
                  </a:lnTo>
                  <a:cubicBezTo>
                    <a:pt x="201" y="23"/>
                    <a:pt x="98" y="57"/>
                    <a:pt x="0" y="101"/>
                  </a:cubicBezTo>
                  <a:lnTo>
                    <a:pt x="98" y="319"/>
                  </a:lnTo>
                  <a:cubicBezTo>
                    <a:pt x="181" y="281"/>
                    <a:pt x="267" y="252"/>
                    <a:pt x="357"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Freeform 251">
              <a:extLst>
                <a:ext uri="{FF2B5EF4-FFF2-40B4-BE49-F238E27FC236}">
                  <a16:creationId xmlns:a16="http://schemas.microsoft.com/office/drawing/2014/main" id="{6FEB4387-89EA-081E-FE56-378B2A72C8C6}"/>
                </a:ext>
              </a:extLst>
            </p:cNvPr>
            <p:cNvSpPr>
              <a:spLocks/>
            </p:cNvSpPr>
            <p:nvPr/>
          </p:nvSpPr>
          <p:spPr bwMode="auto">
            <a:xfrm>
              <a:off x="5576931" y="2802941"/>
              <a:ext cx="410756" cy="349579"/>
            </a:xfrm>
            <a:custGeom>
              <a:avLst/>
              <a:gdLst>
                <a:gd name="T0" fmla="*/ 314 w 314"/>
                <a:gd name="T1" fmla="*/ 239 h 266"/>
                <a:gd name="T2" fmla="*/ 314 w 314"/>
                <a:gd name="T3" fmla="*/ 239 h 266"/>
                <a:gd name="T4" fmla="*/ 314 w 314"/>
                <a:gd name="T5" fmla="*/ 0 h 266"/>
                <a:gd name="T6" fmla="*/ 0 w 314"/>
                <a:gd name="T7" fmla="*/ 33 h 266"/>
                <a:gd name="T8" fmla="*/ 49 w 314"/>
                <a:gd name="T9" fmla="*/ 266 h 266"/>
                <a:gd name="T10" fmla="*/ 314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314" y="239"/>
                  </a:moveTo>
                  <a:lnTo>
                    <a:pt x="314" y="239"/>
                  </a:lnTo>
                  <a:lnTo>
                    <a:pt x="314" y="0"/>
                  </a:lnTo>
                  <a:cubicBezTo>
                    <a:pt x="206" y="0"/>
                    <a:pt x="101" y="12"/>
                    <a:pt x="0" y="33"/>
                  </a:cubicBezTo>
                  <a:lnTo>
                    <a:pt x="49" y="266"/>
                  </a:lnTo>
                  <a:cubicBezTo>
                    <a:pt x="135" y="248"/>
                    <a:pt x="223" y="239"/>
                    <a:pt x="314"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 name="Freeform 271">
              <a:extLst>
                <a:ext uri="{FF2B5EF4-FFF2-40B4-BE49-F238E27FC236}">
                  <a16:creationId xmlns:a16="http://schemas.microsoft.com/office/drawing/2014/main" id="{7DA920C0-1BDD-2F1D-39FF-9A72385E48C4}"/>
                </a:ext>
              </a:extLst>
            </p:cNvPr>
            <p:cNvSpPr>
              <a:spLocks/>
            </p:cNvSpPr>
            <p:nvPr/>
          </p:nvSpPr>
          <p:spPr bwMode="auto">
            <a:xfrm>
              <a:off x="4477940" y="3209327"/>
              <a:ext cx="500336" cy="498151"/>
            </a:xfrm>
            <a:custGeom>
              <a:avLst/>
              <a:gdLst>
                <a:gd name="T0" fmla="*/ 380 w 380"/>
                <a:gd name="T1" fmla="*/ 190 h 378"/>
                <a:gd name="T2" fmla="*/ 380 w 380"/>
                <a:gd name="T3" fmla="*/ 190 h 378"/>
                <a:gd name="T4" fmla="*/ 236 w 380"/>
                <a:gd name="T5" fmla="*/ 0 h 378"/>
                <a:gd name="T6" fmla="*/ 0 w 380"/>
                <a:gd name="T7" fmla="*/ 224 h 378"/>
                <a:gd name="T8" fmla="*/ 181 w 380"/>
                <a:gd name="T9" fmla="*/ 378 h 378"/>
                <a:gd name="T10" fmla="*/ 38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380" y="190"/>
                  </a:moveTo>
                  <a:lnTo>
                    <a:pt x="380" y="190"/>
                  </a:lnTo>
                  <a:lnTo>
                    <a:pt x="236" y="0"/>
                  </a:lnTo>
                  <a:cubicBezTo>
                    <a:pt x="149" y="66"/>
                    <a:pt x="70" y="141"/>
                    <a:pt x="0" y="224"/>
                  </a:cubicBezTo>
                  <a:lnTo>
                    <a:pt x="181" y="378"/>
                  </a:lnTo>
                  <a:cubicBezTo>
                    <a:pt x="241" y="309"/>
                    <a:pt x="307" y="245"/>
                    <a:pt x="38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 name="Freeform 293">
              <a:extLst>
                <a:ext uri="{FF2B5EF4-FFF2-40B4-BE49-F238E27FC236}">
                  <a16:creationId xmlns:a16="http://schemas.microsoft.com/office/drawing/2014/main" id="{71F46E35-86F1-5408-99D7-4F0F6C53F8C2}"/>
                </a:ext>
              </a:extLst>
            </p:cNvPr>
            <p:cNvSpPr>
              <a:spLocks/>
            </p:cNvSpPr>
            <p:nvPr/>
          </p:nvSpPr>
          <p:spPr bwMode="auto">
            <a:xfrm>
              <a:off x="4788192" y="2977731"/>
              <a:ext cx="513445" cy="480672"/>
            </a:xfrm>
            <a:custGeom>
              <a:avLst/>
              <a:gdLst>
                <a:gd name="T0" fmla="*/ 390 w 390"/>
                <a:gd name="T1" fmla="*/ 218 h 365"/>
                <a:gd name="T2" fmla="*/ 390 w 390"/>
                <a:gd name="T3" fmla="*/ 218 h 365"/>
                <a:gd name="T4" fmla="*/ 292 w 390"/>
                <a:gd name="T5" fmla="*/ 0 h 365"/>
                <a:gd name="T6" fmla="*/ 0 w 390"/>
                <a:gd name="T7" fmla="*/ 175 h 365"/>
                <a:gd name="T8" fmla="*/ 144 w 390"/>
                <a:gd name="T9" fmla="*/ 365 h 365"/>
                <a:gd name="T10" fmla="*/ 39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390" y="218"/>
                  </a:moveTo>
                  <a:lnTo>
                    <a:pt x="390" y="218"/>
                  </a:lnTo>
                  <a:lnTo>
                    <a:pt x="292" y="0"/>
                  </a:lnTo>
                  <a:cubicBezTo>
                    <a:pt x="188" y="48"/>
                    <a:pt x="90" y="107"/>
                    <a:pt x="0" y="175"/>
                  </a:cubicBezTo>
                  <a:lnTo>
                    <a:pt x="144" y="365"/>
                  </a:lnTo>
                  <a:cubicBezTo>
                    <a:pt x="220" y="307"/>
                    <a:pt x="303" y="257"/>
                    <a:pt x="39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 name="Freeform 259">
              <a:extLst>
                <a:ext uri="{FF2B5EF4-FFF2-40B4-BE49-F238E27FC236}">
                  <a16:creationId xmlns:a16="http://schemas.microsoft.com/office/drawing/2014/main" id="{3F14A199-43DB-EBCC-B293-0C4AF54BDD21}"/>
                </a:ext>
              </a:extLst>
            </p:cNvPr>
            <p:cNvSpPr>
              <a:spLocks/>
            </p:cNvSpPr>
            <p:nvPr/>
          </p:nvSpPr>
          <p:spPr bwMode="auto">
            <a:xfrm>
              <a:off x="3992899" y="4017730"/>
              <a:ext cx="430420" cy="456639"/>
            </a:xfrm>
            <a:custGeom>
              <a:avLst/>
              <a:gdLst>
                <a:gd name="T0" fmla="*/ 327 w 327"/>
                <a:gd name="T1" fmla="*/ 116 h 347"/>
                <a:gd name="T2" fmla="*/ 327 w 327"/>
                <a:gd name="T3" fmla="*/ 116 h 347"/>
                <a:gd name="T4" fmla="*/ 119 w 327"/>
                <a:gd name="T5" fmla="*/ 0 h 347"/>
                <a:gd name="T6" fmla="*/ 0 w 327"/>
                <a:gd name="T7" fmla="*/ 274 h 347"/>
                <a:gd name="T8" fmla="*/ 227 w 327"/>
                <a:gd name="T9" fmla="*/ 347 h 347"/>
                <a:gd name="T10" fmla="*/ 327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327" y="116"/>
                  </a:moveTo>
                  <a:lnTo>
                    <a:pt x="327" y="116"/>
                  </a:lnTo>
                  <a:lnTo>
                    <a:pt x="119" y="0"/>
                  </a:lnTo>
                  <a:cubicBezTo>
                    <a:pt x="71" y="87"/>
                    <a:pt x="31" y="178"/>
                    <a:pt x="0" y="274"/>
                  </a:cubicBezTo>
                  <a:lnTo>
                    <a:pt x="227" y="347"/>
                  </a:lnTo>
                  <a:cubicBezTo>
                    <a:pt x="253" y="266"/>
                    <a:pt x="287" y="189"/>
                    <a:pt x="327" y="11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273">
              <a:extLst>
                <a:ext uri="{FF2B5EF4-FFF2-40B4-BE49-F238E27FC236}">
                  <a16:creationId xmlns:a16="http://schemas.microsoft.com/office/drawing/2014/main" id="{4B8B51DE-71E7-2F56-8533-D59133BA615A}"/>
                </a:ext>
              </a:extLst>
            </p:cNvPr>
            <p:cNvSpPr>
              <a:spLocks/>
            </p:cNvSpPr>
            <p:nvPr/>
          </p:nvSpPr>
          <p:spPr bwMode="auto">
            <a:xfrm>
              <a:off x="3909874" y="4378234"/>
              <a:ext cx="382353" cy="430420"/>
            </a:xfrm>
            <a:custGeom>
              <a:avLst/>
              <a:gdLst>
                <a:gd name="T0" fmla="*/ 290 w 290"/>
                <a:gd name="T1" fmla="*/ 73 h 326"/>
                <a:gd name="T2" fmla="*/ 290 w 290"/>
                <a:gd name="T3" fmla="*/ 73 h 326"/>
                <a:gd name="T4" fmla="*/ 63 w 290"/>
                <a:gd name="T5" fmla="*/ 0 h 326"/>
                <a:gd name="T6" fmla="*/ 0 w 290"/>
                <a:gd name="T7" fmla="*/ 301 h 326"/>
                <a:gd name="T8" fmla="*/ 237 w 290"/>
                <a:gd name="T9" fmla="*/ 326 h 326"/>
                <a:gd name="T10" fmla="*/ 29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290" y="73"/>
                  </a:moveTo>
                  <a:lnTo>
                    <a:pt x="290" y="73"/>
                  </a:lnTo>
                  <a:lnTo>
                    <a:pt x="63" y="0"/>
                  </a:lnTo>
                  <a:cubicBezTo>
                    <a:pt x="32" y="96"/>
                    <a:pt x="11" y="197"/>
                    <a:pt x="0" y="301"/>
                  </a:cubicBezTo>
                  <a:lnTo>
                    <a:pt x="237" y="326"/>
                  </a:lnTo>
                  <a:cubicBezTo>
                    <a:pt x="246" y="238"/>
                    <a:pt x="264" y="154"/>
                    <a:pt x="290" y="73"/>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Freeform 275">
              <a:extLst>
                <a:ext uri="{FF2B5EF4-FFF2-40B4-BE49-F238E27FC236}">
                  <a16:creationId xmlns:a16="http://schemas.microsoft.com/office/drawing/2014/main" id="{CFB03A50-9939-FC76-F1A2-790894807848}"/>
                </a:ext>
              </a:extLst>
            </p:cNvPr>
            <p:cNvSpPr>
              <a:spLocks/>
            </p:cNvSpPr>
            <p:nvPr/>
          </p:nvSpPr>
          <p:spPr bwMode="auto">
            <a:xfrm>
              <a:off x="3392060" y="4393527"/>
              <a:ext cx="360504" cy="358319"/>
            </a:xfrm>
            <a:custGeom>
              <a:avLst/>
              <a:gdLst>
                <a:gd name="T0" fmla="*/ 43 w 275"/>
                <a:gd name="T1" fmla="*/ 0 h 273"/>
                <a:gd name="T2" fmla="*/ 43 w 275"/>
                <a:gd name="T3" fmla="*/ 0 h 273"/>
                <a:gd name="T4" fmla="*/ 0 w 275"/>
                <a:gd name="T5" fmla="*/ 248 h 273"/>
                <a:gd name="T6" fmla="*/ 237 w 275"/>
                <a:gd name="T7" fmla="*/ 273 h 273"/>
                <a:gd name="T8" fmla="*/ 275 w 275"/>
                <a:gd name="T9" fmla="*/ 56 h 273"/>
                <a:gd name="T10" fmla="*/ 43 w 275"/>
                <a:gd name="T11" fmla="*/ 0 h 273"/>
              </a:gdLst>
              <a:ahLst/>
              <a:cxnLst>
                <a:cxn ang="0">
                  <a:pos x="T0" y="T1"/>
                </a:cxn>
                <a:cxn ang="0">
                  <a:pos x="T2" y="T3"/>
                </a:cxn>
                <a:cxn ang="0">
                  <a:pos x="T4" y="T5"/>
                </a:cxn>
                <a:cxn ang="0">
                  <a:pos x="T6" y="T7"/>
                </a:cxn>
                <a:cxn ang="0">
                  <a:pos x="T8" y="T9"/>
                </a:cxn>
                <a:cxn ang="0">
                  <a:pos x="T10" y="T11"/>
                </a:cxn>
              </a:cxnLst>
              <a:rect l="0" t="0" r="r" b="b"/>
              <a:pathLst>
                <a:path w="275" h="273">
                  <a:moveTo>
                    <a:pt x="43" y="0"/>
                  </a:moveTo>
                  <a:lnTo>
                    <a:pt x="43" y="0"/>
                  </a:lnTo>
                  <a:cubicBezTo>
                    <a:pt x="23" y="81"/>
                    <a:pt x="9" y="163"/>
                    <a:pt x="0" y="248"/>
                  </a:cubicBezTo>
                  <a:lnTo>
                    <a:pt x="237" y="273"/>
                  </a:lnTo>
                  <a:cubicBezTo>
                    <a:pt x="245" y="199"/>
                    <a:pt x="257" y="127"/>
                    <a:pt x="275" y="56"/>
                  </a:cubicBezTo>
                  <a:lnTo>
                    <a:pt x="43"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 name="Freeform 277">
              <a:extLst>
                <a:ext uri="{FF2B5EF4-FFF2-40B4-BE49-F238E27FC236}">
                  <a16:creationId xmlns:a16="http://schemas.microsoft.com/office/drawing/2014/main" id="{F0DB58C1-ADE1-7AC4-B12F-C5E5D8D74904}"/>
                </a:ext>
              </a:extLst>
            </p:cNvPr>
            <p:cNvSpPr>
              <a:spLocks/>
            </p:cNvSpPr>
            <p:nvPr/>
          </p:nvSpPr>
          <p:spPr bwMode="auto">
            <a:xfrm>
              <a:off x="3553741" y="3764285"/>
              <a:ext cx="412941" cy="412941"/>
            </a:xfrm>
            <a:custGeom>
              <a:avLst/>
              <a:gdLst>
                <a:gd name="T0" fmla="*/ 315 w 315"/>
                <a:gd name="T1" fmla="*/ 115 h 313"/>
                <a:gd name="T2" fmla="*/ 315 w 315"/>
                <a:gd name="T3" fmla="*/ 115 h 313"/>
                <a:gd name="T4" fmla="*/ 107 w 315"/>
                <a:gd name="T5" fmla="*/ 0 h 313"/>
                <a:gd name="T6" fmla="*/ 0 w 315"/>
                <a:gd name="T7" fmla="*/ 226 h 313"/>
                <a:gd name="T8" fmla="*/ 221 w 315"/>
                <a:gd name="T9" fmla="*/ 313 h 313"/>
                <a:gd name="T10" fmla="*/ 315 w 315"/>
                <a:gd name="T11" fmla="*/ 115 h 313"/>
              </a:gdLst>
              <a:ahLst/>
              <a:cxnLst>
                <a:cxn ang="0">
                  <a:pos x="T0" y="T1"/>
                </a:cxn>
                <a:cxn ang="0">
                  <a:pos x="T2" y="T3"/>
                </a:cxn>
                <a:cxn ang="0">
                  <a:pos x="T4" y="T5"/>
                </a:cxn>
                <a:cxn ang="0">
                  <a:pos x="T6" y="T7"/>
                </a:cxn>
                <a:cxn ang="0">
                  <a:pos x="T8" y="T9"/>
                </a:cxn>
                <a:cxn ang="0">
                  <a:pos x="T10" y="T11"/>
                </a:cxn>
              </a:cxnLst>
              <a:rect l="0" t="0" r="r" b="b"/>
              <a:pathLst>
                <a:path w="315" h="313">
                  <a:moveTo>
                    <a:pt x="315" y="115"/>
                  </a:moveTo>
                  <a:lnTo>
                    <a:pt x="315" y="115"/>
                  </a:lnTo>
                  <a:lnTo>
                    <a:pt x="107" y="0"/>
                  </a:lnTo>
                  <a:cubicBezTo>
                    <a:pt x="66" y="72"/>
                    <a:pt x="31" y="148"/>
                    <a:pt x="0" y="226"/>
                  </a:cubicBezTo>
                  <a:lnTo>
                    <a:pt x="221" y="313"/>
                  </a:lnTo>
                  <a:cubicBezTo>
                    <a:pt x="248" y="245"/>
                    <a:pt x="280" y="179"/>
                    <a:pt x="315"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 name="Freeform 279">
              <a:extLst>
                <a:ext uri="{FF2B5EF4-FFF2-40B4-BE49-F238E27FC236}">
                  <a16:creationId xmlns:a16="http://schemas.microsoft.com/office/drawing/2014/main" id="{032E8C84-45C6-75EE-3BE4-18C010011E95}"/>
                </a:ext>
              </a:extLst>
            </p:cNvPr>
            <p:cNvSpPr>
              <a:spLocks/>
            </p:cNvSpPr>
            <p:nvPr/>
          </p:nvSpPr>
          <p:spPr bwMode="auto">
            <a:xfrm>
              <a:off x="3448867" y="4063613"/>
              <a:ext cx="395462" cy="404202"/>
            </a:xfrm>
            <a:custGeom>
              <a:avLst/>
              <a:gdLst>
                <a:gd name="T0" fmla="*/ 301 w 301"/>
                <a:gd name="T1" fmla="*/ 87 h 307"/>
                <a:gd name="T2" fmla="*/ 301 w 301"/>
                <a:gd name="T3" fmla="*/ 87 h 307"/>
                <a:gd name="T4" fmla="*/ 80 w 301"/>
                <a:gd name="T5" fmla="*/ 0 h 307"/>
                <a:gd name="T6" fmla="*/ 0 w 301"/>
                <a:gd name="T7" fmla="*/ 251 h 307"/>
                <a:gd name="T8" fmla="*/ 232 w 301"/>
                <a:gd name="T9" fmla="*/ 307 h 307"/>
                <a:gd name="T10" fmla="*/ 301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301" y="87"/>
                  </a:moveTo>
                  <a:lnTo>
                    <a:pt x="301" y="87"/>
                  </a:lnTo>
                  <a:lnTo>
                    <a:pt x="80" y="0"/>
                  </a:lnTo>
                  <a:cubicBezTo>
                    <a:pt x="48" y="81"/>
                    <a:pt x="21" y="165"/>
                    <a:pt x="0" y="251"/>
                  </a:cubicBezTo>
                  <a:lnTo>
                    <a:pt x="232" y="307"/>
                  </a:lnTo>
                  <a:cubicBezTo>
                    <a:pt x="250" y="232"/>
                    <a:pt x="273" y="158"/>
                    <a:pt x="301" y="8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Freeform 311">
              <a:extLst>
                <a:ext uri="{FF2B5EF4-FFF2-40B4-BE49-F238E27FC236}">
                  <a16:creationId xmlns:a16="http://schemas.microsoft.com/office/drawing/2014/main" id="{43D4EFDC-80EC-BEAF-DED0-0C1951CCF822}"/>
                </a:ext>
              </a:extLst>
            </p:cNvPr>
            <p:cNvSpPr>
              <a:spLocks/>
            </p:cNvSpPr>
            <p:nvPr/>
          </p:nvSpPr>
          <p:spPr bwMode="auto">
            <a:xfrm>
              <a:off x="3512227" y="2792018"/>
              <a:ext cx="436974" cy="439160"/>
            </a:xfrm>
            <a:custGeom>
              <a:avLst/>
              <a:gdLst>
                <a:gd name="T0" fmla="*/ 334 w 334"/>
                <a:gd name="T1" fmla="*/ 157 h 333"/>
                <a:gd name="T2" fmla="*/ 334 w 334"/>
                <a:gd name="T3" fmla="*/ 157 h 333"/>
                <a:gd name="T4" fmla="*/ 155 w 334"/>
                <a:gd name="T5" fmla="*/ 0 h 333"/>
                <a:gd name="T6" fmla="*/ 0 w 334"/>
                <a:gd name="T7" fmla="*/ 196 h 333"/>
                <a:gd name="T8" fmla="*/ 195 w 334"/>
                <a:gd name="T9" fmla="*/ 333 h 333"/>
                <a:gd name="T10" fmla="*/ 334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334" y="157"/>
                  </a:moveTo>
                  <a:lnTo>
                    <a:pt x="334" y="157"/>
                  </a:lnTo>
                  <a:lnTo>
                    <a:pt x="155" y="0"/>
                  </a:lnTo>
                  <a:cubicBezTo>
                    <a:pt x="100" y="62"/>
                    <a:pt x="48" y="128"/>
                    <a:pt x="0" y="196"/>
                  </a:cubicBezTo>
                  <a:lnTo>
                    <a:pt x="195" y="333"/>
                  </a:lnTo>
                  <a:cubicBezTo>
                    <a:pt x="238" y="271"/>
                    <a:pt x="285" y="213"/>
                    <a:pt x="334"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Freeform 257">
              <a:extLst>
                <a:ext uri="{FF2B5EF4-FFF2-40B4-BE49-F238E27FC236}">
                  <a16:creationId xmlns:a16="http://schemas.microsoft.com/office/drawing/2014/main" id="{FD93F1E0-C25C-0CB5-F56E-F313C06071C9}"/>
                </a:ext>
              </a:extLst>
            </p:cNvPr>
            <p:cNvSpPr>
              <a:spLocks/>
            </p:cNvSpPr>
            <p:nvPr/>
          </p:nvSpPr>
          <p:spPr bwMode="auto">
            <a:xfrm>
              <a:off x="4305336" y="2684958"/>
              <a:ext cx="491597" cy="482857"/>
            </a:xfrm>
            <a:custGeom>
              <a:avLst/>
              <a:gdLst>
                <a:gd name="T0" fmla="*/ 375 w 375"/>
                <a:gd name="T1" fmla="*/ 200 h 366"/>
                <a:gd name="T2" fmla="*/ 375 w 375"/>
                <a:gd name="T3" fmla="*/ 200 h 366"/>
                <a:gd name="T4" fmla="*/ 245 w 375"/>
                <a:gd name="T5" fmla="*/ 0 h 366"/>
                <a:gd name="T6" fmla="*/ 0 w 375"/>
                <a:gd name="T7" fmla="*/ 190 h 366"/>
                <a:gd name="T8" fmla="*/ 160 w 375"/>
                <a:gd name="T9" fmla="*/ 366 h 366"/>
                <a:gd name="T10" fmla="*/ 375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375" y="200"/>
                  </a:moveTo>
                  <a:lnTo>
                    <a:pt x="375" y="200"/>
                  </a:lnTo>
                  <a:lnTo>
                    <a:pt x="245" y="0"/>
                  </a:lnTo>
                  <a:cubicBezTo>
                    <a:pt x="158" y="56"/>
                    <a:pt x="76" y="120"/>
                    <a:pt x="0" y="190"/>
                  </a:cubicBezTo>
                  <a:lnTo>
                    <a:pt x="160" y="366"/>
                  </a:lnTo>
                  <a:cubicBezTo>
                    <a:pt x="227" y="305"/>
                    <a:pt x="299" y="249"/>
                    <a:pt x="375"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Freeform 281">
              <a:extLst>
                <a:ext uri="{FF2B5EF4-FFF2-40B4-BE49-F238E27FC236}">
                  <a16:creationId xmlns:a16="http://schemas.microsoft.com/office/drawing/2014/main" id="{9437ADCD-FB44-A719-83E6-16CC96A64FCC}"/>
                </a:ext>
              </a:extLst>
            </p:cNvPr>
            <p:cNvSpPr>
              <a:spLocks/>
            </p:cNvSpPr>
            <p:nvPr/>
          </p:nvSpPr>
          <p:spPr bwMode="auto">
            <a:xfrm>
              <a:off x="3800630" y="3233362"/>
              <a:ext cx="469748" cy="491597"/>
            </a:xfrm>
            <a:custGeom>
              <a:avLst/>
              <a:gdLst>
                <a:gd name="T0" fmla="*/ 358 w 358"/>
                <a:gd name="T1" fmla="*/ 148 h 372"/>
                <a:gd name="T2" fmla="*/ 358 w 358"/>
                <a:gd name="T3" fmla="*/ 148 h 372"/>
                <a:gd name="T4" fmla="*/ 171 w 358"/>
                <a:gd name="T5" fmla="*/ 0 h 372"/>
                <a:gd name="T6" fmla="*/ 0 w 358"/>
                <a:gd name="T7" fmla="*/ 256 h 372"/>
                <a:gd name="T8" fmla="*/ 208 w 358"/>
                <a:gd name="T9" fmla="*/ 372 h 372"/>
                <a:gd name="T10" fmla="*/ 358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358" y="148"/>
                  </a:moveTo>
                  <a:lnTo>
                    <a:pt x="358" y="148"/>
                  </a:lnTo>
                  <a:lnTo>
                    <a:pt x="171" y="0"/>
                  </a:lnTo>
                  <a:cubicBezTo>
                    <a:pt x="108" y="80"/>
                    <a:pt x="50" y="166"/>
                    <a:pt x="0" y="256"/>
                  </a:cubicBezTo>
                  <a:lnTo>
                    <a:pt x="208" y="372"/>
                  </a:lnTo>
                  <a:cubicBezTo>
                    <a:pt x="252" y="293"/>
                    <a:pt x="303" y="218"/>
                    <a:pt x="358"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Freeform 297">
              <a:extLst>
                <a:ext uri="{FF2B5EF4-FFF2-40B4-BE49-F238E27FC236}">
                  <a16:creationId xmlns:a16="http://schemas.microsoft.com/office/drawing/2014/main" id="{3EF21144-D204-471A-229F-157F44739B04}"/>
                </a:ext>
              </a:extLst>
            </p:cNvPr>
            <p:cNvSpPr>
              <a:spLocks/>
            </p:cNvSpPr>
            <p:nvPr/>
          </p:nvSpPr>
          <p:spPr bwMode="auto">
            <a:xfrm>
              <a:off x="3343993" y="3052017"/>
              <a:ext cx="423865" cy="417311"/>
            </a:xfrm>
            <a:custGeom>
              <a:avLst/>
              <a:gdLst>
                <a:gd name="T0" fmla="*/ 208 w 322"/>
                <a:gd name="T1" fmla="*/ 318 h 318"/>
                <a:gd name="T2" fmla="*/ 208 w 322"/>
                <a:gd name="T3" fmla="*/ 318 h 318"/>
                <a:gd name="T4" fmla="*/ 322 w 322"/>
                <a:gd name="T5" fmla="*/ 137 h 318"/>
                <a:gd name="T6" fmla="*/ 127 w 322"/>
                <a:gd name="T7" fmla="*/ 0 h 318"/>
                <a:gd name="T8" fmla="*/ 0 w 322"/>
                <a:gd name="T9" fmla="*/ 202 h 318"/>
                <a:gd name="T10" fmla="*/ 201 w 322"/>
                <a:gd name="T11" fmla="*/ 314 h 318"/>
                <a:gd name="T12" fmla="*/ 208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208" y="318"/>
                  </a:moveTo>
                  <a:lnTo>
                    <a:pt x="208" y="318"/>
                  </a:lnTo>
                  <a:cubicBezTo>
                    <a:pt x="243" y="255"/>
                    <a:pt x="281" y="195"/>
                    <a:pt x="322" y="137"/>
                  </a:cubicBezTo>
                  <a:lnTo>
                    <a:pt x="127" y="0"/>
                  </a:lnTo>
                  <a:cubicBezTo>
                    <a:pt x="81" y="65"/>
                    <a:pt x="39" y="133"/>
                    <a:pt x="0" y="202"/>
                  </a:cubicBezTo>
                  <a:lnTo>
                    <a:pt x="201" y="314"/>
                  </a:lnTo>
                  <a:lnTo>
                    <a:pt x="208"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 name="Freeform 313">
              <a:extLst>
                <a:ext uri="{FF2B5EF4-FFF2-40B4-BE49-F238E27FC236}">
                  <a16:creationId xmlns:a16="http://schemas.microsoft.com/office/drawing/2014/main" id="{094CC6AA-5DD1-F73F-B9AB-83714D2F94B2}"/>
                </a:ext>
              </a:extLst>
            </p:cNvPr>
            <p:cNvSpPr>
              <a:spLocks/>
            </p:cNvSpPr>
            <p:nvPr/>
          </p:nvSpPr>
          <p:spPr bwMode="auto">
            <a:xfrm>
              <a:off x="3715421" y="2551682"/>
              <a:ext cx="445714" cy="447899"/>
            </a:xfrm>
            <a:custGeom>
              <a:avLst/>
              <a:gdLst>
                <a:gd name="T0" fmla="*/ 340 w 340"/>
                <a:gd name="T1" fmla="*/ 176 h 341"/>
                <a:gd name="T2" fmla="*/ 340 w 340"/>
                <a:gd name="T3" fmla="*/ 176 h 341"/>
                <a:gd name="T4" fmla="*/ 179 w 340"/>
                <a:gd name="T5" fmla="*/ 0 h 341"/>
                <a:gd name="T6" fmla="*/ 0 w 340"/>
                <a:gd name="T7" fmla="*/ 184 h 341"/>
                <a:gd name="T8" fmla="*/ 179 w 340"/>
                <a:gd name="T9" fmla="*/ 341 h 341"/>
                <a:gd name="T10" fmla="*/ 34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340" y="176"/>
                  </a:moveTo>
                  <a:lnTo>
                    <a:pt x="340" y="176"/>
                  </a:lnTo>
                  <a:lnTo>
                    <a:pt x="179" y="0"/>
                  </a:lnTo>
                  <a:cubicBezTo>
                    <a:pt x="116" y="58"/>
                    <a:pt x="56" y="119"/>
                    <a:pt x="0" y="184"/>
                  </a:cubicBezTo>
                  <a:lnTo>
                    <a:pt x="179" y="341"/>
                  </a:lnTo>
                  <a:cubicBezTo>
                    <a:pt x="229" y="283"/>
                    <a:pt x="283" y="228"/>
                    <a:pt x="34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Freeform 331">
              <a:extLst>
                <a:ext uri="{FF2B5EF4-FFF2-40B4-BE49-F238E27FC236}">
                  <a16:creationId xmlns:a16="http://schemas.microsoft.com/office/drawing/2014/main" id="{5ED399A6-E6B3-7B45-6972-05542D72B942}"/>
                </a:ext>
              </a:extLst>
            </p:cNvPr>
            <p:cNvSpPr>
              <a:spLocks/>
            </p:cNvSpPr>
            <p:nvPr/>
          </p:nvSpPr>
          <p:spPr bwMode="auto">
            <a:xfrm>
              <a:off x="4626512" y="2499245"/>
              <a:ext cx="467562" cy="450083"/>
            </a:xfrm>
            <a:custGeom>
              <a:avLst/>
              <a:gdLst>
                <a:gd name="T0" fmla="*/ 356 w 356"/>
                <a:gd name="T1" fmla="*/ 217 h 341"/>
                <a:gd name="T2" fmla="*/ 356 w 356"/>
                <a:gd name="T3" fmla="*/ 217 h 341"/>
                <a:gd name="T4" fmla="*/ 259 w 356"/>
                <a:gd name="T5" fmla="*/ 0 h 341"/>
                <a:gd name="T6" fmla="*/ 0 w 356"/>
                <a:gd name="T7" fmla="*/ 141 h 341"/>
                <a:gd name="T8" fmla="*/ 130 w 356"/>
                <a:gd name="T9" fmla="*/ 341 h 341"/>
                <a:gd name="T10" fmla="*/ 356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356" y="217"/>
                  </a:moveTo>
                  <a:lnTo>
                    <a:pt x="356" y="217"/>
                  </a:lnTo>
                  <a:lnTo>
                    <a:pt x="259" y="0"/>
                  </a:lnTo>
                  <a:cubicBezTo>
                    <a:pt x="169" y="40"/>
                    <a:pt x="82" y="87"/>
                    <a:pt x="0" y="141"/>
                  </a:cubicBezTo>
                  <a:lnTo>
                    <a:pt x="130" y="341"/>
                  </a:lnTo>
                  <a:cubicBezTo>
                    <a:pt x="202" y="294"/>
                    <a:pt x="277" y="253"/>
                    <a:pt x="356"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Freeform 333">
              <a:extLst>
                <a:ext uri="{FF2B5EF4-FFF2-40B4-BE49-F238E27FC236}">
                  <a16:creationId xmlns:a16="http://schemas.microsoft.com/office/drawing/2014/main" id="{EE65CEF7-0D1D-B6C1-9756-7779F8293109}"/>
                </a:ext>
              </a:extLst>
            </p:cNvPr>
            <p:cNvSpPr>
              <a:spLocks/>
            </p:cNvSpPr>
            <p:nvPr/>
          </p:nvSpPr>
          <p:spPr bwMode="auto">
            <a:xfrm>
              <a:off x="4025673" y="2936219"/>
              <a:ext cx="489411" cy="493781"/>
            </a:xfrm>
            <a:custGeom>
              <a:avLst/>
              <a:gdLst>
                <a:gd name="T0" fmla="*/ 373 w 373"/>
                <a:gd name="T1" fmla="*/ 176 h 375"/>
                <a:gd name="T2" fmla="*/ 373 w 373"/>
                <a:gd name="T3" fmla="*/ 176 h 375"/>
                <a:gd name="T4" fmla="*/ 213 w 373"/>
                <a:gd name="T5" fmla="*/ 0 h 375"/>
                <a:gd name="T6" fmla="*/ 0 w 373"/>
                <a:gd name="T7" fmla="*/ 227 h 375"/>
                <a:gd name="T8" fmla="*/ 187 w 373"/>
                <a:gd name="T9" fmla="*/ 375 h 375"/>
                <a:gd name="T10" fmla="*/ 373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373" y="176"/>
                  </a:moveTo>
                  <a:lnTo>
                    <a:pt x="373" y="176"/>
                  </a:lnTo>
                  <a:lnTo>
                    <a:pt x="213" y="0"/>
                  </a:lnTo>
                  <a:cubicBezTo>
                    <a:pt x="136" y="69"/>
                    <a:pt x="65" y="146"/>
                    <a:pt x="0" y="227"/>
                  </a:cubicBezTo>
                  <a:lnTo>
                    <a:pt x="187" y="375"/>
                  </a:lnTo>
                  <a:cubicBezTo>
                    <a:pt x="244" y="303"/>
                    <a:pt x="306" y="237"/>
                    <a:pt x="373"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 name="Freeform 253">
              <a:extLst>
                <a:ext uri="{FF2B5EF4-FFF2-40B4-BE49-F238E27FC236}">
                  <a16:creationId xmlns:a16="http://schemas.microsoft.com/office/drawing/2014/main" id="{D23CFA40-823A-4630-FCF9-3D846B607953}"/>
                </a:ext>
              </a:extLst>
            </p:cNvPr>
            <p:cNvSpPr>
              <a:spLocks/>
            </p:cNvSpPr>
            <p:nvPr/>
          </p:nvSpPr>
          <p:spPr bwMode="auto">
            <a:xfrm>
              <a:off x="6555753" y="2846639"/>
              <a:ext cx="467562" cy="419495"/>
            </a:xfrm>
            <a:custGeom>
              <a:avLst/>
              <a:gdLst>
                <a:gd name="T0" fmla="*/ 0 w 357"/>
                <a:gd name="T1" fmla="*/ 233 h 319"/>
                <a:gd name="T2" fmla="*/ 0 w 357"/>
                <a:gd name="T3" fmla="*/ 233 h 319"/>
                <a:gd name="T4" fmla="*/ 49 w 357"/>
                <a:gd name="T5" fmla="*/ 0 h 319"/>
                <a:gd name="T6" fmla="*/ 357 w 357"/>
                <a:gd name="T7" fmla="*/ 101 h 319"/>
                <a:gd name="T8" fmla="*/ 259 w 357"/>
                <a:gd name="T9" fmla="*/ 319 h 319"/>
                <a:gd name="T10" fmla="*/ 0 w 357"/>
                <a:gd name="T11" fmla="*/ 233 h 319"/>
              </a:gdLst>
              <a:ahLst/>
              <a:cxnLst>
                <a:cxn ang="0">
                  <a:pos x="T0" y="T1"/>
                </a:cxn>
                <a:cxn ang="0">
                  <a:pos x="T2" y="T3"/>
                </a:cxn>
                <a:cxn ang="0">
                  <a:pos x="T4" y="T5"/>
                </a:cxn>
                <a:cxn ang="0">
                  <a:pos x="T6" y="T7"/>
                </a:cxn>
                <a:cxn ang="0">
                  <a:pos x="T8" y="T9"/>
                </a:cxn>
                <a:cxn ang="0">
                  <a:pos x="T10" y="T11"/>
                </a:cxn>
              </a:cxnLst>
              <a:rect l="0" t="0" r="r" b="b"/>
              <a:pathLst>
                <a:path w="357" h="319">
                  <a:moveTo>
                    <a:pt x="0" y="233"/>
                  </a:moveTo>
                  <a:lnTo>
                    <a:pt x="0" y="233"/>
                  </a:lnTo>
                  <a:lnTo>
                    <a:pt x="49" y="0"/>
                  </a:lnTo>
                  <a:cubicBezTo>
                    <a:pt x="157" y="23"/>
                    <a:pt x="259" y="57"/>
                    <a:pt x="357" y="101"/>
                  </a:cubicBezTo>
                  <a:lnTo>
                    <a:pt x="259" y="319"/>
                  </a:lnTo>
                  <a:cubicBezTo>
                    <a:pt x="177" y="281"/>
                    <a:pt x="90" y="252"/>
                    <a:pt x="0" y="23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 name="Freeform 255">
              <a:extLst>
                <a:ext uri="{FF2B5EF4-FFF2-40B4-BE49-F238E27FC236}">
                  <a16:creationId xmlns:a16="http://schemas.microsoft.com/office/drawing/2014/main" id="{D494A08E-EBD9-8845-D292-EB36D03907F0}"/>
                </a:ext>
              </a:extLst>
            </p:cNvPr>
            <p:cNvSpPr>
              <a:spLocks/>
            </p:cNvSpPr>
            <p:nvPr/>
          </p:nvSpPr>
          <p:spPr bwMode="auto">
            <a:xfrm>
              <a:off x="6208358" y="2802941"/>
              <a:ext cx="410756" cy="349579"/>
            </a:xfrm>
            <a:custGeom>
              <a:avLst/>
              <a:gdLst>
                <a:gd name="T0" fmla="*/ 0 w 314"/>
                <a:gd name="T1" fmla="*/ 239 h 266"/>
                <a:gd name="T2" fmla="*/ 0 w 314"/>
                <a:gd name="T3" fmla="*/ 239 h 266"/>
                <a:gd name="T4" fmla="*/ 0 w 314"/>
                <a:gd name="T5" fmla="*/ 0 h 266"/>
                <a:gd name="T6" fmla="*/ 314 w 314"/>
                <a:gd name="T7" fmla="*/ 33 h 266"/>
                <a:gd name="T8" fmla="*/ 265 w 314"/>
                <a:gd name="T9" fmla="*/ 266 h 266"/>
                <a:gd name="T10" fmla="*/ 0 w 314"/>
                <a:gd name="T11" fmla="*/ 239 h 266"/>
              </a:gdLst>
              <a:ahLst/>
              <a:cxnLst>
                <a:cxn ang="0">
                  <a:pos x="T0" y="T1"/>
                </a:cxn>
                <a:cxn ang="0">
                  <a:pos x="T2" y="T3"/>
                </a:cxn>
                <a:cxn ang="0">
                  <a:pos x="T4" y="T5"/>
                </a:cxn>
                <a:cxn ang="0">
                  <a:pos x="T6" y="T7"/>
                </a:cxn>
                <a:cxn ang="0">
                  <a:pos x="T8" y="T9"/>
                </a:cxn>
                <a:cxn ang="0">
                  <a:pos x="T10" y="T11"/>
                </a:cxn>
              </a:cxnLst>
              <a:rect l="0" t="0" r="r" b="b"/>
              <a:pathLst>
                <a:path w="314" h="266">
                  <a:moveTo>
                    <a:pt x="0" y="239"/>
                  </a:moveTo>
                  <a:lnTo>
                    <a:pt x="0" y="239"/>
                  </a:lnTo>
                  <a:lnTo>
                    <a:pt x="0" y="0"/>
                  </a:lnTo>
                  <a:cubicBezTo>
                    <a:pt x="108" y="0"/>
                    <a:pt x="213" y="12"/>
                    <a:pt x="314" y="33"/>
                  </a:cubicBezTo>
                  <a:lnTo>
                    <a:pt x="265" y="266"/>
                  </a:lnTo>
                  <a:cubicBezTo>
                    <a:pt x="180" y="248"/>
                    <a:pt x="91" y="239"/>
                    <a:pt x="0" y="23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 name="Freeform 261">
              <a:extLst>
                <a:ext uri="{FF2B5EF4-FFF2-40B4-BE49-F238E27FC236}">
                  <a16:creationId xmlns:a16="http://schemas.microsoft.com/office/drawing/2014/main" id="{6617C93A-11CD-4D00-FF5D-E44E0AD849FE}"/>
                </a:ext>
              </a:extLst>
            </p:cNvPr>
            <p:cNvSpPr>
              <a:spLocks/>
            </p:cNvSpPr>
            <p:nvPr/>
          </p:nvSpPr>
          <p:spPr bwMode="auto">
            <a:xfrm>
              <a:off x="7479953" y="3504286"/>
              <a:ext cx="461008" cy="474118"/>
            </a:xfrm>
            <a:custGeom>
              <a:avLst/>
              <a:gdLst>
                <a:gd name="T0" fmla="*/ 0 w 351"/>
                <a:gd name="T1" fmla="*/ 154 h 360"/>
                <a:gd name="T2" fmla="*/ 0 w 351"/>
                <a:gd name="T3" fmla="*/ 154 h 360"/>
                <a:gd name="T4" fmla="*/ 181 w 351"/>
                <a:gd name="T5" fmla="*/ 0 h 360"/>
                <a:gd name="T6" fmla="*/ 351 w 351"/>
                <a:gd name="T7" fmla="*/ 244 h 360"/>
                <a:gd name="T8" fmla="*/ 142 w 351"/>
                <a:gd name="T9" fmla="*/ 360 h 360"/>
                <a:gd name="T10" fmla="*/ 0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0" y="154"/>
                  </a:moveTo>
                  <a:lnTo>
                    <a:pt x="0" y="154"/>
                  </a:lnTo>
                  <a:lnTo>
                    <a:pt x="181" y="0"/>
                  </a:lnTo>
                  <a:cubicBezTo>
                    <a:pt x="245" y="75"/>
                    <a:pt x="302" y="157"/>
                    <a:pt x="351" y="244"/>
                  </a:cubicBezTo>
                  <a:lnTo>
                    <a:pt x="142" y="360"/>
                  </a:lnTo>
                  <a:cubicBezTo>
                    <a:pt x="102" y="286"/>
                    <a:pt x="54" y="218"/>
                    <a:pt x="0"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 name="Freeform 263">
              <a:extLst>
                <a:ext uri="{FF2B5EF4-FFF2-40B4-BE49-F238E27FC236}">
                  <a16:creationId xmlns:a16="http://schemas.microsoft.com/office/drawing/2014/main" id="{20411FF2-B25A-059D-C43F-12E37FE81818}"/>
                </a:ext>
              </a:extLst>
            </p:cNvPr>
            <p:cNvSpPr>
              <a:spLocks/>
            </p:cNvSpPr>
            <p:nvPr/>
          </p:nvSpPr>
          <p:spPr bwMode="auto">
            <a:xfrm>
              <a:off x="7217769" y="3209327"/>
              <a:ext cx="498151" cy="498151"/>
            </a:xfrm>
            <a:custGeom>
              <a:avLst/>
              <a:gdLst>
                <a:gd name="T0" fmla="*/ 0 w 380"/>
                <a:gd name="T1" fmla="*/ 190 h 378"/>
                <a:gd name="T2" fmla="*/ 0 w 380"/>
                <a:gd name="T3" fmla="*/ 190 h 378"/>
                <a:gd name="T4" fmla="*/ 144 w 380"/>
                <a:gd name="T5" fmla="*/ 0 h 378"/>
                <a:gd name="T6" fmla="*/ 380 w 380"/>
                <a:gd name="T7" fmla="*/ 224 h 378"/>
                <a:gd name="T8" fmla="*/ 199 w 380"/>
                <a:gd name="T9" fmla="*/ 378 h 378"/>
                <a:gd name="T10" fmla="*/ 0 w 380"/>
                <a:gd name="T11" fmla="*/ 190 h 378"/>
              </a:gdLst>
              <a:ahLst/>
              <a:cxnLst>
                <a:cxn ang="0">
                  <a:pos x="T0" y="T1"/>
                </a:cxn>
                <a:cxn ang="0">
                  <a:pos x="T2" y="T3"/>
                </a:cxn>
                <a:cxn ang="0">
                  <a:pos x="T4" y="T5"/>
                </a:cxn>
                <a:cxn ang="0">
                  <a:pos x="T6" y="T7"/>
                </a:cxn>
                <a:cxn ang="0">
                  <a:pos x="T8" y="T9"/>
                </a:cxn>
                <a:cxn ang="0">
                  <a:pos x="T10" y="T11"/>
                </a:cxn>
              </a:cxnLst>
              <a:rect l="0" t="0" r="r" b="b"/>
              <a:pathLst>
                <a:path w="380" h="378">
                  <a:moveTo>
                    <a:pt x="0" y="190"/>
                  </a:moveTo>
                  <a:lnTo>
                    <a:pt x="0" y="190"/>
                  </a:lnTo>
                  <a:lnTo>
                    <a:pt x="144" y="0"/>
                  </a:lnTo>
                  <a:cubicBezTo>
                    <a:pt x="231" y="66"/>
                    <a:pt x="310" y="141"/>
                    <a:pt x="380" y="224"/>
                  </a:cubicBezTo>
                  <a:lnTo>
                    <a:pt x="199" y="378"/>
                  </a:lnTo>
                  <a:cubicBezTo>
                    <a:pt x="140" y="309"/>
                    <a:pt x="73" y="245"/>
                    <a:pt x="0" y="19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 name="Freeform 295">
              <a:extLst>
                <a:ext uri="{FF2B5EF4-FFF2-40B4-BE49-F238E27FC236}">
                  <a16:creationId xmlns:a16="http://schemas.microsoft.com/office/drawing/2014/main" id="{9E397AA6-20F6-72B3-CD34-99E6F1E3FDE5}"/>
                </a:ext>
              </a:extLst>
            </p:cNvPr>
            <p:cNvSpPr>
              <a:spLocks/>
            </p:cNvSpPr>
            <p:nvPr/>
          </p:nvSpPr>
          <p:spPr bwMode="auto">
            <a:xfrm>
              <a:off x="6894408" y="2977731"/>
              <a:ext cx="513445" cy="480672"/>
            </a:xfrm>
            <a:custGeom>
              <a:avLst/>
              <a:gdLst>
                <a:gd name="T0" fmla="*/ 0 w 390"/>
                <a:gd name="T1" fmla="*/ 218 h 365"/>
                <a:gd name="T2" fmla="*/ 0 w 390"/>
                <a:gd name="T3" fmla="*/ 218 h 365"/>
                <a:gd name="T4" fmla="*/ 98 w 390"/>
                <a:gd name="T5" fmla="*/ 0 h 365"/>
                <a:gd name="T6" fmla="*/ 390 w 390"/>
                <a:gd name="T7" fmla="*/ 175 h 365"/>
                <a:gd name="T8" fmla="*/ 246 w 390"/>
                <a:gd name="T9" fmla="*/ 365 h 365"/>
                <a:gd name="T10" fmla="*/ 0 w 390"/>
                <a:gd name="T11" fmla="*/ 218 h 365"/>
              </a:gdLst>
              <a:ahLst/>
              <a:cxnLst>
                <a:cxn ang="0">
                  <a:pos x="T0" y="T1"/>
                </a:cxn>
                <a:cxn ang="0">
                  <a:pos x="T2" y="T3"/>
                </a:cxn>
                <a:cxn ang="0">
                  <a:pos x="T4" y="T5"/>
                </a:cxn>
                <a:cxn ang="0">
                  <a:pos x="T6" y="T7"/>
                </a:cxn>
                <a:cxn ang="0">
                  <a:pos x="T8" y="T9"/>
                </a:cxn>
                <a:cxn ang="0">
                  <a:pos x="T10" y="T11"/>
                </a:cxn>
              </a:cxnLst>
              <a:rect l="0" t="0" r="r" b="b"/>
              <a:pathLst>
                <a:path w="390" h="365">
                  <a:moveTo>
                    <a:pt x="0" y="218"/>
                  </a:moveTo>
                  <a:lnTo>
                    <a:pt x="0" y="218"/>
                  </a:lnTo>
                  <a:lnTo>
                    <a:pt x="98" y="0"/>
                  </a:lnTo>
                  <a:cubicBezTo>
                    <a:pt x="202" y="48"/>
                    <a:pt x="300" y="107"/>
                    <a:pt x="390" y="175"/>
                  </a:cubicBezTo>
                  <a:lnTo>
                    <a:pt x="246" y="365"/>
                  </a:lnTo>
                  <a:cubicBezTo>
                    <a:pt x="170" y="307"/>
                    <a:pt x="88" y="257"/>
                    <a:pt x="0" y="2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 name="Freeform 337">
              <a:extLst>
                <a:ext uri="{FF2B5EF4-FFF2-40B4-BE49-F238E27FC236}">
                  <a16:creationId xmlns:a16="http://schemas.microsoft.com/office/drawing/2014/main" id="{BF028A8D-54B8-34D1-FD0A-B737596C6EED}"/>
                </a:ext>
              </a:extLst>
            </p:cNvPr>
            <p:cNvSpPr>
              <a:spLocks/>
            </p:cNvSpPr>
            <p:nvPr/>
          </p:nvSpPr>
          <p:spPr bwMode="auto">
            <a:xfrm>
              <a:off x="7925667" y="3233362"/>
              <a:ext cx="469748" cy="491597"/>
            </a:xfrm>
            <a:custGeom>
              <a:avLst/>
              <a:gdLst>
                <a:gd name="T0" fmla="*/ 0 w 358"/>
                <a:gd name="T1" fmla="*/ 148 h 372"/>
                <a:gd name="T2" fmla="*/ 0 w 358"/>
                <a:gd name="T3" fmla="*/ 148 h 372"/>
                <a:gd name="T4" fmla="*/ 187 w 358"/>
                <a:gd name="T5" fmla="*/ 0 h 372"/>
                <a:gd name="T6" fmla="*/ 358 w 358"/>
                <a:gd name="T7" fmla="*/ 256 h 372"/>
                <a:gd name="T8" fmla="*/ 150 w 358"/>
                <a:gd name="T9" fmla="*/ 372 h 372"/>
                <a:gd name="T10" fmla="*/ 0 w 358"/>
                <a:gd name="T11" fmla="*/ 148 h 372"/>
              </a:gdLst>
              <a:ahLst/>
              <a:cxnLst>
                <a:cxn ang="0">
                  <a:pos x="T0" y="T1"/>
                </a:cxn>
                <a:cxn ang="0">
                  <a:pos x="T2" y="T3"/>
                </a:cxn>
                <a:cxn ang="0">
                  <a:pos x="T4" y="T5"/>
                </a:cxn>
                <a:cxn ang="0">
                  <a:pos x="T6" y="T7"/>
                </a:cxn>
                <a:cxn ang="0">
                  <a:pos x="T8" y="T9"/>
                </a:cxn>
                <a:cxn ang="0">
                  <a:pos x="T10" y="T11"/>
                </a:cxn>
              </a:cxnLst>
              <a:rect l="0" t="0" r="r" b="b"/>
              <a:pathLst>
                <a:path w="358" h="372">
                  <a:moveTo>
                    <a:pt x="0" y="148"/>
                  </a:moveTo>
                  <a:lnTo>
                    <a:pt x="0" y="148"/>
                  </a:lnTo>
                  <a:lnTo>
                    <a:pt x="187" y="0"/>
                  </a:lnTo>
                  <a:cubicBezTo>
                    <a:pt x="250" y="80"/>
                    <a:pt x="308" y="166"/>
                    <a:pt x="358" y="256"/>
                  </a:cubicBezTo>
                  <a:lnTo>
                    <a:pt x="150" y="372"/>
                  </a:lnTo>
                  <a:cubicBezTo>
                    <a:pt x="106" y="293"/>
                    <a:pt x="56" y="218"/>
                    <a:pt x="0"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 name="Freeform 339">
              <a:extLst>
                <a:ext uri="{FF2B5EF4-FFF2-40B4-BE49-F238E27FC236}">
                  <a16:creationId xmlns:a16="http://schemas.microsoft.com/office/drawing/2014/main" id="{9AE81E14-9B05-C164-D4FC-DA8B35590CBB}"/>
                </a:ext>
              </a:extLst>
            </p:cNvPr>
            <p:cNvSpPr>
              <a:spLocks/>
            </p:cNvSpPr>
            <p:nvPr/>
          </p:nvSpPr>
          <p:spPr bwMode="auto">
            <a:xfrm>
              <a:off x="7680961" y="2936219"/>
              <a:ext cx="489411" cy="493781"/>
            </a:xfrm>
            <a:custGeom>
              <a:avLst/>
              <a:gdLst>
                <a:gd name="T0" fmla="*/ 0 w 373"/>
                <a:gd name="T1" fmla="*/ 176 h 375"/>
                <a:gd name="T2" fmla="*/ 0 w 373"/>
                <a:gd name="T3" fmla="*/ 176 h 375"/>
                <a:gd name="T4" fmla="*/ 160 w 373"/>
                <a:gd name="T5" fmla="*/ 0 h 375"/>
                <a:gd name="T6" fmla="*/ 373 w 373"/>
                <a:gd name="T7" fmla="*/ 227 h 375"/>
                <a:gd name="T8" fmla="*/ 186 w 373"/>
                <a:gd name="T9" fmla="*/ 375 h 375"/>
                <a:gd name="T10" fmla="*/ 0 w 373"/>
                <a:gd name="T11" fmla="*/ 176 h 375"/>
              </a:gdLst>
              <a:ahLst/>
              <a:cxnLst>
                <a:cxn ang="0">
                  <a:pos x="T0" y="T1"/>
                </a:cxn>
                <a:cxn ang="0">
                  <a:pos x="T2" y="T3"/>
                </a:cxn>
                <a:cxn ang="0">
                  <a:pos x="T4" y="T5"/>
                </a:cxn>
                <a:cxn ang="0">
                  <a:pos x="T6" y="T7"/>
                </a:cxn>
                <a:cxn ang="0">
                  <a:pos x="T8" y="T9"/>
                </a:cxn>
                <a:cxn ang="0">
                  <a:pos x="T10" y="T11"/>
                </a:cxn>
              </a:cxnLst>
              <a:rect l="0" t="0" r="r" b="b"/>
              <a:pathLst>
                <a:path w="373" h="375">
                  <a:moveTo>
                    <a:pt x="0" y="176"/>
                  </a:moveTo>
                  <a:lnTo>
                    <a:pt x="0" y="176"/>
                  </a:lnTo>
                  <a:lnTo>
                    <a:pt x="160" y="0"/>
                  </a:lnTo>
                  <a:cubicBezTo>
                    <a:pt x="237" y="69"/>
                    <a:pt x="308" y="146"/>
                    <a:pt x="373" y="227"/>
                  </a:cubicBezTo>
                  <a:lnTo>
                    <a:pt x="186" y="375"/>
                  </a:lnTo>
                  <a:cubicBezTo>
                    <a:pt x="129" y="303"/>
                    <a:pt x="67" y="237"/>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 name="Freeform 341">
              <a:extLst>
                <a:ext uri="{FF2B5EF4-FFF2-40B4-BE49-F238E27FC236}">
                  <a16:creationId xmlns:a16="http://schemas.microsoft.com/office/drawing/2014/main" id="{16872F9B-74A5-91BD-5F13-4ADECA73D354}"/>
                </a:ext>
              </a:extLst>
            </p:cNvPr>
            <p:cNvSpPr>
              <a:spLocks/>
            </p:cNvSpPr>
            <p:nvPr/>
          </p:nvSpPr>
          <p:spPr bwMode="auto">
            <a:xfrm>
              <a:off x="7399114" y="2684958"/>
              <a:ext cx="491597" cy="482857"/>
            </a:xfrm>
            <a:custGeom>
              <a:avLst/>
              <a:gdLst>
                <a:gd name="T0" fmla="*/ 0 w 375"/>
                <a:gd name="T1" fmla="*/ 200 h 366"/>
                <a:gd name="T2" fmla="*/ 0 w 375"/>
                <a:gd name="T3" fmla="*/ 200 h 366"/>
                <a:gd name="T4" fmla="*/ 130 w 375"/>
                <a:gd name="T5" fmla="*/ 0 h 366"/>
                <a:gd name="T6" fmla="*/ 375 w 375"/>
                <a:gd name="T7" fmla="*/ 190 h 366"/>
                <a:gd name="T8" fmla="*/ 215 w 375"/>
                <a:gd name="T9" fmla="*/ 366 h 366"/>
                <a:gd name="T10" fmla="*/ 0 w 375"/>
                <a:gd name="T11" fmla="*/ 200 h 366"/>
              </a:gdLst>
              <a:ahLst/>
              <a:cxnLst>
                <a:cxn ang="0">
                  <a:pos x="T0" y="T1"/>
                </a:cxn>
                <a:cxn ang="0">
                  <a:pos x="T2" y="T3"/>
                </a:cxn>
                <a:cxn ang="0">
                  <a:pos x="T4" y="T5"/>
                </a:cxn>
                <a:cxn ang="0">
                  <a:pos x="T6" y="T7"/>
                </a:cxn>
                <a:cxn ang="0">
                  <a:pos x="T8" y="T9"/>
                </a:cxn>
                <a:cxn ang="0">
                  <a:pos x="T10" y="T11"/>
                </a:cxn>
              </a:cxnLst>
              <a:rect l="0" t="0" r="r" b="b"/>
              <a:pathLst>
                <a:path w="375" h="366">
                  <a:moveTo>
                    <a:pt x="0" y="200"/>
                  </a:moveTo>
                  <a:lnTo>
                    <a:pt x="0" y="200"/>
                  </a:lnTo>
                  <a:lnTo>
                    <a:pt x="130" y="0"/>
                  </a:lnTo>
                  <a:cubicBezTo>
                    <a:pt x="217" y="56"/>
                    <a:pt x="299" y="120"/>
                    <a:pt x="375" y="190"/>
                  </a:cubicBezTo>
                  <a:lnTo>
                    <a:pt x="215" y="366"/>
                  </a:lnTo>
                  <a:cubicBezTo>
                    <a:pt x="148" y="305"/>
                    <a:pt x="76" y="249"/>
                    <a:pt x="0" y="20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 name="Freeform 343">
              <a:extLst>
                <a:ext uri="{FF2B5EF4-FFF2-40B4-BE49-F238E27FC236}">
                  <a16:creationId xmlns:a16="http://schemas.microsoft.com/office/drawing/2014/main" id="{9B48DC5E-060D-98FC-69EC-E5CA29274F57}"/>
                </a:ext>
              </a:extLst>
            </p:cNvPr>
            <p:cNvSpPr>
              <a:spLocks/>
            </p:cNvSpPr>
            <p:nvPr/>
          </p:nvSpPr>
          <p:spPr bwMode="auto">
            <a:xfrm>
              <a:off x="8246843" y="2792018"/>
              <a:ext cx="436974" cy="439160"/>
            </a:xfrm>
            <a:custGeom>
              <a:avLst/>
              <a:gdLst>
                <a:gd name="T0" fmla="*/ 0 w 334"/>
                <a:gd name="T1" fmla="*/ 157 h 333"/>
                <a:gd name="T2" fmla="*/ 0 w 334"/>
                <a:gd name="T3" fmla="*/ 157 h 333"/>
                <a:gd name="T4" fmla="*/ 180 w 334"/>
                <a:gd name="T5" fmla="*/ 0 h 333"/>
                <a:gd name="T6" fmla="*/ 334 w 334"/>
                <a:gd name="T7" fmla="*/ 196 h 333"/>
                <a:gd name="T8" fmla="*/ 139 w 334"/>
                <a:gd name="T9" fmla="*/ 333 h 333"/>
                <a:gd name="T10" fmla="*/ 0 w 334"/>
                <a:gd name="T11" fmla="*/ 157 h 333"/>
              </a:gdLst>
              <a:ahLst/>
              <a:cxnLst>
                <a:cxn ang="0">
                  <a:pos x="T0" y="T1"/>
                </a:cxn>
                <a:cxn ang="0">
                  <a:pos x="T2" y="T3"/>
                </a:cxn>
                <a:cxn ang="0">
                  <a:pos x="T4" y="T5"/>
                </a:cxn>
                <a:cxn ang="0">
                  <a:pos x="T6" y="T7"/>
                </a:cxn>
                <a:cxn ang="0">
                  <a:pos x="T8" y="T9"/>
                </a:cxn>
                <a:cxn ang="0">
                  <a:pos x="T10" y="T11"/>
                </a:cxn>
              </a:cxnLst>
              <a:rect l="0" t="0" r="r" b="b"/>
              <a:pathLst>
                <a:path w="334" h="333">
                  <a:moveTo>
                    <a:pt x="0" y="157"/>
                  </a:moveTo>
                  <a:lnTo>
                    <a:pt x="0" y="157"/>
                  </a:lnTo>
                  <a:lnTo>
                    <a:pt x="180" y="0"/>
                  </a:lnTo>
                  <a:cubicBezTo>
                    <a:pt x="235" y="62"/>
                    <a:pt x="286" y="128"/>
                    <a:pt x="334" y="196"/>
                  </a:cubicBezTo>
                  <a:lnTo>
                    <a:pt x="139" y="333"/>
                  </a:lnTo>
                  <a:cubicBezTo>
                    <a:pt x="96" y="271"/>
                    <a:pt x="50" y="213"/>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 name="Freeform 345">
              <a:extLst>
                <a:ext uri="{FF2B5EF4-FFF2-40B4-BE49-F238E27FC236}">
                  <a16:creationId xmlns:a16="http://schemas.microsoft.com/office/drawing/2014/main" id="{0963C845-2A42-C91E-9914-A79B0634E1AB}"/>
                </a:ext>
              </a:extLst>
            </p:cNvPr>
            <p:cNvSpPr>
              <a:spLocks/>
            </p:cNvSpPr>
            <p:nvPr/>
          </p:nvSpPr>
          <p:spPr bwMode="auto">
            <a:xfrm>
              <a:off x="8034910" y="2551682"/>
              <a:ext cx="447899" cy="447899"/>
            </a:xfrm>
            <a:custGeom>
              <a:avLst/>
              <a:gdLst>
                <a:gd name="T0" fmla="*/ 0 w 340"/>
                <a:gd name="T1" fmla="*/ 176 h 341"/>
                <a:gd name="T2" fmla="*/ 0 w 340"/>
                <a:gd name="T3" fmla="*/ 176 h 341"/>
                <a:gd name="T4" fmla="*/ 160 w 340"/>
                <a:gd name="T5" fmla="*/ 0 h 341"/>
                <a:gd name="T6" fmla="*/ 340 w 340"/>
                <a:gd name="T7" fmla="*/ 184 h 341"/>
                <a:gd name="T8" fmla="*/ 160 w 340"/>
                <a:gd name="T9" fmla="*/ 341 h 341"/>
                <a:gd name="T10" fmla="*/ 0 w 340"/>
                <a:gd name="T11" fmla="*/ 176 h 341"/>
              </a:gdLst>
              <a:ahLst/>
              <a:cxnLst>
                <a:cxn ang="0">
                  <a:pos x="T0" y="T1"/>
                </a:cxn>
                <a:cxn ang="0">
                  <a:pos x="T2" y="T3"/>
                </a:cxn>
                <a:cxn ang="0">
                  <a:pos x="T4" y="T5"/>
                </a:cxn>
                <a:cxn ang="0">
                  <a:pos x="T6" y="T7"/>
                </a:cxn>
                <a:cxn ang="0">
                  <a:pos x="T8" y="T9"/>
                </a:cxn>
                <a:cxn ang="0">
                  <a:pos x="T10" y="T11"/>
                </a:cxn>
              </a:cxnLst>
              <a:rect l="0" t="0" r="r" b="b"/>
              <a:pathLst>
                <a:path w="340" h="341">
                  <a:moveTo>
                    <a:pt x="0" y="176"/>
                  </a:moveTo>
                  <a:lnTo>
                    <a:pt x="0" y="176"/>
                  </a:lnTo>
                  <a:lnTo>
                    <a:pt x="160" y="0"/>
                  </a:lnTo>
                  <a:cubicBezTo>
                    <a:pt x="223" y="58"/>
                    <a:pt x="283" y="119"/>
                    <a:pt x="340" y="184"/>
                  </a:cubicBezTo>
                  <a:lnTo>
                    <a:pt x="160" y="341"/>
                  </a:lnTo>
                  <a:cubicBezTo>
                    <a:pt x="110" y="283"/>
                    <a:pt x="56" y="228"/>
                    <a:pt x="0" y="17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 name="Freeform 347">
              <a:extLst>
                <a:ext uri="{FF2B5EF4-FFF2-40B4-BE49-F238E27FC236}">
                  <a16:creationId xmlns:a16="http://schemas.microsoft.com/office/drawing/2014/main" id="{D656F7BA-37B7-D798-72A2-2AE116FFBA07}"/>
                </a:ext>
              </a:extLst>
            </p:cNvPr>
            <p:cNvSpPr>
              <a:spLocks/>
            </p:cNvSpPr>
            <p:nvPr/>
          </p:nvSpPr>
          <p:spPr bwMode="auto">
            <a:xfrm>
              <a:off x="8428187" y="3052017"/>
              <a:ext cx="421681" cy="417311"/>
            </a:xfrm>
            <a:custGeom>
              <a:avLst/>
              <a:gdLst>
                <a:gd name="T0" fmla="*/ 114 w 322"/>
                <a:gd name="T1" fmla="*/ 318 h 318"/>
                <a:gd name="T2" fmla="*/ 114 w 322"/>
                <a:gd name="T3" fmla="*/ 318 h 318"/>
                <a:gd name="T4" fmla="*/ 0 w 322"/>
                <a:gd name="T5" fmla="*/ 137 h 318"/>
                <a:gd name="T6" fmla="*/ 195 w 322"/>
                <a:gd name="T7" fmla="*/ 0 h 318"/>
                <a:gd name="T8" fmla="*/ 322 w 322"/>
                <a:gd name="T9" fmla="*/ 202 h 318"/>
                <a:gd name="T10" fmla="*/ 121 w 322"/>
                <a:gd name="T11" fmla="*/ 314 h 318"/>
                <a:gd name="T12" fmla="*/ 114 w 322"/>
                <a:gd name="T13" fmla="*/ 318 h 318"/>
              </a:gdLst>
              <a:ahLst/>
              <a:cxnLst>
                <a:cxn ang="0">
                  <a:pos x="T0" y="T1"/>
                </a:cxn>
                <a:cxn ang="0">
                  <a:pos x="T2" y="T3"/>
                </a:cxn>
                <a:cxn ang="0">
                  <a:pos x="T4" y="T5"/>
                </a:cxn>
                <a:cxn ang="0">
                  <a:pos x="T6" y="T7"/>
                </a:cxn>
                <a:cxn ang="0">
                  <a:pos x="T8" y="T9"/>
                </a:cxn>
                <a:cxn ang="0">
                  <a:pos x="T10" y="T11"/>
                </a:cxn>
                <a:cxn ang="0">
                  <a:pos x="T12" y="T13"/>
                </a:cxn>
              </a:cxnLst>
              <a:rect l="0" t="0" r="r" b="b"/>
              <a:pathLst>
                <a:path w="322" h="318">
                  <a:moveTo>
                    <a:pt x="114" y="318"/>
                  </a:moveTo>
                  <a:lnTo>
                    <a:pt x="114" y="318"/>
                  </a:lnTo>
                  <a:cubicBezTo>
                    <a:pt x="79" y="255"/>
                    <a:pt x="41" y="195"/>
                    <a:pt x="0" y="137"/>
                  </a:cubicBezTo>
                  <a:lnTo>
                    <a:pt x="195" y="0"/>
                  </a:lnTo>
                  <a:cubicBezTo>
                    <a:pt x="241" y="65"/>
                    <a:pt x="283" y="133"/>
                    <a:pt x="322" y="202"/>
                  </a:cubicBezTo>
                  <a:lnTo>
                    <a:pt x="121" y="314"/>
                  </a:lnTo>
                  <a:lnTo>
                    <a:pt x="114" y="318"/>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1" name="Freeform 301">
              <a:extLst>
                <a:ext uri="{FF2B5EF4-FFF2-40B4-BE49-F238E27FC236}">
                  <a16:creationId xmlns:a16="http://schemas.microsoft.com/office/drawing/2014/main" id="{1F718FDA-6A19-9EA1-94AA-1B54AF57B7AE}"/>
                </a:ext>
              </a:extLst>
            </p:cNvPr>
            <p:cNvSpPr>
              <a:spLocks/>
            </p:cNvSpPr>
            <p:nvPr/>
          </p:nvSpPr>
          <p:spPr bwMode="auto">
            <a:xfrm>
              <a:off x="7772726" y="4017730"/>
              <a:ext cx="430420" cy="456639"/>
            </a:xfrm>
            <a:custGeom>
              <a:avLst/>
              <a:gdLst>
                <a:gd name="T0" fmla="*/ 0 w 327"/>
                <a:gd name="T1" fmla="*/ 116 h 347"/>
                <a:gd name="T2" fmla="*/ 0 w 327"/>
                <a:gd name="T3" fmla="*/ 116 h 347"/>
                <a:gd name="T4" fmla="*/ 208 w 327"/>
                <a:gd name="T5" fmla="*/ 0 h 347"/>
                <a:gd name="T6" fmla="*/ 327 w 327"/>
                <a:gd name="T7" fmla="*/ 274 h 347"/>
                <a:gd name="T8" fmla="*/ 100 w 327"/>
                <a:gd name="T9" fmla="*/ 347 h 347"/>
                <a:gd name="T10" fmla="*/ 0 w 327"/>
                <a:gd name="T11" fmla="*/ 116 h 347"/>
              </a:gdLst>
              <a:ahLst/>
              <a:cxnLst>
                <a:cxn ang="0">
                  <a:pos x="T0" y="T1"/>
                </a:cxn>
                <a:cxn ang="0">
                  <a:pos x="T2" y="T3"/>
                </a:cxn>
                <a:cxn ang="0">
                  <a:pos x="T4" y="T5"/>
                </a:cxn>
                <a:cxn ang="0">
                  <a:pos x="T6" y="T7"/>
                </a:cxn>
                <a:cxn ang="0">
                  <a:pos x="T8" y="T9"/>
                </a:cxn>
                <a:cxn ang="0">
                  <a:pos x="T10" y="T11"/>
                </a:cxn>
              </a:cxnLst>
              <a:rect l="0" t="0" r="r" b="b"/>
              <a:pathLst>
                <a:path w="327" h="347">
                  <a:moveTo>
                    <a:pt x="0" y="116"/>
                  </a:moveTo>
                  <a:lnTo>
                    <a:pt x="0" y="116"/>
                  </a:lnTo>
                  <a:lnTo>
                    <a:pt x="208" y="0"/>
                  </a:lnTo>
                  <a:cubicBezTo>
                    <a:pt x="256" y="87"/>
                    <a:pt x="296" y="178"/>
                    <a:pt x="327" y="274"/>
                  </a:cubicBezTo>
                  <a:lnTo>
                    <a:pt x="100" y="347"/>
                  </a:lnTo>
                  <a:cubicBezTo>
                    <a:pt x="74" y="266"/>
                    <a:pt x="40" y="189"/>
                    <a:pt x="0" y="11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Freeform 303">
              <a:extLst>
                <a:ext uri="{FF2B5EF4-FFF2-40B4-BE49-F238E27FC236}">
                  <a16:creationId xmlns:a16="http://schemas.microsoft.com/office/drawing/2014/main" id="{897A7F69-F259-1692-CFAC-F207C241D181}"/>
                </a:ext>
              </a:extLst>
            </p:cNvPr>
            <p:cNvSpPr>
              <a:spLocks/>
            </p:cNvSpPr>
            <p:nvPr/>
          </p:nvSpPr>
          <p:spPr bwMode="auto">
            <a:xfrm>
              <a:off x="7903818" y="4378234"/>
              <a:ext cx="382353" cy="430420"/>
            </a:xfrm>
            <a:custGeom>
              <a:avLst/>
              <a:gdLst>
                <a:gd name="T0" fmla="*/ 0 w 290"/>
                <a:gd name="T1" fmla="*/ 73 h 326"/>
                <a:gd name="T2" fmla="*/ 0 w 290"/>
                <a:gd name="T3" fmla="*/ 73 h 326"/>
                <a:gd name="T4" fmla="*/ 227 w 290"/>
                <a:gd name="T5" fmla="*/ 0 h 326"/>
                <a:gd name="T6" fmla="*/ 290 w 290"/>
                <a:gd name="T7" fmla="*/ 301 h 326"/>
                <a:gd name="T8" fmla="*/ 53 w 290"/>
                <a:gd name="T9" fmla="*/ 326 h 326"/>
                <a:gd name="T10" fmla="*/ 0 w 290"/>
                <a:gd name="T11" fmla="*/ 73 h 326"/>
              </a:gdLst>
              <a:ahLst/>
              <a:cxnLst>
                <a:cxn ang="0">
                  <a:pos x="T0" y="T1"/>
                </a:cxn>
                <a:cxn ang="0">
                  <a:pos x="T2" y="T3"/>
                </a:cxn>
                <a:cxn ang="0">
                  <a:pos x="T4" y="T5"/>
                </a:cxn>
                <a:cxn ang="0">
                  <a:pos x="T6" y="T7"/>
                </a:cxn>
                <a:cxn ang="0">
                  <a:pos x="T8" y="T9"/>
                </a:cxn>
                <a:cxn ang="0">
                  <a:pos x="T10" y="T11"/>
                </a:cxn>
              </a:cxnLst>
              <a:rect l="0" t="0" r="r" b="b"/>
              <a:pathLst>
                <a:path w="290" h="326">
                  <a:moveTo>
                    <a:pt x="0" y="73"/>
                  </a:moveTo>
                  <a:lnTo>
                    <a:pt x="0" y="73"/>
                  </a:lnTo>
                  <a:lnTo>
                    <a:pt x="227" y="0"/>
                  </a:lnTo>
                  <a:cubicBezTo>
                    <a:pt x="258" y="96"/>
                    <a:pt x="279" y="197"/>
                    <a:pt x="290" y="301"/>
                  </a:cubicBezTo>
                  <a:lnTo>
                    <a:pt x="53" y="326"/>
                  </a:lnTo>
                  <a:cubicBezTo>
                    <a:pt x="44" y="238"/>
                    <a:pt x="26" y="154"/>
                    <a:pt x="0" y="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3" name="Freeform 305">
              <a:extLst>
                <a:ext uri="{FF2B5EF4-FFF2-40B4-BE49-F238E27FC236}">
                  <a16:creationId xmlns:a16="http://schemas.microsoft.com/office/drawing/2014/main" id="{F809D928-16A8-9A3F-742A-14BC4607E822}"/>
                </a:ext>
              </a:extLst>
            </p:cNvPr>
            <p:cNvSpPr>
              <a:spLocks/>
            </p:cNvSpPr>
            <p:nvPr/>
          </p:nvSpPr>
          <p:spPr bwMode="auto">
            <a:xfrm>
              <a:off x="8443482" y="4393527"/>
              <a:ext cx="360504" cy="358319"/>
            </a:xfrm>
            <a:custGeom>
              <a:avLst/>
              <a:gdLst>
                <a:gd name="T0" fmla="*/ 231 w 274"/>
                <a:gd name="T1" fmla="*/ 0 h 273"/>
                <a:gd name="T2" fmla="*/ 231 w 274"/>
                <a:gd name="T3" fmla="*/ 0 h 273"/>
                <a:gd name="T4" fmla="*/ 274 w 274"/>
                <a:gd name="T5" fmla="*/ 248 h 273"/>
                <a:gd name="T6" fmla="*/ 37 w 274"/>
                <a:gd name="T7" fmla="*/ 273 h 273"/>
                <a:gd name="T8" fmla="*/ 0 w 274"/>
                <a:gd name="T9" fmla="*/ 56 h 273"/>
                <a:gd name="T10" fmla="*/ 231 w 274"/>
                <a:gd name="T11" fmla="*/ 0 h 273"/>
              </a:gdLst>
              <a:ahLst/>
              <a:cxnLst>
                <a:cxn ang="0">
                  <a:pos x="T0" y="T1"/>
                </a:cxn>
                <a:cxn ang="0">
                  <a:pos x="T2" y="T3"/>
                </a:cxn>
                <a:cxn ang="0">
                  <a:pos x="T4" y="T5"/>
                </a:cxn>
                <a:cxn ang="0">
                  <a:pos x="T6" y="T7"/>
                </a:cxn>
                <a:cxn ang="0">
                  <a:pos x="T8" y="T9"/>
                </a:cxn>
                <a:cxn ang="0">
                  <a:pos x="T10" y="T11"/>
                </a:cxn>
              </a:cxnLst>
              <a:rect l="0" t="0" r="r" b="b"/>
              <a:pathLst>
                <a:path w="274" h="273">
                  <a:moveTo>
                    <a:pt x="231" y="0"/>
                  </a:moveTo>
                  <a:lnTo>
                    <a:pt x="231" y="0"/>
                  </a:lnTo>
                  <a:cubicBezTo>
                    <a:pt x="251" y="81"/>
                    <a:pt x="265" y="163"/>
                    <a:pt x="274" y="248"/>
                  </a:cubicBezTo>
                  <a:lnTo>
                    <a:pt x="37" y="273"/>
                  </a:lnTo>
                  <a:cubicBezTo>
                    <a:pt x="29" y="199"/>
                    <a:pt x="17" y="127"/>
                    <a:pt x="0" y="56"/>
                  </a:cubicBezTo>
                  <a:lnTo>
                    <a:pt x="231"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4" name="Freeform 307">
              <a:extLst>
                <a:ext uri="{FF2B5EF4-FFF2-40B4-BE49-F238E27FC236}">
                  <a16:creationId xmlns:a16="http://schemas.microsoft.com/office/drawing/2014/main" id="{66DD6BD1-E576-1FC5-24A6-94A8703DB470}"/>
                </a:ext>
              </a:extLst>
            </p:cNvPr>
            <p:cNvSpPr>
              <a:spLocks/>
            </p:cNvSpPr>
            <p:nvPr/>
          </p:nvSpPr>
          <p:spPr bwMode="auto">
            <a:xfrm>
              <a:off x="8229365" y="3764285"/>
              <a:ext cx="415125" cy="412941"/>
            </a:xfrm>
            <a:custGeom>
              <a:avLst/>
              <a:gdLst>
                <a:gd name="T0" fmla="*/ 0 w 316"/>
                <a:gd name="T1" fmla="*/ 115 h 313"/>
                <a:gd name="T2" fmla="*/ 0 w 316"/>
                <a:gd name="T3" fmla="*/ 115 h 313"/>
                <a:gd name="T4" fmla="*/ 208 w 316"/>
                <a:gd name="T5" fmla="*/ 0 h 313"/>
                <a:gd name="T6" fmla="*/ 316 w 316"/>
                <a:gd name="T7" fmla="*/ 226 h 313"/>
                <a:gd name="T8" fmla="*/ 94 w 316"/>
                <a:gd name="T9" fmla="*/ 313 h 313"/>
                <a:gd name="T10" fmla="*/ 0 w 316"/>
                <a:gd name="T11" fmla="*/ 115 h 313"/>
              </a:gdLst>
              <a:ahLst/>
              <a:cxnLst>
                <a:cxn ang="0">
                  <a:pos x="T0" y="T1"/>
                </a:cxn>
                <a:cxn ang="0">
                  <a:pos x="T2" y="T3"/>
                </a:cxn>
                <a:cxn ang="0">
                  <a:pos x="T4" y="T5"/>
                </a:cxn>
                <a:cxn ang="0">
                  <a:pos x="T6" y="T7"/>
                </a:cxn>
                <a:cxn ang="0">
                  <a:pos x="T8" y="T9"/>
                </a:cxn>
                <a:cxn ang="0">
                  <a:pos x="T10" y="T11"/>
                </a:cxn>
              </a:cxnLst>
              <a:rect l="0" t="0" r="r" b="b"/>
              <a:pathLst>
                <a:path w="316" h="313">
                  <a:moveTo>
                    <a:pt x="0" y="115"/>
                  </a:moveTo>
                  <a:lnTo>
                    <a:pt x="0" y="115"/>
                  </a:lnTo>
                  <a:lnTo>
                    <a:pt x="208" y="0"/>
                  </a:lnTo>
                  <a:cubicBezTo>
                    <a:pt x="249" y="72"/>
                    <a:pt x="285" y="148"/>
                    <a:pt x="316" y="226"/>
                  </a:cubicBezTo>
                  <a:lnTo>
                    <a:pt x="94" y="313"/>
                  </a:lnTo>
                  <a:cubicBezTo>
                    <a:pt x="67" y="245"/>
                    <a:pt x="35" y="179"/>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5" name="Freeform 309">
              <a:extLst>
                <a:ext uri="{FF2B5EF4-FFF2-40B4-BE49-F238E27FC236}">
                  <a16:creationId xmlns:a16="http://schemas.microsoft.com/office/drawing/2014/main" id="{C87EDF4B-E146-51E5-BCB3-F70E86A11BD1}"/>
                </a:ext>
              </a:extLst>
            </p:cNvPr>
            <p:cNvSpPr>
              <a:spLocks/>
            </p:cNvSpPr>
            <p:nvPr/>
          </p:nvSpPr>
          <p:spPr bwMode="auto">
            <a:xfrm>
              <a:off x="8351717" y="4063613"/>
              <a:ext cx="395462" cy="404202"/>
            </a:xfrm>
            <a:custGeom>
              <a:avLst/>
              <a:gdLst>
                <a:gd name="T0" fmla="*/ 0 w 301"/>
                <a:gd name="T1" fmla="*/ 87 h 307"/>
                <a:gd name="T2" fmla="*/ 0 w 301"/>
                <a:gd name="T3" fmla="*/ 87 h 307"/>
                <a:gd name="T4" fmla="*/ 222 w 301"/>
                <a:gd name="T5" fmla="*/ 0 h 307"/>
                <a:gd name="T6" fmla="*/ 301 w 301"/>
                <a:gd name="T7" fmla="*/ 251 h 307"/>
                <a:gd name="T8" fmla="*/ 70 w 301"/>
                <a:gd name="T9" fmla="*/ 307 h 307"/>
                <a:gd name="T10" fmla="*/ 0 w 301"/>
                <a:gd name="T11" fmla="*/ 87 h 307"/>
              </a:gdLst>
              <a:ahLst/>
              <a:cxnLst>
                <a:cxn ang="0">
                  <a:pos x="T0" y="T1"/>
                </a:cxn>
                <a:cxn ang="0">
                  <a:pos x="T2" y="T3"/>
                </a:cxn>
                <a:cxn ang="0">
                  <a:pos x="T4" y="T5"/>
                </a:cxn>
                <a:cxn ang="0">
                  <a:pos x="T6" y="T7"/>
                </a:cxn>
                <a:cxn ang="0">
                  <a:pos x="T8" y="T9"/>
                </a:cxn>
                <a:cxn ang="0">
                  <a:pos x="T10" y="T11"/>
                </a:cxn>
              </a:cxnLst>
              <a:rect l="0" t="0" r="r" b="b"/>
              <a:pathLst>
                <a:path w="301" h="307">
                  <a:moveTo>
                    <a:pt x="0" y="87"/>
                  </a:moveTo>
                  <a:lnTo>
                    <a:pt x="0" y="87"/>
                  </a:lnTo>
                  <a:lnTo>
                    <a:pt x="222" y="0"/>
                  </a:lnTo>
                  <a:cubicBezTo>
                    <a:pt x="254" y="81"/>
                    <a:pt x="280" y="165"/>
                    <a:pt x="301" y="251"/>
                  </a:cubicBezTo>
                  <a:lnTo>
                    <a:pt x="70" y="307"/>
                  </a:lnTo>
                  <a:cubicBezTo>
                    <a:pt x="51" y="232"/>
                    <a:pt x="28" y="158"/>
                    <a:pt x="0" y="8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315">
              <a:extLst>
                <a:ext uri="{FF2B5EF4-FFF2-40B4-BE49-F238E27FC236}">
                  <a16:creationId xmlns:a16="http://schemas.microsoft.com/office/drawing/2014/main" id="{3C401477-A083-559E-BC99-957E695BBB66}"/>
                </a:ext>
              </a:extLst>
            </p:cNvPr>
            <p:cNvSpPr>
              <a:spLocks/>
            </p:cNvSpPr>
            <p:nvPr/>
          </p:nvSpPr>
          <p:spPr bwMode="auto">
            <a:xfrm>
              <a:off x="8900119" y="4067982"/>
              <a:ext cx="375798" cy="362689"/>
            </a:xfrm>
            <a:custGeom>
              <a:avLst/>
              <a:gdLst>
                <a:gd name="T0" fmla="*/ 0 w 287"/>
                <a:gd name="T1" fmla="*/ 72 h 275"/>
                <a:gd name="T2" fmla="*/ 0 w 287"/>
                <a:gd name="T3" fmla="*/ 72 h 275"/>
                <a:gd name="T4" fmla="*/ 228 w 287"/>
                <a:gd name="T5" fmla="*/ 0 h 275"/>
                <a:gd name="T6" fmla="*/ 287 w 287"/>
                <a:gd name="T7" fmla="*/ 227 h 275"/>
                <a:gd name="T8" fmla="*/ 53 w 287"/>
                <a:gd name="T9" fmla="*/ 275 h 275"/>
                <a:gd name="T10" fmla="*/ 0 w 287"/>
                <a:gd name="T11" fmla="*/ 72 h 275"/>
              </a:gdLst>
              <a:ahLst/>
              <a:cxnLst>
                <a:cxn ang="0">
                  <a:pos x="T0" y="T1"/>
                </a:cxn>
                <a:cxn ang="0">
                  <a:pos x="T2" y="T3"/>
                </a:cxn>
                <a:cxn ang="0">
                  <a:pos x="T4" y="T5"/>
                </a:cxn>
                <a:cxn ang="0">
                  <a:pos x="T6" y="T7"/>
                </a:cxn>
                <a:cxn ang="0">
                  <a:pos x="T8" y="T9"/>
                </a:cxn>
                <a:cxn ang="0">
                  <a:pos x="T10" y="T11"/>
                </a:cxn>
              </a:cxnLst>
              <a:rect l="0" t="0" r="r" b="b"/>
              <a:pathLst>
                <a:path w="287" h="275">
                  <a:moveTo>
                    <a:pt x="0" y="72"/>
                  </a:moveTo>
                  <a:lnTo>
                    <a:pt x="0" y="72"/>
                  </a:lnTo>
                  <a:lnTo>
                    <a:pt x="228" y="0"/>
                  </a:lnTo>
                  <a:cubicBezTo>
                    <a:pt x="251" y="74"/>
                    <a:pt x="271" y="149"/>
                    <a:pt x="287" y="227"/>
                  </a:cubicBezTo>
                  <a:lnTo>
                    <a:pt x="53" y="275"/>
                  </a:lnTo>
                  <a:cubicBezTo>
                    <a:pt x="39" y="206"/>
                    <a:pt x="21" y="138"/>
                    <a:pt x="0" y="7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317">
              <a:extLst>
                <a:ext uri="{FF2B5EF4-FFF2-40B4-BE49-F238E27FC236}">
                  <a16:creationId xmlns:a16="http://schemas.microsoft.com/office/drawing/2014/main" id="{604FA403-264D-3DF7-C7E2-97342648A128}"/>
                </a:ext>
              </a:extLst>
            </p:cNvPr>
            <p:cNvSpPr>
              <a:spLocks/>
            </p:cNvSpPr>
            <p:nvPr/>
          </p:nvSpPr>
          <p:spPr bwMode="auto">
            <a:xfrm>
              <a:off x="8970035" y="4367309"/>
              <a:ext cx="351765" cy="329916"/>
            </a:xfrm>
            <a:custGeom>
              <a:avLst/>
              <a:gdLst>
                <a:gd name="T0" fmla="*/ 234 w 269"/>
                <a:gd name="T1" fmla="*/ 0 h 251"/>
                <a:gd name="T2" fmla="*/ 234 w 269"/>
                <a:gd name="T3" fmla="*/ 0 h 251"/>
                <a:gd name="T4" fmla="*/ 269 w 269"/>
                <a:gd name="T5" fmla="*/ 226 h 251"/>
                <a:gd name="T6" fmla="*/ 32 w 269"/>
                <a:gd name="T7" fmla="*/ 251 h 251"/>
                <a:gd name="T8" fmla="*/ 0 w 269"/>
                <a:gd name="T9" fmla="*/ 48 h 251"/>
                <a:gd name="T10" fmla="*/ 234 w 269"/>
                <a:gd name="T11" fmla="*/ 0 h 251"/>
              </a:gdLst>
              <a:ahLst/>
              <a:cxnLst>
                <a:cxn ang="0">
                  <a:pos x="T0" y="T1"/>
                </a:cxn>
                <a:cxn ang="0">
                  <a:pos x="T2" y="T3"/>
                </a:cxn>
                <a:cxn ang="0">
                  <a:pos x="T4" y="T5"/>
                </a:cxn>
                <a:cxn ang="0">
                  <a:pos x="T6" y="T7"/>
                </a:cxn>
                <a:cxn ang="0">
                  <a:pos x="T8" y="T9"/>
                </a:cxn>
                <a:cxn ang="0">
                  <a:pos x="T10" y="T11"/>
                </a:cxn>
              </a:cxnLst>
              <a:rect l="0" t="0" r="r" b="b"/>
              <a:pathLst>
                <a:path w="269" h="251">
                  <a:moveTo>
                    <a:pt x="234" y="0"/>
                  </a:moveTo>
                  <a:lnTo>
                    <a:pt x="234" y="0"/>
                  </a:lnTo>
                  <a:cubicBezTo>
                    <a:pt x="249" y="74"/>
                    <a:pt x="261" y="149"/>
                    <a:pt x="269" y="226"/>
                  </a:cubicBezTo>
                  <a:lnTo>
                    <a:pt x="32" y="251"/>
                  </a:lnTo>
                  <a:cubicBezTo>
                    <a:pt x="25" y="182"/>
                    <a:pt x="14" y="115"/>
                    <a:pt x="0" y="48"/>
                  </a:cubicBezTo>
                  <a:lnTo>
                    <a:pt x="234" y="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321">
              <a:extLst>
                <a:ext uri="{FF2B5EF4-FFF2-40B4-BE49-F238E27FC236}">
                  <a16:creationId xmlns:a16="http://schemas.microsoft.com/office/drawing/2014/main" id="{D9CDD262-2957-57F0-CF51-C0DFE43DEB50}"/>
                </a:ext>
              </a:extLst>
            </p:cNvPr>
            <p:cNvSpPr>
              <a:spLocks/>
            </p:cNvSpPr>
            <p:nvPr/>
          </p:nvSpPr>
          <p:spPr bwMode="auto">
            <a:xfrm>
              <a:off x="8683818" y="3510840"/>
              <a:ext cx="406386" cy="393277"/>
            </a:xfrm>
            <a:custGeom>
              <a:avLst/>
              <a:gdLst>
                <a:gd name="T0" fmla="*/ 0 w 309"/>
                <a:gd name="T1" fmla="*/ 115 h 298"/>
                <a:gd name="T2" fmla="*/ 0 w 309"/>
                <a:gd name="T3" fmla="*/ 115 h 298"/>
                <a:gd name="T4" fmla="*/ 7 w 309"/>
                <a:gd name="T5" fmla="*/ 112 h 298"/>
                <a:gd name="T6" fmla="*/ 209 w 309"/>
                <a:gd name="T7" fmla="*/ 0 h 298"/>
                <a:gd name="T8" fmla="*/ 309 w 309"/>
                <a:gd name="T9" fmla="*/ 203 h 298"/>
                <a:gd name="T10" fmla="*/ 91 w 309"/>
                <a:gd name="T11" fmla="*/ 298 h 298"/>
                <a:gd name="T12" fmla="*/ 0 w 309"/>
                <a:gd name="T13" fmla="*/ 115 h 298"/>
              </a:gdLst>
              <a:ahLst/>
              <a:cxnLst>
                <a:cxn ang="0">
                  <a:pos x="T0" y="T1"/>
                </a:cxn>
                <a:cxn ang="0">
                  <a:pos x="T2" y="T3"/>
                </a:cxn>
                <a:cxn ang="0">
                  <a:pos x="T4" y="T5"/>
                </a:cxn>
                <a:cxn ang="0">
                  <a:pos x="T6" y="T7"/>
                </a:cxn>
                <a:cxn ang="0">
                  <a:pos x="T8" y="T9"/>
                </a:cxn>
                <a:cxn ang="0">
                  <a:pos x="T10" y="T11"/>
                </a:cxn>
                <a:cxn ang="0">
                  <a:pos x="T12" y="T13"/>
                </a:cxn>
              </a:cxnLst>
              <a:rect l="0" t="0" r="r" b="b"/>
              <a:pathLst>
                <a:path w="309" h="298">
                  <a:moveTo>
                    <a:pt x="0" y="115"/>
                  </a:moveTo>
                  <a:lnTo>
                    <a:pt x="0" y="115"/>
                  </a:lnTo>
                  <a:lnTo>
                    <a:pt x="7" y="112"/>
                  </a:lnTo>
                  <a:lnTo>
                    <a:pt x="209" y="0"/>
                  </a:lnTo>
                  <a:cubicBezTo>
                    <a:pt x="245" y="66"/>
                    <a:pt x="279" y="134"/>
                    <a:pt x="309" y="203"/>
                  </a:cubicBezTo>
                  <a:lnTo>
                    <a:pt x="91" y="298"/>
                  </a:lnTo>
                  <a:cubicBezTo>
                    <a:pt x="63" y="236"/>
                    <a:pt x="33" y="175"/>
                    <a:pt x="0" y="11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319">
              <a:extLst>
                <a:ext uri="{FF2B5EF4-FFF2-40B4-BE49-F238E27FC236}">
                  <a16:creationId xmlns:a16="http://schemas.microsoft.com/office/drawing/2014/main" id="{75548ACC-161A-3256-373C-ADE1600B4665}"/>
                </a:ext>
              </a:extLst>
            </p:cNvPr>
            <p:cNvSpPr>
              <a:spLocks/>
            </p:cNvSpPr>
            <p:nvPr/>
          </p:nvSpPr>
          <p:spPr bwMode="auto">
            <a:xfrm>
              <a:off x="8803985" y="3777394"/>
              <a:ext cx="395462" cy="384537"/>
            </a:xfrm>
            <a:custGeom>
              <a:avLst/>
              <a:gdLst>
                <a:gd name="T0" fmla="*/ 0 w 301"/>
                <a:gd name="T1" fmla="*/ 95 h 292"/>
                <a:gd name="T2" fmla="*/ 0 w 301"/>
                <a:gd name="T3" fmla="*/ 95 h 292"/>
                <a:gd name="T4" fmla="*/ 218 w 301"/>
                <a:gd name="T5" fmla="*/ 0 h 292"/>
                <a:gd name="T6" fmla="*/ 301 w 301"/>
                <a:gd name="T7" fmla="*/ 220 h 292"/>
                <a:gd name="T8" fmla="*/ 73 w 301"/>
                <a:gd name="T9" fmla="*/ 292 h 292"/>
                <a:gd name="T10" fmla="*/ 0 w 301"/>
                <a:gd name="T11" fmla="*/ 95 h 292"/>
              </a:gdLst>
              <a:ahLst/>
              <a:cxnLst>
                <a:cxn ang="0">
                  <a:pos x="T0" y="T1"/>
                </a:cxn>
                <a:cxn ang="0">
                  <a:pos x="T2" y="T3"/>
                </a:cxn>
                <a:cxn ang="0">
                  <a:pos x="T4" y="T5"/>
                </a:cxn>
                <a:cxn ang="0">
                  <a:pos x="T6" y="T7"/>
                </a:cxn>
                <a:cxn ang="0">
                  <a:pos x="T8" y="T9"/>
                </a:cxn>
                <a:cxn ang="0">
                  <a:pos x="T10" y="T11"/>
                </a:cxn>
              </a:cxnLst>
              <a:rect l="0" t="0" r="r" b="b"/>
              <a:pathLst>
                <a:path w="301" h="292">
                  <a:moveTo>
                    <a:pt x="0" y="95"/>
                  </a:moveTo>
                  <a:lnTo>
                    <a:pt x="0" y="95"/>
                  </a:lnTo>
                  <a:lnTo>
                    <a:pt x="218" y="0"/>
                  </a:lnTo>
                  <a:cubicBezTo>
                    <a:pt x="249" y="72"/>
                    <a:pt x="277" y="145"/>
                    <a:pt x="301" y="220"/>
                  </a:cubicBezTo>
                  <a:lnTo>
                    <a:pt x="73" y="292"/>
                  </a:lnTo>
                  <a:cubicBezTo>
                    <a:pt x="52" y="225"/>
                    <a:pt x="27" y="159"/>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8">
              <a:extLst>
                <a:ext uri="{FF2B5EF4-FFF2-40B4-BE49-F238E27FC236}">
                  <a16:creationId xmlns:a16="http://schemas.microsoft.com/office/drawing/2014/main" id="{A27CE89C-5B77-4FBF-4A0C-37A5B570AB22}"/>
                </a:ext>
              </a:extLst>
            </p:cNvPr>
            <p:cNvSpPr>
              <a:spLocks/>
            </p:cNvSpPr>
            <p:nvPr/>
          </p:nvSpPr>
          <p:spPr bwMode="auto">
            <a:xfrm>
              <a:off x="5854409" y="5166972"/>
              <a:ext cx="244706" cy="301512"/>
            </a:xfrm>
            <a:custGeom>
              <a:avLst/>
              <a:gdLst>
                <a:gd name="T0" fmla="*/ 186 w 186"/>
                <a:gd name="T1" fmla="*/ 229 h 229"/>
                <a:gd name="T2" fmla="*/ 186 w 186"/>
                <a:gd name="T3" fmla="*/ 229 h 229"/>
                <a:gd name="T4" fmla="*/ 0 w 186"/>
                <a:gd name="T5" fmla="*/ 229 h 229"/>
                <a:gd name="T6" fmla="*/ 0 w 186"/>
                <a:gd name="T7" fmla="*/ 0 h 229"/>
                <a:gd name="T8" fmla="*/ 186 w 186"/>
                <a:gd name="T9" fmla="*/ 0 h 229"/>
                <a:gd name="T10" fmla="*/ 186 w 186"/>
                <a:gd name="T11" fmla="*/ 229 h 229"/>
              </a:gdLst>
              <a:ahLst/>
              <a:cxnLst>
                <a:cxn ang="0">
                  <a:pos x="T0" y="T1"/>
                </a:cxn>
                <a:cxn ang="0">
                  <a:pos x="T2" y="T3"/>
                </a:cxn>
                <a:cxn ang="0">
                  <a:pos x="T4" y="T5"/>
                </a:cxn>
                <a:cxn ang="0">
                  <a:pos x="T6" y="T7"/>
                </a:cxn>
                <a:cxn ang="0">
                  <a:pos x="T8" y="T9"/>
                </a:cxn>
                <a:cxn ang="0">
                  <a:pos x="T10" y="T11"/>
                </a:cxn>
              </a:cxnLst>
              <a:rect l="0" t="0" r="r" b="b"/>
              <a:pathLst>
                <a:path w="186" h="229">
                  <a:moveTo>
                    <a:pt x="186" y="229"/>
                  </a:moveTo>
                  <a:lnTo>
                    <a:pt x="186" y="229"/>
                  </a:lnTo>
                  <a:lnTo>
                    <a:pt x="0" y="229"/>
                  </a:lnTo>
                  <a:lnTo>
                    <a:pt x="0" y="0"/>
                  </a:lnTo>
                  <a:lnTo>
                    <a:pt x="186" y="0"/>
                  </a:lnTo>
                  <a:lnTo>
                    <a:pt x="186"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10">
              <a:extLst>
                <a:ext uri="{FF2B5EF4-FFF2-40B4-BE49-F238E27FC236}">
                  <a16:creationId xmlns:a16="http://schemas.microsoft.com/office/drawing/2014/main" id="{B2B378F1-9DC9-3D19-176E-34DD7FA84E80}"/>
                </a:ext>
              </a:extLst>
            </p:cNvPr>
            <p:cNvSpPr>
              <a:spLocks/>
            </p:cNvSpPr>
            <p:nvPr/>
          </p:nvSpPr>
          <p:spPr bwMode="auto">
            <a:xfrm>
              <a:off x="6099115" y="5166972"/>
              <a:ext cx="242521" cy="301512"/>
            </a:xfrm>
            <a:custGeom>
              <a:avLst/>
              <a:gdLst>
                <a:gd name="T0" fmla="*/ 185 w 185"/>
                <a:gd name="T1" fmla="*/ 229 h 229"/>
                <a:gd name="T2" fmla="*/ 185 w 185"/>
                <a:gd name="T3" fmla="*/ 229 h 229"/>
                <a:gd name="T4" fmla="*/ 0 w 185"/>
                <a:gd name="T5" fmla="*/ 229 h 229"/>
                <a:gd name="T6" fmla="*/ 0 w 185"/>
                <a:gd name="T7" fmla="*/ 0 h 229"/>
                <a:gd name="T8" fmla="*/ 185 w 185"/>
                <a:gd name="T9" fmla="*/ 0 h 229"/>
                <a:gd name="T10" fmla="*/ 185 w 185"/>
                <a:gd name="T11" fmla="*/ 229 h 229"/>
              </a:gdLst>
              <a:ahLst/>
              <a:cxnLst>
                <a:cxn ang="0">
                  <a:pos x="T0" y="T1"/>
                </a:cxn>
                <a:cxn ang="0">
                  <a:pos x="T2" y="T3"/>
                </a:cxn>
                <a:cxn ang="0">
                  <a:pos x="T4" y="T5"/>
                </a:cxn>
                <a:cxn ang="0">
                  <a:pos x="T6" y="T7"/>
                </a:cxn>
                <a:cxn ang="0">
                  <a:pos x="T8" y="T9"/>
                </a:cxn>
                <a:cxn ang="0">
                  <a:pos x="T10" y="T11"/>
                </a:cxn>
              </a:cxnLst>
              <a:rect l="0" t="0" r="r" b="b"/>
              <a:pathLst>
                <a:path w="185" h="229">
                  <a:moveTo>
                    <a:pt x="185" y="229"/>
                  </a:moveTo>
                  <a:lnTo>
                    <a:pt x="185" y="229"/>
                  </a:lnTo>
                  <a:lnTo>
                    <a:pt x="0" y="229"/>
                  </a:lnTo>
                  <a:lnTo>
                    <a:pt x="0" y="0"/>
                  </a:lnTo>
                  <a:lnTo>
                    <a:pt x="185" y="0"/>
                  </a:lnTo>
                  <a:lnTo>
                    <a:pt x="185" y="229"/>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99">
              <a:extLst>
                <a:ext uri="{FF2B5EF4-FFF2-40B4-BE49-F238E27FC236}">
                  <a16:creationId xmlns:a16="http://schemas.microsoft.com/office/drawing/2014/main" id="{A3F407AE-F31D-33B0-D000-BDD4F7B184EB}"/>
                </a:ext>
              </a:extLst>
            </p:cNvPr>
            <p:cNvSpPr>
              <a:spLocks/>
            </p:cNvSpPr>
            <p:nvPr/>
          </p:nvSpPr>
          <p:spPr bwMode="auto">
            <a:xfrm>
              <a:off x="6099115" y="5691341"/>
              <a:ext cx="242521" cy="301512"/>
            </a:xfrm>
            <a:custGeom>
              <a:avLst/>
              <a:gdLst>
                <a:gd name="T0" fmla="*/ 185 w 185"/>
                <a:gd name="T1" fmla="*/ 230 h 230"/>
                <a:gd name="T2" fmla="*/ 185 w 185"/>
                <a:gd name="T3" fmla="*/ 230 h 230"/>
                <a:gd name="T4" fmla="*/ 0 w 185"/>
                <a:gd name="T5" fmla="*/ 230 h 230"/>
                <a:gd name="T6" fmla="*/ 0 w 185"/>
                <a:gd name="T7" fmla="*/ 0 h 230"/>
                <a:gd name="T8" fmla="*/ 185 w 185"/>
                <a:gd name="T9" fmla="*/ 0 h 230"/>
                <a:gd name="T10" fmla="*/ 185 w 185"/>
                <a:gd name="T11" fmla="*/ 230 h 230"/>
              </a:gdLst>
              <a:ahLst/>
              <a:cxnLst>
                <a:cxn ang="0">
                  <a:pos x="T0" y="T1"/>
                </a:cxn>
                <a:cxn ang="0">
                  <a:pos x="T2" y="T3"/>
                </a:cxn>
                <a:cxn ang="0">
                  <a:pos x="T4" y="T5"/>
                </a:cxn>
                <a:cxn ang="0">
                  <a:pos x="T6" y="T7"/>
                </a:cxn>
                <a:cxn ang="0">
                  <a:pos x="T8" y="T9"/>
                </a:cxn>
                <a:cxn ang="0">
                  <a:pos x="T10" y="T11"/>
                </a:cxn>
              </a:cxnLst>
              <a:rect l="0" t="0" r="r" b="b"/>
              <a:pathLst>
                <a:path w="185" h="230">
                  <a:moveTo>
                    <a:pt x="185" y="230"/>
                  </a:moveTo>
                  <a:lnTo>
                    <a:pt x="185" y="230"/>
                  </a:lnTo>
                  <a:lnTo>
                    <a:pt x="0" y="230"/>
                  </a:lnTo>
                  <a:lnTo>
                    <a:pt x="0" y="0"/>
                  </a:lnTo>
                  <a:lnTo>
                    <a:pt x="185" y="0"/>
                  </a:lnTo>
                  <a:lnTo>
                    <a:pt x="185" y="230"/>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327">
              <a:extLst>
                <a:ext uri="{FF2B5EF4-FFF2-40B4-BE49-F238E27FC236}">
                  <a16:creationId xmlns:a16="http://schemas.microsoft.com/office/drawing/2014/main" id="{F9971EA8-EB17-0212-17D5-A4A5B66C6FC6}"/>
                </a:ext>
              </a:extLst>
            </p:cNvPr>
            <p:cNvSpPr>
              <a:spLocks/>
            </p:cNvSpPr>
            <p:nvPr/>
          </p:nvSpPr>
          <p:spPr bwMode="auto">
            <a:xfrm>
              <a:off x="5854409" y="5691341"/>
              <a:ext cx="244706" cy="301512"/>
            </a:xfrm>
            <a:custGeom>
              <a:avLst/>
              <a:gdLst>
                <a:gd name="T0" fmla="*/ 186 w 186"/>
                <a:gd name="T1" fmla="*/ 230 h 230"/>
                <a:gd name="T2" fmla="*/ 186 w 186"/>
                <a:gd name="T3" fmla="*/ 230 h 230"/>
                <a:gd name="T4" fmla="*/ 0 w 186"/>
                <a:gd name="T5" fmla="*/ 230 h 230"/>
                <a:gd name="T6" fmla="*/ 0 w 186"/>
                <a:gd name="T7" fmla="*/ 0 h 230"/>
                <a:gd name="T8" fmla="*/ 186 w 186"/>
                <a:gd name="T9" fmla="*/ 0 h 230"/>
                <a:gd name="T10" fmla="*/ 186 w 186"/>
                <a:gd name="T11" fmla="*/ 230 h 230"/>
              </a:gdLst>
              <a:ahLst/>
              <a:cxnLst>
                <a:cxn ang="0">
                  <a:pos x="T0" y="T1"/>
                </a:cxn>
                <a:cxn ang="0">
                  <a:pos x="T2" y="T3"/>
                </a:cxn>
                <a:cxn ang="0">
                  <a:pos x="T4" y="T5"/>
                </a:cxn>
                <a:cxn ang="0">
                  <a:pos x="T6" y="T7"/>
                </a:cxn>
                <a:cxn ang="0">
                  <a:pos x="T8" y="T9"/>
                </a:cxn>
                <a:cxn ang="0">
                  <a:pos x="T10" y="T11"/>
                </a:cxn>
              </a:cxnLst>
              <a:rect l="0" t="0" r="r" b="b"/>
              <a:pathLst>
                <a:path w="186" h="230">
                  <a:moveTo>
                    <a:pt x="186" y="230"/>
                  </a:moveTo>
                  <a:lnTo>
                    <a:pt x="186" y="230"/>
                  </a:lnTo>
                  <a:lnTo>
                    <a:pt x="0" y="230"/>
                  </a:lnTo>
                  <a:lnTo>
                    <a:pt x="0" y="0"/>
                  </a:lnTo>
                  <a:lnTo>
                    <a:pt x="186" y="0"/>
                  </a:lnTo>
                  <a:lnTo>
                    <a:pt x="186" y="23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sp>
          <p:nvSpPr>
            <p:cNvPr id="54" name="Freeform 12">
              <a:extLst>
                <a:ext uri="{FF2B5EF4-FFF2-40B4-BE49-F238E27FC236}">
                  <a16:creationId xmlns:a16="http://schemas.microsoft.com/office/drawing/2014/main" id="{EA124FF9-430F-B206-2672-417F663A60A6}"/>
                </a:ext>
              </a:extLst>
            </p:cNvPr>
            <p:cNvSpPr>
              <a:spLocks/>
            </p:cNvSpPr>
            <p:nvPr/>
          </p:nvSpPr>
          <p:spPr bwMode="auto">
            <a:xfrm>
              <a:off x="7010206" y="5562434"/>
              <a:ext cx="325546" cy="364874"/>
            </a:xfrm>
            <a:custGeom>
              <a:avLst/>
              <a:gdLst>
                <a:gd name="T0" fmla="*/ 162 w 249"/>
                <a:gd name="T1" fmla="*/ 0 h 276"/>
                <a:gd name="T2" fmla="*/ 162 w 249"/>
                <a:gd name="T3" fmla="*/ 0 h 276"/>
                <a:gd name="T4" fmla="*/ 249 w 249"/>
                <a:gd name="T5" fmla="*/ 212 h 276"/>
                <a:gd name="T6" fmla="*/ 59 w 249"/>
                <a:gd name="T7" fmla="*/ 276 h 276"/>
                <a:gd name="T8" fmla="*/ 0 w 249"/>
                <a:gd name="T9" fmla="*/ 54 h 276"/>
                <a:gd name="T10" fmla="*/ 162 w 249"/>
                <a:gd name="T11" fmla="*/ 0 h 276"/>
              </a:gdLst>
              <a:ahLst/>
              <a:cxnLst>
                <a:cxn ang="0">
                  <a:pos x="T0" y="T1"/>
                </a:cxn>
                <a:cxn ang="0">
                  <a:pos x="T2" y="T3"/>
                </a:cxn>
                <a:cxn ang="0">
                  <a:pos x="T4" y="T5"/>
                </a:cxn>
                <a:cxn ang="0">
                  <a:pos x="T6" y="T7"/>
                </a:cxn>
                <a:cxn ang="0">
                  <a:pos x="T8" y="T9"/>
                </a:cxn>
                <a:cxn ang="0">
                  <a:pos x="T10" y="T11"/>
                </a:cxn>
              </a:cxnLst>
              <a:rect l="0" t="0" r="r" b="b"/>
              <a:pathLst>
                <a:path w="249" h="276">
                  <a:moveTo>
                    <a:pt x="162" y="0"/>
                  </a:moveTo>
                  <a:lnTo>
                    <a:pt x="162" y="0"/>
                  </a:lnTo>
                  <a:lnTo>
                    <a:pt x="249" y="212"/>
                  </a:lnTo>
                  <a:cubicBezTo>
                    <a:pt x="187" y="237"/>
                    <a:pt x="124" y="259"/>
                    <a:pt x="59" y="276"/>
                  </a:cubicBezTo>
                  <a:lnTo>
                    <a:pt x="0" y="54"/>
                  </a:lnTo>
                  <a:cubicBezTo>
                    <a:pt x="55" y="40"/>
                    <a:pt x="109" y="22"/>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14">
              <a:extLst>
                <a:ext uri="{FF2B5EF4-FFF2-40B4-BE49-F238E27FC236}">
                  <a16:creationId xmlns:a16="http://schemas.microsoft.com/office/drawing/2014/main" id="{E8B147CF-274B-4267-6D40-B8FA317F94FB}"/>
                </a:ext>
              </a:extLst>
            </p:cNvPr>
            <p:cNvSpPr>
              <a:spLocks/>
            </p:cNvSpPr>
            <p:nvPr/>
          </p:nvSpPr>
          <p:spPr bwMode="auto">
            <a:xfrm>
              <a:off x="6802643" y="5634534"/>
              <a:ext cx="284033" cy="340840"/>
            </a:xfrm>
            <a:custGeom>
              <a:avLst/>
              <a:gdLst>
                <a:gd name="T0" fmla="*/ 158 w 217"/>
                <a:gd name="T1" fmla="*/ 0 h 259"/>
                <a:gd name="T2" fmla="*/ 158 w 217"/>
                <a:gd name="T3" fmla="*/ 0 h 259"/>
                <a:gd name="T4" fmla="*/ 217 w 217"/>
                <a:gd name="T5" fmla="*/ 222 h 259"/>
                <a:gd name="T6" fmla="*/ 31 w 217"/>
                <a:gd name="T7" fmla="*/ 259 h 259"/>
                <a:gd name="T8" fmla="*/ 0 w 217"/>
                <a:gd name="T9" fmla="*/ 32 h 259"/>
                <a:gd name="T10" fmla="*/ 158 w 217"/>
                <a:gd name="T11" fmla="*/ 0 h 259"/>
              </a:gdLst>
              <a:ahLst/>
              <a:cxnLst>
                <a:cxn ang="0">
                  <a:pos x="T0" y="T1"/>
                </a:cxn>
                <a:cxn ang="0">
                  <a:pos x="T2" y="T3"/>
                </a:cxn>
                <a:cxn ang="0">
                  <a:pos x="T4" y="T5"/>
                </a:cxn>
                <a:cxn ang="0">
                  <a:pos x="T6" y="T7"/>
                </a:cxn>
                <a:cxn ang="0">
                  <a:pos x="T8" y="T9"/>
                </a:cxn>
                <a:cxn ang="0">
                  <a:pos x="T10" y="T11"/>
                </a:cxn>
              </a:cxnLst>
              <a:rect l="0" t="0" r="r" b="b"/>
              <a:pathLst>
                <a:path w="217" h="259">
                  <a:moveTo>
                    <a:pt x="158" y="0"/>
                  </a:moveTo>
                  <a:lnTo>
                    <a:pt x="158" y="0"/>
                  </a:lnTo>
                  <a:lnTo>
                    <a:pt x="217" y="222"/>
                  </a:lnTo>
                  <a:cubicBezTo>
                    <a:pt x="156" y="238"/>
                    <a:pt x="93" y="251"/>
                    <a:pt x="31" y="259"/>
                  </a:cubicBezTo>
                  <a:lnTo>
                    <a:pt x="0" y="32"/>
                  </a:lnTo>
                  <a:cubicBezTo>
                    <a:pt x="54" y="24"/>
                    <a:pt x="106" y="14"/>
                    <a:pt x="15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16">
              <a:extLst>
                <a:ext uri="{FF2B5EF4-FFF2-40B4-BE49-F238E27FC236}">
                  <a16:creationId xmlns:a16="http://schemas.microsoft.com/office/drawing/2014/main" id="{8C6C77EB-EEB1-92BD-B172-A07D87EE3429}"/>
                </a:ext>
              </a:extLst>
            </p:cNvPr>
            <p:cNvSpPr>
              <a:spLocks/>
            </p:cNvSpPr>
            <p:nvPr/>
          </p:nvSpPr>
          <p:spPr bwMode="auto">
            <a:xfrm>
              <a:off x="6584156" y="5676047"/>
              <a:ext cx="257815" cy="316807"/>
            </a:xfrm>
            <a:custGeom>
              <a:avLst/>
              <a:gdLst>
                <a:gd name="T0" fmla="*/ 166 w 197"/>
                <a:gd name="T1" fmla="*/ 0 h 241"/>
                <a:gd name="T2" fmla="*/ 166 w 197"/>
                <a:gd name="T3" fmla="*/ 0 h 241"/>
                <a:gd name="T4" fmla="*/ 197 w 197"/>
                <a:gd name="T5" fmla="*/ 227 h 241"/>
                <a:gd name="T6" fmla="*/ 1 w 197"/>
                <a:gd name="T7" fmla="*/ 241 h 241"/>
                <a:gd name="T8" fmla="*/ 0 w 197"/>
                <a:gd name="T9" fmla="*/ 11 h 241"/>
                <a:gd name="T10" fmla="*/ 166 w 197"/>
                <a:gd name="T11" fmla="*/ 0 h 241"/>
              </a:gdLst>
              <a:ahLst/>
              <a:cxnLst>
                <a:cxn ang="0">
                  <a:pos x="T0" y="T1"/>
                </a:cxn>
                <a:cxn ang="0">
                  <a:pos x="T2" y="T3"/>
                </a:cxn>
                <a:cxn ang="0">
                  <a:pos x="T4" y="T5"/>
                </a:cxn>
                <a:cxn ang="0">
                  <a:pos x="T6" y="T7"/>
                </a:cxn>
                <a:cxn ang="0">
                  <a:pos x="T8" y="T9"/>
                </a:cxn>
                <a:cxn ang="0">
                  <a:pos x="T10" y="T11"/>
                </a:cxn>
              </a:cxnLst>
              <a:rect l="0" t="0" r="r" b="b"/>
              <a:pathLst>
                <a:path w="197" h="241">
                  <a:moveTo>
                    <a:pt x="166" y="0"/>
                  </a:moveTo>
                  <a:lnTo>
                    <a:pt x="166" y="0"/>
                  </a:lnTo>
                  <a:lnTo>
                    <a:pt x="197" y="227"/>
                  </a:lnTo>
                  <a:cubicBezTo>
                    <a:pt x="132" y="236"/>
                    <a:pt x="66" y="240"/>
                    <a:pt x="1" y="241"/>
                  </a:cubicBezTo>
                  <a:lnTo>
                    <a:pt x="0" y="11"/>
                  </a:lnTo>
                  <a:cubicBezTo>
                    <a:pt x="56" y="11"/>
                    <a:pt x="111" y="7"/>
                    <a:pt x="166"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18">
              <a:extLst>
                <a:ext uri="{FF2B5EF4-FFF2-40B4-BE49-F238E27FC236}">
                  <a16:creationId xmlns:a16="http://schemas.microsoft.com/office/drawing/2014/main" id="{1FA69A6D-4D83-3572-51EF-876042638549}"/>
                </a:ext>
              </a:extLst>
            </p:cNvPr>
            <p:cNvSpPr>
              <a:spLocks/>
            </p:cNvSpPr>
            <p:nvPr/>
          </p:nvSpPr>
          <p:spPr bwMode="auto">
            <a:xfrm>
              <a:off x="6791719" y="6172012"/>
              <a:ext cx="270924" cy="332100"/>
            </a:xfrm>
            <a:custGeom>
              <a:avLst/>
              <a:gdLst>
                <a:gd name="T0" fmla="*/ 162 w 207"/>
                <a:gd name="T1" fmla="*/ 0 h 252"/>
                <a:gd name="T2" fmla="*/ 162 w 207"/>
                <a:gd name="T3" fmla="*/ 0 h 252"/>
                <a:gd name="T4" fmla="*/ 207 w 207"/>
                <a:gd name="T5" fmla="*/ 225 h 252"/>
                <a:gd name="T6" fmla="*/ 23 w 207"/>
                <a:gd name="T7" fmla="*/ 252 h 252"/>
                <a:gd name="T8" fmla="*/ 0 w 207"/>
                <a:gd name="T9" fmla="*/ 24 h 252"/>
                <a:gd name="T10" fmla="*/ 162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162" y="0"/>
                  </a:moveTo>
                  <a:lnTo>
                    <a:pt x="162" y="0"/>
                  </a:lnTo>
                  <a:lnTo>
                    <a:pt x="207" y="225"/>
                  </a:lnTo>
                  <a:cubicBezTo>
                    <a:pt x="146" y="237"/>
                    <a:pt x="85" y="246"/>
                    <a:pt x="23" y="252"/>
                  </a:cubicBezTo>
                  <a:lnTo>
                    <a:pt x="0" y="24"/>
                  </a:lnTo>
                  <a:cubicBezTo>
                    <a:pt x="55" y="19"/>
                    <a:pt x="109" y="11"/>
                    <a:pt x="162"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0">
              <a:extLst>
                <a:ext uri="{FF2B5EF4-FFF2-40B4-BE49-F238E27FC236}">
                  <a16:creationId xmlns:a16="http://schemas.microsoft.com/office/drawing/2014/main" id="{264EE823-318D-AABB-A0C8-90ED1E6D9769}"/>
                </a:ext>
              </a:extLst>
            </p:cNvPr>
            <p:cNvSpPr>
              <a:spLocks/>
            </p:cNvSpPr>
            <p:nvPr/>
          </p:nvSpPr>
          <p:spPr bwMode="auto">
            <a:xfrm>
              <a:off x="5133402" y="6172012"/>
              <a:ext cx="270924" cy="332100"/>
            </a:xfrm>
            <a:custGeom>
              <a:avLst/>
              <a:gdLst>
                <a:gd name="T0" fmla="*/ 45 w 207"/>
                <a:gd name="T1" fmla="*/ 0 h 252"/>
                <a:gd name="T2" fmla="*/ 45 w 207"/>
                <a:gd name="T3" fmla="*/ 0 h 252"/>
                <a:gd name="T4" fmla="*/ 0 w 207"/>
                <a:gd name="T5" fmla="*/ 225 h 252"/>
                <a:gd name="T6" fmla="*/ 184 w 207"/>
                <a:gd name="T7" fmla="*/ 252 h 252"/>
                <a:gd name="T8" fmla="*/ 207 w 207"/>
                <a:gd name="T9" fmla="*/ 24 h 252"/>
                <a:gd name="T10" fmla="*/ 45 w 207"/>
                <a:gd name="T11" fmla="*/ 0 h 252"/>
              </a:gdLst>
              <a:ahLst/>
              <a:cxnLst>
                <a:cxn ang="0">
                  <a:pos x="T0" y="T1"/>
                </a:cxn>
                <a:cxn ang="0">
                  <a:pos x="T2" y="T3"/>
                </a:cxn>
                <a:cxn ang="0">
                  <a:pos x="T4" y="T5"/>
                </a:cxn>
                <a:cxn ang="0">
                  <a:pos x="T6" y="T7"/>
                </a:cxn>
                <a:cxn ang="0">
                  <a:pos x="T8" y="T9"/>
                </a:cxn>
                <a:cxn ang="0">
                  <a:pos x="T10" y="T11"/>
                </a:cxn>
              </a:cxnLst>
              <a:rect l="0" t="0" r="r" b="b"/>
              <a:pathLst>
                <a:path w="207" h="252">
                  <a:moveTo>
                    <a:pt x="45" y="0"/>
                  </a:moveTo>
                  <a:lnTo>
                    <a:pt x="45" y="0"/>
                  </a:lnTo>
                  <a:lnTo>
                    <a:pt x="0" y="225"/>
                  </a:lnTo>
                  <a:cubicBezTo>
                    <a:pt x="61" y="237"/>
                    <a:pt x="122" y="246"/>
                    <a:pt x="184" y="252"/>
                  </a:cubicBezTo>
                  <a:lnTo>
                    <a:pt x="207" y="24"/>
                  </a:lnTo>
                  <a:cubicBezTo>
                    <a:pt x="152" y="19"/>
                    <a:pt x="99" y="11"/>
                    <a:pt x="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2">
              <a:extLst>
                <a:ext uri="{FF2B5EF4-FFF2-40B4-BE49-F238E27FC236}">
                  <a16:creationId xmlns:a16="http://schemas.microsoft.com/office/drawing/2014/main" id="{A3008135-BA16-5076-9EB6-7BE6953C214B}"/>
                </a:ext>
              </a:extLst>
            </p:cNvPr>
            <p:cNvSpPr>
              <a:spLocks/>
            </p:cNvSpPr>
            <p:nvPr/>
          </p:nvSpPr>
          <p:spPr bwMode="auto">
            <a:xfrm>
              <a:off x="5373737" y="6202601"/>
              <a:ext cx="238152" cy="314621"/>
            </a:xfrm>
            <a:custGeom>
              <a:avLst/>
              <a:gdLst>
                <a:gd name="T0" fmla="*/ 23 w 181"/>
                <a:gd name="T1" fmla="*/ 0 h 238"/>
                <a:gd name="T2" fmla="*/ 23 w 181"/>
                <a:gd name="T3" fmla="*/ 0 h 238"/>
                <a:gd name="T4" fmla="*/ 0 w 181"/>
                <a:gd name="T5" fmla="*/ 228 h 238"/>
                <a:gd name="T6" fmla="*/ 180 w 181"/>
                <a:gd name="T7" fmla="*/ 238 h 238"/>
                <a:gd name="T8" fmla="*/ 181 w 181"/>
                <a:gd name="T9" fmla="*/ 9 h 238"/>
                <a:gd name="T10" fmla="*/ 23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23" y="0"/>
                  </a:moveTo>
                  <a:lnTo>
                    <a:pt x="23" y="0"/>
                  </a:lnTo>
                  <a:lnTo>
                    <a:pt x="0" y="228"/>
                  </a:lnTo>
                  <a:cubicBezTo>
                    <a:pt x="59" y="234"/>
                    <a:pt x="119" y="238"/>
                    <a:pt x="180" y="238"/>
                  </a:cubicBezTo>
                  <a:lnTo>
                    <a:pt x="181" y="9"/>
                  </a:lnTo>
                  <a:cubicBezTo>
                    <a:pt x="128" y="8"/>
                    <a:pt x="75" y="6"/>
                    <a:pt x="2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67">
              <a:extLst>
                <a:ext uri="{FF2B5EF4-FFF2-40B4-BE49-F238E27FC236}">
                  <a16:creationId xmlns:a16="http://schemas.microsoft.com/office/drawing/2014/main" id="{6F27CA53-8F8C-AFB5-12C8-5550CB4FF6AC}"/>
                </a:ext>
              </a:extLst>
            </p:cNvPr>
            <p:cNvSpPr>
              <a:spLocks/>
            </p:cNvSpPr>
            <p:nvPr/>
          </p:nvSpPr>
          <p:spPr bwMode="auto">
            <a:xfrm>
              <a:off x="5854409" y="6215710"/>
              <a:ext cx="487227" cy="301512"/>
            </a:xfrm>
            <a:custGeom>
              <a:avLst/>
              <a:gdLst>
                <a:gd name="T0" fmla="*/ 0 w 371"/>
                <a:gd name="T1" fmla="*/ 229 h 229"/>
                <a:gd name="T2" fmla="*/ 0 w 371"/>
                <a:gd name="T3" fmla="*/ 229 h 229"/>
                <a:gd name="T4" fmla="*/ 371 w 371"/>
                <a:gd name="T5" fmla="*/ 229 h 229"/>
                <a:gd name="T6" fmla="*/ 371 w 371"/>
                <a:gd name="T7" fmla="*/ 0 h 229"/>
                <a:gd name="T8" fmla="*/ 0 w 371"/>
                <a:gd name="T9" fmla="*/ 0 h 229"/>
                <a:gd name="T10" fmla="*/ 0 w 371"/>
                <a:gd name="T11" fmla="*/ 229 h 229"/>
              </a:gdLst>
              <a:ahLst/>
              <a:cxnLst>
                <a:cxn ang="0">
                  <a:pos x="T0" y="T1"/>
                </a:cxn>
                <a:cxn ang="0">
                  <a:pos x="T2" y="T3"/>
                </a:cxn>
                <a:cxn ang="0">
                  <a:pos x="T4" y="T5"/>
                </a:cxn>
                <a:cxn ang="0">
                  <a:pos x="T6" y="T7"/>
                </a:cxn>
                <a:cxn ang="0">
                  <a:pos x="T8" y="T9"/>
                </a:cxn>
                <a:cxn ang="0">
                  <a:pos x="T10" y="T11"/>
                </a:cxn>
              </a:cxnLst>
              <a:rect l="0" t="0" r="r" b="b"/>
              <a:pathLst>
                <a:path w="371" h="229">
                  <a:moveTo>
                    <a:pt x="0" y="229"/>
                  </a:moveTo>
                  <a:lnTo>
                    <a:pt x="0" y="229"/>
                  </a:lnTo>
                  <a:lnTo>
                    <a:pt x="371" y="229"/>
                  </a:lnTo>
                  <a:lnTo>
                    <a:pt x="371" y="0"/>
                  </a:lnTo>
                  <a:lnTo>
                    <a:pt x="0" y="0"/>
                  </a:lnTo>
                  <a:lnTo>
                    <a:pt x="0" y="229"/>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329">
              <a:extLst>
                <a:ext uri="{FF2B5EF4-FFF2-40B4-BE49-F238E27FC236}">
                  <a16:creationId xmlns:a16="http://schemas.microsoft.com/office/drawing/2014/main" id="{F569BFA6-ABAD-8380-0687-105DC595D8FE}"/>
                </a:ext>
              </a:extLst>
            </p:cNvPr>
            <p:cNvSpPr>
              <a:spLocks/>
            </p:cNvSpPr>
            <p:nvPr/>
          </p:nvSpPr>
          <p:spPr bwMode="auto">
            <a:xfrm>
              <a:off x="6584156" y="6202601"/>
              <a:ext cx="238152" cy="314621"/>
            </a:xfrm>
            <a:custGeom>
              <a:avLst/>
              <a:gdLst>
                <a:gd name="T0" fmla="*/ 158 w 181"/>
                <a:gd name="T1" fmla="*/ 0 h 238"/>
                <a:gd name="T2" fmla="*/ 158 w 181"/>
                <a:gd name="T3" fmla="*/ 0 h 238"/>
                <a:gd name="T4" fmla="*/ 181 w 181"/>
                <a:gd name="T5" fmla="*/ 228 h 238"/>
                <a:gd name="T6" fmla="*/ 2 w 181"/>
                <a:gd name="T7" fmla="*/ 238 h 238"/>
                <a:gd name="T8" fmla="*/ 0 w 181"/>
                <a:gd name="T9" fmla="*/ 9 h 238"/>
                <a:gd name="T10" fmla="*/ 158 w 181"/>
                <a:gd name="T11" fmla="*/ 0 h 238"/>
              </a:gdLst>
              <a:ahLst/>
              <a:cxnLst>
                <a:cxn ang="0">
                  <a:pos x="T0" y="T1"/>
                </a:cxn>
                <a:cxn ang="0">
                  <a:pos x="T2" y="T3"/>
                </a:cxn>
                <a:cxn ang="0">
                  <a:pos x="T4" y="T5"/>
                </a:cxn>
                <a:cxn ang="0">
                  <a:pos x="T6" y="T7"/>
                </a:cxn>
                <a:cxn ang="0">
                  <a:pos x="T8" y="T9"/>
                </a:cxn>
                <a:cxn ang="0">
                  <a:pos x="T10" y="T11"/>
                </a:cxn>
              </a:cxnLst>
              <a:rect l="0" t="0" r="r" b="b"/>
              <a:pathLst>
                <a:path w="181" h="238">
                  <a:moveTo>
                    <a:pt x="158" y="0"/>
                  </a:moveTo>
                  <a:lnTo>
                    <a:pt x="158" y="0"/>
                  </a:lnTo>
                  <a:lnTo>
                    <a:pt x="181" y="228"/>
                  </a:lnTo>
                  <a:cubicBezTo>
                    <a:pt x="122" y="234"/>
                    <a:pt x="62" y="238"/>
                    <a:pt x="2" y="238"/>
                  </a:cubicBezTo>
                  <a:lnTo>
                    <a:pt x="0" y="9"/>
                  </a:lnTo>
                  <a:cubicBezTo>
                    <a:pt x="53" y="8"/>
                    <a:pt x="106" y="6"/>
                    <a:pt x="158"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335">
              <a:extLst>
                <a:ext uri="{FF2B5EF4-FFF2-40B4-BE49-F238E27FC236}">
                  <a16:creationId xmlns:a16="http://schemas.microsoft.com/office/drawing/2014/main" id="{B9E66DD0-2AB1-687C-F9C2-5C6F1C2A077F}"/>
                </a:ext>
              </a:extLst>
            </p:cNvPr>
            <p:cNvSpPr>
              <a:spLocks/>
            </p:cNvSpPr>
            <p:nvPr/>
          </p:nvSpPr>
          <p:spPr bwMode="auto">
            <a:xfrm>
              <a:off x="7101971" y="2499245"/>
              <a:ext cx="467562" cy="450083"/>
            </a:xfrm>
            <a:custGeom>
              <a:avLst/>
              <a:gdLst>
                <a:gd name="T0" fmla="*/ 0 w 356"/>
                <a:gd name="T1" fmla="*/ 217 h 341"/>
                <a:gd name="T2" fmla="*/ 0 w 356"/>
                <a:gd name="T3" fmla="*/ 217 h 341"/>
                <a:gd name="T4" fmla="*/ 98 w 356"/>
                <a:gd name="T5" fmla="*/ 0 h 341"/>
                <a:gd name="T6" fmla="*/ 356 w 356"/>
                <a:gd name="T7" fmla="*/ 141 h 341"/>
                <a:gd name="T8" fmla="*/ 226 w 356"/>
                <a:gd name="T9" fmla="*/ 341 h 341"/>
                <a:gd name="T10" fmla="*/ 0 w 356"/>
                <a:gd name="T11" fmla="*/ 217 h 341"/>
              </a:gdLst>
              <a:ahLst/>
              <a:cxnLst>
                <a:cxn ang="0">
                  <a:pos x="T0" y="T1"/>
                </a:cxn>
                <a:cxn ang="0">
                  <a:pos x="T2" y="T3"/>
                </a:cxn>
                <a:cxn ang="0">
                  <a:pos x="T4" y="T5"/>
                </a:cxn>
                <a:cxn ang="0">
                  <a:pos x="T6" y="T7"/>
                </a:cxn>
                <a:cxn ang="0">
                  <a:pos x="T8" y="T9"/>
                </a:cxn>
                <a:cxn ang="0">
                  <a:pos x="T10" y="T11"/>
                </a:cxn>
              </a:cxnLst>
              <a:rect l="0" t="0" r="r" b="b"/>
              <a:pathLst>
                <a:path w="356" h="341">
                  <a:moveTo>
                    <a:pt x="0" y="217"/>
                  </a:moveTo>
                  <a:lnTo>
                    <a:pt x="0" y="217"/>
                  </a:lnTo>
                  <a:lnTo>
                    <a:pt x="98" y="0"/>
                  </a:lnTo>
                  <a:cubicBezTo>
                    <a:pt x="188" y="40"/>
                    <a:pt x="274" y="87"/>
                    <a:pt x="356" y="141"/>
                  </a:cubicBezTo>
                  <a:lnTo>
                    <a:pt x="226" y="341"/>
                  </a:lnTo>
                  <a:cubicBezTo>
                    <a:pt x="154" y="294"/>
                    <a:pt x="79" y="253"/>
                    <a:pt x="0" y="21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69">
              <a:extLst>
                <a:ext uri="{FF2B5EF4-FFF2-40B4-BE49-F238E27FC236}">
                  <a16:creationId xmlns:a16="http://schemas.microsoft.com/office/drawing/2014/main" id="{0C236636-B6CE-EDB4-765B-F683CE653213}"/>
                </a:ext>
              </a:extLst>
            </p:cNvPr>
            <p:cNvSpPr>
              <a:spLocks/>
            </p:cNvSpPr>
            <p:nvPr/>
          </p:nvSpPr>
          <p:spPr bwMode="auto">
            <a:xfrm>
              <a:off x="4255083" y="3504286"/>
              <a:ext cx="461008" cy="474118"/>
            </a:xfrm>
            <a:custGeom>
              <a:avLst/>
              <a:gdLst>
                <a:gd name="T0" fmla="*/ 351 w 351"/>
                <a:gd name="T1" fmla="*/ 154 h 360"/>
                <a:gd name="T2" fmla="*/ 351 w 351"/>
                <a:gd name="T3" fmla="*/ 154 h 360"/>
                <a:gd name="T4" fmla="*/ 170 w 351"/>
                <a:gd name="T5" fmla="*/ 0 h 360"/>
                <a:gd name="T6" fmla="*/ 0 w 351"/>
                <a:gd name="T7" fmla="*/ 244 h 360"/>
                <a:gd name="T8" fmla="*/ 209 w 351"/>
                <a:gd name="T9" fmla="*/ 360 h 360"/>
                <a:gd name="T10" fmla="*/ 351 w 351"/>
                <a:gd name="T11" fmla="*/ 154 h 360"/>
              </a:gdLst>
              <a:ahLst/>
              <a:cxnLst>
                <a:cxn ang="0">
                  <a:pos x="T0" y="T1"/>
                </a:cxn>
                <a:cxn ang="0">
                  <a:pos x="T2" y="T3"/>
                </a:cxn>
                <a:cxn ang="0">
                  <a:pos x="T4" y="T5"/>
                </a:cxn>
                <a:cxn ang="0">
                  <a:pos x="T6" y="T7"/>
                </a:cxn>
                <a:cxn ang="0">
                  <a:pos x="T8" y="T9"/>
                </a:cxn>
                <a:cxn ang="0">
                  <a:pos x="T10" y="T11"/>
                </a:cxn>
              </a:cxnLst>
              <a:rect l="0" t="0" r="r" b="b"/>
              <a:pathLst>
                <a:path w="351" h="360">
                  <a:moveTo>
                    <a:pt x="351" y="154"/>
                  </a:moveTo>
                  <a:lnTo>
                    <a:pt x="351" y="154"/>
                  </a:lnTo>
                  <a:lnTo>
                    <a:pt x="170" y="0"/>
                  </a:lnTo>
                  <a:cubicBezTo>
                    <a:pt x="106" y="75"/>
                    <a:pt x="49" y="157"/>
                    <a:pt x="0" y="244"/>
                  </a:cubicBezTo>
                  <a:lnTo>
                    <a:pt x="209" y="360"/>
                  </a:lnTo>
                  <a:cubicBezTo>
                    <a:pt x="250" y="286"/>
                    <a:pt x="297" y="218"/>
                    <a:pt x="351" y="15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solidFill>
                  <a:prstClr val="black"/>
                </a:solidFill>
                <a:latin typeface="Arial" panose="020B0604020202020204"/>
              </a:endParaRPr>
            </a:p>
          </p:txBody>
        </p:sp>
      </p:grpSp>
      <p:grpSp>
        <p:nvGrpSpPr>
          <p:cNvPr id="64" name="Gruppieren 63">
            <a:extLst>
              <a:ext uri="{FF2B5EF4-FFF2-40B4-BE49-F238E27FC236}">
                <a16:creationId xmlns:a16="http://schemas.microsoft.com/office/drawing/2014/main" id="{64D6F300-7A01-963D-AE41-E92969F480FF}"/>
              </a:ext>
            </a:extLst>
          </p:cNvPr>
          <p:cNvGrpSpPr/>
          <p:nvPr/>
        </p:nvGrpSpPr>
        <p:grpSpPr>
          <a:xfrm>
            <a:off x="11498983" y="5581306"/>
            <a:ext cx="97200" cy="930033"/>
            <a:chOff x="11498983" y="5581306"/>
            <a:chExt cx="97200" cy="930033"/>
          </a:xfrm>
        </p:grpSpPr>
        <p:sp>
          <p:nvSpPr>
            <p:cNvPr id="65" name="Ellipse 64">
              <a:extLst>
                <a:ext uri="{FF2B5EF4-FFF2-40B4-BE49-F238E27FC236}">
                  <a16:creationId xmlns:a16="http://schemas.microsoft.com/office/drawing/2014/main" id="{81AD410F-F45A-7FF8-A7D9-2427E923CAA8}"/>
                </a:ext>
              </a:extLst>
            </p:cNvPr>
            <p:cNvSpPr>
              <a:spLocks noChangeAspect="1"/>
            </p:cNvSpPr>
            <p:nvPr/>
          </p:nvSpPr>
          <p:spPr>
            <a:xfrm>
              <a:off x="11498983" y="6414139"/>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6" name="Ellipse 65">
              <a:extLst>
                <a:ext uri="{FF2B5EF4-FFF2-40B4-BE49-F238E27FC236}">
                  <a16:creationId xmlns:a16="http://schemas.microsoft.com/office/drawing/2014/main" id="{4106C6CA-5822-B7D9-2823-D554378641F3}"/>
                </a:ext>
              </a:extLst>
            </p:cNvPr>
            <p:cNvSpPr>
              <a:spLocks noChangeAspect="1"/>
            </p:cNvSpPr>
            <p:nvPr/>
          </p:nvSpPr>
          <p:spPr>
            <a:xfrm>
              <a:off x="11498983" y="5997722"/>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7" name="Ellipse 66">
              <a:extLst>
                <a:ext uri="{FF2B5EF4-FFF2-40B4-BE49-F238E27FC236}">
                  <a16:creationId xmlns:a16="http://schemas.microsoft.com/office/drawing/2014/main" id="{8D50D6C0-D42E-A899-5633-FEC5A926EFCB}"/>
                </a:ext>
              </a:extLst>
            </p:cNvPr>
            <p:cNvSpPr>
              <a:spLocks noChangeAspect="1"/>
            </p:cNvSpPr>
            <p:nvPr/>
          </p:nvSpPr>
          <p:spPr>
            <a:xfrm>
              <a:off x="11498983" y="5789514"/>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8" name="Ellipse 67">
              <a:extLst>
                <a:ext uri="{FF2B5EF4-FFF2-40B4-BE49-F238E27FC236}">
                  <a16:creationId xmlns:a16="http://schemas.microsoft.com/office/drawing/2014/main" id="{28F3AC64-249B-3004-9B49-6B8560695578}"/>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4" name="Ellipse 73">
              <a:extLst>
                <a:ext uri="{FF2B5EF4-FFF2-40B4-BE49-F238E27FC236}">
                  <a16:creationId xmlns:a16="http://schemas.microsoft.com/office/drawing/2014/main" id="{418CE3AD-6989-7C95-E79E-ED6C9D217E73}"/>
                </a:ext>
              </a:extLst>
            </p:cNvPr>
            <p:cNvSpPr>
              <a:spLocks noChangeAspect="1"/>
            </p:cNvSpPr>
            <p:nvPr/>
          </p:nvSpPr>
          <p:spPr>
            <a:xfrm>
              <a:off x="11498983" y="5581306"/>
              <a:ext cx="97200" cy="97200"/>
            </a:xfrm>
            <a:prstGeom prst="ellipse">
              <a:avLst/>
            </a:prstGeom>
            <a:solidFill>
              <a:schemeClr val="bg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20200822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5487AD"/>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CDED3AE3-B571-8046-88DC-C33AD8CA7F03}"/>
              </a:ext>
            </a:extLst>
          </p:cNvPr>
          <p:cNvGrpSpPr/>
          <p:nvPr/>
        </p:nvGrpSpPr>
        <p:grpSpPr>
          <a:xfrm>
            <a:off x="1919536" y="1844823"/>
            <a:ext cx="8236192" cy="5112569"/>
            <a:chOff x="2773363" y="585787"/>
            <a:chExt cx="8020051" cy="4978401"/>
          </a:xfrm>
          <a:solidFill>
            <a:schemeClr val="bg1"/>
          </a:solidFill>
        </p:grpSpPr>
        <p:sp>
          <p:nvSpPr>
            <p:cNvPr id="7" name="Freeform 5">
              <a:extLst>
                <a:ext uri="{FF2B5EF4-FFF2-40B4-BE49-F238E27FC236}">
                  <a16:creationId xmlns:a16="http://schemas.microsoft.com/office/drawing/2014/main" id="{26BF2987-53A9-6AAB-4D59-262800DB9478}"/>
                </a:ext>
              </a:extLst>
            </p:cNvPr>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6">
              <a:extLst>
                <a:ext uri="{FF2B5EF4-FFF2-40B4-BE49-F238E27FC236}">
                  <a16:creationId xmlns:a16="http://schemas.microsoft.com/office/drawing/2014/main" id="{414351A7-4400-70DF-CC00-4A580CF009BE}"/>
                </a:ext>
              </a:extLst>
            </p:cNvPr>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7">
              <a:extLst>
                <a:ext uri="{FF2B5EF4-FFF2-40B4-BE49-F238E27FC236}">
                  <a16:creationId xmlns:a16="http://schemas.microsoft.com/office/drawing/2014/main" id="{A9ABC785-4553-F190-8BED-3EBCE5CB366E}"/>
                </a:ext>
              </a:extLst>
            </p:cNvPr>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8">
              <a:extLst>
                <a:ext uri="{FF2B5EF4-FFF2-40B4-BE49-F238E27FC236}">
                  <a16:creationId xmlns:a16="http://schemas.microsoft.com/office/drawing/2014/main" id="{D4BF8427-2E97-CF06-8CEE-6FE70B428CD2}"/>
                </a:ext>
              </a:extLst>
            </p:cNvPr>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9">
              <a:extLst>
                <a:ext uri="{FF2B5EF4-FFF2-40B4-BE49-F238E27FC236}">
                  <a16:creationId xmlns:a16="http://schemas.microsoft.com/office/drawing/2014/main" id="{62B4970B-F1B2-CE23-834B-2FBA1E3F52D1}"/>
                </a:ext>
              </a:extLst>
            </p:cNvPr>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10">
              <a:extLst>
                <a:ext uri="{FF2B5EF4-FFF2-40B4-BE49-F238E27FC236}">
                  <a16:creationId xmlns:a16="http://schemas.microsoft.com/office/drawing/2014/main" id="{56365664-2B84-F370-73D2-70EAE75C6E3B}"/>
                </a:ext>
              </a:extLst>
            </p:cNvPr>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1">
              <a:extLst>
                <a:ext uri="{FF2B5EF4-FFF2-40B4-BE49-F238E27FC236}">
                  <a16:creationId xmlns:a16="http://schemas.microsoft.com/office/drawing/2014/main" id="{0034DA36-F18F-ADF4-CFB1-6C4850914721}"/>
                </a:ext>
              </a:extLst>
            </p:cNvPr>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2">
              <a:extLst>
                <a:ext uri="{FF2B5EF4-FFF2-40B4-BE49-F238E27FC236}">
                  <a16:creationId xmlns:a16="http://schemas.microsoft.com/office/drawing/2014/main" id="{ADDA1163-8DC8-66BF-33BC-34FC8949395F}"/>
                </a:ext>
              </a:extLst>
            </p:cNvPr>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3">
              <a:extLst>
                <a:ext uri="{FF2B5EF4-FFF2-40B4-BE49-F238E27FC236}">
                  <a16:creationId xmlns:a16="http://schemas.microsoft.com/office/drawing/2014/main" id="{DC0D3B51-4454-81EC-1675-35A1CABBBF82}"/>
                </a:ext>
              </a:extLst>
            </p:cNvPr>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4">
              <a:extLst>
                <a:ext uri="{FF2B5EF4-FFF2-40B4-BE49-F238E27FC236}">
                  <a16:creationId xmlns:a16="http://schemas.microsoft.com/office/drawing/2014/main" id="{28E0DF6E-0A26-E530-EC0E-B1977BEF20F1}"/>
                </a:ext>
              </a:extLst>
            </p:cNvPr>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5">
              <a:extLst>
                <a:ext uri="{FF2B5EF4-FFF2-40B4-BE49-F238E27FC236}">
                  <a16:creationId xmlns:a16="http://schemas.microsoft.com/office/drawing/2014/main" id="{4EC86621-852D-2743-6D74-98CF9B2257F4}"/>
                </a:ext>
              </a:extLst>
            </p:cNvPr>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6">
              <a:extLst>
                <a:ext uri="{FF2B5EF4-FFF2-40B4-BE49-F238E27FC236}">
                  <a16:creationId xmlns:a16="http://schemas.microsoft.com/office/drawing/2014/main" id="{5924CD48-8198-D39D-847C-A6472F3239E0}"/>
                </a:ext>
              </a:extLst>
            </p:cNvPr>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7">
              <a:extLst>
                <a:ext uri="{FF2B5EF4-FFF2-40B4-BE49-F238E27FC236}">
                  <a16:creationId xmlns:a16="http://schemas.microsoft.com/office/drawing/2014/main" id="{59C21180-09AD-A8CD-AF71-46FB83962CFB}"/>
                </a:ext>
              </a:extLst>
            </p:cNvPr>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8">
              <a:extLst>
                <a:ext uri="{FF2B5EF4-FFF2-40B4-BE49-F238E27FC236}">
                  <a16:creationId xmlns:a16="http://schemas.microsoft.com/office/drawing/2014/main" id="{D82EC323-D170-B48C-D9C0-E11109C6AC36}"/>
                </a:ext>
              </a:extLst>
            </p:cNvPr>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9">
              <a:extLst>
                <a:ext uri="{FF2B5EF4-FFF2-40B4-BE49-F238E27FC236}">
                  <a16:creationId xmlns:a16="http://schemas.microsoft.com/office/drawing/2014/main" id="{FB120AEC-ACFB-2255-164E-B262D09492F9}"/>
                </a:ext>
              </a:extLst>
            </p:cNvPr>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20">
              <a:extLst>
                <a:ext uri="{FF2B5EF4-FFF2-40B4-BE49-F238E27FC236}">
                  <a16:creationId xmlns:a16="http://schemas.microsoft.com/office/drawing/2014/main" id="{F2E4F817-0827-2FE6-47BE-AD412D820B87}"/>
                </a:ext>
              </a:extLst>
            </p:cNvPr>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1">
              <a:extLst>
                <a:ext uri="{FF2B5EF4-FFF2-40B4-BE49-F238E27FC236}">
                  <a16:creationId xmlns:a16="http://schemas.microsoft.com/office/drawing/2014/main" id="{B0F88598-6A84-ABA7-62C5-0B5D96B67415}"/>
                </a:ext>
              </a:extLst>
            </p:cNvPr>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2">
              <a:extLst>
                <a:ext uri="{FF2B5EF4-FFF2-40B4-BE49-F238E27FC236}">
                  <a16:creationId xmlns:a16="http://schemas.microsoft.com/office/drawing/2014/main" id="{444C1C88-5863-739E-E6A0-995CD1B3208A}"/>
                </a:ext>
              </a:extLst>
            </p:cNvPr>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3">
              <a:extLst>
                <a:ext uri="{FF2B5EF4-FFF2-40B4-BE49-F238E27FC236}">
                  <a16:creationId xmlns:a16="http://schemas.microsoft.com/office/drawing/2014/main" id="{3E7D501A-ECCF-163B-DA95-BA9573710DED}"/>
                </a:ext>
              </a:extLst>
            </p:cNvPr>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solidFill>
              <a:schemeClr val="accent1">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4">
              <a:extLst>
                <a:ext uri="{FF2B5EF4-FFF2-40B4-BE49-F238E27FC236}">
                  <a16:creationId xmlns:a16="http://schemas.microsoft.com/office/drawing/2014/main" id="{A185C72D-97CF-2AEC-14F9-EC84599E0CCE}"/>
                </a:ext>
              </a:extLst>
            </p:cNvPr>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5">
              <a:extLst>
                <a:ext uri="{FF2B5EF4-FFF2-40B4-BE49-F238E27FC236}">
                  <a16:creationId xmlns:a16="http://schemas.microsoft.com/office/drawing/2014/main" id="{3667069F-0A05-5498-1A7D-BF43B3193F49}"/>
                </a:ext>
              </a:extLst>
            </p:cNvPr>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6">
              <a:extLst>
                <a:ext uri="{FF2B5EF4-FFF2-40B4-BE49-F238E27FC236}">
                  <a16:creationId xmlns:a16="http://schemas.microsoft.com/office/drawing/2014/main" id="{8A5BA1CD-7DED-500A-D026-34127300C1D4}"/>
                </a:ext>
              </a:extLst>
            </p:cNvPr>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7">
              <a:extLst>
                <a:ext uri="{FF2B5EF4-FFF2-40B4-BE49-F238E27FC236}">
                  <a16:creationId xmlns:a16="http://schemas.microsoft.com/office/drawing/2014/main" id="{5E39AFF2-D18A-4844-D08B-D9E456A953BE}"/>
                </a:ext>
              </a:extLst>
            </p:cNvPr>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8">
              <a:extLst>
                <a:ext uri="{FF2B5EF4-FFF2-40B4-BE49-F238E27FC236}">
                  <a16:creationId xmlns:a16="http://schemas.microsoft.com/office/drawing/2014/main" id="{B40EC4FB-5D8A-2143-E813-74AAB28C7114}"/>
                </a:ext>
              </a:extLst>
            </p:cNvPr>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32">
              <a:extLst>
                <a:ext uri="{FF2B5EF4-FFF2-40B4-BE49-F238E27FC236}">
                  <a16:creationId xmlns:a16="http://schemas.microsoft.com/office/drawing/2014/main" id="{23D9CC3D-C1CC-46A0-63B5-04919F95B05F}"/>
                </a:ext>
              </a:extLst>
            </p:cNvPr>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33">
              <a:extLst>
                <a:ext uri="{FF2B5EF4-FFF2-40B4-BE49-F238E27FC236}">
                  <a16:creationId xmlns:a16="http://schemas.microsoft.com/office/drawing/2014/main" id="{2D09FB18-995F-454E-4A09-ED65D555171A}"/>
                </a:ext>
              </a:extLst>
            </p:cNvPr>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4">
              <a:extLst>
                <a:ext uri="{FF2B5EF4-FFF2-40B4-BE49-F238E27FC236}">
                  <a16:creationId xmlns:a16="http://schemas.microsoft.com/office/drawing/2014/main" id="{56F78589-C49F-065C-4DB0-5A9067D57FF3}"/>
                </a:ext>
              </a:extLst>
            </p:cNvPr>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5">
              <a:extLst>
                <a:ext uri="{FF2B5EF4-FFF2-40B4-BE49-F238E27FC236}">
                  <a16:creationId xmlns:a16="http://schemas.microsoft.com/office/drawing/2014/main" id="{86CB5930-A7B8-D67F-E486-BDEFD5EAD212}"/>
                </a:ext>
              </a:extLst>
            </p:cNvPr>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6" name="Inhaltsplatzhalter 5"/>
          <p:cNvSpPr>
            <a:spLocks noGrp="1"/>
          </p:cNvSpPr>
          <p:nvPr>
            <p:ph idx="1"/>
          </p:nvPr>
        </p:nvSpPr>
        <p:spPr>
          <a:xfrm>
            <a:off x="551384" y="1115367"/>
            <a:ext cx="1728192" cy="2673673"/>
          </a:xfrm>
        </p:spPr>
        <p:txBody>
          <a:bodyPr/>
          <a:lstStyle/>
          <a:p>
            <a:endParaRPr lang="de-CH" dirty="0"/>
          </a:p>
          <a:p>
            <a:endParaRPr lang="de-CH" dirty="0"/>
          </a:p>
          <a:p>
            <a:r>
              <a:rPr lang="de-CH" dirty="0"/>
              <a:t>SVP</a:t>
            </a:r>
          </a:p>
          <a:p>
            <a:r>
              <a:rPr lang="de-CH" dirty="0"/>
              <a:t>SP</a:t>
            </a:r>
          </a:p>
          <a:p>
            <a:r>
              <a:rPr lang="de-CH" dirty="0"/>
              <a:t>Die Mitte. EVP</a:t>
            </a:r>
          </a:p>
          <a:p>
            <a:r>
              <a:rPr lang="de-CH" dirty="0"/>
              <a:t>Grüne</a:t>
            </a:r>
          </a:p>
          <a:p>
            <a:r>
              <a:rPr lang="de-CH" dirty="0"/>
              <a:t>FDP-Liberale</a:t>
            </a:r>
          </a:p>
          <a:p>
            <a:r>
              <a:rPr lang="de-CH" dirty="0"/>
              <a:t>GLP</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35</a:t>
            </a:fld>
            <a:endParaRPr lang="de-CH"/>
          </a:p>
        </p:txBody>
      </p:sp>
      <p:sp>
        <p:nvSpPr>
          <p:cNvPr id="9" name="Inhaltsplatzhalter 5"/>
          <p:cNvSpPr txBox="1">
            <a:spLocks/>
          </p:cNvSpPr>
          <p:nvPr/>
        </p:nvSpPr>
        <p:spPr>
          <a:xfrm>
            <a:off x="2451600"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Conseil national</a:t>
            </a:r>
          </a:p>
          <a:p>
            <a:endParaRPr lang="de-CH" dirty="0"/>
          </a:p>
          <a:p>
            <a:r>
              <a:rPr lang="de-CH" dirty="0"/>
              <a:t>67</a:t>
            </a:r>
          </a:p>
          <a:p>
            <a:r>
              <a:rPr lang="de-CH" dirty="0"/>
              <a:t>41</a:t>
            </a:r>
          </a:p>
          <a:p>
            <a:r>
              <a:rPr lang="de-CH" dirty="0"/>
              <a:t>31</a:t>
            </a:r>
          </a:p>
          <a:p>
            <a:r>
              <a:rPr lang="de-CH" dirty="0"/>
              <a:t>23</a:t>
            </a:r>
          </a:p>
          <a:p>
            <a:r>
              <a:rPr lang="de-CH" dirty="0"/>
              <a:t>28</a:t>
            </a:r>
          </a:p>
          <a:p>
            <a:r>
              <a:rPr lang="de-CH" dirty="0"/>
              <a:t>10</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endParaRPr lang="de-CH" dirty="0"/>
          </a:p>
          <a:p>
            <a:r>
              <a:rPr lang="de-CH" dirty="0"/>
              <a:t>200</a:t>
            </a:r>
          </a:p>
        </p:txBody>
      </p:sp>
      <p:grpSp>
        <p:nvGrpSpPr>
          <p:cNvPr id="108" name="Gruppieren 107">
            <a:extLst>
              <a:ext uri="{FF2B5EF4-FFF2-40B4-BE49-F238E27FC236}">
                <a16:creationId xmlns:a16="http://schemas.microsoft.com/office/drawing/2014/main" id="{E43F37B0-4E4B-07D8-1A04-28BB7639FB35}"/>
              </a:ext>
            </a:extLst>
          </p:cNvPr>
          <p:cNvGrpSpPr/>
          <p:nvPr/>
        </p:nvGrpSpPr>
        <p:grpSpPr>
          <a:xfrm>
            <a:off x="11498983" y="6205930"/>
            <a:ext cx="97200" cy="305409"/>
            <a:chOff x="11498983" y="6205930"/>
            <a:chExt cx="97200" cy="305409"/>
          </a:xfrm>
        </p:grpSpPr>
        <p:sp>
          <p:nvSpPr>
            <p:cNvPr id="109" name="Ellipse 108">
              <a:extLst>
                <a:ext uri="{FF2B5EF4-FFF2-40B4-BE49-F238E27FC236}">
                  <a16:creationId xmlns:a16="http://schemas.microsoft.com/office/drawing/2014/main" id="{14181C71-A32B-F750-C0E5-3188F9131B1F}"/>
                </a:ext>
              </a:extLst>
            </p:cNvPr>
            <p:cNvSpPr>
              <a:spLocks noChangeAspect="1"/>
            </p:cNvSpPr>
            <p:nvPr/>
          </p:nvSpPr>
          <p:spPr>
            <a:xfrm>
              <a:off x="11498983"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0" name="Ellipse 109">
              <a:extLst>
                <a:ext uri="{FF2B5EF4-FFF2-40B4-BE49-F238E27FC236}">
                  <a16:creationId xmlns:a16="http://schemas.microsoft.com/office/drawing/2014/main" id="{D2042938-5A56-4029-3BD8-05ABF47C52DD}"/>
                </a:ext>
              </a:extLst>
            </p:cNvPr>
            <p:cNvSpPr>
              <a:spLocks noChangeAspect="1"/>
            </p:cNvSpPr>
            <p:nvPr/>
          </p:nvSpPr>
          <p:spPr>
            <a:xfrm>
              <a:off x="11498983" y="6205930"/>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2" name="Rechteck 1">
            <a:hlinkClick r:id="rId3" action="ppaction://hlinksldjump"/>
            <a:extLst>
              <a:ext uri="{FF2B5EF4-FFF2-40B4-BE49-F238E27FC236}">
                <a16:creationId xmlns:a16="http://schemas.microsoft.com/office/drawing/2014/main" id="{B326AC1A-C856-AA75-D99B-D5048656D2EE}"/>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92184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1AC4A"/>
        </a:solidFill>
        <a:effectLst/>
      </p:bgPr>
    </p:bg>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628BEB6B-CDF2-305E-917D-E13720033731}"/>
              </a:ext>
            </a:extLst>
          </p:cNvPr>
          <p:cNvGrpSpPr/>
          <p:nvPr/>
        </p:nvGrpSpPr>
        <p:grpSpPr>
          <a:xfrm>
            <a:off x="1919536" y="1844823"/>
            <a:ext cx="8236192" cy="5112569"/>
            <a:chOff x="1919536" y="1844823"/>
            <a:chExt cx="8236192" cy="5112569"/>
          </a:xfrm>
        </p:grpSpPr>
        <p:grpSp>
          <p:nvGrpSpPr>
            <p:cNvPr id="7" name="Gruppieren 6">
              <a:extLst>
                <a:ext uri="{FF2B5EF4-FFF2-40B4-BE49-F238E27FC236}">
                  <a16:creationId xmlns:a16="http://schemas.microsoft.com/office/drawing/2014/main" id="{673C350B-8BDC-7949-D583-30B8377E0D32}"/>
                </a:ext>
              </a:extLst>
            </p:cNvPr>
            <p:cNvGrpSpPr/>
            <p:nvPr/>
          </p:nvGrpSpPr>
          <p:grpSpPr>
            <a:xfrm>
              <a:off x="1919536" y="1844823"/>
              <a:ext cx="8236192" cy="5112569"/>
              <a:chOff x="2773363" y="585787"/>
              <a:chExt cx="8020051" cy="4978401"/>
            </a:xfrm>
            <a:solidFill>
              <a:srgbClr val="ECCB90"/>
            </a:solidFill>
          </p:grpSpPr>
          <p:sp>
            <p:nvSpPr>
              <p:cNvPr id="16" name="Freeform 5">
                <a:extLst>
                  <a:ext uri="{FF2B5EF4-FFF2-40B4-BE49-F238E27FC236}">
                    <a16:creationId xmlns:a16="http://schemas.microsoft.com/office/drawing/2014/main" id="{3DCA93D1-F014-21F4-6A5A-FE941D31CFC4}"/>
                  </a:ext>
                </a:extLst>
              </p:cNvPr>
              <p:cNvSpPr>
                <a:spLocks/>
              </p:cNvSpPr>
              <p:nvPr/>
            </p:nvSpPr>
            <p:spPr bwMode="auto">
              <a:xfrm>
                <a:off x="2773363" y="603250"/>
                <a:ext cx="4049713" cy="4943475"/>
              </a:xfrm>
              <a:custGeom>
                <a:avLst/>
                <a:gdLst>
                  <a:gd name="T0" fmla="*/ 264 w 4325"/>
                  <a:gd name="T1" fmla="*/ 5279 h 5279"/>
                  <a:gd name="T2" fmla="*/ 264 w 4325"/>
                  <a:gd name="T3" fmla="*/ 5279 h 5279"/>
                  <a:gd name="T4" fmla="*/ 176 w 4325"/>
                  <a:gd name="T5" fmla="*/ 4858 h 5279"/>
                  <a:gd name="T6" fmla="*/ 926 w 4325"/>
                  <a:gd name="T7" fmla="*/ 1732 h 5279"/>
                  <a:gd name="T8" fmla="*/ 3668 w 4325"/>
                  <a:gd name="T9" fmla="*/ 52 h 5279"/>
                  <a:gd name="T10" fmla="*/ 4325 w 4325"/>
                  <a:gd name="T11" fmla="*/ 0 h 5279"/>
                  <a:gd name="T12" fmla="*/ 4325 w 4325"/>
                  <a:gd name="T13" fmla="*/ 13 h 5279"/>
                  <a:gd name="T14" fmla="*/ 3670 w 4325"/>
                  <a:gd name="T15" fmla="*/ 65 h 5279"/>
                  <a:gd name="T16" fmla="*/ 937 w 4325"/>
                  <a:gd name="T17" fmla="*/ 1740 h 5279"/>
                  <a:gd name="T18" fmla="*/ 189 w 4325"/>
                  <a:gd name="T19" fmla="*/ 4856 h 5279"/>
                  <a:gd name="T20" fmla="*/ 277 w 4325"/>
                  <a:gd name="T21" fmla="*/ 5276 h 5279"/>
                  <a:gd name="T22" fmla="*/ 264 w 4325"/>
                  <a:gd name="T23" fmla="*/ 5279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25" h="5279">
                    <a:moveTo>
                      <a:pt x="264" y="5279"/>
                    </a:moveTo>
                    <a:lnTo>
                      <a:pt x="264" y="5279"/>
                    </a:lnTo>
                    <a:cubicBezTo>
                      <a:pt x="228" y="5142"/>
                      <a:pt x="198" y="5000"/>
                      <a:pt x="176" y="4858"/>
                    </a:cubicBezTo>
                    <a:cubicBezTo>
                      <a:pt x="0" y="3750"/>
                      <a:pt x="267" y="2640"/>
                      <a:pt x="926" y="1732"/>
                    </a:cubicBezTo>
                    <a:cubicBezTo>
                      <a:pt x="1586" y="824"/>
                      <a:pt x="2559" y="227"/>
                      <a:pt x="3668" y="52"/>
                    </a:cubicBezTo>
                    <a:cubicBezTo>
                      <a:pt x="3885" y="17"/>
                      <a:pt x="4106" y="0"/>
                      <a:pt x="4325" y="0"/>
                    </a:cubicBezTo>
                    <a:lnTo>
                      <a:pt x="4325" y="13"/>
                    </a:lnTo>
                    <a:cubicBezTo>
                      <a:pt x="4106" y="13"/>
                      <a:pt x="3886" y="31"/>
                      <a:pt x="3670" y="65"/>
                    </a:cubicBezTo>
                    <a:cubicBezTo>
                      <a:pt x="2565" y="240"/>
                      <a:pt x="1594" y="835"/>
                      <a:pt x="937" y="1740"/>
                    </a:cubicBezTo>
                    <a:cubicBezTo>
                      <a:pt x="279" y="2645"/>
                      <a:pt x="14" y="3751"/>
                      <a:pt x="189" y="4856"/>
                    </a:cubicBezTo>
                    <a:cubicBezTo>
                      <a:pt x="211" y="4997"/>
                      <a:pt x="241" y="5139"/>
                      <a:pt x="277" y="5276"/>
                    </a:cubicBezTo>
                    <a:lnTo>
                      <a:pt x="264" y="527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6">
                <a:extLst>
                  <a:ext uri="{FF2B5EF4-FFF2-40B4-BE49-F238E27FC236}">
                    <a16:creationId xmlns:a16="http://schemas.microsoft.com/office/drawing/2014/main" id="{1A7F924B-73AB-0617-8EB6-CAD8C5C81FD2}"/>
                  </a:ext>
                </a:extLst>
              </p:cNvPr>
              <p:cNvSpPr>
                <a:spLocks/>
              </p:cNvSpPr>
              <p:nvPr/>
            </p:nvSpPr>
            <p:spPr bwMode="auto">
              <a:xfrm>
                <a:off x="10614026" y="3922713"/>
                <a:ext cx="179388" cy="1624013"/>
              </a:xfrm>
              <a:custGeom>
                <a:avLst/>
                <a:gdLst>
                  <a:gd name="T0" fmla="*/ 13 w 193"/>
                  <a:gd name="T1" fmla="*/ 1734 h 1734"/>
                  <a:gd name="T2" fmla="*/ 13 w 193"/>
                  <a:gd name="T3" fmla="*/ 1734 h 1734"/>
                  <a:gd name="T4" fmla="*/ 0 w 193"/>
                  <a:gd name="T5" fmla="*/ 1731 h 1734"/>
                  <a:gd name="T6" fmla="*/ 88 w 193"/>
                  <a:gd name="T7" fmla="*/ 2 h 1734"/>
                  <a:gd name="T8" fmla="*/ 101 w 193"/>
                  <a:gd name="T9" fmla="*/ 0 h 1734"/>
                  <a:gd name="T10" fmla="*/ 13 w 193"/>
                  <a:gd name="T11" fmla="*/ 1734 h 1734"/>
                </a:gdLst>
                <a:ahLst/>
                <a:cxnLst>
                  <a:cxn ang="0">
                    <a:pos x="T0" y="T1"/>
                  </a:cxn>
                  <a:cxn ang="0">
                    <a:pos x="T2" y="T3"/>
                  </a:cxn>
                  <a:cxn ang="0">
                    <a:pos x="T4" y="T5"/>
                  </a:cxn>
                  <a:cxn ang="0">
                    <a:pos x="T6" y="T7"/>
                  </a:cxn>
                  <a:cxn ang="0">
                    <a:pos x="T8" y="T9"/>
                  </a:cxn>
                  <a:cxn ang="0">
                    <a:pos x="T10" y="T11"/>
                  </a:cxn>
                </a:cxnLst>
                <a:rect l="0" t="0" r="r" b="b"/>
                <a:pathLst>
                  <a:path w="193" h="1734">
                    <a:moveTo>
                      <a:pt x="13" y="1734"/>
                    </a:moveTo>
                    <a:lnTo>
                      <a:pt x="13" y="1734"/>
                    </a:lnTo>
                    <a:lnTo>
                      <a:pt x="0" y="1731"/>
                    </a:lnTo>
                    <a:cubicBezTo>
                      <a:pt x="150" y="1166"/>
                      <a:pt x="180" y="584"/>
                      <a:pt x="88" y="2"/>
                    </a:cubicBezTo>
                    <a:lnTo>
                      <a:pt x="101" y="0"/>
                    </a:lnTo>
                    <a:cubicBezTo>
                      <a:pt x="193" y="584"/>
                      <a:pt x="164" y="1167"/>
                      <a:pt x="13" y="173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7">
                <a:extLst>
                  <a:ext uri="{FF2B5EF4-FFF2-40B4-BE49-F238E27FC236}">
                    <a16:creationId xmlns:a16="http://schemas.microsoft.com/office/drawing/2014/main" id="{3A7BD745-4463-8827-CBC8-9460AD42C661}"/>
                  </a:ext>
                </a:extLst>
              </p:cNvPr>
              <p:cNvSpPr>
                <a:spLocks/>
              </p:cNvSpPr>
              <p:nvPr/>
            </p:nvSpPr>
            <p:spPr bwMode="auto">
              <a:xfrm>
                <a:off x="10591801" y="3452813"/>
                <a:ext cx="115888" cy="471488"/>
              </a:xfrm>
              <a:custGeom>
                <a:avLst/>
                <a:gdLst>
                  <a:gd name="T0" fmla="*/ 111 w 124"/>
                  <a:gd name="T1" fmla="*/ 503 h 503"/>
                  <a:gd name="T2" fmla="*/ 111 w 124"/>
                  <a:gd name="T3" fmla="*/ 503 h 503"/>
                  <a:gd name="T4" fmla="*/ 0 w 124"/>
                  <a:gd name="T5" fmla="*/ 4 h 503"/>
                  <a:gd name="T6" fmla="*/ 13 w 124"/>
                  <a:gd name="T7" fmla="*/ 0 h 503"/>
                  <a:gd name="T8" fmla="*/ 124 w 124"/>
                  <a:gd name="T9" fmla="*/ 501 h 503"/>
                  <a:gd name="T10" fmla="*/ 111 w 124"/>
                  <a:gd name="T11" fmla="*/ 503 h 503"/>
                </a:gdLst>
                <a:ahLst/>
                <a:cxnLst>
                  <a:cxn ang="0">
                    <a:pos x="T0" y="T1"/>
                  </a:cxn>
                  <a:cxn ang="0">
                    <a:pos x="T2" y="T3"/>
                  </a:cxn>
                  <a:cxn ang="0">
                    <a:pos x="T4" y="T5"/>
                  </a:cxn>
                  <a:cxn ang="0">
                    <a:pos x="T6" y="T7"/>
                  </a:cxn>
                  <a:cxn ang="0">
                    <a:pos x="T8" y="T9"/>
                  </a:cxn>
                  <a:cxn ang="0">
                    <a:pos x="T10" y="T11"/>
                  </a:cxn>
                </a:cxnLst>
                <a:rect l="0" t="0" r="r" b="b"/>
                <a:pathLst>
                  <a:path w="124" h="503">
                    <a:moveTo>
                      <a:pt x="111" y="503"/>
                    </a:moveTo>
                    <a:lnTo>
                      <a:pt x="111" y="503"/>
                    </a:lnTo>
                    <a:cubicBezTo>
                      <a:pt x="84" y="333"/>
                      <a:pt x="47" y="170"/>
                      <a:pt x="0" y="4"/>
                    </a:cubicBezTo>
                    <a:lnTo>
                      <a:pt x="13" y="0"/>
                    </a:lnTo>
                    <a:cubicBezTo>
                      <a:pt x="60" y="166"/>
                      <a:pt x="97" y="330"/>
                      <a:pt x="124" y="501"/>
                    </a:cubicBezTo>
                    <a:lnTo>
                      <a:pt x="111" y="5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8">
                <a:extLst>
                  <a:ext uri="{FF2B5EF4-FFF2-40B4-BE49-F238E27FC236}">
                    <a16:creationId xmlns:a16="http://schemas.microsoft.com/office/drawing/2014/main" id="{72281E69-4710-7889-DE63-B93B37A38FF7}"/>
                  </a:ext>
                </a:extLst>
              </p:cNvPr>
              <p:cNvSpPr>
                <a:spLocks/>
              </p:cNvSpPr>
              <p:nvPr/>
            </p:nvSpPr>
            <p:spPr bwMode="auto">
              <a:xfrm>
                <a:off x="6823076" y="603250"/>
                <a:ext cx="3781425" cy="2852738"/>
              </a:xfrm>
              <a:custGeom>
                <a:avLst/>
                <a:gdLst>
                  <a:gd name="T0" fmla="*/ 4026 w 4039"/>
                  <a:gd name="T1" fmla="*/ 3047 h 3047"/>
                  <a:gd name="T2" fmla="*/ 4026 w 4039"/>
                  <a:gd name="T3" fmla="*/ 3047 h 3047"/>
                  <a:gd name="T4" fmla="*/ 0 w 4039"/>
                  <a:gd name="T5" fmla="*/ 13 h 3047"/>
                  <a:gd name="T6" fmla="*/ 0 w 4039"/>
                  <a:gd name="T7" fmla="*/ 0 h 3047"/>
                  <a:gd name="T8" fmla="*/ 4039 w 4039"/>
                  <a:gd name="T9" fmla="*/ 3043 h 3047"/>
                  <a:gd name="T10" fmla="*/ 4026 w 4039"/>
                  <a:gd name="T11" fmla="*/ 3047 h 3047"/>
                </a:gdLst>
                <a:ahLst/>
                <a:cxnLst>
                  <a:cxn ang="0">
                    <a:pos x="T0" y="T1"/>
                  </a:cxn>
                  <a:cxn ang="0">
                    <a:pos x="T2" y="T3"/>
                  </a:cxn>
                  <a:cxn ang="0">
                    <a:pos x="T4" y="T5"/>
                  </a:cxn>
                  <a:cxn ang="0">
                    <a:pos x="T6" y="T7"/>
                  </a:cxn>
                  <a:cxn ang="0">
                    <a:pos x="T8" y="T9"/>
                  </a:cxn>
                  <a:cxn ang="0">
                    <a:pos x="T10" y="T11"/>
                  </a:cxn>
                </a:cxnLst>
                <a:rect l="0" t="0" r="r" b="b"/>
                <a:pathLst>
                  <a:path w="4039" h="3047">
                    <a:moveTo>
                      <a:pt x="4026" y="3047"/>
                    </a:moveTo>
                    <a:lnTo>
                      <a:pt x="4026" y="3047"/>
                    </a:lnTo>
                    <a:cubicBezTo>
                      <a:pt x="3497" y="1204"/>
                      <a:pt x="1917" y="13"/>
                      <a:pt x="0" y="13"/>
                    </a:cubicBezTo>
                    <a:lnTo>
                      <a:pt x="0" y="0"/>
                    </a:lnTo>
                    <a:cubicBezTo>
                      <a:pt x="1923" y="0"/>
                      <a:pt x="3509" y="1194"/>
                      <a:pt x="4039" y="3043"/>
                    </a:cubicBezTo>
                    <a:lnTo>
                      <a:pt x="4026" y="304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9">
                <a:extLst>
                  <a:ext uri="{FF2B5EF4-FFF2-40B4-BE49-F238E27FC236}">
                    <a16:creationId xmlns:a16="http://schemas.microsoft.com/office/drawing/2014/main" id="{D7F6E04A-3858-9EE2-5D04-D828578E790B}"/>
                  </a:ext>
                </a:extLst>
              </p:cNvPr>
              <p:cNvSpPr>
                <a:spLocks/>
              </p:cNvSpPr>
              <p:nvPr/>
            </p:nvSpPr>
            <p:spPr bwMode="auto">
              <a:xfrm>
                <a:off x="3074988" y="885825"/>
                <a:ext cx="3748088" cy="4660900"/>
              </a:xfrm>
              <a:custGeom>
                <a:avLst/>
                <a:gdLst>
                  <a:gd name="T0" fmla="*/ 255 w 4002"/>
                  <a:gd name="T1" fmla="*/ 4975 h 4975"/>
                  <a:gd name="T2" fmla="*/ 255 w 4002"/>
                  <a:gd name="T3" fmla="*/ 4975 h 4975"/>
                  <a:gd name="T4" fmla="*/ 447 w 4002"/>
                  <a:gd name="T5" fmla="*/ 2299 h 4975"/>
                  <a:gd name="T6" fmla="*/ 2354 w 4002"/>
                  <a:gd name="T7" fmla="*/ 365 h 4975"/>
                  <a:gd name="T8" fmla="*/ 4002 w 4002"/>
                  <a:gd name="T9" fmla="*/ 0 h 4975"/>
                  <a:gd name="T10" fmla="*/ 4002 w 4002"/>
                  <a:gd name="T11" fmla="*/ 13 h 4975"/>
                  <a:gd name="T12" fmla="*/ 2360 w 4002"/>
                  <a:gd name="T13" fmla="*/ 377 h 4975"/>
                  <a:gd name="T14" fmla="*/ 459 w 4002"/>
                  <a:gd name="T15" fmla="*/ 2304 h 4975"/>
                  <a:gd name="T16" fmla="*/ 267 w 4002"/>
                  <a:gd name="T17" fmla="*/ 4972 h 4975"/>
                  <a:gd name="T18" fmla="*/ 255 w 4002"/>
                  <a:gd name="T19" fmla="*/ 4975 h 4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2" h="4975">
                    <a:moveTo>
                      <a:pt x="255" y="4975"/>
                    </a:moveTo>
                    <a:lnTo>
                      <a:pt x="255" y="4975"/>
                    </a:lnTo>
                    <a:cubicBezTo>
                      <a:pt x="0" y="4092"/>
                      <a:pt x="68" y="3142"/>
                      <a:pt x="447" y="2299"/>
                    </a:cubicBezTo>
                    <a:cubicBezTo>
                      <a:pt x="829" y="1447"/>
                      <a:pt x="1507" y="760"/>
                      <a:pt x="2354" y="365"/>
                    </a:cubicBezTo>
                    <a:cubicBezTo>
                      <a:pt x="2882" y="119"/>
                      <a:pt x="3421" y="0"/>
                      <a:pt x="4002" y="0"/>
                    </a:cubicBezTo>
                    <a:lnTo>
                      <a:pt x="4002" y="13"/>
                    </a:lnTo>
                    <a:cubicBezTo>
                      <a:pt x="3423" y="13"/>
                      <a:pt x="2885" y="132"/>
                      <a:pt x="2360" y="377"/>
                    </a:cubicBezTo>
                    <a:cubicBezTo>
                      <a:pt x="1516" y="771"/>
                      <a:pt x="840" y="1455"/>
                      <a:pt x="459" y="2304"/>
                    </a:cubicBezTo>
                    <a:cubicBezTo>
                      <a:pt x="81" y="3144"/>
                      <a:pt x="13" y="4092"/>
                      <a:pt x="267" y="4972"/>
                    </a:cubicBezTo>
                    <a:lnTo>
                      <a:pt x="255" y="49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0">
                <a:extLst>
                  <a:ext uri="{FF2B5EF4-FFF2-40B4-BE49-F238E27FC236}">
                    <a16:creationId xmlns:a16="http://schemas.microsoft.com/office/drawing/2014/main" id="{D8C81E48-6F82-7723-76F5-7748F91494F1}"/>
                  </a:ext>
                </a:extLst>
              </p:cNvPr>
              <p:cNvSpPr>
                <a:spLocks/>
              </p:cNvSpPr>
              <p:nvPr/>
            </p:nvSpPr>
            <p:spPr bwMode="auto">
              <a:xfrm>
                <a:off x="10118726" y="2994025"/>
                <a:ext cx="455613" cy="2552700"/>
              </a:xfrm>
              <a:custGeom>
                <a:avLst/>
                <a:gdLst>
                  <a:gd name="T0" fmla="*/ 226 w 486"/>
                  <a:gd name="T1" fmla="*/ 2724 h 2724"/>
                  <a:gd name="T2" fmla="*/ 226 w 486"/>
                  <a:gd name="T3" fmla="*/ 2724 h 2724"/>
                  <a:gd name="T4" fmla="*/ 213 w 486"/>
                  <a:gd name="T5" fmla="*/ 2721 h 2724"/>
                  <a:gd name="T6" fmla="*/ 0 w 486"/>
                  <a:gd name="T7" fmla="*/ 5 h 2724"/>
                  <a:gd name="T8" fmla="*/ 13 w 486"/>
                  <a:gd name="T9" fmla="*/ 0 h 2724"/>
                  <a:gd name="T10" fmla="*/ 226 w 486"/>
                  <a:gd name="T11" fmla="*/ 2724 h 2724"/>
                </a:gdLst>
                <a:ahLst/>
                <a:cxnLst>
                  <a:cxn ang="0">
                    <a:pos x="T0" y="T1"/>
                  </a:cxn>
                  <a:cxn ang="0">
                    <a:pos x="T2" y="T3"/>
                  </a:cxn>
                  <a:cxn ang="0">
                    <a:pos x="T4" y="T5"/>
                  </a:cxn>
                  <a:cxn ang="0">
                    <a:pos x="T6" y="T7"/>
                  </a:cxn>
                  <a:cxn ang="0">
                    <a:pos x="T8" y="T9"/>
                  </a:cxn>
                  <a:cxn ang="0">
                    <a:pos x="T10" y="T11"/>
                  </a:cxn>
                </a:cxnLst>
                <a:rect l="0" t="0" r="r" b="b"/>
                <a:pathLst>
                  <a:path w="486" h="2724">
                    <a:moveTo>
                      <a:pt x="226" y="2724"/>
                    </a:moveTo>
                    <a:lnTo>
                      <a:pt x="226" y="2724"/>
                    </a:lnTo>
                    <a:lnTo>
                      <a:pt x="213" y="2721"/>
                    </a:lnTo>
                    <a:cubicBezTo>
                      <a:pt x="473" y="1820"/>
                      <a:pt x="397" y="856"/>
                      <a:pt x="0" y="5"/>
                    </a:cubicBezTo>
                    <a:lnTo>
                      <a:pt x="13" y="0"/>
                    </a:lnTo>
                    <a:cubicBezTo>
                      <a:pt x="410" y="853"/>
                      <a:pt x="486" y="1821"/>
                      <a:pt x="226" y="272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1">
                <a:extLst>
                  <a:ext uri="{FF2B5EF4-FFF2-40B4-BE49-F238E27FC236}">
                    <a16:creationId xmlns:a16="http://schemas.microsoft.com/office/drawing/2014/main" id="{C21BFCD4-93B6-0094-372C-D208ECC95B84}"/>
                  </a:ext>
                </a:extLst>
              </p:cNvPr>
              <p:cNvSpPr>
                <a:spLocks/>
              </p:cNvSpPr>
              <p:nvPr/>
            </p:nvSpPr>
            <p:spPr bwMode="auto">
              <a:xfrm>
                <a:off x="9650413" y="2239963"/>
                <a:ext cx="481013" cy="758825"/>
              </a:xfrm>
              <a:custGeom>
                <a:avLst/>
                <a:gdLst>
                  <a:gd name="T0" fmla="*/ 501 w 514"/>
                  <a:gd name="T1" fmla="*/ 811 h 811"/>
                  <a:gd name="T2" fmla="*/ 501 w 514"/>
                  <a:gd name="T3" fmla="*/ 811 h 811"/>
                  <a:gd name="T4" fmla="*/ 0 w 514"/>
                  <a:gd name="T5" fmla="*/ 8 h 811"/>
                  <a:gd name="T6" fmla="*/ 10 w 514"/>
                  <a:gd name="T7" fmla="*/ 0 h 811"/>
                  <a:gd name="T8" fmla="*/ 514 w 514"/>
                  <a:gd name="T9" fmla="*/ 806 h 811"/>
                  <a:gd name="T10" fmla="*/ 501 w 514"/>
                  <a:gd name="T11" fmla="*/ 811 h 811"/>
                </a:gdLst>
                <a:ahLst/>
                <a:cxnLst>
                  <a:cxn ang="0">
                    <a:pos x="T0" y="T1"/>
                  </a:cxn>
                  <a:cxn ang="0">
                    <a:pos x="T2" y="T3"/>
                  </a:cxn>
                  <a:cxn ang="0">
                    <a:pos x="T4" y="T5"/>
                  </a:cxn>
                  <a:cxn ang="0">
                    <a:pos x="T6" y="T7"/>
                  </a:cxn>
                  <a:cxn ang="0">
                    <a:pos x="T8" y="T9"/>
                  </a:cxn>
                  <a:cxn ang="0">
                    <a:pos x="T10" y="T11"/>
                  </a:cxn>
                </a:cxnLst>
                <a:rect l="0" t="0" r="r" b="b"/>
                <a:pathLst>
                  <a:path w="514" h="811">
                    <a:moveTo>
                      <a:pt x="501" y="811"/>
                    </a:moveTo>
                    <a:lnTo>
                      <a:pt x="501" y="811"/>
                    </a:lnTo>
                    <a:cubicBezTo>
                      <a:pt x="356" y="500"/>
                      <a:pt x="216" y="275"/>
                      <a:pt x="0" y="8"/>
                    </a:cubicBezTo>
                    <a:lnTo>
                      <a:pt x="10" y="0"/>
                    </a:lnTo>
                    <a:cubicBezTo>
                      <a:pt x="227" y="267"/>
                      <a:pt x="368" y="493"/>
                      <a:pt x="514" y="806"/>
                    </a:cubicBezTo>
                    <a:lnTo>
                      <a:pt x="501" y="81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2">
                <a:extLst>
                  <a:ext uri="{FF2B5EF4-FFF2-40B4-BE49-F238E27FC236}">
                    <a16:creationId xmlns:a16="http://schemas.microsoft.com/office/drawing/2014/main" id="{5801626B-E2BC-FC71-B5A2-DCFE4B6DBB85}"/>
                  </a:ext>
                </a:extLst>
              </p:cNvPr>
              <p:cNvSpPr>
                <a:spLocks/>
              </p:cNvSpPr>
              <p:nvPr/>
            </p:nvSpPr>
            <p:spPr bwMode="auto">
              <a:xfrm>
                <a:off x="6823076" y="885825"/>
                <a:ext cx="2836863" cy="1362075"/>
              </a:xfrm>
              <a:custGeom>
                <a:avLst/>
                <a:gdLst>
                  <a:gd name="T0" fmla="*/ 3020 w 3030"/>
                  <a:gd name="T1" fmla="*/ 1454 h 1454"/>
                  <a:gd name="T2" fmla="*/ 3020 w 3030"/>
                  <a:gd name="T3" fmla="*/ 1454 h 1454"/>
                  <a:gd name="T4" fmla="*/ 1680 w 3030"/>
                  <a:gd name="T5" fmla="*/ 377 h 1454"/>
                  <a:gd name="T6" fmla="*/ 0 w 3030"/>
                  <a:gd name="T7" fmla="*/ 14 h 1454"/>
                  <a:gd name="T8" fmla="*/ 0 w 3030"/>
                  <a:gd name="T9" fmla="*/ 0 h 1454"/>
                  <a:gd name="T10" fmla="*/ 1686 w 3030"/>
                  <a:gd name="T11" fmla="*/ 365 h 1454"/>
                  <a:gd name="T12" fmla="*/ 3030 w 3030"/>
                  <a:gd name="T13" fmla="*/ 1446 h 1454"/>
                  <a:gd name="T14" fmla="*/ 3020 w 3030"/>
                  <a:gd name="T15" fmla="*/ 1454 h 1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30" h="1454">
                    <a:moveTo>
                      <a:pt x="3020" y="1454"/>
                    </a:moveTo>
                    <a:lnTo>
                      <a:pt x="3020" y="1454"/>
                    </a:lnTo>
                    <a:cubicBezTo>
                      <a:pt x="2636" y="980"/>
                      <a:pt x="2185" y="618"/>
                      <a:pt x="1680" y="377"/>
                    </a:cubicBezTo>
                    <a:cubicBezTo>
                      <a:pt x="1175" y="136"/>
                      <a:pt x="610" y="14"/>
                      <a:pt x="0" y="14"/>
                    </a:cubicBezTo>
                    <a:lnTo>
                      <a:pt x="0" y="0"/>
                    </a:lnTo>
                    <a:cubicBezTo>
                      <a:pt x="612" y="0"/>
                      <a:pt x="1179" y="123"/>
                      <a:pt x="1686" y="365"/>
                    </a:cubicBezTo>
                    <a:cubicBezTo>
                      <a:pt x="2193" y="607"/>
                      <a:pt x="2645" y="970"/>
                      <a:pt x="3030" y="1446"/>
                    </a:cubicBezTo>
                    <a:lnTo>
                      <a:pt x="3020" y="145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13">
                <a:extLst>
                  <a:ext uri="{FF2B5EF4-FFF2-40B4-BE49-F238E27FC236}">
                    <a16:creationId xmlns:a16="http://schemas.microsoft.com/office/drawing/2014/main" id="{92F114A9-D326-2252-005A-2F921C62A143}"/>
                  </a:ext>
                </a:extLst>
              </p:cNvPr>
              <p:cNvSpPr>
                <a:spLocks/>
              </p:cNvSpPr>
              <p:nvPr/>
            </p:nvSpPr>
            <p:spPr bwMode="auto">
              <a:xfrm>
                <a:off x="3395663" y="1168400"/>
                <a:ext cx="3427413" cy="4378325"/>
              </a:xfrm>
              <a:custGeom>
                <a:avLst/>
                <a:gdLst>
                  <a:gd name="T0" fmla="*/ 227 w 3660"/>
                  <a:gd name="T1" fmla="*/ 4675 h 4675"/>
                  <a:gd name="T2" fmla="*/ 227 w 3660"/>
                  <a:gd name="T3" fmla="*/ 4675 h 4675"/>
                  <a:gd name="T4" fmla="*/ 257 w 3660"/>
                  <a:gd name="T5" fmla="*/ 2432 h 4675"/>
                  <a:gd name="T6" fmla="*/ 1649 w 3660"/>
                  <a:gd name="T7" fmla="*/ 615 h 4675"/>
                  <a:gd name="T8" fmla="*/ 3660 w 3660"/>
                  <a:gd name="T9" fmla="*/ 0 h 4675"/>
                  <a:gd name="T10" fmla="*/ 3660 w 3660"/>
                  <a:gd name="T11" fmla="*/ 14 h 4675"/>
                  <a:gd name="T12" fmla="*/ 1656 w 3660"/>
                  <a:gd name="T13" fmla="*/ 626 h 4675"/>
                  <a:gd name="T14" fmla="*/ 270 w 3660"/>
                  <a:gd name="T15" fmla="*/ 2436 h 4675"/>
                  <a:gd name="T16" fmla="*/ 240 w 3660"/>
                  <a:gd name="T17" fmla="*/ 4671 h 4675"/>
                  <a:gd name="T18" fmla="*/ 227 w 3660"/>
                  <a:gd name="T19" fmla="*/ 4675 h 4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4675">
                    <a:moveTo>
                      <a:pt x="227" y="4675"/>
                    </a:moveTo>
                    <a:lnTo>
                      <a:pt x="227" y="4675"/>
                    </a:lnTo>
                    <a:cubicBezTo>
                      <a:pt x="0" y="3950"/>
                      <a:pt x="10" y="3154"/>
                      <a:pt x="257" y="2432"/>
                    </a:cubicBezTo>
                    <a:cubicBezTo>
                      <a:pt x="512" y="1686"/>
                      <a:pt x="993" y="1057"/>
                      <a:pt x="1649" y="615"/>
                    </a:cubicBezTo>
                    <a:cubicBezTo>
                      <a:pt x="2254" y="207"/>
                      <a:pt x="2930" y="0"/>
                      <a:pt x="3660" y="0"/>
                    </a:cubicBezTo>
                    <a:lnTo>
                      <a:pt x="3660" y="14"/>
                    </a:lnTo>
                    <a:cubicBezTo>
                      <a:pt x="2933" y="14"/>
                      <a:pt x="2259" y="220"/>
                      <a:pt x="1656" y="626"/>
                    </a:cubicBezTo>
                    <a:cubicBezTo>
                      <a:pt x="1003" y="1067"/>
                      <a:pt x="524" y="1693"/>
                      <a:pt x="270" y="2436"/>
                    </a:cubicBezTo>
                    <a:cubicBezTo>
                      <a:pt x="24" y="3156"/>
                      <a:pt x="13" y="3949"/>
                      <a:pt x="240" y="4671"/>
                    </a:cubicBezTo>
                    <a:lnTo>
                      <a:pt x="227" y="467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14">
                <a:extLst>
                  <a:ext uri="{FF2B5EF4-FFF2-40B4-BE49-F238E27FC236}">
                    <a16:creationId xmlns:a16="http://schemas.microsoft.com/office/drawing/2014/main" id="{59797F38-B2B0-26D0-5BEB-2BAC45C999C0}"/>
                  </a:ext>
                </a:extLst>
              </p:cNvPr>
              <p:cNvSpPr>
                <a:spLocks/>
              </p:cNvSpPr>
              <p:nvPr/>
            </p:nvSpPr>
            <p:spPr bwMode="auto">
              <a:xfrm>
                <a:off x="9604376" y="2654300"/>
                <a:ext cx="739775" cy="2892425"/>
              </a:xfrm>
              <a:custGeom>
                <a:avLst/>
                <a:gdLst>
                  <a:gd name="T0" fmla="*/ 461 w 790"/>
                  <a:gd name="T1" fmla="*/ 3089 h 3089"/>
                  <a:gd name="T2" fmla="*/ 461 w 790"/>
                  <a:gd name="T3" fmla="*/ 3089 h 3089"/>
                  <a:gd name="T4" fmla="*/ 448 w 790"/>
                  <a:gd name="T5" fmla="*/ 3085 h 3089"/>
                  <a:gd name="T6" fmla="*/ 0 w 790"/>
                  <a:gd name="T7" fmla="*/ 7 h 3089"/>
                  <a:gd name="T8" fmla="*/ 11 w 790"/>
                  <a:gd name="T9" fmla="*/ 0 h 3089"/>
                  <a:gd name="T10" fmla="*/ 461 w 790"/>
                  <a:gd name="T11" fmla="*/ 3089 h 3089"/>
                </a:gdLst>
                <a:ahLst/>
                <a:cxnLst>
                  <a:cxn ang="0">
                    <a:pos x="T0" y="T1"/>
                  </a:cxn>
                  <a:cxn ang="0">
                    <a:pos x="T2" y="T3"/>
                  </a:cxn>
                  <a:cxn ang="0">
                    <a:pos x="T4" y="T5"/>
                  </a:cxn>
                  <a:cxn ang="0">
                    <a:pos x="T6" y="T7"/>
                  </a:cxn>
                  <a:cxn ang="0">
                    <a:pos x="T8" y="T9"/>
                  </a:cxn>
                  <a:cxn ang="0">
                    <a:pos x="T10" y="T11"/>
                  </a:cxn>
                </a:cxnLst>
                <a:rect l="0" t="0" r="r" b="b"/>
                <a:pathLst>
                  <a:path w="790" h="3089">
                    <a:moveTo>
                      <a:pt x="461" y="3089"/>
                    </a:moveTo>
                    <a:lnTo>
                      <a:pt x="461" y="3089"/>
                    </a:lnTo>
                    <a:lnTo>
                      <a:pt x="448" y="3085"/>
                    </a:lnTo>
                    <a:cubicBezTo>
                      <a:pt x="776" y="2038"/>
                      <a:pt x="613" y="916"/>
                      <a:pt x="0" y="7"/>
                    </a:cubicBezTo>
                    <a:lnTo>
                      <a:pt x="11" y="0"/>
                    </a:lnTo>
                    <a:cubicBezTo>
                      <a:pt x="626" y="912"/>
                      <a:pt x="790" y="2038"/>
                      <a:pt x="461" y="308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15">
                <a:extLst>
                  <a:ext uri="{FF2B5EF4-FFF2-40B4-BE49-F238E27FC236}">
                    <a16:creationId xmlns:a16="http://schemas.microsoft.com/office/drawing/2014/main" id="{B43E087A-F4EA-D8FE-3DE0-0D4A6BE8E9EB}"/>
                  </a:ext>
                </a:extLst>
              </p:cNvPr>
              <p:cNvSpPr>
                <a:spLocks/>
              </p:cNvSpPr>
              <p:nvPr/>
            </p:nvSpPr>
            <p:spPr bwMode="auto">
              <a:xfrm>
                <a:off x="8978901" y="1957388"/>
                <a:ext cx="635000" cy="703263"/>
              </a:xfrm>
              <a:custGeom>
                <a:avLst/>
                <a:gdLst>
                  <a:gd name="T0" fmla="*/ 667 w 678"/>
                  <a:gd name="T1" fmla="*/ 751 h 751"/>
                  <a:gd name="T2" fmla="*/ 667 w 678"/>
                  <a:gd name="T3" fmla="*/ 751 h 751"/>
                  <a:gd name="T4" fmla="*/ 0 w 678"/>
                  <a:gd name="T5" fmla="*/ 10 h 751"/>
                  <a:gd name="T6" fmla="*/ 8 w 678"/>
                  <a:gd name="T7" fmla="*/ 0 h 751"/>
                  <a:gd name="T8" fmla="*/ 678 w 678"/>
                  <a:gd name="T9" fmla="*/ 744 h 751"/>
                  <a:gd name="T10" fmla="*/ 667 w 678"/>
                  <a:gd name="T11" fmla="*/ 751 h 751"/>
                </a:gdLst>
                <a:ahLst/>
                <a:cxnLst>
                  <a:cxn ang="0">
                    <a:pos x="T0" y="T1"/>
                  </a:cxn>
                  <a:cxn ang="0">
                    <a:pos x="T2" y="T3"/>
                  </a:cxn>
                  <a:cxn ang="0">
                    <a:pos x="T4" y="T5"/>
                  </a:cxn>
                  <a:cxn ang="0">
                    <a:pos x="T6" y="T7"/>
                  </a:cxn>
                  <a:cxn ang="0">
                    <a:pos x="T8" y="T9"/>
                  </a:cxn>
                  <a:cxn ang="0">
                    <a:pos x="T10" y="T11"/>
                  </a:cxn>
                </a:cxnLst>
                <a:rect l="0" t="0" r="r" b="b"/>
                <a:pathLst>
                  <a:path w="678" h="751">
                    <a:moveTo>
                      <a:pt x="667" y="751"/>
                    </a:moveTo>
                    <a:lnTo>
                      <a:pt x="667" y="751"/>
                    </a:lnTo>
                    <a:cubicBezTo>
                      <a:pt x="470" y="459"/>
                      <a:pt x="270" y="237"/>
                      <a:pt x="0" y="10"/>
                    </a:cubicBezTo>
                    <a:lnTo>
                      <a:pt x="8" y="0"/>
                    </a:lnTo>
                    <a:cubicBezTo>
                      <a:pt x="280" y="228"/>
                      <a:pt x="480" y="450"/>
                      <a:pt x="678" y="744"/>
                    </a:cubicBezTo>
                    <a:lnTo>
                      <a:pt x="667" y="75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16">
                <a:extLst>
                  <a:ext uri="{FF2B5EF4-FFF2-40B4-BE49-F238E27FC236}">
                    <a16:creationId xmlns:a16="http://schemas.microsoft.com/office/drawing/2014/main" id="{A9920602-0715-BE3B-8092-C8BC17113DB5}"/>
                  </a:ext>
                </a:extLst>
              </p:cNvPr>
              <p:cNvSpPr>
                <a:spLocks/>
              </p:cNvSpPr>
              <p:nvPr/>
            </p:nvSpPr>
            <p:spPr bwMode="auto">
              <a:xfrm>
                <a:off x="6823076" y="1168400"/>
                <a:ext cx="2163763" cy="798513"/>
              </a:xfrm>
              <a:custGeom>
                <a:avLst/>
                <a:gdLst>
                  <a:gd name="T0" fmla="*/ 2304 w 2312"/>
                  <a:gd name="T1" fmla="*/ 852 h 852"/>
                  <a:gd name="T2" fmla="*/ 2304 w 2312"/>
                  <a:gd name="T3" fmla="*/ 852 h 852"/>
                  <a:gd name="T4" fmla="*/ 0 w 2312"/>
                  <a:gd name="T5" fmla="*/ 14 h 852"/>
                  <a:gd name="T6" fmla="*/ 0 w 2312"/>
                  <a:gd name="T7" fmla="*/ 0 h 852"/>
                  <a:gd name="T8" fmla="*/ 2312 w 2312"/>
                  <a:gd name="T9" fmla="*/ 842 h 852"/>
                  <a:gd name="T10" fmla="*/ 2304 w 2312"/>
                  <a:gd name="T11" fmla="*/ 852 h 852"/>
                </a:gdLst>
                <a:ahLst/>
                <a:cxnLst>
                  <a:cxn ang="0">
                    <a:pos x="T0" y="T1"/>
                  </a:cxn>
                  <a:cxn ang="0">
                    <a:pos x="T2" y="T3"/>
                  </a:cxn>
                  <a:cxn ang="0">
                    <a:pos x="T4" y="T5"/>
                  </a:cxn>
                  <a:cxn ang="0">
                    <a:pos x="T6" y="T7"/>
                  </a:cxn>
                  <a:cxn ang="0">
                    <a:pos x="T8" y="T9"/>
                  </a:cxn>
                  <a:cxn ang="0">
                    <a:pos x="T10" y="T11"/>
                  </a:cxn>
                </a:cxnLst>
                <a:rect l="0" t="0" r="r" b="b"/>
                <a:pathLst>
                  <a:path w="2312" h="852">
                    <a:moveTo>
                      <a:pt x="2304" y="852"/>
                    </a:moveTo>
                    <a:lnTo>
                      <a:pt x="2304" y="852"/>
                    </a:lnTo>
                    <a:cubicBezTo>
                      <a:pt x="1622" y="280"/>
                      <a:pt x="890" y="14"/>
                      <a:pt x="0" y="14"/>
                    </a:cubicBezTo>
                    <a:lnTo>
                      <a:pt x="0" y="0"/>
                    </a:lnTo>
                    <a:cubicBezTo>
                      <a:pt x="893" y="0"/>
                      <a:pt x="1628" y="268"/>
                      <a:pt x="2312" y="842"/>
                    </a:cubicBezTo>
                    <a:lnTo>
                      <a:pt x="2304" y="85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17">
                <a:extLst>
                  <a:ext uri="{FF2B5EF4-FFF2-40B4-BE49-F238E27FC236}">
                    <a16:creationId xmlns:a16="http://schemas.microsoft.com/office/drawing/2014/main" id="{1CEF13BA-C305-5A7C-5E0D-9C0BD7BAF47D}"/>
                  </a:ext>
                </a:extLst>
              </p:cNvPr>
              <p:cNvSpPr>
                <a:spLocks/>
              </p:cNvSpPr>
              <p:nvPr/>
            </p:nvSpPr>
            <p:spPr bwMode="auto">
              <a:xfrm>
                <a:off x="3679826" y="1452563"/>
                <a:ext cx="3143250" cy="4094163"/>
              </a:xfrm>
              <a:custGeom>
                <a:avLst/>
                <a:gdLst>
                  <a:gd name="T0" fmla="*/ 242 w 3356"/>
                  <a:gd name="T1" fmla="*/ 4372 h 4372"/>
                  <a:gd name="T2" fmla="*/ 242 w 3356"/>
                  <a:gd name="T3" fmla="*/ 4372 h 4372"/>
                  <a:gd name="T4" fmla="*/ 198 w 3356"/>
                  <a:gd name="T5" fmla="*/ 2355 h 4372"/>
                  <a:gd name="T6" fmla="*/ 1373 w 3356"/>
                  <a:gd name="T7" fmla="*/ 663 h 4372"/>
                  <a:gd name="T8" fmla="*/ 3356 w 3356"/>
                  <a:gd name="T9" fmla="*/ 0 h 4372"/>
                  <a:gd name="T10" fmla="*/ 3356 w 3356"/>
                  <a:gd name="T11" fmla="*/ 13 h 4372"/>
                  <a:gd name="T12" fmla="*/ 1381 w 3356"/>
                  <a:gd name="T13" fmla="*/ 674 h 4372"/>
                  <a:gd name="T14" fmla="*/ 211 w 3356"/>
                  <a:gd name="T15" fmla="*/ 2359 h 4372"/>
                  <a:gd name="T16" fmla="*/ 254 w 3356"/>
                  <a:gd name="T17" fmla="*/ 4367 h 4372"/>
                  <a:gd name="T18" fmla="*/ 242 w 3356"/>
                  <a:gd name="T19" fmla="*/ 4372 h 4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56" h="4372">
                    <a:moveTo>
                      <a:pt x="242" y="4372"/>
                    </a:moveTo>
                    <a:lnTo>
                      <a:pt x="242" y="4372"/>
                    </a:lnTo>
                    <a:cubicBezTo>
                      <a:pt x="16" y="3719"/>
                      <a:pt x="0" y="3021"/>
                      <a:pt x="198" y="2355"/>
                    </a:cubicBezTo>
                    <a:cubicBezTo>
                      <a:pt x="399" y="1676"/>
                      <a:pt x="806" y="1091"/>
                      <a:pt x="1373" y="663"/>
                    </a:cubicBezTo>
                    <a:cubicBezTo>
                      <a:pt x="1958" y="223"/>
                      <a:pt x="2625" y="0"/>
                      <a:pt x="3356" y="0"/>
                    </a:cubicBezTo>
                    <a:lnTo>
                      <a:pt x="3356" y="13"/>
                    </a:lnTo>
                    <a:cubicBezTo>
                      <a:pt x="2628" y="13"/>
                      <a:pt x="1963" y="235"/>
                      <a:pt x="1381" y="674"/>
                    </a:cubicBezTo>
                    <a:cubicBezTo>
                      <a:pt x="816" y="1100"/>
                      <a:pt x="411" y="1682"/>
                      <a:pt x="211" y="2359"/>
                    </a:cubicBezTo>
                    <a:cubicBezTo>
                      <a:pt x="14" y="3022"/>
                      <a:pt x="29" y="3717"/>
                      <a:pt x="254" y="4367"/>
                    </a:cubicBezTo>
                    <a:lnTo>
                      <a:pt x="242" y="437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18">
                <a:extLst>
                  <a:ext uri="{FF2B5EF4-FFF2-40B4-BE49-F238E27FC236}">
                    <a16:creationId xmlns:a16="http://schemas.microsoft.com/office/drawing/2014/main" id="{83A181A6-EFD0-E329-27C4-541645CB9F6C}"/>
                  </a:ext>
                </a:extLst>
              </p:cNvPr>
              <p:cNvSpPr>
                <a:spLocks/>
              </p:cNvSpPr>
              <p:nvPr/>
            </p:nvSpPr>
            <p:spPr bwMode="auto">
              <a:xfrm>
                <a:off x="9275763" y="2679700"/>
                <a:ext cx="796925" cy="2862263"/>
              </a:xfrm>
              <a:custGeom>
                <a:avLst/>
                <a:gdLst>
                  <a:gd name="T0" fmla="*/ 494 w 851"/>
                  <a:gd name="T1" fmla="*/ 3056 h 3056"/>
                  <a:gd name="T2" fmla="*/ 494 w 851"/>
                  <a:gd name="T3" fmla="*/ 3056 h 3056"/>
                  <a:gd name="T4" fmla="*/ 482 w 851"/>
                  <a:gd name="T5" fmla="*/ 3052 h 3056"/>
                  <a:gd name="T6" fmla="*/ 0 w 851"/>
                  <a:gd name="T7" fmla="*/ 8 h 3056"/>
                  <a:gd name="T8" fmla="*/ 10 w 851"/>
                  <a:gd name="T9" fmla="*/ 0 h 3056"/>
                  <a:gd name="T10" fmla="*/ 494 w 851"/>
                  <a:gd name="T11" fmla="*/ 3056 h 3056"/>
                </a:gdLst>
                <a:ahLst/>
                <a:cxnLst>
                  <a:cxn ang="0">
                    <a:pos x="T0" y="T1"/>
                  </a:cxn>
                  <a:cxn ang="0">
                    <a:pos x="T2" y="T3"/>
                  </a:cxn>
                  <a:cxn ang="0">
                    <a:pos x="T4" y="T5"/>
                  </a:cxn>
                  <a:cxn ang="0">
                    <a:pos x="T6" y="T7"/>
                  </a:cxn>
                  <a:cxn ang="0">
                    <a:pos x="T8" y="T9"/>
                  </a:cxn>
                  <a:cxn ang="0">
                    <a:pos x="T10" y="T11"/>
                  </a:cxn>
                </a:cxnLst>
                <a:rect l="0" t="0" r="r" b="b"/>
                <a:pathLst>
                  <a:path w="851" h="3056">
                    <a:moveTo>
                      <a:pt x="494" y="3056"/>
                    </a:moveTo>
                    <a:lnTo>
                      <a:pt x="494" y="3056"/>
                    </a:lnTo>
                    <a:lnTo>
                      <a:pt x="482" y="3052"/>
                    </a:lnTo>
                    <a:cubicBezTo>
                      <a:pt x="837" y="2018"/>
                      <a:pt x="657" y="880"/>
                      <a:pt x="0" y="8"/>
                    </a:cubicBezTo>
                    <a:lnTo>
                      <a:pt x="10" y="0"/>
                    </a:lnTo>
                    <a:cubicBezTo>
                      <a:pt x="670" y="876"/>
                      <a:pt x="851" y="2018"/>
                      <a:pt x="494" y="305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19">
                <a:extLst>
                  <a:ext uri="{FF2B5EF4-FFF2-40B4-BE49-F238E27FC236}">
                    <a16:creationId xmlns:a16="http://schemas.microsoft.com/office/drawing/2014/main" id="{91F2AD11-6B6E-21B5-60E4-5EA623AB28FD}"/>
                  </a:ext>
                </a:extLst>
              </p:cNvPr>
              <p:cNvSpPr>
                <a:spLocks/>
              </p:cNvSpPr>
              <p:nvPr/>
            </p:nvSpPr>
            <p:spPr bwMode="auto">
              <a:xfrm>
                <a:off x="8670926" y="2073275"/>
                <a:ext cx="614363" cy="614363"/>
              </a:xfrm>
              <a:custGeom>
                <a:avLst/>
                <a:gdLst>
                  <a:gd name="T0" fmla="*/ 646 w 656"/>
                  <a:gd name="T1" fmla="*/ 656 h 656"/>
                  <a:gd name="T2" fmla="*/ 646 w 656"/>
                  <a:gd name="T3" fmla="*/ 656 h 656"/>
                  <a:gd name="T4" fmla="*/ 0 w 656"/>
                  <a:gd name="T5" fmla="*/ 11 h 656"/>
                  <a:gd name="T6" fmla="*/ 8 w 656"/>
                  <a:gd name="T7" fmla="*/ 0 h 656"/>
                  <a:gd name="T8" fmla="*/ 656 w 656"/>
                  <a:gd name="T9" fmla="*/ 648 h 656"/>
                  <a:gd name="T10" fmla="*/ 646 w 656"/>
                  <a:gd name="T11" fmla="*/ 656 h 656"/>
                </a:gdLst>
                <a:ahLst/>
                <a:cxnLst>
                  <a:cxn ang="0">
                    <a:pos x="T0" y="T1"/>
                  </a:cxn>
                  <a:cxn ang="0">
                    <a:pos x="T2" y="T3"/>
                  </a:cxn>
                  <a:cxn ang="0">
                    <a:pos x="T4" y="T5"/>
                  </a:cxn>
                  <a:cxn ang="0">
                    <a:pos x="T6" y="T7"/>
                  </a:cxn>
                  <a:cxn ang="0">
                    <a:pos x="T8" y="T9"/>
                  </a:cxn>
                  <a:cxn ang="0">
                    <a:pos x="T10" y="T11"/>
                  </a:cxn>
                </a:cxnLst>
                <a:rect l="0" t="0" r="r" b="b"/>
                <a:pathLst>
                  <a:path w="656" h="656">
                    <a:moveTo>
                      <a:pt x="646" y="656"/>
                    </a:moveTo>
                    <a:lnTo>
                      <a:pt x="646" y="656"/>
                    </a:lnTo>
                    <a:cubicBezTo>
                      <a:pt x="451" y="398"/>
                      <a:pt x="258" y="205"/>
                      <a:pt x="0" y="11"/>
                    </a:cubicBezTo>
                    <a:lnTo>
                      <a:pt x="8" y="0"/>
                    </a:lnTo>
                    <a:cubicBezTo>
                      <a:pt x="267" y="195"/>
                      <a:pt x="461" y="389"/>
                      <a:pt x="656" y="648"/>
                    </a:cubicBezTo>
                    <a:lnTo>
                      <a:pt x="646" y="65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0">
                <a:extLst>
                  <a:ext uri="{FF2B5EF4-FFF2-40B4-BE49-F238E27FC236}">
                    <a16:creationId xmlns:a16="http://schemas.microsoft.com/office/drawing/2014/main" id="{3B960CE5-4418-61B8-C396-58DA406EA7C3}"/>
                  </a:ext>
                </a:extLst>
              </p:cNvPr>
              <p:cNvSpPr>
                <a:spLocks/>
              </p:cNvSpPr>
              <p:nvPr/>
            </p:nvSpPr>
            <p:spPr bwMode="auto">
              <a:xfrm>
                <a:off x="6823076" y="1452563"/>
                <a:ext cx="1855788" cy="630238"/>
              </a:xfrm>
              <a:custGeom>
                <a:avLst/>
                <a:gdLst>
                  <a:gd name="T0" fmla="*/ 1975 w 1983"/>
                  <a:gd name="T1" fmla="*/ 674 h 674"/>
                  <a:gd name="T2" fmla="*/ 1975 w 1983"/>
                  <a:gd name="T3" fmla="*/ 674 h 674"/>
                  <a:gd name="T4" fmla="*/ 0 w 1983"/>
                  <a:gd name="T5" fmla="*/ 13 h 674"/>
                  <a:gd name="T6" fmla="*/ 0 w 1983"/>
                  <a:gd name="T7" fmla="*/ 0 h 674"/>
                  <a:gd name="T8" fmla="*/ 1983 w 1983"/>
                  <a:gd name="T9" fmla="*/ 663 h 674"/>
                  <a:gd name="T10" fmla="*/ 1975 w 1983"/>
                  <a:gd name="T11" fmla="*/ 674 h 674"/>
                </a:gdLst>
                <a:ahLst/>
                <a:cxnLst>
                  <a:cxn ang="0">
                    <a:pos x="T0" y="T1"/>
                  </a:cxn>
                  <a:cxn ang="0">
                    <a:pos x="T2" y="T3"/>
                  </a:cxn>
                  <a:cxn ang="0">
                    <a:pos x="T4" y="T5"/>
                  </a:cxn>
                  <a:cxn ang="0">
                    <a:pos x="T6" y="T7"/>
                  </a:cxn>
                  <a:cxn ang="0">
                    <a:pos x="T8" y="T9"/>
                  </a:cxn>
                  <a:cxn ang="0">
                    <a:pos x="T10" y="T11"/>
                  </a:cxn>
                </a:cxnLst>
                <a:rect l="0" t="0" r="r" b="b"/>
                <a:pathLst>
                  <a:path w="1983" h="674">
                    <a:moveTo>
                      <a:pt x="1975" y="674"/>
                    </a:moveTo>
                    <a:lnTo>
                      <a:pt x="1975" y="674"/>
                    </a:lnTo>
                    <a:cubicBezTo>
                      <a:pt x="1377" y="223"/>
                      <a:pt x="749" y="13"/>
                      <a:pt x="0" y="13"/>
                    </a:cubicBezTo>
                    <a:lnTo>
                      <a:pt x="0" y="0"/>
                    </a:lnTo>
                    <a:cubicBezTo>
                      <a:pt x="752" y="0"/>
                      <a:pt x="1382" y="210"/>
                      <a:pt x="1983" y="663"/>
                    </a:cubicBezTo>
                    <a:lnTo>
                      <a:pt x="1975" y="67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1">
                <a:extLst>
                  <a:ext uri="{FF2B5EF4-FFF2-40B4-BE49-F238E27FC236}">
                    <a16:creationId xmlns:a16="http://schemas.microsoft.com/office/drawing/2014/main" id="{CDE0A01F-87A9-A8E2-A745-37B41B18B370}"/>
                  </a:ext>
                </a:extLst>
              </p:cNvPr>
              <p:cNvSpPr>
                <a:spLocks/>
              </p:cNvSpPr>
              <p:nvPr/>
            </p:nvSpPr>
            <p:spPr bwMode="auto">
              <a:xfrm>
                <a:off x="3957638" y="1735138"/>
                <a:ext cx="2865438" cy="3829050"/>
              </a:xfrm>
              <a:custGeom>
                <a:avLst/>
                <a:gdLst>
                  <a:gd name="T0" fmla="*/ 276 w 3059"/>
                  <a:gd name="T1" fmla="*/ 4089 h 4089"/>
                  <a:gd name="T2" fmla="*/ 276 w 3059"/>
                  <a:gd name="T3" fmla="*/ 4089 h 4089"/>
                  <a:gd name="T4" fmla="*/ 214 w 3059"/>
                  <a:gd name="T5" fmla="*/ 2068 h 4089"/>
                  <a:gd name="T6" fmla="*/ 3059 w 3059"/>
                  <a:gd name="T7" fmla="*/ 0 h 4089"/>
                  <a:gd name="T8" fmla="*/ 3059 w 3059"/>
                  <a:gd name="T9" fmla="*/ 14 h 4089"/>
                  <a:gd name="T10" fmla="*/ 227 w 3059"/>
                  <a:gd name="T11" fmla="*/ 2072 h 4089"/>
                  <a:gd name="T12" fmla="*/ 288 w 3059"/>
                  <a:gd name="T13" fmla="*/ 4084 h 4089"/>
                  <a:gd name="T14" fmla="*/ 276 w 3059"/>
                  <a:gd name="T15" fmla="*/ 4089 h 40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9" h="4089">
                    <a:moveTo>
                      <a:pt x="276" y="4089"/>
                    </a:moveTo>
                    <a:lnTo>
                      <a:pt x="276" y="4089"/>
                    </a:lnTo>
                    <a:cubicBezTo>
                      <a:pt x="22" y="3445"/>
                      <a:pt x="0" y="2727"/>
                      <a:pt x="214" y="2068"/>
                    </a:cubicBezTo>
                    <a:cubicBezTo>
                      <a:pt x="622" y="812"/>
                      <a:pt x="1739" y="0"/>
                      <a:pt x="3059" y="0"/>
                    </a:cubicBezTo>
                    <a:lnTo>
                      <a:pt x="3059" y="14"/>
                    </a:lnTo>
                    <a:cubicBezTo>
                      <a:pt x="1745" y="14"/>
                      <a:pt x="633" y="822"/>
                      <a:pt x="227" y="2072"/>
                    </a:cubicBezTo>
                    <a:cubicBezTo>
                      <a:pt x="13" y="2728"/>
                      <a:pt x="35" y="3443"/>
                      <a:pt x="288" y="4084"/>
                    </a:cubicBezTo>
                    <a:lnTo>
                      <a:pt x="276" y="408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2">
                <a:extLst>
                  <a:ext uri="{FF2B5EF4-FFF2-40B4-BE49-F238E27FC236}">
                    <a16:creationId xmlns:a16="http://schemas.microsoft.com/office/drawing/2014/main" id="{9D2DFFB9-515B-4C71-8E9A-B43DFF6E6840}"/>
                  </a:ext>
                </a:extLst>
              </p:cNvPr>
              <p:cNvSpPr>
                <a:spLocks/>
              </p:cNvSpPr>
              <p:nvPr/>
            </p:nvSpPr>
            <p:spPr bwMode="auto">
              <a:xfrm>
                <a:off x="7680820" y="1870568"/>
                <a:ext cx="2033588" cy="3673475"/>
              </a:xfrm>
              <a:custGeom>
                <a:avLst/>
                <a:gdLst>
                  <a:gd name="T0" fmla="*/ 1871 w 2172"/>
                  <a:gd name="T1" fmla="*/ 3923 h 3923"/>
                  <a:gd name="T2" fmla="*/ 1871 w 2172"/>
                  <a:gd name="T3" fmla="*/ 3923 h 3923"/>
                  <a:gd name="T4" fmla="*/ 1859 w 2172"/>
                  <a:gd name="T5" fmla="*/ 3918 h 3923"/>
                  <a:gd name="T6" fmla="*/ 1913 w 2172"/>
                  <a:gd name="T7" fmla="*/ 3766 h 3923"/>
                  <a:gd name="T8" fmla="*/ 1734 w 2172"/>
                  <a:gd name="T9" fmla="*/ 1493 h 3923"/>
                  <a:gd name="T10" fmla="*/ 0 w 2172"/>
                  <a:gd name="T11" fmla="*/ 13 h 3923"/>
                  <a:gd name="T12" fmla="*/ 5 w 2172"/>
                  <a:gd name="T13" fmla="*/ 0 h 3923"/>
                  <a:gd name="T14" fmla="*/ 1746 w 2172"/>
                  <a:gd name="T15" fmla="*/ 1487 h 3923"/>
                  <a:gd name="T16" fmla="*/ 1925 w 2172"/>
                  <a:gd name="T17" fmla="*/ 3770 h 3923"/>
                  <a:gd name="T18" fmla="*/ 1871 w 2172"/>
                  <a:gd name="T19" fmla="*/ 3923 h 3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2" h="3923">
                    <a:moveTo>
                      <a:pt x="1871" y="3923"/>
                    </a:moveTo>
                    <a:lnTo>
                      <a:pt x="1871" y="3923"/>
                    </a:lnTo>
                    <a:lnTo>
                      <a:pt x="1859" y="3918"/>
                    </a:lnTo>
                    <a:cubicBezTo>
                      <a:pt x="1878" y="3868"/>
                      <a:pt x="1896" y="3817"/>
                      <a:pt x="1913" y="3766"/>
                    </a:cubicBezTo>
                    <a:cubicBezTo>
                      <a:pt x="2159" y="3009"/>
                      <a:pt x="2095" y="2202"/>
                      <a:pt x="1734" y="1493"/>
                    </a:cubicBezTo>
                    <a:cubicBezTo>
                      <a:pt x="1373" y="784"/>
                      <a:pt x="757" y="258"/>
                      <a:pt x="0" y="13"/>
                    </a:cubicBezTo>
                    <a:lnTo>
                      <a:pt x="5" y="0"/>
                    </a:lnTo>
                    <a:cubicBezTo>
                      <a:pt x="765" y="247"/>
                      <a:pt x="1383" y="775"/>
                      <a:pt x="1746" y="1487"/>
                    </a:cubicBezTo>
                    <a:cubicBezTo>
                      <a:pt x="2109" y="2199"/>
                      <a:pt x="2172" y="3010"/>
                      <a:pt x="1925" y="3770"/>
                    </a:cubicBezTo>
                    <a:cubicBezTo>
                      <a:pt x="1909" y="3821"/>
                      <a:pt x="1890" y="3872"/>
                      <a:pt x="1871" y="392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23">
                <a:extLst>
                  <a:ext uri="{FF2B5EF4-FFF2-40B4-BE49-F238E27FC236}">
                    <a16:creationId xmlns:a16="http://schemas.microsoft.com/office/drawing/2014/main" id="{DF00424D-CDBD-4BFD-021E-437780218E41}"/>
                  </a:ext>
                </a:extLst>
              </p:cNvPr>
              <p:cNvSpPr>
                <a:spLocks/>
              </p:cNvSpPr>
              <p:nvPr/>
            </p:nvSpPr>
            <p:spPr bwMode="auto">
              <a:xfrm>
                <a:off x="7591426" y="1843088"/>
                <a:ext cx="96838" cy="41275"/>
              </a:xfrm>
              <a:custGeom>
                <a:avLst/>
                <a:gdLst>
                  <a:gd name="T0" fmla="*/ 99 w 104"/>
                  <a:gd name="T1" fmla="*/ 44 h 44"/>
                  <a:gd name="T2" fmla="*/ 99 w 104"/>
                  <a:gd name="T3" fmla="*/ 44 h 44"/>
                  <a:gd name="T4" fmla="*/ 0 w 104"/>
                  <a:gd name="T5" fmla="*/ 13 h 44"/>
                  <a:gd name="T6" fmla="*/ 4 w 104"/>
                  <a:gd name="T7" fmla="*/ 0 h 44"/>
                  <a:gd name="T8" fmla="*/ 104 w 104"/>
                  <a:gd name="T9" fmla="*/ 31 h 44"/>
                  <a:gd name="T10" fmla="*/ 99 w 104"/>
                  <a:gd name="T11" fmla="*/ 44 h 44"/>
                </a:gdLst>
                <a:ahLst/>
                <a:cxnLst>
                  <a:cxn ang="0">
                    <a:pos x="T0" y="T1"/>
                  </a:cxn>
                  <a:cxn ang="0">
                    <a:pos x="T2" y="T3"/>
                  </a:cxn>
                  <a:cxn ang="0">
                    <a:pos x="T4" y="T5"/>
                  </a:cxn>
                  <a:cxn ang="0">
                    <a:pos x="T6" y="T7"/>
                  </a:cxn>
                  <a:cxn ang="0">
                    <a:pos x="T8" y="T9"/>
                  </a:cxn>
                  <a:cxn ang="0">
                    <a:pos x="T10" y="T11"/>
                  </a:cxn>
                </a:cxnLst>
                <a:rect l="0" t="0" r="r" b="b"/>
                <a:pathLst>
                  <a:path w="104" h="44">
                    <a:moveTo>
                      <a:pt x="99" y="44"/>
                    </a:moveTo>
                    <a:lnTo>
                      <a:pt x="99" y="44"/>
                    </a:lnTo>
                    <a:cubicBezTo>
                      <a:pt x="76" y="36"/>
                      <a:pt x="24" y="20"/>
                      <a:pt x="0" y="13"/>
                    </a:cubicBezTo>
                    <a:lnTo>
                      <a:pt x="4" y="0"/>
                    </a:lnTo>
                    <a:cubicBezTo>
                      <a:pt x="28" y="7"/>
                      <a:pt x="80" y="23"/>
                      <a:pt x="104" y="31"/>
                    </a:cubicBezTo>
                    <a:lnTo>
                      <a:pt x="99" y="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24">
                <a:extLst>
                  <a:ext uri="{FF2B5EF4-FFF2-40B4-BE49-F238E27FC236}">
                    <a16:creationId xmlns:a16="http://schemas.microsoft.com/office/drawing/2014/main" id="{85AE1711-066D-6840-0596-D13FA30A26F5}"/>
                  </a:ext>
                </a:extLst>
              </p:cNvPr>
              <p:cNvSpPr>
                <a:spLocks/>
              </p:cNvSpPr>
              <p:nvPr/>
            </p:nvSpPr>
            <p:spPr bwMode="auto">
              <a:xfrm>
                <a:off x="6823076" y="1735138"/>
                <a:ext cx="771525" cy="120650"/>
              </a:xfrm>
              <a:custGeom>
                <a:avLst/>
                <a:gdLst>
                  <a:gd name="T0" fmla="*/ 821 w 825"/>
                  <a:gd name="T1" fmla="*/ 129 h 129"/>
                  <a:gd name="T2" fmla="*/ 821 w 825"/>
                  <a:gd name="T3" fmla="*/ 129 h 129"/>
                  <a:gd name="T4" fmla="*/ 0 w 825"/>
                  <a:gd name="T5" fmla="*/ 14 h 129"/>
                  <a:gd name="T6" fmla="*/ 0 w 825"/>
                  <a:gd name="T7" fmla="*/ 0 h 129"/>
                  <a:gd name="T8" fmla="*/ 825 w 825"/>
                  <a:gd name="T9" fmla="*/ 116 h 129"/>
                  <a:gd name="T10" fmla="*/ 821 w 825"/>
                  <a:gd name="T11" fmla="*/ 129 h 129"/>
                </a:gdLst>
                <a:ahLst/>
                <a:cxnLst>
                  <a:cxn ang="0">
                    <a:pos x="T0" y="T1"/>
                  </a:cxn>
                  <a:cxn ang="0">
                    <a:pos x="T2" y="T3"/>
                  </a:cxn>
                  <a:cxn ang="0">
                    <a:pos x="T4" y="T5"/>
                  </a:cxn>
                  <a:cxn ang="0">
                    <a:pos x="T6" y="T7"/>
                  </a:cxn>
                  <a:cxn ang="0">
                    <a:pos x="T8" y="T9"/>
                  </a:cxn>
                  <a:cxn ang="0">
                    <a:pos x="T10" y="T11"/>
                  </a:cxn>
                </a:cxnLst>
                <a:rect l="0" t="0" r="r" b="b"/>
                <a:pathLst>
                  <a:path w="825" h="129">
                    <a:moveTo>
                      <a:pt x="821" y="129"/>
                    </a:moveTo>
                    <a:lnTo>
                      <a:pt x="821" y="129"/>
                    </a:lnTo>
                    <a:cubicBezTo>
                      <a:pt x="528" y="45"/>
                      <a:pt x="305" y="14"/>
                      <a:pt x="0" y="14"/>
                    </a:cubicBezTo>
                    <a:lnTo>
                      <a:pt x="0" y="0"/>
                    </a:lnTo>
                    <a:cubicBezTo>
                      <a:pt x="307" y="0"/>
                      <a:pt x="530" y="32"/>
                      <a:pt x="825" y="116"/>
                    </a:cubicBezTo>
                    <a:lnTo>
                      <a:pt x="821" y="1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5">
                <a:extLst>
                  <a:ext uri="{FF2B5EF4-FFF2-40B4-BE49-F238E27FC236}">
                    <a16:creationId xmlns:a16="http://schemas.microsoft.com/office/drawing/2014/main" id="{C1E7A0EC-277D-99BB-8FE1-28499F1AB2BE}"/>
                  </a:ext>
                </a:extLst>
              </p:cNvPr>
              <p:cNvSpPr>
                <a:spLocks/>
              </p:cNvSpPr>
              <p:nvPr/>
            </p:nvSpPr>
            <p:spPr bwMode="auto">
              <a:xfrm>
                <a:off x="4254501" y="2019300"/>
                <a:ext cx="2568575" cy="3508375"/>
              </a:xfrm>
              <a:custGeom>
                <a:avLst/>
                <a:gdLst>
                  <a:gd name="T0" fmla="*/ 270 w 2743"/>
                  <a:gd name="T1" fmla="*/ 3746 h 3746"/>
                  <a:gd name="T2" fmla="*/ 270 w 2743"/>
                  <a:gd name="T3" fmla="*/ 3746 h 3746"/>
                  <a:gd name="T4" fmla="*/ 103 w 2743"/>
                  <a:gd name="T5" fmla="*/ 2176 h 3746"/>
                  <a:gd name="T6" fmla="*/ 1029 w 2743"/>
                  <a:gd name="T7" fmla="*/ 610 h 3746"/>
                  <a:gd name="T8" fmla="*/ 2743 w 2743"/>
                  <a:gd name="T9" fmla="*/ 0 h 3746"/>
                  <a:gd name="T10" fmla="*/ 2743 w 2743"/>
                  <a:gd name="T11" fmla="*/ 13 h 3746"/>
                  <a:gd name="T12" fmla="*/ 1038 w 2743"/>
                  <a:gd name="T13" fmla="*/ 620 h 3746"/>
                  <a:gd name="T14" fmla="*/ 116 w 2743"/>
                  <a:gd name="T15" fmla="*/ 2179 h 3746"/>
                  <a:gd name="T16" fmla="*/ 282 w 2743"/>
                  <a:gd name="T17" fmla="*/ 3741 h 3746"/>
                  <a:gd name="T18" fmla="*/ 270 w 2743"/>
                  <a:gd name="T19" fmla="*/ 3746 h 3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3" h="3746">
                    <a:moveTo>
                      <a:pt x="270" y="3746"/>
                    </a:moveTo>
                    <a:lnTo>
                      <a:pt x="270" y="3746"/>
                    </a:lnTo>
                    <a:cubicBezTo>
                      <a:pt x="57" y="3251"/>
                      <a:pt x="0" y="2708"/>
                      <a:pt x="103" y="2176"/>
                    </a:cubicBezTo>
                    <a:cubicBezTo>
                      <a:pt x="223" y="1560"/>
                      <a:pt x="552" y="1003"/>
                      <a:pt x="1029" y="610"/>
                    </a:cubicBezTo>
                    <a:cubicBezTo>
                      <a:pt x="1507" y="216"/>
                      <a:pt x="2115" y="0"/>
                      <a:pt x="2743" y="0"/>
                    </a:cubicBezTo>
                    <a:lnTo>
                      <a:pt x="2743" y="13"/>
                    </a:lnTo>
                    <a:cubicBezTo>
                      <a:pt x="2118" y="13"/>
                      <a:pt x="1513" y="229"/>
                      <a:pt x="1038" y="620"/>
                    </a:cubicBezTo>
                    <a:cubicBezTo>
                      <a:pt x="562" y="1012"/>
                      <a:pt x="235" y="1565"/>
                      <a:pt x="116" y="2179"/>
                    </a:cubicBezTo>
                    <a:cubicBezTo>
                      <a:pt x="13" y="2707"/>
                      <a:pt x="71" y="3248"/>
                      <a:pt x="282" y="3741"/>
                    </a:cubicBezTo>
                    <a:lnTo>
                      <a:pt x="270" y="37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26">
                <a:extLst>
                  <a:ext uri="{FF2B5EF4-FFF2-40B4-BE49-F238E27FC236}">
                    <a16:creationId xmlns:a16="http://schemas.microsoft.com/office/drawing/2014/main" id="{67161F62-201A-94B5-5872-52E84BBB1278}"/>
                  </a:ext>
                </a:extLst>
              </p:cNvPr>
              <p:cNvSpPr>
                <a:spLocks/>
              </p:cNvSpPr>
              <p:nvPr/>
            </p:nvSpPr>
            <p:spPr bwMode="auto">
              <a:xfrm>
                <a:off x="7300913" y="2065338"/>
                <a:ext cx="2120900" cy="3481388"/>
              </a:xfrm>
              <a:custGeom>
                <a:avLst/>
                <a:gdLst>
                  <a:gd name="T0" fmla="*/ 1954 w 2266"/>
                  <a:gd name="T1" fmla="*/ 3718 h 3718"/>
                  <a:gd name="T2" fmla="*/ 1954 w 2266"/>
                  <a:gd name="T3" fmla="*/ 3718 h 3718"/>
                  <a:gd name="T4" fmla="*/ 1942 w 2266"/>
                  <a:gd name="T5" fmla="*/ 3713 h 3718"/>
                  <a:gd name="T6" fmla="*/ 2116 w 2266"/>
                  <a:gd name="T7" fmla="*/ 3151 h 3718"/>
                  <a:gd name="T8" fmla="*/ 1708 w 2266"/>
                  <a:gd name="T9" fmla="*/ 1144 h 3718"/>
                  <a:gd name="T10" fmla="*/ 0 w 2266"/>
                  <a:gd name="T11" fmla="*/ 13 h 3718"/>
                  <a:gd name="T12" fmla="*/ 2 w 2266"/>
                  <a:gd name="T13" fmla="*/ 0 h 3718"/>
                  <a:gd name="T14" fmla="*/ 1719 w 2266"/>
                  <a:gd name="T15" fmla="*/ 1136 h 3718"/>
                  <a:gd name="T16" fmla="*/ 2129 w 2266"/>
                  <a:gd name="T17" fmla="*/ 3153 h 3718"/>
                  <a:gd name="T18" fmla="*/ 1954 w 2266"/>
                  <a:gd name="T19" fmla="*/ 3718 h 3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6" h="3718">
                    <a:moveTo>
                      <a:pt x="1954" y="3718"/>
                    </a:moveTo>
                    <a:lnTo>
                      <a:pt x="1954" y="3718"/>
                    </a:lnTo>
                    <a:lnTo>
                      <a:pt x="1942" y="3713"/>
                    </a:lnTo>
                    <a:cubicBezTo>
                      <a:pt x="2020" y="3534"/>
                      <a:pt x="2079" y="3345"/>
                      <a:pt x="2116" y="3151"/>
                    </a:cubicBezTo>
                    <a:cubicBezTo>
                      <a:pt x="2253" y="2449"/>
                      <a:pt x="2108" y="1736"/>
                      <a:pt x="1708" y="1144"/>
                    </a:cubicBezTo>
                    <a:cubicBezTo>
                      <a:pt x="1308" y="551"/>
                      <a:pt x="702" y="149"/>
                      <a:pt x="0" y="13"/>
                    </a:cubicBezTo>
                    <a:lnTo>
                      <a:pt x="2" y="0"/>
                    </a:lnTo>
                    <a:cubicBezTo>
                      <a:pt x="708" y="137"/>
                      <a:pt x="1317" y="541"/>
                      <a:pt x="1719" y="1136"/>
                    </a:cubicBezTo>
                    <a:cubicBezTo>
                      <a:pt x="2121" y="1732"/>
                      <a:pt x="2266" y="2448"/>
                      <a:pt x="2129" y="3153"/>
                    </a:cubicBezTo>
                    <a:cubicBezTo>
                      <a:pt x="2091" y="3348"/>
                      <a:pt x="2032" y="3538"/>
                      <a:pt x="1954" y="371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27">
                <a:extLst>
                  <a:ext uri="{FF2B5EF4-FFF2-40B4-BE49-F238E27FC236}">
                    <a16:creationId xmlns:a16="http://schemas.microsoft.com/office/drawing/2014/main" id="{8A5B4FE5-5461-955E-CA07-E927CBFC954A}"/>
                  </a:ext>
                </a:extLst>
              </p:cNvPr>
              <p:cNvSpPr>
                <a:spLocks/>
              </p:cNvSpPr>
              <p:nvPr/>
            </p:nvSpPr>
            <p:spPr bwMode="auto">
              <a:xfrm>
                <a:off x="7215188" y="2049463"/>
                <a:ext cx="87313" cy="26988"/>
              </a:xfrm>
              <a:custGeom>
                <a:avLst/>
                <a:gdLst>
                  <a:gd name="T0" fmla="*/ 92 w 94"/>
                  <a:gd name="T1" fmla="*/ 29 h 29"/>
                  <a:gd name="T2" fmla="*/ 92 w 94"/>
                  <a:gd name="T3" fmla="*/ 29 h 29"/>
                  <a:gd name="T4" fmla="*/ 0 w 94"/>
                  <a:gd name="T5" fmla="*/ 13 h 29"/>
                  <a:gd name="T6" fmla="*/ 2 w 94"/>
                  <a:gd name="T7" fmla="*/ 0 h 29"/>
                  <a:gd name="T8" fmla="*/ 94 w 94"/>
                  <a:gd name="T9" fmla="*/ 16 h 29"/>
                  <a:gd name="T10" fmla="*/ 92 w 94"/>
                  <a:gd name="T11" fmla="*/ 29 h 29"/>
                </a:gdLst>
                <a:ahLst/>
                <a:cxnLst>
                  <a:cxn ang="0">
                    <a:pos x="T0" y="T1"/>
                  </a:cxn>
                  <a:cxn ang="0">
                    <a:pos x="T2" y="T3"/>
                  </a:cxn>
                  <a:cxn ang="0">
                    <a:pos x="T4" y="T5"/>
                  </a:cxn>
                  <a:cxn ang="0">
                    <a:pos x="T6" y="T7"/>
                  </a:cxn>
                  <a:cxn ang="0">
                    <a:pos x="T8" y="T9"/>
                  </a:cxn>
                  <a:cxn ang="0">
                    <a:pos x="T10" y="T11"/>
                  </a:cxn>
                </a:cxnLst>
                <a:rect l="0" t="0" r="r" b="b"/>
                <a:pathLst>
                  <a:path w="94" h="29">
                    <a:moveTo>
                      <a:pt x="92" y="29"/>
                    </a:moveTo>
                    <a:lnTo>
                      <a:pt x="92" y="29"/>
                    </a:lnTo>
                    <a:cubicBezTo>
                      <a:pt x="70" y="25"/>
                      <a:pt x="22" y="16"/>
                      <a:pt x="0" y="13"/>
                    </a:cubicBezTo>
                    <a:lnTo>
                      <a:pt x="2" y="0"/>
                    </a:lnTo>
                    <a:cubicBezTo>
                      <a:pt x="24" y="3"/>
                      <a:pt x="72" y="12"/>
                      <a:pt x="94" y="16"/>
                    </a:cubicBezTo>
                    <a:lnTo>
                      <a:pt x="92" y="2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8">
                <a:extLst>
                  <a:ext uri="{FF2B5EF4-FFF2-40B4-BE49-F238E27FC236}">
                    <a16:creationId xmlns:a16="http://schemas.microsoft.com/office/drawing/2014/main" id="{C301061B-B5A2-A68D-8EE8-3234BE54E0B7}"/>
                  </a:ext>
                </a:extLst>
              </p:cNvPr>
              <p:cNvSpPr>
                <a:spLocks/>
              </p:cNvSpPr>
              <p:nvPr/>
            </p:nvSpPr>
            <p:spPr bwMode="auto">
              <a:xfrm>
                <a:off x="6823076" y="2019300"/>
                <a:ext cx="393700" cy="42863"/>
              </a:xfrm>
              <a:custGeom>
                <a:avLst/>
                <a:gdLst>
                  <a:gd name="T0" fmla="*/ 419 w 421"/>
                  <a:gd name="T1" fmla="*/ 46 h 46"/>
                  <a:gd name="T2" fmla="*/ 419 w 421"/>
                  <a:gd name="T3" fmla="*/ 46 h 46"/>
                  <a:gd name="T4" fmla="*/ 0 w 421"/>
                  <a:gd name="T5" fmla="*/ 13 h 46"/>
                  <a:gd name="T6" fmla="*/ 0 w 421"/>
                  <a:gd name="T7" fmla="*/ 0 h 46"/>
                  <a:gd name="T8" fmla="*/ 421 w 421"/>
                  <a:gd name="T9" fmla="*/ 33 h 46"/>
                  <a:gd name="T10" fmla="*/ 419 w 421"/>
                  <a:gd name="T11" fmla="*/ 46 h 46"/>
                </a:gdLst>
                <a:ahLst/>
                <a:cxnLst>
                  <a:cxn ang="0">
                    <a:pos x="T0" y="T1"/>
                  </a:cxn>
                  <a:cxn ang="0">
                    <a:pos x="T2" y="T3"/>
                  </a:cxn>
                  <a:cxn ang="0">
                    <a:pos x="T4" y="T5"/>
                  </a:cxn>
                  <a:cxn ang="0">
                    <a:pos x="T6" y="T7"/>
                  </a:cxn>
                  <a:cxn ang="0">
                    <a:pos x="T8" y="T9"/>
                  </a:cxn>
                  <a:cxn ang="0">
                    <a:pos x="T10" y="T11"/>
                  </a:cxn>
                </a:cxnLst>
                <a:rect l="0" t="0" r="r" b="b"/>
                <a:pathLst>
                  <a:path w="421" h="46">
                    <a:moveTo>
                      <a:pt x="419" y="46"/>
                    </a:moveTo>
                    <a:lnTo>
                      <a:pt x="419" y="46"/>
                    </a:lnTo>
                    <a:cubicBezTo>
                      <a:pt x="257" y="20"/>
                      <a:pt x="163" y="13"/>
                      <a:pt x="0" y="13"/>
                    </a:cubicBezTo>
                    <a:lnTo>
                      <a:pt x="0" y="0"/>
                    </a:lnTo>
                    <a:cubicBezTo>
                      <a:pt x="164" y="0"/>
                      <a:pt x="259" y="7"/>
                      <a:pt x="421" y="33"/>
                    </a:cubicBezTo>
                    <a:lnTo>
                      <a:pt x="419" y="4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2">
                <a:extLst>
                  <a:ext uri="{FF2B5EF4-FFF2-40B4-BE49-F238E27FC236}">
                    <a16:creationId xmlns:a16="http://schemas.microsoft.com/office/drawing/2014/main" id="{2A70F584-FE9B-8BB8-FC73-CC5ED54AF3B3}"/>
                  </a:ext>
                </a:extLst>
              </p:cNvPr>
              <p:cNvSpPr>
                <a:spLocks/>
              </p:cNvSpPr>
              <p:nvPr/>
            </p:nvSpPr>
            <p:spPr bwMode="auto">
              <a:xfrm>
                <a:off x="6797676" y="585787"/>
                <a:ext cx="3827462" cy="2894013"/>
              </a:xfrm>
              <a:custGeom>
                <a:avLst/>
                <a:gdLst>
                  <a:gd name="T0" fmla="*/ 4059 w 4089"/>
                  <a:gd name="T1" fmla="*/ 3091 h 3091"/>
                  <a:gd name="T2" fmla="*/ 4059 w 4089"/>
                  <a:gd name="T3" fmla="*/ 3091 h 3091"/>
                  <a:gd name="T4" fmla="*/ 4034 w 4089"/>
                  <a:gd name="T5" fmla="*/ 3071 h 3091"/>
                  <a:gd name="T6" fmla="*/ 27 w 4089"/>
                  <a:gd name="T7" fmla="*/ 52 h 3091"/>
                  <a:gd name="T8" fmla="*/ 0 w 4089"/>
                  <a:gd name="T9" fmla="*/ 26 h 3091"/>
                  <a:gd name="T10" fmla="*/ 27 w 4089"/>
                  <a:gd name="T11" fmla="*/ 0 h 3091"/>
                  <a:gd name="T12" fmla="*/ 4085 w 4089"/>
                  <a:gd name="T13" fmla="*/ 3057 h 3091"/>
                  <a:gd name="T14" fmla="*/ 4067 w 4089"/>
                  <a:gd name="T15" fmla="*/ 3090 h 3091"/>
                  <a:gd name="T16" fmla="*/ 4059 w 4089"/>
                  <a:gd name="T17" fmla="*/ 3091 h 30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89" h="3091">
                    <a:moveTo>
                      <a:pt x="4059" y="3091"/>
                    </a:moveTo>
                    <a:lnTo>
                      <a:pt x="4059" y="3091"/>
                    </a:lnTo>
                    <a:cubicBezTo>
                      <a:pt x="4048" y="3091"/>
                      <a:pt x="4037" y="3083"/>
                      <a:pt x="4034" y="3071"/>
                    </a:cubicBezTo>
                    <a:cubicBezTo>
                      <a:pt x="3508" y="1237"/>
                      <a:pt x="1935" y="52"/>
                      <a:pt x="27" y="52"/>
                    </a:cubicBezTo>
                    <a:cubicBezTo>
                      <a:pt x="12" y="52"/>
                      <a:pt x="0" y="40"/>
                      <a:pt x="0" y="26"/>
                    </a:cubicBezTo>
                    <a:cubicBezTo>
                      <a:pt x="0" y="11"/>
                      <a:pt x="12" y="0"/>
                      <a:pt x="27" y="0"/>
                    </a:cubicBezTo>
                    <a:cubicBezTo>
                      <a:pt x="1960" y="0"/>
                      <a:pt x="3552" y="1199"/>
                      <a:pt x="4085" y="3057"/>
                    </a:cubicBezTo>
                    <a:cubicBezTo>
                      <a:pt x="4089" y="3071"/>
                      <a:pt x="4081" y="3086"/>
                      <a:pt x="4067" y="3090"/>
                    </a:cubicBezTo>
                    <a:cubicBezTo>
                      <a:pt x="4064" y="3090"/>
                      <a:pt x="4062" y="3091"/>
                      <a:pt x="4059" y="309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3">
                <a:extLst>
                  <a:ext uri="{FF2B5EF4-FFF2-40B4-BE49-F238E27FC236}">
                    <a16:creationId xmlns:a16="http://schemas.microsoft.com/office/drawing/2014/main" id="{20C2F7DD-588E-F95B-750E-54BDF8269079}"/>
                  </a:ext>
                </a:extLst>
              </p:cNvPr>
              <p:cNvSpPr>
                <a:spLocks/>
              </p:cNvSpPr>
              <p:nvPr/>
            </p:nvSpPr>
            <p:spPr bwMode="auto">
              <a:xfrm>
                <a:off x="6797676" y="868363"/>
                <a:ext cx="2884488" cy="1400175"/>
              </a:xfrm>
              <a:custGeom>
                <a:avLst/>
                <a:gdLst>
                  <a:gd name="T0" fmla="*/ 3052 w 3082"/>
                  <a:gd name="T1" fmla="*/ 1496 h 1496"/>
                  <a:gd name="T2" fmla="*/ 3052 w 3082"/>
                  <a:gd name="T3" fmla="*/ 1496 h 1496"/>
                  <a:gd name="T4" fmla="*/ 3031 w 3082"/>
                  <a:gd name="T5" fmla="*/ 1486 h 1496"/>
                  <a:gd name="T6" fmla="*/ 27 w 3082"/>
                  <a:gd name="T7" fmla="*/ 53 h 1496"/>
                  <a:gd name="T8" fmla="*/ 0 w 3082"/>
                  <a:gd name="T9" fmla="*/ 26 h 1496"/>
                  <a:gd name="T10" fmla="*/ 27 w 3082"/>
                  <a:gd name="T11" fmla="*/ 0 h 1496"/>
                  <a:gd name="T12" fmla="*/ 1722 w 3082"/>
                  <a:gd name="T13" fmla="*/ 366 h 1496"/>
                  <a:gd name="T14" fmla="*/ 3073 w 3082"/>
                  <a:gd name="T15" fmla="*/ 1452 h 1496"/>
                  <a:gd name="T16" fmla="*/ 3069 w 3082"/>
                  <a:gd name="T17" fmla="*/ 1490 h 1496"/>
                  <a:gd name="T18" fmla="*/ 3052 w 3082"/>
                  <a:gd name="T19" fmla="*/ 1496 h 1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82" h="1496">
                    <a:moveTo>
                      <a:pt x="3052" y="1496"/>
                    </a:moveTo>
                    <a:lnTo>
                      <a:pt x="3052" y="1496"/>
                    </a:lnTo>
                    <a:cubicBezTo>
                      <a:pt x="3044" y="1496"/>
                      <a:pt x="3036" y="1492"/>
                      <a:pt x="3031" y="1486"/>
                    </a:cubicBezTo>
                    <a:cubicBezTo>
                      <a:pt x="2261" y="535"/>
                      <a:pt x="1250" y="53"/>
                      <a:pt x="27" y="53"/>
                    </a:cubicBezTo>
                    <a:cubicBezTo>
                      <a:pt x="12" y="53"/>
                      <a:pt x="0" y="41"/>
                      <a:pt x="0" y="26"/>
                    </a:cubicBezTo>
                    <a:cubicBezTo>
                      <a:pt x="0" y="11"/>
                      <a:pt x="12" y="0"/>
                      <a:pt x="27" y="0"/>
                    </a:cubicBezTo>
                    <a:cubicBezTo>
                      <a:pt x="642" y="0"/>
                      <a:pt x="1212" y="123"/>
                      <a:pt x="1722" y="366"/>
                    </a:cubicBezTo>
                    <a:cubicBezTo>
                      <a:pt x="2231" y="609"/>
                      <a:pt x="2686" y="974"/>
                      <a:pt x="3073" y="1452"/>
                    </a:cubicBezTo>
                    <a:cubicBezTo>
                      <a:pt x="3082" y="1464"/>
                      <a:pt x="3080" y="1480"/>
                      <a:pt x="3069" y="1490"/>
                    </a:cubicBezTo>
                    <a:cubicBezTo>
                      <a:pt x="3064" y="1494"/>
                      <a:pt x="3058" y="1496"/>
                      <a:pt x="3052" y="149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4">
                <a:extLst>
                  <a:ext uri="{FF2B5EF4-FFF2-40B4-BE49-F238E27FC236}">
                    <a16:creationId xmlns:a16="http://schemas.microsoft.com/office/drawing/2014/main" id="{00F00FF5-E1A1-2D16-E49F-34448CDAD72C}"/>
                  </a:ext>
                </a:extLst>
              </p:cNvPr>
              <p:cNvSpPr>
                <a:spLocks/>
              </p:cNvSpPr>
              <p:nvPr/>
            </p:nvSpPr>
            <p:spPr bwMode="auto">
              <a:xfrm>
                <a:off x="6797676" y="1149350"/>
                <a:ext cx="2212975" cy="838200"/>
              </a:xfrm>
              <a:custGeom>
                <a:avLst/>
                <a:gdLst>
                  <a:gd name="T0" fmla="*/ 2335 w 2365"/>
                  <a:gd name="T1" fmla="*/ 894 h 894"/>
                  <a:gd name="T2" fmla="*/ 2335 w 2365"/>
                  <a:gd name="T3" fmla="*/ 894 h 894"/>
                  <a:gd name="T4" fmla="*/ 2318 w 2365"/>
                  <a:gd name="T5" fmla="*/ 887 h 894"/>
                  <a:gd name="T6" fmla="*/ 27 w 2365"/>
                  <a:gd name="T7" fmla="*/ 54 h 894"/>
                  <a:gd name="T8" fmla="*/ 0 w 2365"/>
                  <a:gd name="T9" fmla="*/ 27 h 894"/>
                  <a:gd name="T10" fmla="*/ 27 w 2365"/>
                  <a:gd name="T11" fmla="*/ 0 h 894"/>
                  <a:gd name="T12" fmla="*/ 2352 w 2365"/>
                  <a:gd name="T13" fmla="*/ 847 h 894"/>
                  <a:gd name="T14" fmla="*/ 2355 w 2365"/>
                  <a:gd name="T15" fmla="*/ 884 h 894"/>
                  <a:gd name="T16" fmla="*/ 2335 w 2365"/>
                  <a:gd name="T17" fmla="*/ 894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65" h="894">
                    <a:moveTo>
                      <a:pt x="2335" y="894"/>
                    </a:moveTo>
                    <a:lnTo>
                      <a:pt x="2335" y="894"/>
                    </a:lnTo>
                    <a:cubicBezTo>
                      <a:pt x="2329" y="894"/>
                      <a:pt x="2323" y="892"/>
                      <a:pt x="2318" y="887"/>
                    </a:cubicBezTo>
                    <a:cubicBezTo>
                      <a:pt x="1640" y="319"/>
                      <a:pt x="912" y="54"/>
                      <a:pt x="27" y="54"/>
                    </a:cubicBezTo>
                    <a:cubicBezTo>
                      <a:pt x="12" y="54"/>
                      <a:pt x="0" y="42"/>
                      <a:pt x="0" y="27"/>
                    </a:cubicBezTo>
                    <a:cubicBezTo>
                      <a:pt x="0" y="12"/>
                      <a:pt x="12" y="0"/>
                      <a:pt x="27" y="0"/>
                    </a:cubicBezTo>
                    <a:cubicBezTo>
                      <a:pt x="925" y="0"/>
                      <a:pt x="1664" y="269"/>
                      <a:pt x="2352" y="847"/>
                    </a:cubicBezTo>
                    <a:cubicBezTo>
                      <a:pt x="2363" y="856"/>
                      <a:pt x="2365" y="873"/>
                      <a:pt x="2355" y="884"/>
                    </a:cubicBezTo>
                    <a:cubicBezTo>
                      <a:pt x="2350" y="890"/>
                      <a:pt x="2342" y="894"/>
                      <a:pt x="2335" y="89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5">
                <a:extLst>
                  <a:ext uri="{FF2B5EF4-FFF2-40B4-BE49-F238E27FC236}">
                    <a16:creationId xmlns:a16="http://schemas.microsoft.com/office/drawing/2014/main" id="{5C3D28C1-BDC7-9CF5-CCBD-92EAD82B1788}"/>
                  </a:ext>
                </a:extLst>
              </p:cNvPr>
              <p:cNvSpPr>
                <a:spLocks/>
              </p:cNvSpPr>
              <p:nvPr/>
            </p:nvSpPr>
            <p:spPr bwMode="auto">
              <a:xfrm>
                <a:off x="6797676" y="1433513"/>
                <a:ext cx="1950556" cy="705478"/>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8" name="Freeform 35">
              <a:extLst>
                <a:ext uri="{FF2B5EF4-FFF2-40B4-BE49-F238E27FC236}">
                  <a16:creationId xmlns:a16="http://schemas.microsoft.com/office/drawing/2014/main" id="{E184CCC4-382E-3AD3-8721-7D8B4BE74FD8}"/>
                </a:ext>
              </a:extLst>
            </p:cNvPr>
            <p:cNvSpPr>
              <a:spLocks/>
            </p:cNvSpPr>
            <p:nvPr/>
          </p:nvSpPr>
          <p:spPr bwMode="auto">
            <a:xfrm>
              <a:off x="6054803" y="3006237"/>
              <a:ext cx="1736251" cy="600267"/>
            </a:xfrm>
            <a:custGeom>
              <a:avLst/>
              <a:gdLst>
                <a:gd name="T0" fmla="*/ 2006 w 2036"/>
                <a:gd name="T1" fmla="*/ 715 h 715"/>
                <a:gd name="T2" fmla="*/ 2006 w 2036"/>
                <a:gd name="T3" fmla="*/ 715 h 715"/>
                <a:gd name="T4" fmla="*/ 1990 w 2036"/>
                <a:gd name="T5" fmla="*/ 710 h 715"/>
                <a:gd name="T6" fmla="*/ 27 w 2036"/>
                <a:gd name="T7" fmla="*/ 53 h 715"/>
                <a:gd name="T8" fmla="*/ 0 w 2036"/>
                <a:gd name="T9" fmla="*/ 26 h 715"/>
                <a:gd name="T10" fmla="*/ 27 w 2036"/>
                <a:gd name="T11" fmla="*/ 0 h 715"/>
                <a:gd name="T12" fmla="*/ 2022 w 2036"/>
                <a:gd name="T13" fmla="*/ 667 h 715"/>
                <a:gd name="T14" fmla="*/ 2027 w 2036"/>
                <a:gd name="T15" fmla="*/ 704 h 715"/>
                <a:gd name="T16" fmla="*/ 2006 w 2036"/>
                <a:gd name="T17" fmla="*/ 715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6" h="715">
                  <a:moveTo>
                    <a:pt x="2006" y="715"/>
                  </a:moveTo>
                  <a:lnTo>
                    <a:pt x="2006" y="715"/>
                  </a:lnTo>
                  <a:cubicBezTo>
                    <a:pt x="2000" y="715"/>
                    <a:pt x="1995" y="713"/>
                    <a:pt x="1990" y="710"/>
                  </a:cubicBezTo>
                  <a:cubicBezTo>
                    <a:pt x="1395" y="262"/>
                    <a:pt x="772" y="53"/>
                    <a:pt x="27" y="53"/>
                  </a:cubicBezTo>
                  <a:cubicBezTo>
                    <a:pt x="12" y="53"/>
                    <a:pt x="0" y="41"/>
                    <a:pt x="0" y="26"/>
                  </a:cubicBezTo>
                  <a:cubicBezTo>
                    <a:pt x="0" y="11"/>
                    <a:pt x="12" y="0"/>
                    <a:pt x="27" y="0"/>
                  </a:cubicBezTo>
                  <a:cubicBezTo>
                    <a:pt x="784" y="0"/>
                    <a:pt x="1418" y="212"/>
                    <a:pt x="2022" y="667"/>
                  </a:cubicBezTo>
                  <a:cubicBezTo>
                    <a:pt x="2034" y="676"/>
                    <a:pt x="2036" y="693"/>
                    <a:pt x="2027" y="704"/>
                  </a:cubicBezTo>
                  <a:cubicBezTo>
                    <a:pt x="2022" y="711"/>
                    <a:pt x="2014" y="715"/>
                    <a:pt x="2006" y="715"/>
                  </a:cubicBezTo>
                  <a:close/>
                </a:path>
              </a:pathLst>
            </a:custGeom>
            <a:solidFill>
              <a:srgbClr val="ECCB9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39">
              <a:extLst>
                <a:ext uri="{FF2B5EF4-FFF2-40B4-BE49-F238E27FC236}">
                  <a16:creationId xmlns:a16="http://schemas.microsoft.com/office/drawing/2014/main" id="{F69C5080-A260-D905-C215-2C8E94082188}"/>
                </a:ext>
              </a:extLst>
            </p:cNvPr>
            <p:cNvSpPr>
              <a:spLocks/>
            </p:cNvSpPr>
            <p:nvPr/>
          </p:nvSpPr>
          <p:spPr bwMode="auto">
            <a:xfrm rot="20175640">
              <a:off x="9067232" y="3480386"/>
              <a:ext cx="163195" cy="59077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41">
              <a:extLst>
                <a:ext uri="{FF2B5EF4-FFF2-40B4-BE49-F238E27FC236}">
                  <a16:creationId xmlns:a16="http://schemas.microsoft.com/office/drawing/2014/main" id="{AD3A3799-8B3C-6F2E-D542-3618440BBC8D}"/>
                </a:ext>
              </a:extLst>
            </p:cNvPr>
            <p:cNvSpPr>
              <a:spLocks/>
            </p:cNvSpPr>
            <p:nvPr/>
          </p:nvSpPr>
          <p:spPr bwMode="auto">
            <a:xfrm>
              <a:off x="8274497" y="3236273"/>
              <a:ext cx="629223" cy="674956"/>
            </a:xfrm>
            <a:custGeom>
              <a:avLst/>
              <a:gdLst>
                <a:gd name="T0" fmla="*/ 667 w 697"/>
                <a:gd name="T1" fmla="*/ 772 h 772"/>
                <a:gd name="T2" fmla="*/ 667 w 697"/>
                <a:gd name="T3" fmla="*/ 772 h 772"/>
                <a:gd name="T4" fmla="*/ 644 w 697"/>
                <a:gd name="T5" fmla="*/ 760 h 772"/>
                <a:gd name="T6" fmla="*/ 12 w 697"/>
                <a:gd name="T7" fmla="*/ 50 h 772"/>
                <a:gd name="T8" fmla="*/ 9 w 697"/>
                <a:gd name="T9" fmla="*/ 12 h 772"/>
                <a:gd name="T10" fmla="*/ 47 w 697"/>
                <a:gd name="T11" fmla="*/ 10 h 772"/>
                <a:gd name="T12" fmla="*/ 689 w 697"/>
                <a:gd name="T13" fmla="*/ 731 h 772"/>
                <a:gd name="T14" fmla="*/ 681 w 697"/>
                <a:gd name="T15" fmla="*/ 768 h 772"/>
                <a:gd name="T16" fmla="*/ 667 w 697"/>
                <a:gd name="T17" fmla="*/ 772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7" h="772">
                  <a:moveTo>
                    <a:pt x="667" y="772"/>
                  </a:moveTo>
                  <a:lnTo>
                    <a:pt x="667" y="772"/>
                  </a:lnTo>
                  <a:cubicBezTo>
                    <a:pt x="658" y="772"/>
                    <a:pt x="650" y="768"/>
                    <a:pt x="644" y="760"/>
                  </a:cubicBezTo>
                  <a:cubicBezTo>
                    <a:pt x="455" y="479"/>
                    <a:pt x="266" y="267"/>
                    <a:pt x="12" y="50"/>
                  </a:cubicBezTo>
                  <a:cubicBezTo>
                    <a:pt x="1" y="40"/>
                    <a:pt x="0" y="24"/>
                    <a:pt x="9" y="12"/>
                  </a:cubicBezTo>
                  <a:cubicBezTo>
                    <a:pt x="19" y="1"/>
                    <a:pt x="36" y="0"/>
                    <a:pt x="47" y="10"/>
                  </a:cubicBezTo>
                  <a:cubicBezTo>
                    <a:pt x="304" y="230"/>
                    <a:pt x="496" y="445"/>
                    <a:pt x="689" y="731"/>
                  </a:cubicBezTo>
                  <a:cubicBezTo>
                    <a:pt x="697" y="743"/>
                    <a:pt x="694" y="759"/>
                    <a:pt x="681" y="768"/>
                  </a:cubicBezTo>
                  <a:cubicBezTo>
                    <a:pt x="677" y="771"/>
                    <a:pt x="672" y="772"/>
                    <a:pt x="667" y="772"/>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42">
              <a:extLst>
                <a:ext uri="{FF2B5EF4-FFF2-40B4-BE49-F238E27FC236}">
                  <a16:creationId xmlns:a16="http://schemas.microsoft.com/office/drawing/2014/main" id="{EE017A50-3C21-7391-90C4-048EE9DD2FDA}"/>
                </a:ext>
              </a:extLst>
            </p:cNvPr>
            <p:cNvSpPr>
              <a:spLocks/>
            </p:cNvSpPr>
            <p:nvPr/>
          </p:nvSpPr>
          <p:spPr bwMode="auto">
            <a:xfrm>
              <a:off x="7744661" y="3562843"/>
              <a:ext cx="663531" cy="655320"/>
            </a:xfrm>
            <a:custGeom>
              <a:avLst/>
              <a:gdLst>
                <a:gd name="T0" fmla="*/ 647 w 677"/>
                <a:gd name="T1" fmla="*/ 680 h 680"/>
                <a:gd name="T2" fmla="*/ 647 w 677"/>
                <a:gd name="T3" fmla="*/ 680 h 680"/>
                <a:gd name="T4" fmla="*/ 626 w 677"/>
                <a:gd name="T5" fmla="*/ 669 h 680"/>
                <a:gd name="T6" fmla="*/ 14 w 677"/>
                <a:gd name="T7" fmla="*/ 51 h 680"/>
                <a:gd name="T8" fmla="*/ 9 w 677"/>
                <a:gd name="T9" fmla="*/ 13 h 680"/>
                <a:gd name="T10" fmla="*/ 47 w 677"/>
                <a:gd name="T11" fmla="*/ 8 h 680"/>
                <a:gd name="T12" fmla="*/ 668 w 677"/>
                <a:gd name="T13" fmla="*/ 637 h 680"/>
                <a:gd name="T14" fmla="*/ 663 w 677"/>
                <a:gd name="T15" fmla="*/ 675 h 680"/>
                <a:gd name="T16" fmla="*/ 647 w 677"/>
                <a:gd name="T17" fmla="*/ 680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7" h="680">
                  <a:moveTo>
                    <a:pt x="647" y="680"/>
                  </a:moveTo>
                  <a:lnTo>
                    <a:pt x="647" y="680"/>
                  </a:lnTo>
                  <a:cubicBezTo>
                    <a:pt x="639" y="680"/>
                    <a:pt x="631" y="676"/>
                    <a:pt x="626" y="669"/>
                  </a:cubicBezTo>
                  <a:cubicBezTo>
                    <a:pt x="439" y="422"/>
                    <a:pt x="256" y="237"/>
                    <a:pt x="14" y="51"/>
                  </a:cubicBezTo>
                  <a:cubicBezTo>
                    <a:pt x="3" y="42"/>
                    <a:pt x="0" y="25"/>
                    <a:pt x="9" y="13"/>
                  </a:cubicBezTo>
                  <a:cubicBezTo>
                    <a:pt x="18" y="2"/>
                    <a:pt x="35" y="0"/>
                    <a:pt x="47" y="8"/>
                  </a:cubicBezTo>
                  <a:cubicBezTo>
                    <a:pt x="293" y="197"/>
                    <a:pt x="479" y="385"/>
                    <a:pt x="668" y="637"/>
                  </a:cubicBezTo>
                  <a:cubicBezTo>
                    <a:pt x="677" y="649"/>
                    <a:pt x="675" y="666"/>
                    <a:pt x="663" y="675"/>
                  </a:cubicBezTo>
                  <a:cubicBezTo>
                    <a:pt x="658" y="678"/>
                    <a:pt x="653" y="680"/>
                    <a:pt x="647" y="68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sp>
          <p:nvSpPr>
            <p:cNvPr id="14" name="Freeform 39">
              <a:extLst>
                <a:ext uri="{FF2B5EF4-FFF2-40B4-BE49-F238E27FC236}">
                  <a16:creationId xmlns:a16="http://schemas.microsoft.com/office/drawing/2014/main" id="{DDF573FE-5EAA-E5BD-16BB-C4DB222569B9}"/>
                </a:ext>
              </a:extLst>
            </p:cNvPr>
            <p:cNvSpPr>
              <a:spLocks/>
            </p:cNvSpPr>
            <p:nvPr/>
          </p:nvSpPr>
          <p:spPr bwMode="auto">
            <a:xfrm>
              <a:off x="9927512" y="4768639"/>
              <a:ext cx="153234" cy="500456"/>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39">
              <a:extLst>
                <a:ext uri="{FF2B5EF4-FFF2-40B4-BE49-F238E27FC236}">
                  <a16:creationId xmlns:a16="http://schemas.microsoft.com/office/drawing/2014/main" id="{A03D2062-566E-6246-397B-6B7F5EE036E3}"/>
                </a:ext>
              </a:extLst>
            </p:cNvPr>
            <p:cNvSpPr>
              <a:spLocks/>
            </p:cNvSpPr>
            <p:nvPr/>
          </p:nvSpPr>
          <p:spPr bwMode="auto">
            <a:xfrm rot="19588829">
              <a:off x="8100991" y="3332530"/>
              <a:ext cx="157640" cy="430732"/>
            </a:xfrm>
            <a:custGeom>
              <a:avLst/>
              <a:gdLst>
                <a:gd name="T0" fmla="*/ 130 w 159"/>
                <a:gd name="T1" fmla="*/ 520 h 520"/>
                <a:gd name="T2" fmla="*/ 130 w 159"/>
                <a:gd name="T3" fmla="*/ 520 h 520"/>
                <a:gd name="T4" fmla="*/ 104 w 159"/>
                <a:gd name="T5" fmla="*/ 497 h 520"/>
                <a:gd name="T6" fmla="*/ 4 w 159"/>
                <a:gd name="T7" fmla="*/ 37 h 520"/>
                <a:gd name="T8" fmla="*/ 23 w 159"/>
                <a:gd name="T9" fmla="*/ 4 h 520"/>
                <a:gd name="T10" fmla="*/ 55 w 159"/>
                <a:gd name="T11" fmla="*/ 23 h 520"/>
                <a:gd name="T12" fmla="*/ 156 w 159"/>
                <a:gd name="T13" fmla="*/ 489 h 520"/>
                <a:gd name="T14" fmla="*/ 134 w 159"/>
                <a:gd name="T15" fmla="*/ 519 h 520"/>
                <a:gd name="T16" fmla="*/ 130 w 159"/>
                <a:gd name="T17" fmla="*/ 520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9" h="520">
                  <a:moveTo>
                    <a:pt x="130" y="520"/>
                  </a:moveTo>
                  <a:lnTo>
                    <a:pt x="130" y="520"/>
                  </a:lnTo>
                  <a:cubicBezTo>
                    <a:pt x="117" y="520"/>
                    <a:pt x="106" y="510"/>
                    <a:pt x="104" y="497"/>
                  </a:cubicBezTo>
                  <a:cubicBezTo>
                    <a:pt x="79" y="339"/>
                    <a:pt x="46" y="189"/>
                    <a:pt x="4" y="37"/>
                  </a:cubicBezTo>
                  <a:cubicBezTo>
                    <a:pt x="0" y="23"/>
                    <a:pt x="8" y="8"/>
                    <a:pt x="23" y="4"/>
                  </a:cubicBezTo>
                  <a:cubicBezTo>
                    <a:pt x="37" y="0"/>
                    <a:pt x="52" y="9"/>
                    <a:pt x="55" y="23"/>
                  </a:cubicBezTo>
                  <a:cubicBezTo>
                    <a:pt x="98" y="177"/>
                    <a:pt x="131" y="329"/>
                    <a:pt x="156" y="489"/>
                  </a:cubicBezTo>
                  <a:cubicBezTo>
                    <a:pt x="159" y="503"/>
                    <a:pt x="149" y="517"/>
                    <a:pt x="134" y="519"/>
                  </a:cubicBezTo>
                  <a:cubicBezTo>
                    <a:pt x="133" y="520"/>
                    <a:pt x="131" y="520"/>
                    <a:pt x="130" y="52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6" name="Inhaltsplatzhalter 5"/>
          <p:cNvSpPr>
            <a:spLocks noGrp="1"/>
          </p:cNvSpPr>
          <p:nvPr>
            <p:ph idx="1"/>
          </p:nvPr>
        </p:nvSpPr>
        <p:spPr>
          <a:xfrm>
            <a:off x="551384" y="1115367"/>
            <a:ext cx="1728192" cy="2673673"/>
          </a:xfrm>
        </p:spPr>
        <p:txBody>
          <a:bodyPr/>
          <a:lstStyle/>
          <a:p>
            <a:endParaRPr lang="fr-CH" noProof="0" dirty="0"/>
          </a:p>
          <a:p>
            <a:endParaRPr lang="fr-CH" noProof="0" dirty="0"/>
          </a:p>
          <a:p>
            <a:r>
              <a:rPr lang="de-CH" dirty="0">
                <a:solidFill>
                  <a:srgbClr val="ECCB90"/>
                </a:solidFill>
              </a:rPr>
              <a:t>SVP</a:t>
            </a:r>
          </a:p>
          <a:p>
            <a:r>
              <a:rPr lang="de-CH" dirty="0">
                <a:solidFill>
                  <a:srgbClr val="ECCB90"/>
                </a:solidFill>
              </a:rPr>
              <a:t>SP</a:t>
            </a:r>
          </a:p>
          <a:p>
            <a:r>
              <a:rPr lang="de-CH" dirty="0">
                <a:solidFill>
                  <a:srgbClr val="ECCB90"/>
                </a:solidFill>
              </a:rPr>
              <a:t>Die Mitte. EVP</a:t>
            </a:r>
          </a:p>
          <a:p>
            <a:r>
              <a:rPr lang="de-CH" dirty="0">
                <a:solidFill>
                  <a:srgbClr val="ECCB90"/>
                </a:solidFill>
              </a:rPr>
              <a:t>Grüne</a:t>
            </a:r>
          </a:p>
          <a:p>
            <a:r>
              <a:rPr lang="de-CH" dirty="0">
                <a:solidFill>
                  <a:srgbClr val="ECCB90"/>
                </a:solidFill>
              </a:rPr>
              <a:t>FDP-Liberale</a:t>
            </a:r>
          </a:p>
          <a:p>
            <a:r>
              <a:rPr lang="de-CH" dirty="0">
                <a:solidFill>
                  <a:srgbClr val="ECCB90"/>
                </a:solidFill>
              </a:rPr>
              <a:t>GLP</a:t>
            </a:r>
            <a:endParaRPr lang="fr-CH" noProof="0" dirty="0">
              <a:solidFill>
                <a:srgbClr val="F6E6C9"/>
              </a:solidFill>
              <a:highlight>
                <a:srgbClr val="FF00FF"/>
              </a:highlight>
            </a:endParaRP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36</a:t>
            </a:fld>
            <a:endParaRPr lang="de-CH"/>
          </a:p>
        </p:txBody>
      </p:sp>
      <p:sp>
        <p:nvSpPr>
          <p:cNvPr id="9" name="Inhaltsplatzhalter 5"/>
          <p:cNvSpPr txBox="1">
            <a:spLocks/>
          </p:cNvSpPr>
          <p:nvPr/>
        </p:nvSpPr>
        <p:spPr>
          <a:xfrm>
            <a:off x="2451600"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solidFill>
                  <a:srgbClr val="F6E6C9"/>
                </a:solidFill>
              </a:rPr>
              <a:t>Conseil national</a:t>
            </a:r>
          </a:p>
          <a:p>
            <a:endParaRPr lang="de-CH" dirty="0">
              <a:solidFill>
                <a:srgbClr val="F6E6C9"/>
              </a:solidFill>
            </a:endParaRPr>
          </a:p>
          <a:p>
            <a:r>
              <a:rPr lang="de-CH" dirty="0">
                <a:solidFill>
                  <a:srgbClr val="ECCB90"/>
                </a:solidFill>
              </a:rPr>
              <a:t>67</a:t>
            </a:r>
          </a:p>
          <a:p>
            <a:r>
              <a:rPr lang="de-CH" dirty="0">
                <a:solidFill>
                  <a:srgbClr val="ECCB90"/>
                </a:solidFill>
              </a:rPr>
              <a:t>41</a:t>
            </a:r>
          </a:p>
          <a:p>
            <a:r>
              <a:rPr lang="de-CH" dirty="0">
                <a:solidFill>
                  <a:srgbClr val="ECCB90"/>
                </a:solidFill>
              </a:rPr>
              <a:t>31</a:t>
            </a:r>
          </a:p>
          <a:p>
            <a:r>
              <a:rPr lang="de-CH" dirty="0">
                <a:solidFill>
                  <a:srgbClr val="ECCB90"/>
                </a:solidFill>
              </a:rPr>
              <a:t>23</a:t>
            </a:r>
          </a:p>
          <a:p>
            <a:r>
              <a:rPr lang="de-CH" dirty="0">
                <a:solidFill>
                  <a:srgbClr val="ECCB90"/>
                </a:solidFill>
              </a:rPr>
              <a:t>28</a:t>
            </a:r>
          </a:p>
          <a:p>
            <a:r>
              <a:rPr lang="de-CH" dirty="0">
                <a:solidFill>
                  <a:srgbClr val="ECCB90"/>
                </a:solidFill>
              </a:rPr>
              <a:t>10</a:t>
            </a:r>
          </a:p>
          <a:p>
            <a:endParaRPr lang="de-CH" dirty="0">
              <a:solidFill>
                <a:srgbClr val="ECCB90"/>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endParaRPr lang="de-CH" dirty="0">
              <a:solidFill>
                <a:schemeClr val="accent1">
                  <a:lumMod val="20000"/>
                  <a:lumOff val="80000"/>
                </a:schemeClr>
              </a:solidFill>
            </a:endParaRPr>
          </a:p>
          <a:p>
            <a:r>
              <a:rPr lang="de-CH" dirty="0">
                <a:solidFill>
                  <a:srgbClr val="F6E6C9"/>
                </a:solidFill>
              </a:rPr>
              <a:t>200</a:t>
            </a:r>
          </a:p>
        </p:txBody>
      </p:sp>
      <p:sp>
        <p:nvSpPr>
          <p:cNvPr id="37" name="Inhaltsplatzhalter 5">
            <a:extLst>
              <a:ext uri="{FF2B5EF4-FFF2-40B4-BE49-F238E27FC236}">
                <a16:creationId xmlns:a16="http://schemas.microsoft.com/office/drawing/2014/main" id="{7107BE8E-C96A-4246-ABCE-8658378190BD}"/>
              </a:ext>
            </a:extLst>
          </p:cNvPr>
          <p:cNvSpPr txBox="1">
            <a:spLocks/>
          </p:cNvSpPr>
          <p:nvPr/>
        </p:nvSpPr>
        <p:spPr>
          <a:xfrm>
            <a:off x="4357292" y="1115367"/>
            <a:ext cx="1728192" cy="5626001"/>
          </a:xfrm>
          <a:prstGeom prst="rect">
            <a:avLst/>
          </a:prstGeom>
        </p:spPr>
        <p:txBody>
          <a:bodyPr vert="horz" lIns="0" tIns="0" rIns="0" bIns="0" rtlCol="0">
            <a:noAutofit/>
          </a:bodyPr>
          <a:lstStyle>
            <a:lvl1pPr marL="0" indent="0" algn="l" defTabSz="914400" rtl="0" eaLnBrk="1" latinLnBrk="0" hangingPunct="1">
              <a:lnSpc>
                <a:spcPct val="114000"/>
              </a:lnSpc>
              <a:spcBef>
                <a:spcPts val="0"/>
              </a:spcBef>
              <a:buFont typeface="Arial" panose="020B0604020202020204" pitchFamily="34" charset="0"/>
              <a:buNone/>
              <a:tabLst>
                <a:tab pos="361950" algn="l"/>
              </a:tabLst>
              <a:defRPr sz="1650" kern="1200" spc="50" baseline="0">
                <a:solidFill>
                  <a:schemeClr val="bg1"/>
                </a:solidFill>
                <a:latin typeface="+mn-lt"/>
                <a:ea typeface="+mn-ea"/>
                <a:cs typeface="+mn-cs"/>
              </a:defRPr>
            </a:lvl1pPr>
            <a:lvl2pPr marL="361950"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2pPr>
            <a:lvl3pPr marL="712788" indent="-350838"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3pPr>
            <a:lvl4pPr marL="107473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4pPr>
            <a:lvl5pPr marL="1436688" indent="-361950" algn="l" defTabSz="914400" rtl="0" eaLnBrk="1" latinLnBrk="0" hangingPunct="1">
              <a:lnSpc>
                <a:spcPct val="114000"/>
              </a:lnSpc>
              <a:spcBef>
                <a:spcPts val="0"/>
              </a:spcBef>
              <a:buFont typeface="Wingdings" panose="05000000000000000000" pitchFamily="2" charset="2"/>
              <a:buChar char=""/>
              <a:defRPr sz="1650" kern="1200" spc="5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Conseil des États</a:t>
            </a:r>
          </a:p>
          <a:p>
            <a:endParaRPr lang="sv-SE" dirty="0"/>
          </a:p>
          <a:p>
            <a:r>
              <a:rPr lang="sv-SE" dirty="0"/>
              <a:t>7</a:t>
            </a:r>
          </a:p>
          <a:p>
            <a:r>
              <a:rPr lang="sv-SE" dirty="0"/>
              <a:t>9</a:t>
            </a:r>
          </a:p>
          <a:p>
            <a:r>
              <a:rPr lang="sv-SE" dirty="0"/>
              <a:t>15</a:t>
            </a:r>
          </a:p>
          <a:p>
            <a:r>
              <a:rPr lang="sv-SE" dirty="0"/>
              <a:t>3</a:t>
            </a:r>
          </a:p>
          <a:p>
            <a:r>
              <a:rPr lang="sv-SE" dirty="0"/>
              <a:t>11</a:t>
            </a:r>
          </a:p>
          <a:p>
            <a:r>
              <a:rPr lang="sv-SE" dirty="0"/>
              <a:t>1</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r>
              <a:rPr lang="sv-SE" dirty="0"/>
              <a:t>46</a:t>
            </a:r>
            <a:endParaRPr lang="de-CH" dirty="0"/>
          </a:p>
        </p:txBody>
      </p:sp>
      <p:grpSp>
        <p:nvGrpSpPr>
          <p:cNvPr id="53" name="Gruppieren 52">
            <a:extLst>
              <a:ext uri="{FF2B5EF4-FFF2-40B4-BE49-F238E27FC236}">
                <a16:creationId xmlns:a16="http://schemas.microsoft.com/office/drawing/2014/main" id="{A1FAA423-A880-4E83-BA66-F0ED11FA705B}"/>
              </a:ext>
            </a:extLst>
          </p:cNvPr>
          <p:cNvGrpSpPr/>
          <p:nvPr/>
        </p:nvGrpSpPr>
        <p:grpSpPr>
          <a:xfrm>
            <a:off x="11498983" y="6205930"/>
            <a:ext cx="97200" cy="305409"/>
            <a:chOff x="11498983" y="6205930"/>
            <a:chExt cx="97200" cy="305409"/>
          </a:xfrm>
        </p:grpSpPr>
        <p:sp>
          <p:nvSpPr>
            <p:cNvPr id="10" name="Ellipse 9">
              <a:extLst>
                <a:ext uri="{FF2B5EF4-FFF2-40B4-BE49-F238E27FC236}">
                  <a16:creationId xmlns:a16="http://schemas.microsoft.com/office/drawing/2014/main" id="{F4D76F57-9AC7-AFBD-E717-3219E8AEE5B8}"/>
                </a:ext>
              </a:extLst>
            </p:cNvPr>
            <p:cNvSpPr>
              <a:spLocks noChangeAspect="1"/>
            </p:cNvSpPr>
            <p:nvPr/>
          </p:nvSpPr>
          <p:spPr>
            <a:xfrm>
              <a:off x="11498983"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9" name="Ellipse 48">
              <a:extLst>
                <a:ext uri="{FF2B5EF4-FFF2-40B4-BE49-F238E27FC236}">
                  <a16:creationId xmlns:a16="http://schemas.microsoft.com/office/drawing/2014/main" id="{07ED828C-9976-8FB6-9CB8-824EFC62D335}"/>
                </a:ext>
              </a:extLst>
            </p:cNvPr>
            <p:cNvSpPr>
              <a:spLocks noChangeAspect="1"/>
            </p:cNvSpPr>
            <p:nvPr/>
          </p:nvSpPr>
          <p:spPr>
            <a:xfrm>
              <a:off x="11498983" y="6205930"/>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grpSp>
      <p:sp>
        <p:nvSpPr>
          <p:cNvPr id="2" name="Rechteck 1">
            <a:hlinkClick r:id="rId3" action="ppaction://hlinksldjump"/>
            <a:extLst>
              <a:ext uri="{FF2B5EF4-FFF2-40B4-BE49-F238E27FC236}">
                <a16:creationId xmlns:a16="http://schemas.microsoft.com/office/drawing/2014/main" id="{1961A7B9-C402-36B6-D4A4-1D158177BC92}"/>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8477493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uppieren 86"/>
          <p:cNvGrpSpPr/>
          <p:nvPr/>
        </p:nvGrpSpPr>
        <p:grpSpPr>
          <a:xfrm>
            <a:off x="430904" y="747575"/>
            <a:ext cx="11331575" cy="5355912"/>
            <a:chOff x="430904" y="747575"/>
            <a:chExt cx="11331575" cy="5355912"/>
          </a:xfrm>
        </p:grpSpPr>
        <p:grpSp>
          <p:nvGrpSpPr>
            <p:cNvPr id="86" name="Gruppieren 85"/>
            <p:cNvGrpSpPr/>
            <p:nvPr/>
          </p:nvGrpSpPr>
          <p:grpSpPr>
            <a:xfrm>
              <a:off x="430904" y="747575"/>
              <a:ext cx="11331575" cy="5184576"/>
              <a:chOff x="430904" y="747575"/>
              <a:chExt cx="11331575" cy="5184576"/>
            </a:xfrm>
          </p:grpSpPr>
          <p:cxnSp>
            <p:nvCxnSpPr>
              <p:cNvPr id="61" name="Gerader Verbinder 60"/>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Gerader Verbinder 63"/>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5" name="Gerader Verbinder 64"/>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6" name="Gerader Verbinder 65"/>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7" name="Gerader Verbinder 66"/>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8" name="Gerader Verbinder 67"/>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9" name="Gerader Verbinder 68"/>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0" name="Gerader Verbinder 69"/>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1" name="Gerader Verbinder 70"/>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72" name="Gerader Verbinder 71"/>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85" name="Gruppieren 84"/>
            <p:cNvGrpSpPr/>
            <p:nvPr/>
          </p:nvGrpSpPr>
          <p:grpSpPr>
            <a:xfrm>
              <a:off x="11260951" y="818440"/>
              <a:ext cx="343789" cy="5285047"/>
              <a:chOff x="10913919" y="818440"/>
              <a:chExt cx="343789" cy="5285047"/>
            </a:xfrm>
          </p:grpSpPr>
          <p:sp>
            <p:nvSpPr>
              <p:cNvPr id="75" name="Textfeld 74"/>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200</a:t>
                </a:r>
              </a:p>
            </p:txBody>
          </p:sp>
          <p:sp>
            <p:nvSpPr>
              <p:cNvPr id="76" name="Textfeld 75"/>
              <p:cNvSpPr txBox="1"/>
              <p:nvPr/>
            </p:nvSpPr>
            <p:spPr>
              <a:xfrm>
                <a:off x="10913919" y="1393698"/>
                <a:ext cx="343789" cy="107722"/>
              </a:xfrm>
              <a:prstGeom prst="rect">
                <a:avLst/>
              </a:prstGeom>
              <a:noFill/>
            </p:spPr>
            <p:txBody>
              <a:bodyPr wrap="square" lIns="0" tIns="0" rIns="0" bIns="0" rtlCol="0">
                <a:spAutoFit/>
              </a:bodyPr>
              <a:lstStyle/>
              <a:p>
                <a:pPr algn="r"/>
                <a:r>
                  <a:rPr lang="de-CH" sz="700" dirty="0">
                    <a:solidFill>
                      <a:schemeClr val="accent5"/>
                    </a:solidFill>
                  </a:rPr>
                  <a:t>180</a:t>
                </a:r>
              </a:p>
            </p:txBody>
          </p:sp>
          <p:sp>
            <p:nvSpPr>
              <p:cNvPr id="77" name="Textfeld 76"/>
              <p:cNvSpPr txBox="1"/>
              <p:nvPr/>
            </p:nvSpPr>
            <p:spPr>
              <a:xfrm>
                <a:off x="10913919" y="1968956"/>
                <a:ext cx="343789" cy="107722"/>
              </a:xfrm>
              <a:prstGeom prst="rect">
                <a:avLst/>
              </a:prstGeom>
              <a:noFill/>
            </p:spPr>
            <p:txBody>
              <a:bodyPr wrap="square" lIns="0" tIns="0" rIns="0" bIns="0" rtlCol="0">
                <a:spAutoFit/>
              </a:bodyPr>
              <a:lstStyle/>
              <a:p>
                <a:pPr algn="r"/>
                <a:r>
                  <a:rPr lang="de-CH" sz="700" dirty="0">
                    <a:solidFill>
                      <a:schemeClr val="accent5"/>
                    </a:solidFill>
                  </a:rPr>
                  <a:t>160</a:t>
                </a:r>
              </a:p>
            </p:txBody>
          </p:sp>
          <p:sp>
            <p:nvSpPr>
              <p:cNvPr id="78" name="Textfeld 77"/>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140</a:t>
                </a:r>
              </a:p>
            </p:txBody>
          </p:sp>
          <p:sp>
            <p:nvSpPr>
              <p:cNvPr id="79" name="Textfeld 78"/>
              <p:cNvSpPr txBox="1"/>
              <p:nvPr/>
            </p:nvSpPr>
            <p:spPr>
              <a:xfrm>
                <a:off x="10913919" y="3119472"/>
                <a:ext cx="343789" cy="107722"/>
              </a:xfrm>
              <a:prstGeom prst="rect">
                <a:avLst/>
              </a:prstGeom>
              <a:noFill/>
            </p:spPr>
            <p:txBody>
              <a:bodyPr wrap="square" lIns="0" tIns="0" rIns="0" bIns="0" rtlCol="0">
                <a:spAutoFit/>
              </a:bodyPr>
              <a:lstStyle/>
              <a:p>
                <a:pPr algn="r"/>
                <a:r>
                  <a:rPr lang="de-CH" sz="700" dirty="0">
                    <a:solidFill>
                      <a:schemeClr val="accent5"/>
                    </a:solidFill>
                  </a:rPr>
                  <a:t>120</a:t>
                </a:r>
              </a:p>
            </p:txBody>
          </p:sp>
          <p:sp>
            <p:nvSpPr>
              <p:cNvPr id="80" name="Textfeld 79"/>
              <p:cNvSpPr txBox="1"/>
              <p:nvPr/>
            </p:nvSpPr>
            <p:spPr>
              <a:xfrm>
                <a:off x="10913919" y="3694730"/>
                <a:ext cx="343789" cy="107722"/>
              </a:xfrm>
              <a:prstGeom prst="rect">
                <a:avLst/>
              </a:prstGeom>
              <a:noFill/>
            </p:spPr>
            <p:txBody>
              <a:bodyPr wrap="square" lIns="0" tIns="0" rIns="0" bIns="0" rtlCol="0">
                <a:spAutoFit/>
              </a:bodyPr>
              <a:lstStyle/>
              <a:p>
                <a:pPr algn="r"/>
                <a:r>
                  <a:rPr lang="de-CH" sz="700" dirty="0">
                    <a:solidFill>
                      <a:schemeClr val="accent5"/>
                    </a:solidFill>
                  </a:rPr>
                  <a:t>100</a:t>
                </a:r>
              </a:p>
            </p:txBody>
          </p:sp>
          <p:sp>
            <p:nvSpPr>
              <p:cNvPr id="81" name="Textfeld 80"/>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80</a:t>
                </a:r>
              </a:p>
            </p:txBody>
          </p:sp>
          <p:sp>
            <p:nvSpPr>
              <p:cNvPr id="82" name="Textfeld 81"/>
              <p:cNvSpPr txBox="1"/>
              <p:nvPr/>
            </p:nvSpPr>
            <p:spPr>
              <a:xfrm>
                <a:off x="10913919" y="4845246"/>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83" name="Textfeld 82"/>
              <p:cNvSpPr txBox="1"/>
              <p:nvPr/>
            </p:nvSpPr>
            <p:spPr>
              <a:xfrm>
                <a:off x="10913919" y="542050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84" name="Textfeld 83"/>
              <p:cNvSpPr txBox="1"/>
              <p:nvPr/>
            </p:nvSpPr>
            <p:spPr>
              <a:xfrm>
                <a:off x="10913919" y="5995765"/>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6" name="Freeform 18">
            <a:extLst>
              <a:ext uri="{FF2B5EF4-FFF2-40B4-BE49-F238E27FC236}">
                <a16:creationId xmlns:a16="http://schemas.microsoft.com/office/drawing/2014/main" id="{DF1DC701-74E5-B82F-D13B-5D9D04995D20}"/>
              </a:ext>
            </a:extLst>
          </p:cNvPr>
          <p:cNvSpPr>
            <a:spLocks/>
          </p:cNvSpPr>
          <p:nvPr/>
        </p:nvSpPr>
        <p:spPr bwMode="auto">
          <a:xfrm>
            <a:off x="3409053" y="4377710"/>
            <a:ext cx="655638" cy="2121143"/>
          </a:xfrm>
          <a:custGeom>
            <a:avLst/>
            <a:gdLst>
              <a:gd name="T0" fmla="*/ 687 w 687"/>
              <a:gd name="T1" fmla="*/ 0 h 1996"/>
              <a:gd name="T2" fmla="*/ 687 w 687"/>
              <a:gd name="T3" fmla="*/ 0 h 1996"/>
              <a:gd name="T4" fmla="*/ 0 w 687"/>
              <a:gd name="T5" fmla="*/ 0 h 1996"/>
              <a:gd name="T6" fmla="*/ 0 w 687"/>
              <a:gd name="T7" fmla="*/ 1996 h 1996"/>
              <a:gd name="T8" fmla="*/ 687 w 687"/>
              <a:gd name="T9" fmla="*/ 1996 h 1996"/>
              <a:gd name="T10" fmla="*/ 687 w 687"/>
              <a:gd name="T11" fmla="*/ 0 h 1996"/>
            </a:gdLst>
            <a:ahLst/>
            <a:cxnLst>
              <a:cxn ang="0">
                <a:pos x="T0" y="T1"/>
              </a:cxn>
              <a:cxn ang="0">
                <a:pos x="T2" y="T3"/>
              </a:cxn>
              <a:cxn ang="0">
                <a:pos x="T4" y="T5"/>
              </a:cxn>
              <a:cxn ang="0">
                <a:pos x="T6" y="T7"/>
              </a:cxn>
              <a:cxn ang="0">
                <a:pos x="T8" y="T9"/>
              </a:cxn>
              <a:cxn ang="0">
                <a:pos x="T10" y="T11"/>
              </a:cxn>
            </a:cxnLst>
            <a:rect l="0" t="0" r="r" b="b"/>
            <a:pathLst>
              <a:path w="687" h="1996">
                <a:moveTo>
                  <a:pt x="687" y="0"/>
                </a:moveTo>
                <a:lnTo>
                  <a:pt x="687" y="0"/>
                </a:lnTo>
                <a:lnTo>
                  <a:pt x="0" y="0"/>
                </a:lnTo>
                <a:lnTo>
                  <a:pt x="0" y="1996"/>
                </a:lnTo>
                <a:lnTo>
                  <a:pt x="687" y="1996"/>
                </a:lnTo>
                <a:lnTo>
                  <a:pt x="687"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7" name="Freeform 16">
            <a:extLst>
              <a:ext uri="{FF2B5EF4-FFF2-40B4-BE49-F238E27FC236}">
                <a16:creationId xmlns:a16="http://schemas.microsoft.com/office/drawing/2014/main" id="{7E0C3743-D372-8BF9-BD85-FA9D369B2923}"/>
              </a:ext>
            </a:extLst>
          </p:cNvPr>
          <p:cNvSpPr>
            <a:spLocks/>
          </p:cNvSpPr>
          <p:nvPr/>
        </p:nvSpPr>
        <p:spPr bwMode="auto">
          <a:xfrm>
            <a:off x="2467667" y="2960027"/>
            <a:ext cx="654050" cy="3538827"/>
          </a:xfrm>
          <a:custGeom>
            <a:avLst/>
            <a:gdLst>
              <a:gd name="T0" fmla="*/ 685 w 685"/>
              <a:gd name="T1" fmla="*/ 0 h 4052"/>
              <a:gd name="T2" fmla="*/ 685 w 685"/>
              <a:gd name="T3" fmla="*/ 0 h 4052"/>
              <a:gd name="T4" fmla="*/ 0 w 685"/>
              <a:gd name="T5" fmla="*/ 0 h 4052"/>
              <a:gd name="T6" fmla="*/ 0 w 685"/>
              <a:gd name="T7" fmla="*/ 4052 h 4052"/>
              <a:gd name="T8" fmla="*/ 685 w 685"/>
              <a:gd name="T9" fmla="*/ 4052 h 4052"/>
              <a:gd name="T10" fmla="*/ 685 w 685"/>
              <a:gd name="T11" fmla="*/ 0 h 4052"/>
            </a:gdLst>
            <a:ahLst/>
            <a:cxnLst>
              <a:cxn ang="0">
                <a:pos x="T0" y="T1"/>
              </a:cxn>
              <a:cxn ang="0">
                <a:pos x="T2" y="T3"/>
              </a:cxn>
              <a:cxn ang="0">
                <a:pos x="T4" y="T5"/>
              </a:cxn>
              <a:cxn ang="0">
                <a:pos x="T6" y="T7"/>
              </a:cxn>
              <a:cxn ang="0">
                <a:pos x="T8" y="T9"/>
              </a:cxn>
              <a:cxn ang="0">
                <a:pos x="T10" y="T11"/>
              </a:cxn>
            </a:cxnLst>
            <a:rect l="0" t="0" r="r" b="b"/>
            <a:pathLst>
              <a:path w="685" h="4052">
                <a:moveTo>
                  <a:pt x="685" y="0"/>
                </a:moveTo>
                <a:lnTo>
                  <a:pt x="685" y="0"/>
                </a:lnTo>
                <a:lnTo>
                  <a:pt x="0" y="0"/>
                </a:lnTo>
                <a:lnTo>
                  <a:pt x="0" y="4052"/>
                </a:lnTo>
                <a:lnTo>
                  <a:pt x="685" y="4052"/>
                </a:lnTo>
                <a:lnTo>
                  <a:pt x="685"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8" name="Freeform 22">
            <a:extLst>
              <a:ext uri="{FF2B5EF4-FFF2-40B4-BE49-F238E27FC236}">
                <a16:creationId xmlns:a16="http://schemas.microsoft.com/office/drawing/2014/main" id="{CF3416E2-3F74-F611-9AFA-B03CD81AD28C}"/>
              </a:ext>
            </a:extLst>
          </p:cNvPr>
          <p:cNvSpPr>
            <a:spLocks/>
          </p:cNvSpPr>
          <p:nvPr/>
        </p:nvSpPr>
        <p:spPr bwMode="auto">
          <a:xfrm>
            <a:off x="9073254" y="6036074"/>
            <a:ext cx="655638" cy="468000"/>
          </a:xfrm>
          <a:custGeom>
            <a:avLst/>
            <a:gdLst>
              <a:gd name="T0" fmla="*/ 689 w 689"/>
              <a:gd name="T1" fmla="*/ 0 h 210"/>
              <a:gd name="T2" fmla="*/ 689 w 689"/>
              <a:gd name="T3" fmla="*/ 0 h 210"/>
              <a:gd name="T4" fmla="*/ 0 w 689"/>
              <a:gd name="T5" fmla="*/ 0 h 210"/>
              <a:gd name="T6" fmla="*/ 0 w 689"/>
              <a:gd name="T7" fmla="*/ 210 h 210"/>
              <a:gd name="T8" fmla="*/ 689 w 689"/>
              <a:gd name="T9" fmla="*/ 210 h 210"/>
              <a:gd name="T10" fmla="*/ 689 w 689"/>
              <a:gd name="T11" fmla="*/ 0 h 210"/>
            </a:gdLst>
            <a:ahLst/>
            <a:cxnLst>
              <a:cxn ang="0">
                <a:pos x="T0" y="T1"/>
              </a:cxn>
              <a:cxn ang="0">
                <a:pos x="T2" y="T3"/>
              </a:cxn>
              <a:cxn ang="0">
                <a:pos x="T4" y="T5"/>
              </a:cxn>
              <a:cxn ang="0">
                <a:pos x="T6" y="T7"/>
              </a:cxn>
              <a:cxn ang="0">
                <a:pos x="T8" y="T9"/>
              </a:cxn>
              <a:cxn ang="0">
                <a:pos x="T10" y="T11"/>
              </a:cxn>
            </a:cxnLst>
            <a:rect l="0" t="0" r="r" b="b"/>
            <a:pathLst>
              <a:path w="689" h="210">
                <a:moveTo>
                  <a:pt x="689" y="0"/>
                </a:moveTo>
                <a:lnTo>
                  <a:pt x="689" y="0"/>
                </a:lnTo>
                <a:lnTo>
                  <a:pt x="0" y="0"/>
                </a:lnTo>
                <a:lnTo>
                  <a:pt x="0" y="210"/>
                </a:lnTo>
                <a:lnTo>
                  <a:pt x="689" y="210"/>
                </a:lnTo>
                <a:lnTo>
                  <a:pt x="689"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9" name="Freeform 20">
            <a:extLst>
              <a:ext uri="{FF2B5EF4-FFF2-40B4-BE49-F238E27FC236}">
                <a16:creationId xmlns:a16="http://schemas.microsoft.com/office/drawing/2014/main" id="{828F78E8-9E76-5005-8C33-FC99A809C2D1}"/>
              </a:ext>
            </a:extLst>
          </p:cNvPr>
          <p:cNvSpPr>
            <a:spLocks/>
          </p:cNvSpPr>
          <p:nvPr/>
        </p:nvSpPr>
        <p:spPr bwMode="auto">
          <a:xfrm>
            <a:off x="8130279" y="5661248"/>
            <a:ext cx="655638" cy="838977"/>
          </a:xfrm>
          <a:custGeom>
            <a:avLst/>
            <a:gdLst>
              <a:gd name="T0" fmla="*/ 688 w 688"/>
              <a:gd name="T1" fmla="*/ 0 h 1158"/>
              <a:gd name="T2" fmla="*/ 688 w 688"/>
              <a:gd name="T3" fmla="*/ 0 h 1158"/>
              <a:gd name="T4" fmla="*/ 0 w 688"/>
              <a:gd name="T5" fmla="*/ 0 h 1158"/>
              <a:gd name="T6" fmla="*/ 0 w 688"/>
              <a:gd name="T7" fmla="*/ 1158 h 1158"/>
              <a:gd name="T8" fmla="*/ 688 w 688"/>
              <a:gd name="T9" fmla="*/ 1158 h 1158"/>
              <a:gd name="T10" fmla="*/ 688 w 688"/>
              <a:gd name="T11" fmla="*/ 0 h 1158"/>
            </a:gdLst>
            <a:ahLst/>
            <a:cxnLst>
              <a:cxn ang="0">
                <a:pos x="T0" y="T1"/>
              </a:cxn>
              <a:cxn ang="0">
                <a:pos x="T2" y="T3"/>
              </a:cxn>
              <a:cxn ang="0">
                <a:pos x="T4" y="T5"/>
              </a:cxn>
              <a:cxn ang="0">
                <a:pos x="T6" y="T7"/>
              </a:cxn>
              <a:cxn ang="0">
                <a:pos x="T8" y="T9"/>
              </a:cxn>
              <a:cxn ang="0">
                <a:pos x="T10" y="T11"/>
              </a:cxn>
            </a:cxnLst>
            <a:rect l="0" t="0" r="r" b="b"/>
            <a:pathLst>
              <a:path w="688" h="1158">
                <a:moveTo>
                  <a:pt x="688" y="0"/>
                </a:moveTo>
                <a:lnTo>
                  <a:pt x="688" y="0"/>
                </a:lnTo>
                <a:lnTo>
                  <a:pt x="0" y="0"/>
                </a:lnTo>
                <a:lnTo>
                  <a:pt x="0" y="1158"/>
                </a:lnTo>
                <a:lnTo>
                  <a:pt x="688" y="1158"/>
                </a:lnTo>
                <a:lnTo>
                  <a:pt x="688" y="0"/>
                </a:lnTo>
                <a:close/>
              </a:path>
            </a:pathLst>
          </a:custGeom>
          <a:pattFill prst="wdUpDiag">
            <a:fgClr>
              <a:schemeClr val="bg1">
                <a:lumMod val="85000"/>
              </a:schemeClr>
            </a:fgClr>
            <a:bgClr>
              <a:schemeClr val="bg1"/>
            </a:bgClr>
          </a:pattFill>
          <a:ln w="1905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solidFill>
                <a:srgbClr val="FF0000"/>
              </a:solidFill>
            </a:endParaRPr>
          </a:p>
        </p:txBody>
      </p:sp>
      <p:sp>
        <p:nvSpPr>
          <p:cNvPr id="55" name="Textfeld 54"/>
          <p:cNvSpPr txBox="1"/>
          <p:nvPr/>
        </p:nvSpPr>
        <p:spPr>
          <a:xfrm>
            <a:off x="9078220" y="5750398"/>
            <a:ext cx="657225" cy="568874"/>
          </a:xfrm>
          <a:prstGeom prst="rect">
            <a:avLst/>
          </a:prstGeom>
          <a:noFill/>
        </p:spPr>
        <p:txBody>
          <a:bodyPr wrap="square" lIns="0" tIns="0" rIns="0" bIns="0" rtlCol="0">
            <a:spAutoFit/>
          </a:bodyPr>
          <a:lstStyle/>
          <a:p>
            <a:pPr algn="ctr">
              <a:lnSpc>
                <a:spcPct val="120000"/>
              </a:lnSpc>
            </a:pPr>
            <a:r>
              <a:rPr lang="de-CH" sz="1300" dirty="0">
                <a:solidFill>
                  <a:schemeClr val="accent1"/>
                </a:solidFill>
              </a:rPr>
              <a:t>Femmes</a:t>
            </a:r>
          </a:p>
          <a:p>
            <a:pPr algn="ctr">
              <a:lnSpc>
                <a:spcPct val="120000"/>
              </a:lnSpc>
            </a:pPr>
            <a:endParaRPr lang="de-CH" sz="600" dirty="0">
              <a:solidFill>
                <a:schemeClr val="accent1"/>
              </a:solidFill>
            </a:endParaRPr>
          </a:p>
          <a:p>
            <a:pPr algn="ctr">
              <a:lnSpc>
                <a:spcPct val="120000"/>
              </a:lnSpc>
            </a:pPr>
            <a:r>
              <a:rPr lang="de-CH" sz="1300" dirty="0">
                <a:solidFill>
                  <a:schemeClr val="accent1"/>
                </a:solidFill>
              </a:rPr>
              <a:t>16</a:t>
            </a:r>
          </a:p>
        </p:txBody>
      </p:sp>
      <p:sp>
        <p:nvSpPr>
          <p:cNvPr id="58" name="Rechteck 57"/>
          <p:cNvSpPr/>
          <p:nvPr/>
        </p:nvSpPr>
        <p:spPr>
          <a:xfrm>
            <a:off x="352852" y="1022763"/>
            <a:ext cx="2502788"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37</a:t>
            </a:fld>
            <a:endParaRPr lang="de-CH"/>
          </a:p>
        </p:txBody>
      </p:sp>
      <p:sp>
        <p:nvSpPr>
          <p:cNvPr id="53" name="Textfeld 52"/>
          <p:cNvSpPr txBox="1"/>
          <p:nvPr/>
        </p:nvSpPr>
        <p:spPr>
          <a:xfrm>
            <a:off x="2464493" y="2634353"/>
            <a:ext cx="660398" cy="642740"/>
          </a:xfrm>
          <a:prstGeom prst="rect">
            <a:avLst/>
          </a:prstGeom>
          <a:noFill/>
        </p:spPr>
        <p:txBody>
          <a:bodyPr wrap="square" lIns="0" tIns="0" rIns="0" bIns="0" rtlCol="0">
            <a:spAutoFit/>
          </a:bodyPr>
          <a:lstStyle/>
          <a:p>
            <a:pPr algn="ctr">
              <a:lnSpc>
                <a:spcPct val="120000"/>
              </a:lnSpc>
            </a:pPr>
            <a:r>
              <a:rPr lang="de-CH" sz="1300" dirty="0">
                <a:solidFill>
                  <a:schemeClr val="accent1"/>
                </a:solidFill>
              </a:rPr>
              <a:t>Hommes</a:t>
            </a:r>
          </a:p>
          <a:p>
            <a:pPr algn="ctr">
              <a:lnSpc>
                <a:spcPct val="120000"/>
              </a:lnSpc>
            </a:pPr>
            <a:endParaRPr lang="de-CH" sz="1000" dirty="0">
              <a:solidFill>
                <a:schemeClr val="accent1"/>
              </a:solidFill>
            </a:endParaRPr>
          </a:p>
          <a:p>
            <a:pPr algn="ctr">
              <a:lnSpc>
                <a:spcPct val="120000"/>
              </a:lnSpc>
            </a:pPr>
            <a:r>
              <a:rPr lang="de-CH" sz="1300" dirty="0">
                <a:solidFill>
                  <a:schemeClr val="accent1"/>
                </a:solidFill>
              </a:rPr>
              <a:t>123</a:t>
            </a:r>
          </a:p>
        </p:txBody>
      </p:sp>
      <p:sp>
        <p:nvSpPr>
          <p:cNvPr id="54" name="Textfeld 53"/>
          <p:cNvSpPr txBox="1"/>
          <p:nvPr/>
        </p:nvSpPr>
        <p:spPr>
          <a:xfrm>
            <a:off x="3396354" y="4005064"/>
            <a:ext cx="668337" cy="642740"/>
          </a:xfrm>
          <a:prstGeom prst="rect">
            <a:avLst/>
          </a:prstGeom>
          <a:noFill/>
        </p:spPr>
        <p:txBody>
          <a:bodyPr wrap="square" lIns="0" tIns="0" rIns="0" bIns="0" rtlCol="0">
            <a:spAutoFit/>
          </a:bodyPr>
          <a:lstStyle/>
          <a:p>
            <a:pPr algn="ctr">
              <a:lnSpc>
                <a:spcPct val="120000"/>
              </a:lnSpc>
            </a:pPr>
            <a:r>
              <a:rPr lang="de-CH" sz="1300" dirty="0">
                <a:solidFill>
                  <a:schemeClr val="accent1"/>
                </a:solidFill>
              </a:rPr>
              <a:t>Femmes</a:t>
            </a:r>
          </a:p>
          <a:p>
            <a:pPr algn="ctr">
              <a:lnSpc>
                <a:spcPct val="120000"/>
              </a:lnSpc>
            </a:pPr>
            <a:endParaRPr lang="de-CH" sz="1000" dirty="0">
              <a:solidFill>
                <a:schemeClr val="accent1"/>
              </a:solidFill>
            </a:endParaRPr>
          </a:p>
          <a:p>
            <a:pPr algn="ctr">
              <a:lnSpc>
                <a:spcPct val="120000"/>
              </a:lnSpc>
            </a:pPr>
            <a:r>
              <a:rPr lang="de-CH" sz="1300" dirty="0">
                <a:solidFill>
                  <a:schemeClr val="accent1"/>
                </a:solidFill>
              </a:rPr>
              <a:t>77</a:t>
            </a:r>
          </a:p>
        </p:txBody>
      </p:sp>
      <p:sp>
        <p:nvSpPr>
          <p:cNvPr id="57" name="Rechteck 56"/>
          <p:cNvSpPr/>
          <p:nvPr/>
        </p:nvSpPr>
        <p:spPr>
          <a:xfrm>
            <a:off x="6186273" y="1388490"/>
            <a:ext cx="1052727" cy="9282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a:xfrm>
            <a:off x="551384" y="1115367"/>
            <a:ext cx="5112568" cy="1171484"/>
          </a:xfrm>
        </p:spPr>
        <p:txBody>
          <a:bodyPr/>
          <a:lstStyle/>
          <a:p>
            <a:r>
              <a:rPr lang="fr-CH" dirty="0"/>
              <a:t>Répartition par sexe</a:t>
            </a:r>
          </a:p>
          <a:p>
            <a:r>
              <a:rPr lang="fr-CH" dirty="0"/>
              <a:t>Septembre 2022</a:t>
            </a:r>
          </a:p>
          <a:p>
            <a:r>
              <a:rPr lang="fr-CH" dirty="0"/>
              <a:t>Conseil national</a:t>
            </a:r>
          </a:p>
          <a:p>
            <a:r>
              <a:rPr lang="fr-CH" dirty="0">
                <a:solidFill>
                  <a:schemeClr val="bg1"/>
                </a:solidFill>
              </a:rPr>
              <a:t>200 sièges</a:t>
            </a:r>
          </a:p>
        </p:txBody>
      </p:sp>
      <p:sp>
        <p:nvSpPr>
          <p:cNvPr id="5" name="Inhaltsplatzhalter 4"/>
          <p:cNvSpPr>
            <a:spLocks noGrp="1"/>
          </p:cNvSpPr>
          <p:nvPr>
            <p:ph idx="13"/>
          </p:nvPr>
        </p:nvSpPr>
        <p:spPr>
          <a:xfrm>
            <a:off x="6242226" y="841810"/>
            <a:ext cx="1725982" cy="1171484"/>
          </a:xfrm>
        </p:spPr>
        <p:txBody>
          <a:bodyPr/>
          <a:lstStyle/>
          <a:p>
            <a:endParaRPr lang="fr-CH" dirty="0">
              <a:solidFill>
                <a:srgbClr val="969696"/>
              </a:solidFill>
            </a:endParaRPr>
          </a:p>
          <a:p>
            <a:endParaRPr lang="fr-CH" dirty="0"/>
          </a:p>
          <a:p>
            <a:r>
              <a:rPr lang="fr-CH" dirty="0"/>
              <a:t>Conseil des États</a:t>
            </a:r>
          </a:p>
          <a:p>
            <a:r>
              <a:rPr lang="fr-CH" dirty="0">
                <a:solidFill>
                  <a:schemeClr val="bg1"/>
                </a:solidFill>
              </a:rPr>
              <a:t>46 sièges</a:t>
            </a:r>
          </a:p>
        </p:txBody>
      </p:sp>
      <p:sp>
        <p:nvSpPr>
          <p:cNvPr id="56" name="Textfeld 55"/>
          <p:cNvSpPr txBox="1"/>
          <p:nvPr/>
        </p:nvSpPr>
        <p:spPr>
          <a:xfrm>
            <a:off x="8125519" y="5364416"/>
            <a:ext cx="660398" cy="605807"/>
          </a:xfrm>
          <a:prstGeom prst="rect">
            <a:avLst/>
          </a:prstGeom>
          <a:noFill/>
        </p:spPr>
        <p:txBody>
          <a:bodyPr wrap="square" lIns="0" tIns="0" rIns="0" bIns="0" rtlCol="0">
            <a:spAutoFit/>
          </a:bodyPr>
          <a:lstStyle/>
          <a:p>
            <a:pPr algn="ctr">
              <a:lnSpc>
                <a:spcPct val="120000"/>
              </a:lnSpc>
            </a:pPr>
            <a:r>
              <a:rPr lang="de-CH" sz="1300" dirty="0">
                <a:solidFill>
                  <a:schemeClr val="accent1"/>
                </a:solidFill>
              </a:rPr>
              <a:t>Hommes</a:t>
            </a:r>
          </a:p>
          <a:p>
            <a:pPr algn="ctr">
              <a:lnSpc>
                <a:spcPct val="120000"/>
              </a:lnSpc>
            </a:pPr>
            <a:endParaRPr lang="de-CH" sz="800" dirty="0">
              <a:solidFill>
                <a:schemeClr val="accent1"/>
              </a:solidFill>
            </a:endParaRPr>
          </a:p>
          <a:p>
            <a:pPr algn="ctr">
              <a:lnSpc>
                <a:spcPct val="120000"/>
              </a:lnSpc>
            </a:pPr>
            <a:r>
              <a:rPr lang="de-CH" sz="1300" dirty="0">
                <a:solidFill>
                  <a:schemeClr val="accent1"/>
                </a:solidFill>
              </a:rPr>
              <a:t>33</a:t>
            </a:r>
          </a:p>
        </p:txBody>
      </p:sp>
      <p:cxnSp>
        <p:nvCxnSpPr>
          <p:cNvPr id="73" name="Gerader Verbinder 72"/>
          <p:cNvCxnSpPr/>
          <p:nvPr/>
        </p:nvCxnSpPr>
        <p:spPr>
          <a:xfrm>
            <a:off x="430904" y="6508215"/>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9706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pieren 180"/>
          <p:cNvGrpSpPr/>
          <p:nvPr/>
        </p:nvGrpSpPr>
        <p:grpSpPr>
          <a:xfrm>
            <a:off x="430904" y="747575"/>
            <a:ext cx="11331575" cy="5184576"/>
            <a:chOff x="430904" y="747575"/>
            <a:chExt cx="11331575" cy="5184576"/>
          </a:xfrm>
        </p:grpSpPr>
        <p:grpSp>
          <p:nvGrpSpPr>
            <p:cNvPr id="193" name="Gruppieren 192"/>
            <p:cNvGrpSpPr/>
            <p:nvPr/>
          </p:nvGrpSpPr>
          <p:grpSpPr>
            <a:xfrm>
              <a:off x="430904" y="747575"/>
              <a:ext cx="11331575" cy="5184576"/>
              <a:chOff x="430904" y="747575"/>
              <a:chExt cx="11331575" cy="5184576"/>
            </a:xfrm>
          </p:grpSpPr>
          <p:cxnSp>
            <p:nvCxnSpPr>
              <p:cNvPr id="205" name="Gerader Verbinder 204"/>
              <p:cNvCxnSpPr/>
              <p:nvPr/>
            </p:nvCxnSpPr>
            <p:spPr>
              <a:xfrm>
                <a:off x="430904" y="74757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6" name="Gerader Verbinder 205"/>
              <p:cNvCxnSpPr/>
              <p:nvPr/>
            </p:nvCxnSpPr>
            <p:spPr>
              <a:xfrm>
                <a:off x="430904" y="132363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7" name="Gerader Verbinder 206"/>
              <p:cNvCxnSpPr/>
              <p:nvPr/>
            </p:nvCxnSpPr>
            <p:spPr>
              <a:xfrm>
                <a:off x="430904" y="189970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8" name="Gerader Verbinder 207"/>
              <p:cNvCxnSpPr/>
              <p:nvPr/>
            </p:nvCxnSpPr>
            <p:spPr>
              <a:xfrm>
                <a:off x="430904" y="247576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09" name="Gerader Verbinder 208"/>
              <p:cNvCxnSpPr/>
              <p:nvPr/>
            </p:nvCxnSpPr>
            <p:spPr>
              <a:xfrm>
                <a:off x="430904" y="305183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0" name="Gerader Verbinder 209"/>
              <p:cNvCxnSpPr/>
              <p:nvPr/>
            </p:nvCxnSpPr>
            <p:spPr>
              <a:xfrm>
                <a:off x="430904" y="3627895"/>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1" name="Gerader Verbinder 210"/>
              <p:cNvCxnSpPr/>
              <p:nvPr/>
            </p:nvCxnSpPr>
            <p:spPr>
              <a:xfrm>
                <a:off x="430904" y="4203959"/>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2" name="Gerader Verbinder 211"/>
              <p:cNvCxnSpPr/>
              <p:nvPr/>
            </p:nvCxnSpPr>
            <p:spPr>
              <a:xfrm>
                <a:off x="430904" y="4780023"/>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3" name="Gerader Verbinder 212"/>
              <p:cNvCxnSpPr/>
              <p:nvPr/>
            </p:nvCxnSpPr>
            <p:spPr>
              <a:xfrm>
                <a:off x="430904" y="5356087"/>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14" name="Gerader Verbinder 213"/>
              <p:cNvCxnSpPr/>
              <p:nvPr/>
            </p:nvCxnSpPr>
            <p:spPr>
              <a:xfrm>
                <a:off x="430904" y="5932151"/>
                <a:ext cx="11331575" cy="0"/>
              </a:xfrm>
              <a:prstGeom prst="line">
                <a:avLst/>
              </a:prstGeom>
              <a:ln w="31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194" name="Gruppieren 193"/>
            <p:cNvGrpSpPr/>
            <p:nvPr/>
          </p:nvGrpSpPr>
          <p:grpSpPr>
            <a:xfrm>
              <a:off x="11260951" y="818440"/>
              <a:ext cx="343789" cy="3559270"/>
              <a:chOff x="10913919" y="818440"/>
              <a:chExt cx="343789" cy="3559270"/>
            </a:xfrm>
          </p:grpSpPr>
          <p:sp>
            <p:nvSpPr>
              <p:cNvPr id="195" name="Textfeld 194"/>
              <p:cNvSpPr txBox="1"/>
              <p:nvPr/>
            </p:nvSpPr>
            <p:spPr>
              <a:xfrm>
                <a:off x="10913919" y="818440"/>
                <a:ext cx="343789" cy="107722"/>
              </a:xfrm>
              <a:prstGeom prst="rect">
                <a:avLst/>
              </a:prstGeom>
              <a:noFill/>
            </p:spPr>
            <p:txBody>
              <a:bodyPr wrap="square" lIns="0" tIns="0" rIns="0" bIns="0" rtlCol="0">
                <a:spAutoFit/>
              </a:bodyPr>
              <a:lstStyle/>
              <a:p>
                <a:pPr algn="r"/>
                <a:r>
                  <a:rPr lang="de-CH" sz="700" dirty="0">
                    <a:solidFill>
                      <a:schemeClr val="accent5"/>
                    </a:solidFill>
                  </a:rPr>
                  <a:t>60</a:t>
                </a:r>
              </a:p>
            </p:txBody>
          </p:sp>
          <p:sp>
            <p:nvSpPr>
              <p:cNvPr id="198" name="Textfeld 197"/>
              <p:cNvSpPr txBox="1"/>
              <p:nvPr/>
            </p:nvSpPr>
            <p:spPr>
              <a:xfrm>
                <a:off x="10913919" y="2544214"/>
                <a:ext cx="343789" cy="107722"/>
              </a:xfrm>
              <a:prstGeom prst="rect">
                <a:avLst/>
              </a:prstGeom>
              <a:noFill/>
            </p:spPr>
            <p:txBody>
              <a:bodyPr wrap="square" lIns="0" tIns="0" rIns="0" bIns="0" rtlCol="0">
                <a:spAutoFit/>
              </a:bodyPr>
              <a:lstStyle/>
              <a:p>
                <a:pPr algn="r"/>
                <a:r>
                  <a:rPr lang="de-CH" sz="700" dirty="0">
                    <a:solidFill>
                      <a:schemeClr val="accent5"/>
                    </a:solidFill>
                  </a:rPr>
                  <a:t>40</a:t>
                </a:r>
              </a:p>
            </p:txBody>
          </p:sp>
          <p:sp>
            <p:nvSpPr>
              <p:cNvPr id="201" name="Textfeld 200"/>
              <p:cNvSpPr txBox="1"/>
              <p:nvPr/>
            </p:nvSpPr>
            <p:spPr>
              <a:xfrm>
                <a:off x="10913919" y="4269988"/>
                <a:ext cx="343789" cy="107722"/>
              </a:xfrm>
              <a:prstGeom prst="rect">
                <a:avLst/>
              </a:prstGeom>
              <a:noFill/>
            </p:spPr>
            <p:txBody>
              <a:bodyPr wrap="square" lIns="0" tIns="0" rIns="0" bIns="0" rtlCol="0">
                <a:spAutoFit/>
              </a:bodyPr>
              <a:lstStyle/>
              <a:p>
                <a:pPr algn="r"/>
                <a:r>
                  <a:rPr lang="de-CH" sz="700" dirty="0">
                    <a:solidFill>
                      <a:schemeClr val="accent5"/>
                    </a:solidFill>
                  </a:rPr>
                  <a:t>20</a:t>
                </a:r>
              </a:p>
            </p:txBody>
          </p:sp>
        </p:grpSp>
      </p:grpSp>
      <p:sp>
        <p:nvSpPr>
          <p:cNvPr id="4" name="Foliennummernplatzhalter 3"/>
          <p:cNvSpPr>
            <a:spLocks noGrp="1"/>
          </p:cNvSpPr>
          <p:nvPr>
            <p:ph type="sldNum" sz="quarter" idx="12"/>
          </p:nvPr>
        </p:nvSpPr>
        <p:spPr/>
        <p:txBody>
          <a:bodyPr/>
          <a:lstStyle/>
          <a:p>
            <a:fld id="{442AD375-037F-43D0-B059-5172DA06796A}" type="slidenum">
              <a:rPr lang="de-CH" smtClean="0"/>
              <a:t>38</a:t>
            </a:fld>
            <a:endParaRPr lang="de-CH"/>
          </a:p>
        </p:txBody>
      </p:sp>
      <p:sp>
        <p:nvSpPr>
          <p:cNvPr id="95" name="AutoShape 3"/>
          <p:cNvSpPr>
            <a:spLocks noChangeAspect="1" noChangeArrowheads="1" noTextEdit="1"/>
          </p:cNvSpPr>
          <p:nvPr/>
        </p:nvSpPr>
        <p:spPr bwMode="auto">
          <a:xfrm>
            <a:off x="433387" y="743018"/>
            <a:ext cx="11315700" cy="57658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10" name="Freeform 19"/>
          <p:cNvSpPr>
            <a:spLocks/>
          </p:cNvSpPr>
          <p:nvPr/>
        </p:nvSpPr>
        <p:spPr bwMode="auto">
          <a:xfrm>
            <a:off x="1593850" y="6404043"/>
            <a:ext cx="73025" cy="111125"/>
          </a:xfrm>
          <a:custGeom>
            <a:avLst/>
            <a:gdLst>
              <a:gd name="T0" fmla="*/ 76 w 76"/>
              <a:gd name="T1" fmla="*/ 107 h 117"/>
              <a:gd name="T2" fmla="*/ 76 w 76"/>
              <a:gd name="T3" fmla="*/ 107 h 117"/>
              <a:gd name="T4" fmla="*/ 11 w 76"/>
              <a:gd name="T5" fmla="*/ 107 h 117"/>
              <a:gd name="T6" fmla="*/ 46 w 76"/>
              <a:gd name="T7" fmla="*/ 74 h 117"/>
              <a:gd name="T8" fmla="*/ 76 w 76"/>
              <a:gd name="T9" fmla="*/ 33 h 117"/>
              <a:gd name="T10" fmla="*/ 40 w 76"/>
              <a:gd name="T11" fmla="*/ 0 h 117"/>
              <a:gd name="T12" fmla="*/ 2 w 76"/>
              <a:gd name="T13" fmla="*/ 41 h 117"/>
              <a:gd name="T14" fmla="*/ 13 w 76"/>
              <a:gd name="T15" fmla="*/ 41 h 117"/>
              <a:gd name="T16" fmla="*/ 39 w 76"/>
              <a:gd name="T17" fmla="*/ 9 h 117"/>
              <a:gd name="T18" fmla="*/ 65 w 76"/>
              <a:gd name="T19" fmla="*/ 32 h 117"/>
              <a:gd name="T20" fmla="*/ 55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1" y="107"/>
                </a:lnTo>
                <a:cubicBezTo>
                  <a:pt x="14" y="92"/>
                  <a:pt x="35" y="81"/>
                  <a:pt x="46" y="74"/>
                </a:cubicBezTo>
                <a:cubicBezTo>
                  <a:pt x="61" y="64"/>
                  <a:pt x="76" y="52"/>
                  <a:pt x="76" y="33"/>
                </a:cubicBezTo>
                <a:cubicBezTo>
                  <a:pt x="76" y="11"/>
                  <a:pt x="60" y="0"/>
                  <a:pt x="40" y="0"/>
                </a:cubicBezTo>
                <a:cubicBezTo>
                  <a:pt x="14" y="0"/>
                  <a:pt x="2" y="17"/>
                  <a:pt x="2" y="41"/>
                </a:cubicBezTo>
                <a:lnTo>
                  <a:pt x="13" y="41"/>
                </a:lnTo>
                <a:cubicBezTo>
                  <a:pt x="12" y="24"/>
                  <a:pt x="20" y="9"/>
                  <a:pt x="39" y="9"/>
                </a:cubicBezTo>
                <a:cubicBezTo>
                  <a:pt x="53" y="9"/>
                  <a:pt x="65" y="17"/>
                  <a:pt x="65" y="32"/>
                </a:cubicBezTo>
                <a:cubicBezTo>
                  <a:pt x="65" y="42"/>
                  <a:pt x="62" y="48"/>
                  <a:pt x="55" y="54"/>
                </a:cubicBezTo>
                <a:cubicBezTo>
                  <a:pt x="36" y="74"/>
                  <a:pt x="0"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20"/>
          <p:cNvSpPr>
            <a:spLocks/>
          </p:cNvSpPr>
          <p:nvPr/>
        </p:nvSpPr>
        <p:spPr bwMode="auto">
          <a:xfrm>
            <a:off x="1681162"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21"/>
          <p:cNvSpPr>
            <a:spLocks/>
          </p:cNvSpPr>
          <p:nvPr/>
        </p:nvSpPr>
        <p:spPr bwMode="auto">
          <a:xfrm>
            <a:off x="18081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22"/>
          <p:cNvSpPr>
            <a:spLocks/>
          </p:cNvSpPr>
          <p:nvPr/>
        </p:nvSpPr>
        <p:spPr bwMode="auto">
          <a:xfrm>
            <a:off x="1938337" y="6404043"/>
            <a:ext cx="73025" cy="111125"/>
          </a:xfrm>
          <a:custGeom>
            <a:avLst/>
            <a:gdLst>
              <a:gd name="T0" fmla="*/ 76 w 76"/>
              <a:gd name="T1" fmla="*/ 107 h 117"/>
              <a:gd name="T2" fmla="*/ 76 w 76"/>
              <a:gd name="T3" fmla="*/ 107 h 117"/>
              <a:gd name="T4" fmla="*/ 12 w 76"/>
              <a:gd name="T5" fmla="*/ 107 h 117"/>
              <a:gd name="T6" fmla="*/ 47 w 76"/>
              <a:gd name="T7" fmla="*/ 74 h 117"/>
              <a:gd name="T8" fmla="*/ 76 w 76"/>
              <a:gd name="T9" fmla="*/ 33 h 117"/>
              <a:gd name="T10" fmla="*/ 40 w 76"/>
              <a:gd name="T11" fmla="*/ 0 h 117"/>
              <a:gd name="T12" fmla="*/ 3 w 76"/>
              <a:gd name="T13" fmla="*/ 41 h 117"/>
              <a:gd name="T14" fmla="*/ 13 w 76"/>
              <a:gd name="T15" fmla="*/ 41 h 117"/>
              <a:gd name="T16" fmla="*/ 39 w 76"/>
              <a:gd name="T17" fmla="*/ 9 h 117"/>
              <a:gd name="T18" fmla="*/ 65 w 76"/>
              <a:gd name="T19" fmla="*/ 32 h 117"/>
              <a:gd name="T20" fmla="*/ 56 w 76"/>
              <a:gd name="T21" fmla="*/ 54 h 117"/>
              <a:gd name="T22" fmla="*/ 0 w 76"/>
              <a:gd name="T23" fmla="*/ 117 h 117"/>
              <a:gd name="T24" fmla="*/ 76 w 76"/>
              <a:gd name="T25" fmla="*/ 117 h 117"/>
              <a:gd name="T26" fmla="*/ 76 w 76"/>
              <a:gd name="T27" fmla="*/ 10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 h="117">
                <a:moveTo>
                  <a:pt x="76" y="107"/>
                </a:moveTo>
                <a:lnTo>
                  <a:pt x="76" y="107"/>
                </a:lnTo>
                <a:lnTo>
                  <a:pt x="12" y="107"/>
                </a:lnTo>
                <a:cubicBezTo>
                  <a:pt x="15" y="92"/>
                  <a:pt x="35" y="81"/>
                  <a:pt x="47" y="74"/>
                </a:cubicBezTo>
                <a:cubicBezTo>
                  <a:pt x="62" y="64"/>
                  <a:pt x="76" y="52"/>
                  <a:pt x="76" y="33"/>
                </a:cubicBezTo>
                <a:cubicBezTo>
                  <a:pt x="76" y="11"/>
                  <a:pt x="60" y="0"/>
                  <a:pt x="40" y="0"/>
                </a:cubicBezTo>
                <a:cubicBezTo>
                  <a:pt x="15" y="0"/>
                  <a:pt x="2" y="17"/>
                  <a:pt x="3" y="41"/>
                </a:cubicBezTo>
                <a:lnTo>
                  <a:pt x="13" y="41"/>
                </a:lnTo>
                <a:cubicBezTo>
                  <a:pt x="13" y="24"/>
                  <a:pt x="20" y="9"/>
                  <a:pt x="39" y="9"/>
                </a:cubicBezTo>
                <a:cubicBezTo>
                  <a:pt x="53" y="9"/>
                  <a:pt x="65" y="17"/>
                  <a:pt x="65" y="32"/>
                </a:cubicBezTo>
                <a:cubicBezTo>
                  <a:pt x="65" y="42"/>
                  <a:pt x="62" y="48"/>
                  <a:pt x="56" y="54"/>
                </a:cubicBezTo>
                <a:cubicBezTo>
                  <a:pt x="36" y="74"/>
                  <a:pt x="1" y="82"/>
                  <a:pt x="0" y="117"/>
                </a:cubicBezTo>
                <a:lnTo>
                  <a:pt x="76" y="117"/>
                </a:lnTo>
                <a:lnTo>
                  <a:pt x="76" y="107"/>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23"/>
          <p:cNvSpPr>
            <a:spLocks noEditPoints="1"/>
          </p:cNvSpPr>
          <p:nvPr/>
        </p:nvSpPr>
        <p:spPr bwMode="auto">
          <a:xfrm>
            <a:off x="2025650"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24"/>
          <p:cNvSpPr>
            <a:spLocks/>
          </p:cNvSpPr>
          <p:nvPr/>
        </p:nvSpPr>
        <p:spPr bwMode="auto">
          <a:xfrm>
            <a:off x="2535237" y="6404043"/>
            <a:ext cx="77788"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0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69"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0" y="69"/>
                  <a:pt x="70" y="85"/>
                </a:cubicBezTo>
                <a:cubicBezTo>
                  <a:pt x="70"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25"/>
          <p:cNvSpPr>
            <a:spLocks noEditPoints="1"/>
          </p:cNvSpPr>
          <p:nvPr/>
        </p:nvSpPr>
        <p:spPr bwMode="auto">
          <a:xfrm>
            <a:off x="2625725"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26"/>
          <p:cNvSpPr>
            <a:spLocks/>
          </p:cNvSpPr>
          <p:nvPr/>
        </p:nvSpPr>
        <p:spPr bwMode="auto">
          <a:xfrm>
            <a:off x="275272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27"/>
          <p:cNvSpPr>
            <a:spLocks/>
          </p:cNvSpPr>
          <p:nvPr/>
        </p:nvSpPr>
        <p:spPr bwMode="auto">
          <a:xfrm>
            <a:off x="2879725" y="6404043"/>
            <a:ext cx="77788"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6" y="15"/>
                  <a:pt x="66" y="31"/>
                </a:cubicBezTo>
                <a:cubicBezTo>
                  <a:pt x="66"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28"/>
          <p:cNvSpPr>
            <a:spLocks noEditPoints="1"/>
          </p:cNvSpPr>
          <p:nvPr/>
        </p:nvSpPr>
        <p:spPr bwMode="auto">
          <a:xfrm>
            <a:off x="2970212"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29"/>
          <p:cNvSpPr>
            <a:spLocks/>
          </p:cNvSpPr>
          <p:nvPr/>
        </p:nvSpPr>
        <p:spPr bwMode="auto">
          <a:xfrm>
            <a:off x="3479800" y="6404043"/>
            <a:ext cx="76200" cy="112713"/>
          </a:xfrm>
          <a:custGeom>
            <a:avLst/>
            <a:gdLst>
              <a:gd name="T0" fmla="*/ 1 w 81"/>
              <a:gd name="T1" fmla="*/ 80 h 119"/>
              <a:gd name="T2" fmla="*/ 1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4 w 81"/>
              <a:gd name="T19" fmla="*/ 38 h 119"/>
              <a:gd name="T20" fmla="*/ 41 w 81"/>
              <a:gd name="T21" fmla="*/ 9 h 119"/>
              <a:gd name="T22" fmla="*/ 66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1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1" y="80"/>
                </a:moveTo>
                <a:lnTo>
                  <a:pt x="1" y="80"/>
                </a:lnTo>
                <a:cubicBezTo>
                  <a:pt x="0" y="105"/>
                  <a:pt x="17" y="119"/>
                  <a:pt x="41" y="119"/>
                </a:cubicBezTo>
                <a:cubicBezTo>
                  <a:pt x="62" y="119"/>
                  <a:pt x="81" y="107"/>
                  <a:pt x="81" y="84"/>
                </a:cubicBezTo>
                <a:cubicBezTo>
                  <a:pt x="81" y="69"/>
                  <a:pt x="72" y="58"/>
                  <a:pt x="57" y="55"/>
                </a:cubicBezTo>
                <a:lnTo>
                  <a:pt x="57" y="55"/>
                </a:lnTo>
                <a:cubicBezTo>
                  <a:pt x="70" y="52"/>
                  <a:pt x="77" y="42"/>
                  <a:pt x="77" y="29"/>
                </a:cubicBezTo>
                <a:cubicBezTo>
                  <a:pt x="77" y="9"/>
                  <a:pt x="59" y="0"/>
                  <a:pt x="41" y="0"/>
                </a:cubicBezTo>
                <a:cubicBezTo>
                  <a:pt x="18" y="0"/>
                  <a:pt x="4" y="16"/>
                  <a:pt x="4" y="38"/>
                </a:cubicBezTo>
                <a:lnTo>
                  <a:pt x="14" y="38"/>
                </a:lnTo>
                <a:cubicBezTo>
                  <a:pt x="14" y="21"/>
                  <a:pt x="23" y="9"/>
                  <a:pt x="41" y="9"/>
                </a:cubicBezTo>
                <a:cubicBezTo>
                  <a:pt x="55" y="9"/>
                  <a:pt x="66" y="15"/>
                  <a:pt x="66" y="31"/>
                </a:cubicBezTo>
                <a:cubicBezTo>
                  <a:pt x="66" y="45"/>
                  <a:pt x="53"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1"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30"/>
          <p:cNvSpPr>
            <a:spLocks/>
          </p:cNvSpPr>
          <p:nvPr/>
        </p:nvSpPr>
        <p:spPr bwMode="auto">
          <a:xfrm>
            <a:off x="35702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31"/>
          <p:cNvSpPr>
            <a:spLocks/>
          </p:cNvSpPr>
          <p:nvPr/>
        </p:nvSpPr>
        <p:spPr bwMode="auto">
          <a:xfrm>
            <a:off x="369728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Freeform 32"/>
          <p:cNvSpPr>
            <a:spLocks/>
          </p:cNvSpPr>
          <p:nvPr/>
        </p:nvSpPr>
        <p:spPr bwMode="auto">
          <a:xfrm>
            <a:off x="3824287" y="6404043"/>
            <a:ext cx="76200" cy="112713"/>
          </a:xfrm>
          <a:custGeom>
            <a:avLst/>
            <a:gdLst>
              <a:gd name="T0" fmla="*/ 2 w 81"/>
              <a:gd name="T1" fmla="*/ 80 h 119"/>
              <a:gd name="T2" fmla="*/ 2 w 81"/>
              <a:gd name="T3" fmla="*/ 80 h 119"/>
              <a:gd name="T4" fmla="*/ 41 w 81"/>
              <a:gd name="T5" fmla="*/ 119 h 119"/>
              <a:gd name="T6" fmla="*/ 81 w 81"/>
              <a:gd name="T7" fmla="*/ 84 h 119"/>
              <a:gd name="T8" fmla="*/ 57 w 81"/>
              <a:gd name="T9" fmla="*/ 55 h 119"/>
              <a:gd name="T10" fmla="*/ 57 w 81"/>
              <a:gd name="T11" fmla="*/ 55 h 119"/>
              <a:gd name="T12" fmla="*/ 77 w 81"/>
              <a:gd name="T13" fmla="*/ 29 h 119"/>
              <a:gd name="T14" fmla="*/ 41 w 81"/>
              <a:gd name="T15" fmla="*/ 0 h 119"/>
              <a:gd name="T16" fmla="*/ 4 w 81"/>
              <a:gd name="T17" fmla="*/ 38 h 119"/>
              <a:gd name="T18" fmla="*/ 15 w 81"/>
              <a:gd name="T19" fmla="*/ 38 h 119"/>
              <a:gd name="T20" fmla="*/ 41 w 81"/>
              <a:gd name="T21" fmla="*/ 9 h 119"/>
              <a:gd name="T22" fmla="*/ 67 w 81"/>
              <a:gd name="T23" fmla="*/ 31 h 119"/>
              <a:gd name="T24" fmla="*/ 43 w 81"/>
              <a:gd name="T25" fmla="*/ 52 h 119"/>
              <a:gd name="T26" fmla="*/ 34 w 81"/>
              <a:gd name="T27" fmla="*/ 52 h 119"/>
              <a:gd name="T28" fmla="*/ 34 w 81"/>
              <a:gd name="T29" fmla="*/ 60 h 119"/>
              <a:gd name="T30" fmla="*/ 43 w 81"/>
              <a:gd name="T31" fmla="*/ 60 h 119"/>
              <a:gd name="T32" fmla="*/ 71 w 81"/>
              <a:gd name="T33" fmla="*/ 85 h 119"/>
              <a:gd name="T34" fmla="*/ 41 w 81"/>
              <a:gd name="T35" fmla="*/ 111 h 119"/>
              <a:gd name="T36" fmla="*/ 12 w 81"/>
              <a:gd name="T37" fmla="*/ 80 h 119"/>
              <a:gd name="T38" fmla="*/ 2 w 81"/>
              <a:gd name="T39" fmla="*/ 8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1" h="119">
                <a:moveTo>
                  <a:pt x="2" y="80"/>
                </a:moveTo>
                <a:lnTo>
                  <a:pt x="2" y="80"/>
                </a:lnTo>
                <a:cubicBezTo>
                  <a:pt x="0" y="105"/>
                  <a:pt x="17" y="119"/>
                  <a:pt x="41" y="119"/>
                </a:cubicBezTo>
                <a:cubicBezTo>
                  <a:pt x="63" y="119"/>
                  <a:pt x="81" y="107"/>
                  <a:pt x="81" y="84"/>
                </a:cubicBezTo>
                <a:cubicBezTo>
                  <a:pt x="81" y="69"/>
                  <a:pt x="73" y="58"/>
                  <a:pt x="57" y="55"/>
                </a:cubicBezTo>
                <a:lnTo>
                  <a:pt x="57" y="55"/>
                </a:lnTo>
                <a:cubicBezTo>
                  <a:pt x="70" y="52"/>
                  <a:pt x="77" y="42"/>
                  <a:pt x="77" y="29"/>
                </a:cubicBezTo>
                <a:cubicBezTo>
                  <a:pt x="77" y="9"/>
                  <a:pt x="59" y="0"/>
                  <a:pt x="41" y="0"/>
                </a:cubicBezTo>
                <a:cubicBezTo>
                  <a:pt x="18" y="0"/>
                  <a:pt x="4" y="16"/>
                  <a:pt x="4" y="38"/>
                </a:cubicBezTo>
                <a:lnTo>
                  <a:pt x="15" y="38"/>
                </a:lnTo>
                <a:cubicBezTo>
                  <a:pt x="14" y="21"/>
                  <a:pt x="24" y="9"/>
                  <a:pt x="41" y="9"/>
                </a:cubicBezTo>
                <a:cubicBezTo>
                  <a:pt x="55" y="9"/>
                  <a:pt x="67" y="15"/>
                  <a:pt x="67" y="31"/>
                </a:cubicBezTo>
                <a:cubicBezTo>
                  <a:pt x="67" y="45"/>
                  <a:pt x="54" y="52"/>
                  <a:pt x="43" y="52"/>
                </a:cubicBezTo>
                <a:lnTo>
                  <a:pt x="34" y="52"/>
                </a:lnTo>
                <a:lnTo>
                  <a:pt x="34" y="60"/>
                </a:lnTo>
                <a:lnTo>
                  <a:pt x="43" y="60"/>
                </a:lnTo>
                <a:cubicBezTo>
                  <a:pt x="58" y="60"/>
                  <a:pt x="71" y="69"/>
                  <a:pt x="71" y="85"/>
                </a:cubicBezTo>
                <a:cubicBezTo>
                  <a:pt x="71" y="102"/>
                  <a:pt x="56" y="111"/>
                  <a:pt x="41" y="111"/>
                </a:cubicBezTo>
                <a:cubicBezTo>
                  <a:pt x="22" y="111"/>
                  <a:pt x="11" y="98"/>
                  <a:pt x="12" y="80"/>
                </a:cubicBezTo>
                <a:lnTo>
                  <a:pt x="2" y="8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33"/>
          <p:cNvSpPr>
            <a:spLocks noEditPoints="1"/>
          </p:cNvSpPr>
          <p:nvPr/>
        </p:nvSpPr>
        <p:spPr bwMode="auto">
          <a:xfrm>
            <a:off x="391477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34"/>
          <p:cNvSpPr>
            <a:spLocks noEditPoints="1"/>
          </p:cNvSpPr>
          <p:nvPr/>
        </p:nvSpPr>
        <p:spPr bwMode="auto">
          <a:xfrm>
            <a:off x="4424362" y="6404043"/>
            <a:ext cx="76200"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35"/>
          <p:cNvSpPr>
            <a:spLocks noEditPoints="1"/>
          </p:cNvSpPr>
          <p:nvPr/>
        </p:nvSpPr>
        <p:spPr bwMode="auto">
          <a:xfrm>
            <a:off x="4513262" y="6404043"/>
            <a:ext cx="76200"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36"/>
          <p:cNvSpPr>
            <a:spLocks/>
          </p:cNvSpPr>
          <p:nvPr/>
        </p:nvSpPr>
        <p:spPr bwMode="auto">
          <a:xfrm>
            <a:off x="464026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37"/>
          <p:cNvSpPr>
            <a:spLocks noEditPoints="1"/>
          </p:cNvSpPr>
          <p:nvPr/>
        </p:nvSpPr>
        <p:spPr bwMode="auto">
          <a:xfrm>
            <a:off x="4767262"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38"/>
          <p:cNvSpPr>
            <a:spLocks noEditPoints="1"/>
          </p:cNvSpPr>
          <p:nvPr/>
        </p:nvSpPr>
        <p:spPr bwMode="auto">
          <a:xfrm>
            <a:off x="4856162"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9 w 81"/>
              <a:gd name="T27" fmla="*/ 78 h 116"/>
              <a:gd name="T28" fmla="*/ 9 w 81"/>
              <a:gd name="T29" fmla="*/ 78 h 116"/>
              <a:gd name="T30" fmla="*/ 53 w 81"/>
              <a:gd name="T31" fmla="*/ 15 h 116"/>
              <a:gd name="T32" fmla="*/ 54 w 81"/>
              <a:gd name="T33" fmla="*/ 15 h 116"/>
              <a:gd name="T34" fmla="*/ 54 w 81"/>
              <a:gd name="T35" fmla="*/ 78 h 116"/>
              <a:gd name="T36" fmla="*/ 9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9" y="78"/>
                </a:moveTo>
                <a:lnTo>
                  <a:pt x="9" y="78"/>
                </a:lnTo>
                <a:lnTo>
                  <a:pt x="53" y="15"/>
                </a:lnTo>
                <a:lnTo>
                  <a:pt x="54" y="15"/>
                </a:lnTo>
                <a:lnTo>
                  <a:pt x="54"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39"/>
          <p:cNvSpPr>
            <a:spLocks noEditPoints="1"/>
          </p:cNvSpPr>
          <p:nvPr/>
        </p:nvSpPr>
        <p:spPr bwMode="auto">
          <a:xfrm>
            <a:off x="5367337" y="6404043"/>
            <a:ext cx="77788" cy="111125"/>
          </a:xfrm>
          <a:custGeom>
            <a:avLst/>
            <a:gdLst>
              <a:gd name="T0" fmla="*/ 0 w 81"/>
              <a:gd name="T1" fmla="*/ 87 h 116"/>
              <a:gd name="T2" fmla="*/ 0 w 81"/>
              <a:gd name="T3" fmla="*/ 87 h 116"/>
              <a:gd name="T4" fmla="*/ 54 w 81"/>
              <a:gd name="T5" fmla="*/ 87 h 116"/>
              <a:gd name="T6" fmla="*/ 54 w 81"/>
              <a:gd name="T7" fmla="*/ 116 h 116"/>
              <a:gd name="T8" fmla="*/ 63 w 81"/>
              <a:gd name="T9" fmla="*/ 116 h 116"/>
              <a:gd name="T10" fmla="*/ 63 w 81"/>
              <a:gd name="T11" fmla="*/ 87 h 116"/>
              <a:gd name="T12" fmla="*/ 81 w 81"/>
              <a:gd name="T13" fmla="*/ 87 h 116"/>
              <a:gd name="T14" fmla="*/ 81 w 81"/>
              <a:gd name="T15" fmla="*/ 78 h 116"/>
              <a:gd name="T16" fmla="*/ 63 w 81"/>
              <a:gd name="T17" fmla="*/ 78 h 116"/>
              <a:gd name="T18" fmla="*/ 63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3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3" y="116"/>
                </a:lnTo>
                <a:lnTo>
                  <a:pt x="63" y="87"/>
                </a:lnTo>
                <a:lnTo>
                  <a:pt x="81" y="87"/>
                </a:lnTo>
                <a:lnTo>
                  <a:pt x="81" y="78"/>
                </a:lnTo>
                <a:lnTo>
                  <a:pt x="63" y="78"/>
                </a:lnTo>
                <a:lnTo>
                  <a:pt x="63" y="0"/>
                </a:lnTo>
                <a:lnTo>
                  <a:pt x="54" y="0"/>
                </a:lnTo>
                <a:lnTo>
                  <a:pt x="0" y="77"/>
                </a:lnTo>
                <a:lnTo>
                  <a:pt x="0" y="87"/>
                </a:lnTo>
                <a:close/>
                <a:moveTo>
                  <a:pt x="10" y="78"/>
                </a:moveTo>
                <a:lnTo>
                  <a:pt x="10" y="78"/>
                </a:lnTo>
                <a:lnTo>
                  <a:pt x="53"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40"/>
          <p:cNvSpPr>
            <a:spLocks/>
          </p:cNvSpPr>
          <p:nvPr/>
        </p:nvSpPr>
        <p:spPr bwMode="auto">
          <a:xfrm>
            <a:off x="5457825"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41"/>
          <p:cNvSpPr>
            <a:spLocks/>
          </p:cNvSpPr>
          <p:nvPr/>
        </p:nvSpPr>
        <p:spPr bwMode="auto">
          <a:xfrm>
            <a:off x="5583237"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42"/>
          <p:cNvSpPr>
            <a:spLocks noEditPoints="1"/>
          </p:cNvSpPr>
          <p:nvPr/>
        </p:nvSpPr>
        <p:spPr bwMode="auto">
          <a:xfrm>
            <a:off x="5711825"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43"/>
          <p:cNvSpPr>
            <a:spLocks noEditPoints="1"/>
          </p:cNvSpPr>
          <p:nvPr/>
        </p:nvSpPr>
        <p:spPr bwMode="auto">
          <a:xfrm>
            <a:off x="5800725"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3 w 80"/>
              <a:gd name="T13" fmla="*/ 89 h 119"/>
              <a:gd name="T14" fmla="*/ 3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1" y="69"/>
                  <a:pt x="10" y="55"/>
                  <a:pt x="10" y="38"/>
                </a:cubicBezTo>
                <a:cubicBezTo>
                  <a:pt x="10" y="22"/>
                  <a:pt x="22" y="9"/>
                  <a:pt x="38" y="9"/>
                </a:cubicBezTo>
                <a:cubicBezTo>
                  <a:pt x="58" y="9"/>
                  <a:pt x="67" y="22"/>
                  <a:pt x="67" y="38"/>
                </a:cubicBezTo>
                <a:cubicBezTo>
                  <a:pt x="67" y="56"/>
                  <a:pt x="57" y="69"/>
                  <a:pt x="38" y="69"/>
                </a:cubicBezTo>
                <a:close/>
                <a:moveTo>
                  <a:pt x="3" y="89"/>
                </a:moveTo>
                <a:lnTo>
                  <a:pt x="3"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4" y="70"/>
                  <a:pt x="69" y="59"/>
                </a:cubicBezTo>
                <a:lnTo>
                  <a:pt x="69" y="59"/>
                </a:lnTo>
                <a:cubicBezTo>
                  <a:pt x="69" y="80"/>
                  <a:pt x="64" y="111"/>
                  <a:pt x="37"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 name="Freeform 44"/>
          <p:cNvSpPr>
            <a:spLocks/>
          </p:cNvSpPr>
          <p:nvPr/>
        </p:nvSpPr>
        <p:spPr bwMode="auto">
          <a:xfrm>
            <a:off x="6311900" y="6405631"/>
            <a:ext cx="76200" cy="111125"/>
          </a:xfrm>
          <a:custGeom>
            <a:avLst/>
            <a:gdLst>
              <a:gd name="T0" fmla="*/ 0 w 79"/>
              <a:gd name="T1" fmla="*/ 82 h 117"/>
              <a:gd name="T2" fmla="*/ 0 w 79"/>
              <a:gd name="T3" fmla="*/ 82 h 117"/>
              <a:gd name="T4" fmla="*/ 39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9"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45"/>
          <p:cNvSpPr>
            <a:spLocks noEditPoints="1"/>
          </p:cNvSpPr>
          <p:nvPr/>
        </p:nvSpPr>
        <p:spPr bwMode="auto">
          <a:xfrm>
            <a:off x="6400800" y="6404043"/>
            <a:ext cx="77788" cy="112713"/>
          </a:xfrm>
          <a:custGeom>
            <a:avLst/>
            <a:gdLst>
              <a:gd name="T0" fmla="*/ 40 w 81"/>
              <a:gd name="T1" fmla="*/ 9 h 119"/>
              <a:gd name="T2" fmla="*/ 40 w 81"/>
              <a:gd name="T3" fmla="*/ 9 h 119"/>
              <a:gd name="T4" fmla="*/ 70 w 81"/>
              <a:gd name="T5" fmla="*/ 60 h 119"/>
              <a:gd name="T6" fmla="*/ 40 w 81"/>
              <a:gd name="T7" fmla="*/ 111 h 119"/>
              <a:gd name="T8" fmla="*/ 10 w 81"/>
              <a:gd name="T9" fmla="*/ 60 h 119"/>
              <a:gd name="T10" fmla="*/ 40 w 81"/>
              <a:gd name="T11" fmla="*/ 9 h 119"/>
              <a:gd name="T12" fmla="*/ 40 w 81"/>
              <a:gd name="T13" fmla="*/ 0 h 119"/>
              <a:gd name="T14" fmla="*/ 40 w 81"/>
              <a:gd name="T15" fmla="*/ 0 h 119"/>
              <a:gd name="T16" fmla="*/ 0 w 81"/>
              <a:gd name="T17" fmla="*/ 60 h 119"/>
              <a:gd name="T18" fmla="*/ 40 w 81"/>
              <a:gd name="T19" fmla="*/ 119 h 119"/>
              <a:gd name="T20" fmla="*/ 81 w 81"/>
              <a:gd name="T21" fmla="*/ 60 h 119"/>
              <a:gd name="T22" fmla="*/ 40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0" y="9"/>
                </a:moveTo>
                <a:lnTo>
                  <a:pt x="40" y="9"/>
                </a:lnTo>
                <a:cubicBezTo>
                  <a:pt x="67" y="9"/>
                  <a:pt x="70" y="39"/>
                  <a:pt x="70" y="60"/>
                </a:cubicBezTo>
                <a:cubicBezTo>
                  <a:pt x="70" y="80"/>
                  <a:pt x="67" y="111"/>
                  <a:pt x="40" y="111"/>
                </a:cubicBezTo>
                <a:cubicBezTo>
                  <a:pt x="14" y="111"/>
                  <a:pt x="10" y="80"/>
                  <a:pt x="10" y="60"/>
                </a:cubicBezTo>
                <a:cubicBezTo>
                  <a:pt x="10" y="39"/>
                  <a:pt x="14" y="9"/>
                  <a:pt x="40" y="9"/>
                </a:cubicBezTo>
                <a:close/>
                <a:moveTo>
                  <a:pt x="40" y="0"/>
                </a:moveTo>
                <a:lnTo>
                  <a:pt x="40" y="0"/>
                </a:lnTo>
                <a:cubicBezTo>
                  <a:pt x="6" y="0"/>
                  <a:pt x="0" y="33"/>
                  <a:pt x="0" y="60"/>
                </a:cubicBezTo>
                <a:cubicBezTo>
                  <a:pt x="0" y="87"/>
                  <a:pt x="6" y="119"/>
                  <a:pt x="40" y="119"/>
                </a:cubicBezTo>
                <a:cubicBezTo>
                  <a:pt x="74" y="119"/>
                  <a:pt x="81" y="87"/>
                  <a:pt x="81" y="60"/>
                </a:cubicBezTo>
                <a:cubicBezTo>
                  <a:pt x="81" y="33"/>
                  <a:pt x="74" y="0"/>
                  <a:pt x="40"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46"/>
          <p:cNvSpPr>
            <a:spLocks/>
          </p:cNvSpPr>
          <p:nvPr/>
        </p:nvSpPr>
        <p:spPr bwMode="auto">
          <a:xfrm>
            <a:off x="6527800"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47"/>
          <p:cNvSpPr>
            <a:spLocks/>
          </p:cNvSpPr>
          <p:nvPr/>
        </p:nvSpPr>
        <p:spPr bwMode="auto">
          <a:xfrm>
            <a:off x="6656387"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5" y="49"/>
                </a:cubicBezTo>
                <a:lnTo>
                  <a:pt x="14" y="48"/>
                </a:lnTo>
                <a:lnTo>
                  <a:pt x="22" y="10"/>
                </a:lnTo>
                <a:lnTo>
                  <a:pt x="73" y="10"/>
                </a:lnTo>
                <a:lnTo>
                  <a:pt x="73" y="0"/>
                </a:lnTo>
                <a:lnTo>
                  <a:pt x="14"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48"/>
          <p:cNvSpPr>
            <a:spLocks noEditPoints="1"/>
          </p:cNvSpPr>
          <p:nvPr/>
        </p:nvSpPr>
        <p:spPr bwMode="auto">
          <a:xfrm>
            <a:off x="6743700" y="6404043"/>
            <a:ext cx="77788" cy="111125"/>
          </a:xfrm>
          <a:custGeom>
            <a:avLst/>
            <a:gdLst>
              <a:gd name="T0" fmla="*/ 0 w 81"/>
              <a:gd name="T1" fmla="*/ 87 h 116"/>
              <a:gd name="T2" fmla="*/ 0 w 81"/>
              <a:gd name="T3" fmla="*/ 87 h 116"/>
              <a:gd name="T4" fmla="*/ 54 w 81"/>
              <a:gd name="T5" fmla="*/ 87 h 116"/>
              <a:gd name="T6" fmla="*/ 54 w 81"/>
              <a:gd name="T7" fmla="*/ 116 h 116"/>
              <a:gd name="T8" fmla="*/ 64 w 81"/>
              <a:gd name="T9" fmla="*/ 116 h 116"/>
              <a:gd name="T10" fmla="*/ 64 w 81"/>
              <a:gd name="T11" fmla="*/ 87 h 116"/>
              <a:gd name="T12" fmla="*/ 81 w 81"/>
              <a:gd name="T13" fmla="*/ 87 h 116"/>
              <a:gd name="T14" fmla="*/ 81 w 81"/>
              <a:gd name="T15" fmla="*/ 78 h 116"/>
              <a:gd name="T16" fmla="*/ 64 w 81"/>
              <a:gd name="T17" fmla="*/ 78 h 116"/>
              <a:gd name="T18" fmla="*/ 64 w 81"/>
              <a:gd name="T19" fmla="*/ 0 h 116"/>
              <a:gd name="T20" fmla="*/ 54 w 81"/>
              <a:gd name="T21" fmla="*/ 0 h 116"/>
              <a:gd name="T22" fmla="*/ 0 w 81"/>
              <a:gd name="T23" fmla="*/ 77 h 116"/>
              <a:gd name="T24" fmla="*/ 0 w 81"/>
              <a:gd name="T25" fmla="*/ 87 h 116"/>
              <a:gd name="T26" fmla="*/ 10 w 81"/>
              <a:gd name="T27" fmla="*/ 78 h 116"/>
              <a:gd name="T28" fmla="*/ 10 w 81"/>
              <a:gd name="T29" fmla="*/ 78 h 116"/>
              <a:gd name="T30" fmla="*/ 54 w 81"/>
              <a:gd name="T31" fmla="*/ 15 h 116"/>
              <a:gd name="T32" fmla="*/ 54 w 81"/>
              <a:gd name="T33" fmla="*/ 15 h 116"/>
              <a:gd name="T34" fmla="*/ 54 w 81"/>
              <a:gd name="T35" fmla="*/ 78 h 116"/>
              <a:gd name="T36" fmla="*/ 10 w 81"/>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1" h="116">
                <a:moveTo>
                  <a:pt x="0" y="87"/>
                </a:moveTo>
                <a:lnTo>
                  <a:pt x="0" y="87"/>
                </a:lnTo>
                <a:lnTo>
                  <a:pt x="54" y="87"/>
                </a:lnTo>
                <a:lnTo>
                  <a:pt x="54" y="116"/>
                </a:lnTo>
                <a:lnTo>
                  <a:pt x="64" y="116"/>
                </a:lnTo>
                <a:lnTo>
                  <a:pt x="64" y="87"/>
                </a:lnTo>
                <a:lnTo>
                  <a:pt x="81" y="87"/>
                </a:lnTo>
                <a:lnTo>
                  <a:pt x="81" y="78"/>
                </a:lnTo>
                <a:lnTo>
                  <a:pt x="64" y="78"/>
                </a:lnTo>
                <a:lnTo>
                  <a:pt x="64" y="0"/>
                </a:lnTo>
                <a:lnTo>
                  <a:pt x="54" y="0"/>
                </a:lnTo>
                <a:lnTo>
                  <a:pt x="0" y="77"/>
                </a:lnTo>
                <a:lnTo>
                  <a:pt x="0" y="87"/>
                </a:lnTo>
                <a:close/>
                <a:moveTo>
                  <a:pt x="10" y="78"/>
                </a:moveTo>
                <a:lnTo>
                  <a:pt x="10" y="78"/>
                </a:lnTo>
                <a:lnTo>
                  <a:pt x="54" y="15"/>
                </a:lnTo>
                <a:lnTo>
                  <a:pt x="54" y="15"/>
                </a:lnTo>
                <a:lnTo>
                  <a:pt x="54" y="78"/>
                </a:lnTo>
                <a:lnTo>
                  <a:pt x="10"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49"/>
          <p:cNvSpPr>
            <a:spLocks/>
          </p:cNvSpPr>
          <p:nvPr/>
        </p:nvSpPr>
        <p:spPr bwMode="auto">
          <a:xfrm>
            <a:off x="7256462"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50"/>
          <p:cNvSpPr>
            <a:spLocks/>
          </p:cNvSpPr>
          <p:nvPr/>
        </p:nvSpPr>
        <p:spPr bwMode="auto">
          <a:xfrm>
            <a:off x="7343775" y="6405631"/>
            <a:ext cx="76200" cy="111125"/>
          </a:xfrm>
          <a:custGeom>
            <a:avLst/>
            <a:gdLst>
              <a:gd name="T0" fmla="*/ 0 w 79"/>
              <a:gd name="T1" fmla="*/ 82 h 117"/>
              <a:gd name="T2" fmla="*/ 0 w 79"/>
              <a:gd name="T3" fmla="*/ 82 h 117"/>
              <a:gd name="T4" fmla="*/ 38 w 79"/>
              <a:gd name="T5" fmla="*/ 117 h 117"/>
              <a:gd name="T6" fmla="*/ 79 w 79"/>
              <a:gd name="T7" fmla="*/ 78 h 117"/>
              <a:gd name="T8" fmla="*/ 40 w 79"/>
              <a:gd name="T9" fmla="*/ 38 h 117"/>
              <a:gd name="T10" fmla="*/ 15 w 79"/>
              <a:gd name="T11" fmla="*/ 49 h 117"/>
              <a:gd name="T12" fmla="*/ 15 w 79"/>
              <a:gd name="T13" fmla="*/ 48 h 117"/>
              <a:gd name="T14" fmla="*/ 22 w 79"/>
              <a:gd name="T15" fmla="*/ 10 h 117"/>
              <a:gd name="T16" fmla="*/ 73 w 79"/>
              <a:gd name="T17" fmla="*/ 10 h 117"/>
              <a:gd name="T18" fmla="*/ 73 w 79"/>
              <a:gd name="T19" fmla="*/ 0 h 117"/>
              <a:gd name="T20" fmla="*/ 15 w 79"/>
              <a:gd name="T21" fmla="*/ 0 h 117"/>
              <a:gd name="T22" fmla="*/ 4 w 79"/>
              <a:gd name="T23" fmla="*/ 61 h 117"/>
              <a:gd name="T24" fmla="*/ 13 w 79"/>
              <a:gd name="T25" fmla="*/ 61 h 117"/>
              <a:gd name="T26" fmla="*/ 39 w 79"/>
              <a:gd name="T27" fmla="*/ 47 h 117"/>
              <a:gd name="T28" fmla="*/ 68 w 79"/>
              <a:gd name="T29" fmla="*/ 77 h 117"/>
              <a:gd name="T30" fmla="*/ 39 w 79"/>
              <a:gd name="T31" fmla="*/ 109 h 117"/>
              <a:gd name="T32" fmla="*/ 11 w 79"/>
              <a:gd name="T33" fmla="*/ 82 h 117"/>
              <a:gd name="T34" fmla="*/ 0 w 79"/>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9" h="117">
                <a:moveTo>
                  <a:pt x="0" y="82"/>
                </a:moveTo>
                <a:lnTo>
                  <a:pt x="0" y="82"/>
                </a:lnTo>
                <a:cubicBezTo>
                  <a:pt x="1" y="104"/>
                  <a:pt x="17" y="117"/>
                  <a:pt x="38" y="117"/>
                </a:cubicBezTo>
                <a:cubicBezTo>
                  <a:pt x="61" y="117"/>
                  <a:pt x="79" y="101"/>
                  <a:pt x="79" y="78"/>
                </a:cubicBezTo>
                <a:cubicBezTo>
                  <a:pt x="79" y="55"/>
                  <a:pt x="64" y="38"/>
                  <a:pt x="40" y="38"/>
                </a:cubicBezTo>
                <a:cubicBezTo>
                  <a:pt x="31" y="38"/>
                  <a:pt x="21" y="42"/>
                  <a:pt x="15" y="49"/>
                </a:cubicBezTo>
                <a:lnTo>
                  <a:pt x="15" y="48"/>
                </a:lnTo>
                <a:lnTo>
                  <a:pt x="22" y="10"/>
                </a:lnTo>
                <a:lnTo>
                  <a:pt x="73" y="10"/>
                </a:lnTo>
                <a:lnTo>
                  <a:pt x="73" y="0"/>
                </a:lnTo>
                <a:lnTo>
                  <a:pt x="15" y="0"/>
                </a:lnTo>
                <a:lnTo>
                  <a:pt x="4" y="61"/>
                </a:lnTo>
                <a:lnTo>
                  <a:pt x="13" y="61"/>
                </a:lnTo>
                <a:cubicBezTo>
                  <a:pt x="18" y="52"/>
                  <a:pt x="28" y="47"/>
                  <a:pt x="39" y="47"/>
                </a:cubicBezTo>
                <a:cubicBezTo>
                  <a:pt x="56" y="47"/>
                  <a:pt x="68" y="60"/>
                  <a:pt x="68" y="77"/>
                </a:cubicBezTo>
                <a:cubicBezTo>
                  <a:pt x="68" y="94"/>
                  <a:pt x="57" y="109"/>
                  <a:pt x="39" y="109"/>
                </a:cubicBezTo>
                <a:cubicBezTo>
                  <a:pt x="23" y="109"/>
                  <a:pt x="11" y="98"/>
                  <a:pt x="11"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51"/>
          <p:cNvSpPr>
            <a:spLocks/>
          </p:cNvSpPr>
          <p:nvPr/>
        </p:nvSpPr>
        <p:spPr bwMode="auto">
          <a:xfrm>
            <a:off x="7470775"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52"/>
          <p:cNvSpPr>
            <a:spLocks/>
          </p:cNvSpPr>
          <p:nvPr/>
        </p:nvSpPr>
        <p:spPr bwMode="auto">
          <a:xfrm>
            <a:off x="7600950" y="6405631"/>
            <a:ext cx="74613"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5 w 78"/>
              <a:gd name="T11" fmla="*/ 49 h 117"/>
              <a:gd name="T12" fmla="*/ 14 w 78"/>
              <a:gd name="T13" fmla="*/ 48 h 117"/>
              <a:gd name="T14" fmla="*/ 22 w 78"/>
              <a:gd name="T15" fmla="*/ 10 h 117"/>
              <a:gd name="T16" fmla="*/ 73 w 78"/>
              <a:gd name="T17" fmla="*/ 10 h 117"/>
              <a:gd name="T18" fmla="*/ 73 w 78"/>
              <a:gd name="T19" fmla="*/ 0 h 117"/>
              <a:gd name="T20" fmla="*/ 15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1" y="42"/>
                  <a:pt x="15" y="49"/>
                </a:cubicBezTo>
                <a:lnTo>
                  <a:pt x="14" y="48"/>
                </a:lnTo>
                <a:lnTo>
                  <a:pt x="22" y="10"/>
                </a:lnTo>
                <a:lnTo>
                  <a:pt x="73" y="10"/>
                </a:lnTo>
                <a:lnTo>
                  <a:pt x="73" y="0"/>
                </a:lnTo>
                <a:lnTo>
                  <a:pt x="15" y="0"/>
                </a:lnTo>
                <a:lnTo>
                  <a:pt x="3" y="61"/>
                </a:lnTo>
                <a:lnTo>
                  <a:pt x="12" y="61"/>
                </a:lnTo>
                <a:cubicBezTo>
                  <a:pt x="18" y="52"/>
                  <a:pt x="28" y="47"/>
                  <a:pt x="38" y="47"/>
                </a:cubicBezTo>
                <a:cubicBezTo>
                  <a:pt x="55" y="47"/>
                  <a:pt x="68" y="60"/>
                  <a:pt x="68" y="77"/>
                </a:cubicBezTo>
                <a:cubicBezTo>
                  <a:pt x="68" y="94"/>
                  <a:pt x="57" y="109"/>
                  <a:pt x="39" y="109"/>
                </a:cubicBezTo>
                <a:cubicBezTo>
                  <a:pt x="23" y="109"/>
                  <a:pt x="11"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53"/>
          <p:cNvSpPr>
            <a:spLocks noEditPoints="1"/>
          </p:cNvSpPr>
          <p:nvPr/>
        </p:nvSpPr>
        <p:spPr bwMode="auto">
          <a:xfrm>
            <a:off x="7688262" y="6404043"/>
            <a:ext cx="76200" cy="112713"/>
          </a:xfrm>
          <a:custGeom>
            <a:avLst/>
            <a:gdLst>
              <a:gd name="T0" fmla="*/ 39 w 80"/>
              <a:gd name="T1" fmla="*/ 69 h 119"/>
              <a:gd name="T2" fmla="*/ 39 w 80"/>
              <a:gd name="T3" fmla="*/ 69 h 119"/>
              <a:gd name="T4" fmla="*/ 11 w 80"/>
              <a:gd name="T5" fmla="*/ 38 h 119"/>
              <a:gd name="T6" fmla="*/ 39 w 80"/>
              <a:gd name="T7" fmla="*/ 9 h 119"/>
              <a:gd name="T8" fmla="*/ 68 w 80"/>
              <a:gd name="T9" fmla="*/ 38 h 119"/>
              <a:gd name="T10" fmla="*/ 39 w 80"/>
              <a:gd name="T11" fmla="*/ 69 h 119"/>
              <a:gd name="T12" fmla="*/ 3 w 80"/>
              <a:gd name="T13" fmla="*/ 89 h 119"/>
              <a:gd name="T14" fmla="*/ 3 w 80"/>
              <a:gd name="T15" fmla="*/ 89 h 119"/>
              <a:gd name="T16" fmla="*/ 39 w 80"/>
              <a:gd name="T17" fmla="*/ 119 h 119"/>
              <a:gd name="T18" fmla="*/ 80 w 80"/>
              <a:gd name="T19" fmla="*/ 62 h 119"/>
              <a:gd name="T20" fmla="*/ 40 w 80"/>
              <a:gd name="T21" fmla="*/ 0 h 119"/>
              <a:gd name="T22" fmla="*/ 0 w 80"/>
              <a:gd name="T23" fmla="*/ 39 h 119"/>
              <a:gd name="T24" fmla="*/ 39 w 80"/>
              <a:gd name="T25" fmla="*/ 78 h 119"/>
              <a:gd name="T26" fmla="*/ 69 w 80"/>
              <a:gd name="T27" fmla="*/ 59 h 119"/>
              <a:gd name="T28" fmla="*/ 70 w 80"/>
              <a:gd name="T29" fmla="*/ 59 h 119"/>
              <a:gd name="T30" fmla="*/ 38 w 80"/>
              <a:gd name="T31" fmla="*/ 111 h 119"/>
              <a:gd name="T32" fmla="*/ 13 w 80"/>
              <a:gd name="T33" fmla="*/ 89 h 119"/>
              <a:gd name="T34" fmla="*/ 3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9" y="69"/>
                </a:moveTo>
                <a:lnTo>
                  <a:pt x="39" y="69"/>
                </a:lnTo>
                <a:cubicBezTo>
                  <a:pt x="21" y="69"/>
                  <a:pt x="11" y="55"/>
                  <a:pt x="11" y="38"/>
                </a:cubicBezTo>
                <a:cubicBezTo>
                  <a:pt x="11" y="22"/>
                  <a:pt x="22" y="9"/>
                  <a:pt x="39" y="9"/>
                </a:cubicBezTo>
                <a:cubicBezTo>
                  <a:pt x="59" y="9"/>
                  <a:pt x="68" y="22"/>
                  <a:pt x="68" y="38"/>
                </a:cubicBezTo>
                <a:cubicBezTo>
                  <a:pt x="68" y="56"/>
                  <a:pt x="57" y="69"/>
                  <a:pt x="39" y="69"/>
                </a:cubicBezTo>
                <a:close/>
                <a:moveTo>
                  <a:pt x="3" y="89"/>
                </a:moveTo>
                <a:lnTo>
                  <a:pt x="3" y="89"/>
                </a:lnTo>
                <a:cubicBezTo>
                  <a:pt x="5" y="109"/>
                  <a:pt x="18" y="119"/>
                  <a:pt x="39" y="119"/>
                </a:cubicBezTo>
                <a:cubicBezTo>
                  <a:pt x="77" y="119"/>
                  <a:pt x="80" y="75"/>
                  <a:pt x="80" y="62"/>
                </a:cubicBezTo>
                <a:cubicBezTo>
                  <a:pt x="80" y="16"/>
                  <a:pt x="68" y="0"/>
                  <a:pt x="40" y="0"/>
                </a:cubicBezTo>
                <a:cubicBezTo>
                  <a:pt x="17" y="0"/>
                  <a:pt x="0" y="17"/>
                  <a:pt x="0" y="39"/>
                </a:cubicBezTo>
                <a:cubicBezTo>
                  <a:pt x="0" y="62"/>
                  <a:pt x="15" y="78"/>
                  <a:pt x="39" y="78"/>
                </a:cubicBezTo>
                <a:cubicBezTo>
                  <a:pt x="52" y="78"/>
                  <a:pt x="64" y="70"/>
                  <a:pt x="69" y="59"/>
                </a:cubicBezTo>
                <a:lnTo>
                  <a:pt x="70" y="59"/>
                </a:lnTo>
                <a:cubicBezTo>
                  <a:pt x="70" y="80"/>
                  <a:pt x="65" y="111"/>
                  <a:pt x="38" y="111"/>
                </a:cubicBezTo>
                <a:cubicBezTo>
                  <a:pt x="24" y="111"/>
                  <a:pt x="15" y="102"/>
                  <a:pt x="13" y="89"/>
                </a:cubicBezTo>
                <a:lnTo>
                  <a:pt x="3"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54"/>
          <p:cNvSpPr>
            <a:spLocks noEditPoints="1"/>
          </p:cNvSpPr>
          <p:nvPr/>
        </p:nvSpPr>
        <p:spPr bwMode="auto">
          <a:xfrm>
            <a:off x="8199437" y="6404043"/>
            <a:ext cx="76200" cy="112713"/>
          </a:xfrm>
          <a:custGeom>
            <a:avLst/>
            <a:gdLst>
              <a:gd name="T0" fmla="*/ 42 w 80"/>
              <a:gd name="T1" fmla="*/ 50 h 119"/>
              <a:gd name="T2" fmla="*/ 42 w 80"/>
              <a:gd name="T3" fmla="*/ 50 h 119"/>
              <a:gd name="T4" fmla="*/ 70 w 80"/>
              <a:gd name="T5" fmla="*/ 81 h 119"/>
              <a:gd name="T6" fmla="*/ 42 w 80"/>
              <a:gd name="T7" fmla="*/ 111 h 119"/>
              <a:gd name="T8" fmla="*/ 13 w 80"/>
              <a:gd name="T9" fmla="*/ 81 h 119"/>
              <a:gd name="T10" fmla="*/ 42 w 80"/>
              <a:gd name="T11" fmla="*/ 50 h 119"/>
              <a:gd name="T12" fmla="*/ 78 w 80"/>
              <a:gd name="T13" fmla="*/ 30 h 119"/>
              <a:gd name="T14" fmla="*/ 78 w 80"/>
              <a:gd name="T15" fmla="*/ 30 h 119"/>
              <a:gd name="T16" fmla="*/ 42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1 w 80"/>
              <a:gd name="T29" fmla="*/ 61 h 119"/>
              <a:gd name="T30" fmla="*/ 43 w 80"/>
              <a:gd name="T31" fmla="*/ 9 h 119"/>
              <a:gd name="T32" fmla="*/ 67 w 80"/>
              <a:gd name="T33" fmla="*/ 30 h 119"/>
              <a:gd name="T34" fmla="*/ 78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2" y="50"/>
                </a:moveTo>
                <a:lnTo>
                  <a:pt x="42" y="50"/>
                </a:lnTo>
                <a:cubicBezTo>
                  <a:pt x="60" y="50"/>
                  <a:pt x="70" y="64"/>
                  <a:pt x="70" y="81"/>
                </a:cubicBezTo>
                <a:cubicBezTo>
                  <a:pt x="70" y="97"/>
                  <a:pt x="59" y="111"/>
                  <a:pt x="42" y="111"/>
                </a:cubicBezTo>
                <a:cubicBezTo>
                  <a:pt x="22" y="111"/>
                  <a:pt x="13" y="97"/>
                  <a:pt x="13" y="81"/>
                </a:cubicBezTo>
                <a:cubicBezTo>
                  <a:pt x="13" y="64"/>
                  <a:pt x="24" y="50"/>
                  <a:pt x="42" y="50"/>
                </a:cubicBezTo>
                <a:close/>
                <a:moveTo>
                  <a:pt x="78" y="30"/>
                </a:moveTo>
                <a:lnTo>
                  <a:pt x="78" y="30"/>
                </a:lnTo>
                <a:cubicBezTo>
                  <a:pt x="75" y="10"/>
                  <a:pt x="62" y="0"/>
                  <a:pt x="42" y="0"/>
                </a:cubicBezTo>
                <a:cubicBezTo>
                  <a:pt x="4" y="0"/>
                  <a:pt x="0" y="44"/>
                  <a:pt x="0" y="58"/>
                </a:cubicBezTo>
                <a:cubicBezTo>
                  <a:pt x="0" y="103"/>
                  <a:pt x="13" y="119"/>
                  <a:pt x="41" y="119"/>
                </a:cubicBezTo>
                <a:cubicBezTo>
                  <a:pt x="64" y="119"/>
                  <a:pt x="80" y="103"/>
                  <a:pt x="80" y="80"/>
                </a:cubicBezTo>
                <a:cubicBezTo>
                  <a:pt x="80" y="57"/>
                  <a:pt x="65" y="41"/>
                  <a:pt x="42" y="41"/>
                </a:cubicBezTo>
                <a:cubicBezTo>
                  <a:pt x="29" y="41"/>
                  <a:pt x="17" y="49"/>
                  <a:pt x="11" y="61"/>
                </a:cubicBezTo>
                <a:lnTo>
                  <a:pt x="11" y="61"/>
                </a:lnTo>
                <a:cubicBezTo>
                  <a:pt x="11" y="39"/>
                  <a:pt x="16" y="9"/>
                  <a:pt x="43" y="9"/>
                </a:cubicBezTo>
                <a:cubicBezTo>
                  <a:pt x="56" y="9"/>
                  <a:pt x="65" y="17"/>
                  <a:pt x="67" y="30"/>
                </a:cubicBezTo>
                <a:lnTo>
                  <a:pt x="78"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55"/>
          <p:cNvSpPr>
            <a:spLocks noEditPoints="1"/>
          </p:cNvSpPr>
          <p:nvPr/>
        </p:nvSpPr>
        <p:spPr bwMode="auto">
          <a:xfrm>
            <a:off x="8288337" y="6404043"/>
            <a:ext cx="76200" cy="112713"/>
          </a:xfrm>
          <a:custGeom>
            <a:avLst/>
            <a:gdLst>
              <a:gd name="T0" fmla="*/ 41 w 81"/>
              <a:gd name="T1" fmla="*/ 9 h 119"/>
              <a:gd name="T2" fmla="*/ 41 w 81"/>
              <a:gd name="T3" fmla="*/ 9 h 119"/>
              <a:gd name="T4" fmla="*/ 71 w 81"/>
              <a:gd name="T5" fmla="*/ 60 h 119"/>
              <a:gd name="T6" fmla="*/ 41 w 81"/>
              <a:gd name="T7" fmla="*/ 111 h 119"/>
              <a:gd name="T8" fmla="*/ 10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0" y="80"/>
                  <a:pt x="10" y="60"/>
                </a:cubicBezTo>
                <a:cubicBezTo>
                  <a:pt x="10" y="39"/>
                  <a:pt x="14" y="9"/>
                  <a:pt x="41" y="9"/>
                </a:cubicBezTo>
                <a:close/>
                <a:moveTo>
                  <a:pt x="41" y="0"/>
                </a:moveTo>
                <a:lnTo>
                  <a:pt x="41" y="0"/>
                </a:lnTo>
                <a:cubicBezTo>
                  <a:pt x="7" y="0"/>
                  <a:pt x="0" y="33"/>
                  <a:pt x="0" y="60"/>
                </a:cubicBezTo>
                <a:cubicBezTo>
                  <a:pt x="0" y="87"/>
                  <a:pt x="7" y="119"/>
                  <a:pt x="41" y="119"/>
                </a:cubicBezTo>
                <a:cubicBezTo>
                  <a:pt x="74" y="119"/>
                  <a:pt x="81" y="87"/>
                  <a:pt x="81" y="60"/>
                </a:cubicBezTo>
                <a:cubicBezTo>
                  <a:pt x="81" y="33"/>
                  <a:pt x="74"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56"/>
          <p:cNvSpPr>
            <a:spLocks/>
          </p:cNvSpPr>
          <p:nvPr/>
        </p:nvSpPr>
        <p:spPr bwMode="auto">
          <a:xfrm>
            <a:off x="8415337" y="6467543"/>
            <a:ext cx="77788"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57"/>
          <p:cNvSpPr>
            <a:spLocks noEditPoints="1"/>
          </p:cNvSpPr>
          <p:nvPr/>
        </p:nvSpPr>
        <p:spPr bwMode="auto">
          <a:xfrm>
            <a:off x="8545512"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2" y="0"/>
                  <a:pt x="41" y="0"/>
                </a:cubicBezTo>
                <a:cubicBezTo>
                  <a:pt x="3" y="0"/>
                  <a:pt x="0" y="44"/>
                  <a:pt x="0" y="58"/>
                </a:cubicBezTo>
                <a:cubicBezTo>
                  <a:pt x="0" y="103"/>
                  <a:pt x="12" y="119"/>
                  <a:pt x="40" y="119"/>
                </a:cubicBezTo>
                <a:cubicBezTo>
                  <a:pt x="63" y="119"/>
                  <a:pt x="80" y="103"/>
                  <a:pt x="80" y="80"/>
                </a:cubicBezTo>
                <a:cubicBezTo>
                  <a:pt x="80" y="57"/>
                  <a:pt x="65" y="41"/>
                  <a:pt x="41" y="41"/>
                </a:cubicBezTo>
                <a:cubicBezTo>
                  <a:pt x="28" y="41"/>
                  <a:pt x="16" y="49"/>
                  <a:pt x="10" y="61"/>
                </a:cubicBezTo>
                <a:lnTo>
                  <a:pt x="10" y="61"/>
                </a:lnTo>
                <a:cubicBezTo>
                  <a:pt x="10" y="39"/>
                  <a:pt x="15" y="9"/>
                  <a:pt x="42" y="9"/>
                </a:cubicBezTo>
                <a:cubicBezTo>
                  <a:pt x="56" y="9"/>
                  <a:pt x="65"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58"/>
          <p:cNvSpPr>
            <a:spLocks noEditPoints="1"/>
          </p:cNvSpPr>
          <p:nvPr/>
        </p:nvSpPr>
        <p:spPr bwMode="auto">
          <a:xfrm>
            <a:off x="8631237" y="6404043"/>
            <a:ext cx="76200" cy="111125"/>
          </a:xfrm>
          <a:custGeom>
            <a:avLst/>
            <a:gdLst>
              <a:gd name="T0" fmla="*/ 0 w 80"/>
              <a:gd name="T1" fmla="*/ 87 h 116"/>
              <a:gd name="T2" fmla="*/ 0 w 80"/>
              <a:gd name="T3" fmla="*/ 87 h 116"/>
              <a:gd name="T4" fmla="*/ 53 w 80"/>
              <a:gd name="T5" fmla="*/ 87 h 116"/>
              <a:gd name="T6" fmla="*/ 53 w 80"/>
              <a:gd name="T7" fmla="*/ 116 h 116"/>
              <a:gd name="T8" fmla="*/ 63 w 80"/>
              <a:gd name="T9" fmla="*/ 116 h 116"/>
              <a:gd name="T10" fmla="*/ 63 w 80"/>
              <a:gd name="T11" fmla="*/ 87 h 116"/>
              <a:gd name="T12" fmla="*/ 80 w 80"/>
              <a:gd name="T13" fmla="*/ 87 h 116"/>
              <a:gd name="T14" fmla="*/ 80 w 80"/>
              <a:gd name="T15" fmla="*/ 78 h 116"/>
              <a:gd name="T16" fmla="*/ 63 w 80"/>
              <a:gd name="T17" fmla="*/ 78 h 116"/>
              <a:gd name="T18" fmla="*/ 63 w 80"/>
              <a:gd name="T19" fmla="*/ 0 h 116"/>
              <a:gd name="T20" fmla="*/ 53 w 80"/>
              <a:gd name="T21" fmla="*/ 0 h 116"/>
              <a:gd name="T22" fmla="*/ 0 w 80"/>
              <a:gd name="T23" fmla="*/ 77 h 116"/>
              <a:gd name="T24" fmla="*/ 0 w 80"/>
              <a:gd name="T25" fmla="*/ 87 h 116"/>
              <a:gd name="T26" fmla="*/ 9 w 80"/>
              <a:gd name="T27" fmla="*/ 78 h 116"/>
              <a:gd name="T28" fmla="*/ 9 w 80"/>
              <a:gd name="T29" fmla="*/ 78 h 116"/>
              <a:gd name="T30" fmla="*/ 53 w 80"/>
              <a:gd name="T31" fmla="*/ 15 h 116"/>
              <a:gd name="T32" fmla="*/ 53 w 80"/>
              <a:gd name="T33" fmla="*/ 15 h 116"/>
              <a:gd name="T34" fmla="*/ 53 w 80"/>
              <a:gd name="T35" fmla="*/ 78 h 116"/>
              <a:gd name="T36" fmla="*/ 9 w 80"/>
              <a:gd name="T37" fmla="*/ 78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6">
                <a:moveTo>
                  <a:pt x="0" y="87"/>
                </a:moveTo>
                <a:lnTo>
                  <a:pt x="0" y="87"/>
                </a:lnTo>
                <a:lnTo>
                  <a:pt x="53" y="87"/>
                </a:lnTo>
                <a:lnTo>
                  <a:pt x="53" y="116"/>
                </a:lnTo>
                <a:lnTo>
                  <a:pt x="63" y="116"/>
                </a:lnTo>
                <a:lnTo>
                  <a:pt x="63" y="87"/>
                </a:lnTo>
                <a:lnTo>
                  <a:pt x="80" y="87"/>
                </a:lnTo>
                <a:lnTo>
                  <a:pt x="80" y="78"/>
                </a:lnTo>
                <a:lnTo>
                  <a:pt x="63" y="78"/>
                </a:lnTo>
                <a:lnTo>
                  <a:pt x="63" y="0"/>
                </a:lnTo>
                <a:lnTo>
                  <a:pt x="53" y="0"/>
                </a:lnTo>
                <a:lnTo>
                  <a:pt x="0" y="77"/>
                </a:lnTo>
                <a:lnTo>
                  <a:pt x="0" y="87"/>
                </a:lnTo>
                <a:close/>
                <a:moveTo>
                  <a:pt x="9" y="78"/>
                </a:moveTo>
                <a:lnTo>
                  <a:pt x="9" y="78"/>
                </a:lnTo>
                <a:lnTo>
                  <a:pt x="53" y="15"/>
                </a:lnTo>
                <a:lnTo>
                  <a:pt x="53" y="15"/>
                </a:lnTo>
                <a:lnTo>
                  <a:pt x="53" y="78"/>
                </a:lnTo>
                <a:lnTo>
                  <a:pt x="9" y="78"/>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59"/>
          <p:cNvSpPr>
            <a:spLocks noEditPoints="1"/>
          </p:cNvSpPr>
          <p:nvPr/>
        </p:nvSpPr>
        <p:spPr bwMode="auto">
          <a:xfrm>
            <a:off x="9144000" y="6404043"/>
            <a:ext cx="76200" cy="112713"/>
          </a:xfrm>
          <a:custGeom>
            <a:avLst/>
            <a:gdLst>
              <a:gd name="T0" fmla="*/ 41 w 80"/>
              <a:gd name="T1" fmla="*/ 50 h 119"/>
              <a:gd name="T2" fmla="*/ 41 w 80"/>
              <a:gd name="T3" fmla="*/ 50 h 119"/>
              <a:gd name="T4" fmla="*/ 69 w 80"/>
              <a:gd name="T5" fmla="*/ 81 h 119"/>
              <a:gd name="T6" fmla="*/ 41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0 w 80"/>
              <a:gd name="T21" fmla="*/ 119 h 119"/>
              <a:gd name="T22" fmla="*/ 80 w 80"/>
              <a:gd name="T23" fmla="*/ 80 h 119"/>
              <a:gd name="T24" fmla="*/ 41 w 80"/>
              <a:gd name="T25" fmla="*/ 41 h 119"/>
              <a:gd name="T26" fmla="*/ 10 w 80"/>
              <a:gd name="T27" fmla="*/ 61 h 119"/>
              <a:gd name="T28" fmla="*/ 10 w 80"/>
              <a:gd name="T29" fmla="*/ 61 h 119"/>
              <a:gd name="T30" fmla="*/ 42 w 80"/>
              <a:gd name="T31" fmla="*/ 9 h 119"/>
              <a:gd name="T32" fmla="*/ 66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1" y="111"/>
                </a:cubicBezTo>
                <a:cubicBezTo>
                  <a:pt x="21" y="111"/>
                  <a:pt x="12" y="97"/>
                  <a:pt x="12" y="81"/>
                </a:cubicBezTo>
                <a:cubicBezTo>
                  <a:pt x="12" y="64"/>
                  <a:pt x="23" y="50"/>
                  <a:pt x="41" y="50"/>
                </a:cubicBezTo>
                <a:close/>
                <a:moveTo>
                  <a:pt x="77" y="30"/>
                </a:moveTo>
                <a:lnTo>
                  <a:pt x="77" y="30"/>
                </a:lnTo>
                <a:cubicBezTo>
                  <a:pt x="74" y="10"/>
                  <a:pt x="61" y="0"/>
                  <a:pt x="41" y="0"/>
                </a:cubicBezTo>
                <a:cubicBezTo>
                  <a:pt x="3" y="0"/>
                  <a:pt x="0" y="44"/>
                  <a:pt x="0" y="58"/>
                </a:cubicBezTo>
                <a:cubicBezTo>
                  <a:pt x="0" y="103"/>
                  <a:pt x="12" y="119"/>
                  <a:pt x="40" y="119"/>
                </a:cubicBezTo>
                <a:cubicBezTo>
                  <a:pt x="63" y="119"/>
                  <a:pt x="80" y="103"/>
                  <a:pt x="80" y="80"/>
                </a:cubicBezTo>
                <a:cubicBezTo>
                  <a:pt x="80" y="57"/>
                  <a:pt x="64" y="41"/>
                  <a:pt x="41" y="41"/>
                </a:cubicBezTo>
                <a:cubicBezTo>
                  <a:pt x="28" y="41"/>
                  <a:pt x="16" y="49"/>
                  <a:pt x="10" y="61"/>
                </a:cubicBezTo>
                <a:lnTo>
                  <a:pt x="10" y="61"/>
                </a:lnTo>
                <a:cubicBezTo>
                  <a:pt x="10" y="39"/>
                  <a:pt x="15" y="9"/>
                  <a:pt x="42" y="9"/>
                </a:cubicBezTo>
                <a:cubicBezTo>
                  <a:pt x="55" y="9"/>
                  <a:pt x="64" y="17"/>
                  <a:pt x="66"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60"/>
          <p:cNvSpPr>
            <a:spLocks/>
          </p:cNvSpPr>
          <p:nvPr/>
        </p:nvSpPr>
        <p:spPr bwMode="auto">
          <a:xfrm>
            <a:off x="9232900" y="6405631"/>
            <a:ext cx="73025" cy="111125"/>
          </a:xfrm>
          <a:custGeom>
            <a:avLst/>
            <a:gdLst>
              <a:gd name="T0" fmla="*/ 0 w 78"/>
              <a:gd name="T1" fmla="*/ 82 h 117"/>
              <a:gd name="T2" fmla="*/ 0 w 78"/>
              <a:gd name="T3" fmla="*/ 82 h 117"/>
              <a:gd name="T4" fmla="*/ 38 w 78"/>
              <a:gd name="T5" fmla="*/ 117 h 117"/>
              <a:gd name="T6" fmla="*/ 78 w 78"/>
              <a:gd name="T7" fmla="*/ 78 h 117"/>
              <a:gd name="T8" fmla="*/ 39 w 78"/>
              <a:gd name="T9" fmla="*/ 38 h 117"/>
              <a:gd name="T10" fmla="*/ 14 w 78"/>
              <a:gd name="T11" fmla="*/ 49 h 117"/>
              <a:gd name="T12" fmla="*/ 14 w 78"/>
              <a:gd name="T13" fmla="*/ 48 h 117"/>
              <a:gd name="T14" fmla="*/ 22 w 78"/>
              <a:gd name="T15" fmla="*/ 10 h 117"/>
              <a:gd name="T16" fmla="*/ 72 w 78"/>
              <a:gd name="T17" fmla="*/ 10 h 117"/>
              <a:gd name="T18" fmla="*/ 72 w 78"/>
              <a:gd name="T19" fmla="*/ 0 h 117"/>
              <a:gd name="T20" fmla="*/ 14 w 78"/>
              <a:gd name="T21" fmla="*/ 0 h 117"/>
              <a:gd name="T22" fmla="*/ 3 w 78"/>
              <a:gd name="T23" fmla="*/ 61 h 117"/>
              <a:gd name="T24" fmla="*/ 12 w 78"/>
              <a:gd name="T25" fmla="*/ 61 h 117"/>
              <a:gd name="T26" fmla="*/ 38 w 78"/>
              <a:gd name="T27" fmla="*/ 47 h 117"/>
              <a:gd name="T28" fmla="*/ 68 w 78"/>
              <a:gd name="T29" fmla="*/ 77 h 117"/>
              <a:gd name="T30" fmla="*/ 39 w 78"/>
              <a:gd name="T31" fmla="*/ 109 h 117"/>
              <a:gd name="T32" fmla="*/ 10 w 78"/>
              <a:gd name="T33" fmla="*/ 82 h 117"/>
              <a:gd name="T34" fmla="*/ 0 w 78"/>
              <a:gd name="T35" fmla="*/ 8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8" h="117">
                <a:moveTo>
                  <a:pt x="0" y="82"/>
                </a:moveTo>
                <a:lnTo>
                  <a:pt x="0" y="82"/>
                </a:lnTo>
                <a:cubicBezTo>
                  <a:pt x="0" y="104"/>
                  <a:pt x="16" y="117"/>
                  <a:pt x="38" y="117"/>
                </a:cubicBezTo>
                <a:cubicBezTo>
                  <a:pt x="60" y="117"/>
                  <a:pt x="78" y="101"/>
                  <a:pt x="78" y="78"/>
                </a:cubicBezTo>
                <a:cubicBezTo>
                  <a:pt x="78" y="55"/>
                  <a:pt x="63" y="38"/>
                  <a:pt x="39" y="38"/>
                </a:cubicBezTo>
                <a:cubicBezTo>
                  <a:pt x="30" y="38"/>
                  <a:pt x="20" y="42"/>
                  <a:pt x="14" y="49"/>
                </a:cubicBezTo>
                <a:lnTo>
                  <a:pt x="14" y="48"/>
                </a:lnTo>
                <a:lnTo>
                  <a:pt x="22" y="10"/>
                </a:lnTo>
                <a:lnTo>
                  <a:pt x="72" y="10"/>
                </a:lnTo>
                <a:lnTo>
                  <a:pt x="72" y="0"/>
                </a:lnTo>
                <a:lnTo>
                  <a:pt x="14" y="0"/>
                </a:lnTo>
                <a:lnTo>
                  <a:pt x="3" y="61"/>
                </a:lnTo>
                <a:lnTo>
                  <a:pt x="12" y="61"/>
                </a:lnTo>
                <a:cubicBezTo>
                  <a:pt x="18" y="52"/>
                  <a:pt x="28" y="47"/>
                  <a:pt x="38" y="47"/>
                </a:cubicBezTo>
                <a:cubicBezTo>
                  <a:pt x="55" y="47"/>
                  <a:pt x="68" y="60"/>
                  <a:pt x="68" y="77"/>
                </a:cubicBezTo>
                <a:cubicBezTo>
                  <a:pt x="68" y="94"/>
                  <a:pt x="56" y="109"/>
                  <a:pt x="39" y="109"/>
                </a:cubicBezTo>
                <a:cubicBezTo>
                  <a:pt x="23" y="109"/>
                  <a:pt x="10" y="98"/>
                  <a:pt x="10" y="82"/>
                </a:cubicBezTo>
                <a:lnTo>
                  <a:pt x="0" y="82"/>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61"/>
          <p:cNvSpPr>
            <a:spLocks/>
          </p:cNvSpPr>
          <p:nvPr/>
        </p:nvSpPr>
        <p:spPr bwMode="auto">
          <a:xfrm>
            <a:off x="93583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62"/>
          <p:cNvSpPr>
            <a:spLocks noEditPoints="1"/>
          </p:cNvSpPr>
          <p:nvPr/>
        </p:nvSpPr>
        <p:spPr bwMode="auto">
          <a:xfrm>
            <a:off x="9488487" y="6404043"/>
            <a:ext cx="76200" cy="112713"/>
          </a:xfrm>
          <a:custGeom>
            <a:avLst/>
            <a:gdLst>
              <a:gd name="T0" fmla="*/ 41 w 80"/>
              <a:gd name="T1" fmla="*/ 50 h 119"/>
              <a:gd name="T2" fmla="*/ 41 w 80"/>
              <a:gd name="T3" fmla="*/ 50 h 119"/>
              <a:gd name="T4" fmla="*/ 69 w 80"/>
              <a:gd name="T5" fmla="*/ 81 h 119"/>
              <a:gd name="T6" fmla="*/ 42 w 80"/>
              <a:gd name="T7" fmla="*/ 111 h 119"/>
              <a:gd name="T8" fmla="*/ 12 w 80"/>
              <a:gd name="T9" fmla="*/ 81 h 119"/>
              <a:gd name="T10" fmla="*/ 41 w 80"/>
              <a:gd name="T11" fmla="*/ 50 h 119"/>
              <a:gd name="T12" fmla="*/ 77 w 80"/>
              <a:gd name="T13" fmla="*/ 30 h 119"/>
              <a:gd name="T14" fmla="*/ 77 w 80"/>
              <a:gd name="T15" fmla="*/ 30 h 119"/>
              <a:gd name="T16" fmla="*/ 41 w 80"/>
              <a:gd name="T17" fmla="*/ 0 h 119"/>
              <a:gd name="T18" fmla="*/ 0 w 80"/>
              <a:gd name="T19" fmla="*/ 58 h 119"/>
              <a:gd name="T20" fmla="*/ 41 w 80"/>
              <a:gd name="T21" fmla="*/ 119 h 119"/>
              <a:gd name="T22" fmla="*/ 80 w 80"/>
              <a:gd name="T23" fmla="*/ 80 h 119"/>
              <a:gd name="T24" fmla="*/ 42 w 80"/>
              <a:gd name="T25" fmla="*/ 41 h 119"/>
              <a:gd name="T26" fmla="*/ 11 w 80"/>
              <a:gd name="T27" fmla="*/ 61 h 119"/>
              <a:gd name="T28" fmla="*/ 10 w 80"/>
              <a:gd name="T29" fmla="*/ 61 h 119"/>
              <a:gd name="T30" fmla="*/ 42 w 80"/>
              <a:gd name="T31" fmla="*/ 9 h 119"/>
              <a:gd name="T32" fmla="*/ 67 w 80"/>
              <a:gd name="T33" fmla="*/ 30 h 119"/>
              <a:gd name="T34" fmla="*/ 77 w 80"/>
              <a:gd name="T35" fmla="*/ 3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41" y="50"/>
                </a:moveTo>
                <a:lnTo>
                  <a:pt x="41" y="50"/>
                </a:lnTo>
                <a:cubicBezTo>
                  <a:pt x="59" y="50"/>
                  <a:pt x="69" y="64"/>
                  <a:pt x="69" y="81"/>
                </a:cubicBezTo>
                <a:cubicBezTo>
                  <a:pt x="69" y="97"/>
                  <a:pt x="58" y="111"/>
                  <a:pt x="42" y="111"/>
                </a:cubicBezTo>
                <a:cubicBezTo>
                  <a:pt x="21" y="111"/>
                  <a:pt x="12" y="97"/>
                  <a:pt x="12" y="81"/>
                </a:cubicBezTo>
                <a:cubicBezTo>
                  <a:pt x="12" y="64"/>
                  <a:pt x="23" y="50"/>
                  <a:pt x="41" y="50"/>
                </a:cubicBezTo>
                <a:close/>
                <a:moveTo>
                  <a:pt x="77" y="30"/>
                </a:moveTo>
                <a:lnTo>
                  <a:pt x="77" y="30"/>
                </a:lnTo>
                <a:cubicBezTo>
                  <a:pt x="75" y="10"/>
                  <a:pt x="62" y="0"/>
                  <a:pt x="41" y="0"/>
                </a:cubicBezTo>
                <a:cubicBezTo>
                  <a:pt x="3" y="0"/>
                  <a:pt x="0" y="44"/>
                  <a:pt x="0" y="58"/>
                </a:cubicBezTo>
                <a:cubicBezTo>
                  <a:pt x="0" y="103"/>
                  <a:pt x="12" y="119"/>
                  <a:pt x="41" y="119"/>
                </a:cubicBezTo>
                <a:cubicBezTo>
                  <a:pt x="63" y="119"/>
                  <a:pt x="80" y="103"/>
                  <a:pt x="80" y="80"/>
                </a:cubicBezTo>
                <a:cubicBezTo>
                  <a:pt x="80" y="57"/>
                  <a:pt x="65" y="41"/>
                  <a:pt x="42" y="41"/>
                </a:cubicBezTo>
                <a:cubicBezTo>
                  <a:pt x="28" y="41"/>
                  <a:pt x="16" y="49"/>
                  <a:pt x="11" y="61"/>
                </a:cubicBezTo>
                <a:lnTo>
                  <a:pt x="10" y="61"/>
                </a:lnTo>
                <a:cubicBezTo>
                  <a:pt x="10" y="39"/>
                  <a:pt x="15" y="9"/>
                  <a:pt x="42" y="9"/>
                </a:cubicBezTo>
                <a:cubicBezTo>
                  <a:pt x="56" y="9"/>
                  <a:pt x="65" y="17"/>
                  <a:pt x="67" y="30"/>
                </a:cubicBezTo>
                <a:lnTo>
                  <a:pt x="77" y="3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63"/>
          <p:cNvSpPr>
            <a:spLocks noEditPoints="1"/>
          </p:cNvSpPr>
          <p:nvPr/>
        </p:nvSpPr>
        <p:spPr bwMode="auto">
          <a:xfrm>
            <a:off x="9575800" y="6404043"/>
            <a:ext cx="76200" cy="112713"/>
          </a:xfrm>
          <a:custGeom>
            <a:avLst/>
            <a:gdLst>
              <a:gd name="T0" fmla="*/ 38 w 80"/>
              <a:gd name="T1" fmla="*/ 69 h 119"/>
              <a:gd name="T2" fmla="*/ 38 w 80"/>
              <a:gd name="T3" fmla="*/ 69 h 119"/>
              <a:gd name="T4" fmla="*/ 10 w 80"/>
              <a:gd name="T5" fmla="*/ 38 h 119"/>
              <a:gd name="T6" fmla="*/ 38 w 80"/>
              <a:gd name="T7" fmla="*/ 9 h 119"/>
              <a:gd name="T8" fmla="*/ 67 w 80"/>
              <a:gd name="T9" fmla="*/ 38 h 119"/>
              <a:gd name="T10" fmla="*/ 38 w 80"/>
              <a:gd name="T11" fmla="*/ 69 h 119"/>
              <a:gd name="T12" fmla="*/ 2 w 80"/>
              <a:gd name="T13" fmla="*/ 89 h 119"/>
              <a:gd name="T14" fmla="*/ 2 w 80"/>
              <a:gd name="T15" fmla="*/ 89 h 119"/>
              <a:gd name="T16" fmla="*/ 38 w 80"/>
              <a:gd name="T17" fmla="*/ 119 h 119"/>
              <a:gd name="T18" fmla="*/ 80 w 80"/>
              <a:gd name="T19" fmla="*/ 62 h 119"/>
              <a:gd name="T20" fmla="*/ 39 w 80"/>
              <a:gd name="T21" fmla="*/ 0 h 119"/>
              <a:gd name="T22" fmla="*/ 0 w 80"/>
              <a:gd name="T23" fmla="*/ 39 h 119"/>
              <a:gd name="T24" fmla="*/ 38 w 80"/>
              <a:gd name="T25" fmla="*/ 78 h 119"/>
              <a:gd name="T26" fmla="*/ 69 w 80"/>
              <a:gd name="T27" fmla="*/ 59 h 119"/>
              <a:gd name="T28" fmla="*/ 69 w 80"/>
              <a:gd name="T29" fmla="*/ 59 h 119"/>
              <a:gd name="T30" fmla="*/ 37 w 80"/>
              <a:gd name="T31" fmla="*/ 111 h 119"/>
              <a:gd name="T32" fmla="*/ 13 w 80"/>
              <a:gd name="T33" fmla="*/ 89 h 119"/>
              <a:gd name="T34" fmla="*/ 2 w 80"/>
              <a:gd name="T35" fmla="*/ 8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 h="119">
                <a:moveTo>
                  <a:pt x="38" y="69"/>
                </a:moveTo>
                <a:lnTo>
                  <a:pt x="38" y="69"/>
                </a:lnTo>
                <a:cubicBezTo>
                  <a:pt x="20" y="69"/>
                  <a:pt x="10" y="55"/>
                  <a:pt x="10" y="38"/>
                </a:cubicBezTo>
                <a:cubicBezTo>
                  <a:pt x="10" y="22"/>
                  <a:pt x="21" y="9"/>
                  <a:pt x="38" y="9"/>
                </a:cubicBezTo>
                <a:cubicBezTo>
                  <a:pt x="58" y="9"/>
                  <a:pt x="67" y="22"/>
                  <a:pt x="67" y="38"/>
                </a:cubicBezTo>
                <a:cubicBezTo>
                  <a:pt x="67" y="56"/>
                  <a:pt x="56" y="69"/>
                  <a:pt x="38" y="69"/>
                </a:cubicBezTo>
                <a:close/>
                <a:moveTo>
                  <a:pt x="2" y="89"/>
                </a:moveTo>
                <a:lnTo>
                  <a:pt x="2" y="89"/>
                </a:lnTo>
                <a:cubicBezTo>
                  <a:pt x="5" y="109"/>
                  <a:pt x="18" y="119"/>
                  <a:pt x="38" y="119"/>
                </a:cubicBezTo>
                <a:cubicBezTo>
                  <a:pt x="76" y="119"/>
                  <a:pt x="80" y="75"/>
                  <a:pt x="80" y="62"/>
                </a:cubicBezTo>
                <a:cubicBezTo>
                  <a:pt x="80" y="16"/>
                  <a:pt x="67" y="0"/>
                  <a:pt x="39" y="0"/>
                </a:cubicBezTo>
                <a:cubicBezTo>
                  <a:pt x="16" y="0"/>
                  <a:pt x="0" y="17"/>
                  <a:pt x="0" y="39"/>
                </a:cubicBezTo>
                <a:cubicBezTo>
                  <a:pt x="0" y="62"/>
                  <a:pt x="15" y="78"/>
                  <a:pt x="38" y="78"/>
                </a:cubicBezTo>
                <a:cubicBezTo>
                  <a:pt x="51" y="78"/>
                  <a:pt x="63" y="70"/>
                  <a:pt x="69" y="59"/>
                </a:cubicBezTo>
                <a:lnTo>
                  <a:pt x="69" y="59"/>
                </a:lnTo>
                <a:cubicBezTo>
                  <a:pt x="69" y="80"/>
                  <a:pt x="64" y="111"/>
                  <a:pt x="37" y="111"/>
                </a:cubicBezTo>
                <a:cubicBezTo>
                  <a:pt x="24" y="111"/>
                  <a:pt x="15" y="102"/>
                  <a:pt x="13" y="89"/>
                </a:cubicBezTo>
                <a:lnTo>
                  <a:pt x="2" y="8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64"/>
          <p:cNvSpPr>
            <a:spLocks/>
          </p:cNvSpPr>
          <p:nvPr/>
        </p:nvSpPr>
        <p:spPr bwMode="auto">
          <a:xfrm>
            <a:off x="10199687" y="6405631"/>
            <a:ext cx="71438" cy="109538"/>
          </a:xfrm>
          <a:custGeom>
            <a:avLst/>
            <a:gdLst>
              <a:gd name="T0" fmla="*/ 0 w 75"/>
              <a:gd name="T1" fmla="*/ 10 h 115"/>
              <a:gd name="T2" fmla="*/ 0 w 75"/>
              <a:gd name="T3" fmla="*/ 10 h 115"/>
              <a:gd name="T4" fmla="*/ 65 w 75"/>
              <a:gd name="T5" fmla="*/ 10 h 115"/>
              <a:gd name="T6" fmla="*/ 17 w 75"/>
              <a:gd name="T7" fmla="*/ 115 h 115"/>
              <a:gd name="T8" fmla="*/ 28 w 75"/>
              <a:gd name="T9" fmla="*/ 115 h 115"/>
              <a:gd name="T10" fmla="*/ 75 w 75"/>
              <a:gd name="T11" fmla="*/ 10 h 115"/>
              <a:gd name="T12" fmla="*/ 75 w 75"/>
              <a:gd name="T13" fmla="*/ 0 h 115"/>
              <a:gd name="T14" fmla="*/ 0 w 75"/>
              <a:gd name="T15" fmla="*/ 0 h 115"/>
              <a:gd name="T16" fmla="*/ 0 w 75"/>
              <a:gd name="T17" fmla="*/ 1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15">
                <a:moveTo>
                  <a:pt x="0" y="10"/>
                </a:moveTo>
                <a:lnTo>
                  <a:pt x="0" y="10"/>
                </a:lnTo>
                <a:lnTo>
                  <a:pt x="65" y="10"/>
                </a:lnTo>
                <a:cubicBezTo>
                  <a:pt x="32" y="47"/>
                  <a:pt x="20" y="76"/>
                  <a:pt x="17" y="115"/>
                </a:cubicBezTo>
                <a:lnTo>
                  <a:pt x="28" y="115"/>
                </a:lnTo>
                <a:cubicBezTo>
                  <a:pt x="31" y="61"/>
                  <a:pt x="61" y="25"/>
                  <a:pt x="75" y="10"/>
                </a:cubicBezTo>
                <a:lnTo>
                  <a:pt x="75" y="0"/>
                </a:lnTo>
                <a:lnTo>
                  <a:pt x="0" y="0"/>
                </a:lnTo>
                <a:lnTo>
                  <a:pt x="0" y="10"/>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65"/>
          <p:cNvSpPr>
            <a:spLocks noEditPoints="1"/>
          </p:cNvSpPr>
          <p:nvPr/>
        </p:nvSpPr>
        <p:spPr bwMode="auto">
          <a:xfrm>
            <a:off x="10285412" y="6404043"/>
            <a:ext cx="77788" cy="112713"/>
          </a:xfrm>
          <a:custGeom>
            <a:avLst/>
            <a:gdLst>
              <a:gd name="T0" fmla="*/ 41 w 81"/>
              <a:gd name="T1" fmla="*/ 9 h 119"/>
              <a:gd name="T2" fmla="*/ 41 w 81"/>
              <a:gd name="T3" fmla="*/ 9 h 119"/>
              <a:gd name="T4" fmla="*/ 71 w 81"/>
              <a:gd name="T5" fmla="*/ 60 h 119"/>
              <a:gd name="T6" fmla="*/ 41 w 81"/>
              <a:gd name="T7" fmla="*/ 111 h 119"/>
              <a:gd name="T8" fmla="*/ 11 w 81"/>
              <a:gd name="T9" fmla="*/ 60 h 119"/>
              <a:gd name="T10" fmla="*/ 41 w 81"/>
              <a:gd name="T11" fmla="*/ 9 h 119"/>
              <a:gd name="T12" fmla="*/ 41 w 81"/>
              <a:gd name="T13" fmla="*/ 0 h 119"/>
              <a:gd name="T14" fmla="*/ 41 w 81"/>
              <a:gd name="T15" fmla="*/ 0 h 119"/>
              <a:gd name="T16" fmla="*/ 0 w 81"/>
              <a:gd name="T17" fmla="*/ 60 h 119"/>
              <a:gd name="T18" fmla="*/ 41 w 81"/>
              <a:gd name="T19" fmla="*/ 119 h 119"/>
              <a:gd name="T20" fmla="*/ 81 w 81"/>
              <a:gd name="T21" fmla="*/ 60 h 119"/>
              <a:gd name="T22" fmla="*/ 41 w 81"/>
              <a:gd name="T23"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 h="119">
                <a:moveTo>
                  <a:pt x="41" y="9"/>
                </a:moveTo>
                <a:lnTo>
                  <a:pt x="41" y="9"/>
                </a:lnTo>
                <a:cubicBezTo>
                  <a:pt x="67" y="9"/>
                  <a:pt x="71" y="39"/>
                  <a:pt x="71" y="60"/>
                </a:cubicBezTo>
                <a:cubicBezTo>
                  <a:pt x="71" y="80"/>
                  <a:pt x="67" y="111"/>
                  <a:pt x="41" y="111"/>
                </a:cubicBezTo>
                <a:cubicBezTo>
                  <a:pt x="14" y="111"/>
                  <a:pt x="11" y="80"/>
                  <a:pt x="11" y="60"/>
                </a:cubicBezTo>
                <a:cubicBezTo>
                  <a:pt x="11" y="39"/>
                  <a:pt x="14" y="9"/>
                  <a:pt x="41" y="9"/>
                </a:cubicBezTo>
                <a:close/>
                <a:moveTo>
                  <a:pt x="41" y="0"/>
                </a:moveTo>
                <a:lnTo>
                  <a:pt x="41" y="0"/>
                </a:lnTo>
                <a:cubicBezTo>
                  <a:pt x="7" y="0"/>
                  <a:pt x="0" y="33"/>
                  <a:pt x="0" y="60"/>
                </a:cubicBezTo>
                <a:cubicBezTo>
                  <a:pt x="0" y="87"/>
                  <a:pt x="7" y="119"/>
                  <a:pt x="41" y="119"/>
                </a:cubicBezTo>
                <a:cubicBezTo>
                  <a:pt x="75" y="119"/>
                  <a:pt x="81" y="87"/>
                  <a:pt x="81" y="60"/>
                </a:cubicBezTo>
                <a:cubicBezTo>
                  <a:pt x="81" y="33"/>
                  <a:pt x="75" y="0"/>
                  <a:pt x="41" y="0"/>
                </a:cubicBez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66"/>
          <p:cNvSpPr>
            <a:spLocks/>
          </p:cNvSpPr>
          <p:nvPr/>
        </p:nvSpPr>
        <p:spPr bwMode="auto">
          <a:xfrm>
            <a:off x="10412412" y="6467543"/>
            <a:ext cx="79375" cy="7938"/>
          </a:xfrm>
          <a:custGeom>
            <a:avLst/>
            <a:gdLst>
              <a:gd name="T0" fmla="*/ 83 w 83"/>
              <a:gd name="T1" fmla="*/ 9 h 9"/>
              <a:gd name="T2" fmla="*/ 83 w 83"/>
              <a:gd name="T3" fmla="*/ 9 h 9"/>
              <a:gd name="T4" fmla="*/ 83 w 83"/>
              <a:gd name="T5" fmla="*/ 0 h 9"/>
              <a:gd name="T6" fmla="*/ 0 w 83"/>
              <a:gd name="T7" fmla="*/ 0 h 9"/>
              <a:gd name="T8" fmla="*/ 0 w 83"/>
              <a:gd name="T9" fmla="*/ 9 h 9"/>
              <a:gd name="T10" fmla="*/ 83 w 83"/>
              <a:gd name="T11" fmla="*/ 9 h 9"/>
            </a:gdLst>
            <a:ahLst/>
            <a:cxnLst>
              <a:cxn ang="0">
                <a:pos x="T0" y="T1"/>
              </a:cxn>
              <a:cxn ang="0">
                <a:pos x="T2" y="T3"/>
              </a:cxn>
              <a:cxn ang="0">
                <a:pos x="T4" y="T5"/>
              </a:cxn>
              <a:cxn ang="0">
                <a:pos x="T6" y="T7"/>
              </a:cxn>
              <a:cxn ang="0">
                <a:pos x="T8" y="T9"/>
              </a:cxn>
              <a:cxn ang="0">
                <a:pos x="T10" y="T11"/>
              </a:cxn>
            </a:cxnLst>
            <a:rect l="0" t="0" r="r" b="b"/>
            <a:pathLst>
              <a:path w="83" h="9">
                <a:moveTo>
                  <a:pt x="83" y="9"/>
                </a:moveTo>
                <a:lnTo>
                  <a:pt x="83" y="9"/>
                </a:lnTo>
                <a:lnTo>
                  <a:pt x="83" y="0"/>
                </a:lnTo>
                <a:lnTo>
                  <a:pt x="0" y="0"/>
                </a:lnTo>
                <a:lnTo>
                  <a:pt x="0" y="9"/>
                </a:lnTo>
                <a:lnTo>
                  <a:pt x="83" y="9"/>
                </a:lnTo>
                <a:close/>
              </a:path>
            </a:pathLst>
          </a:custGeom>
          <a:solidFill>
            <a:srgbClr val="8C8C8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Rechteck 191"/>
          <p:cNvSpPr/>
          <p:nvPr/>
        </p:nvSpPr>
        <p:spPr>
          <a:xfrm>
            <a:off x="352851" y="1022763"/>
            <a:ext cx="1854717" cy="78583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fr-CH" noProof="0" dirty="0"/>
              <a:t>Âge des députés</a:t>
            </a:r>
          </a:p>
          <a:p>
            <a:r>
              <a:rPr lang="fr-CH" noProof="0" dirty="0"/>
              <a:t>2024</a:t>
            </a:r>
          </a:p>
        </p:txBody>
      </p:sp>
      <p:cxnSp>
        <p:nvCxnSpPr>
          <p:cNvPr id="215" name="Gerader Verbinder 214"/>
          <p:cNvCxnSpPr/>
          <p:nvPr/>
        </p:nvCxnSpPr>
        <p:spPr>
          <a:xfrm>
            <a:off x="430904" y="5932151"/>
            <a:ext cx="11331575"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Datumsplatzhalter 2">
            <a:extLst>
              <a:ext uri="{FF2B5EF4-FFF2-40B4-BE49-F238E27FC236}">
                <a16:creationId xmlns:a16="http://schemas.microsoft.com/office/drawing/2014/main" id="{B4A1B949-115B-F752-F42D-B80B618488AC}"/>
              </a:ext>
            </a:extLst>
          </p:cNvPr>
          <p:cNvSpPr>
            <a:spLocks noGrp="1"/>
          </p:cNvSpPr>
          <p:nvPr>
            <p:ph type="dt" sz="half" idx="10"/>
          </p:nvPr>
        </p:nvSpPr>
        <p:spPr/>
        <p:txBody>
          <a:bodyPr/>
          <a:lstStyle/>
          <a:p>
            <a:r>
              <a:rPr lang="de-CH"/>
              <a:t>Décembre 2024</a:t>
            </a:r>
            <a:endParaRPr lang="de-CH" dirty="0"/>
          </a:p>
        </p:txBody>
      </p:sp>
      <p:graphicFrame>
        <p:nvGraphicFramePr>
          <p:cNvPr id="6" name="Diagramm 5">
            <a:extLst>
              <a:ext uri="{FF2B5EF4-FFF2-40B4-BE49-F238E27FC236}">
                <a16:creationId xmlns:a16="http://schemas.microsoft.com/office/drawing/2014/main" id="{2E3963F9-5262-B688-806C-B64B3EF80049}"/>
              </a:ext>
            </a:extLst>
          </p:cNvPr>
          <p:cNvGraphicFramePr/>
          <p:nvPr>
            <p:extLst>
              <p:ext uri="{D42A27DB-BD31-4B8C-83A1-F6EECF244321}">
                <p14:modId xmlns:p14="http://schemas.microsoft.com/office/powerpoint/2010/main" val="3735819375"/>
              </p:ext>
            </p:extLst>
          </p:nvPr>
        </p:nvGraphicFramePr>
        <p:xfrm>
          <a:off x="1240467" y="595175"/>
          <a:ext cx="9721080" cy="54726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7949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fr-CH" noProof="0" dirty="0">
                <a:solidFill>
                  <a:srgbClr val="BFBAC9"/>
                </a:solidFill>
              </a:rPr>
              <a:t>Prochaines élections :</a:t>
            </a:r>
          </a:p>
          <a:p>
            <a:r>
              <a:rPr lang="fr-CH" noProof="0" dirty="0"/>
              <a:t>2027</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39</a:t>
            </a:fld>
            <a:endParaRPr lang="de-CH"/>
          </a:p>
        </p:txBody>
      </p:sp>
      <p:pic>
        <p:nvPicPr>
          <p:cNvPr id="7" name="Grafik 6">
            <a:extLst>
              <a:ext uri="{FF2B5EF4-FFF2-40B4-BE49-F238E27FC236}">
                <a16:creationId xmlns:a16="http://schemas.microsoft.com/office/drawing/2014/main" id="{58D29A5C-5085-E755-6EAE-6B03303E0FF5}"/>
              </a:ext>
            </a:extLst>
          </p:cNvPr>
          <p:cNvPicPr>
            <a:picLocks noChangeAspect="1"/>
          </p:cNvPicPr>
          <p:nvPr/>
        </p:nvPicPr>
        <p:blipFill>
          <a:blip r:embed="rId3"/>
          <a:stretch>
            <a:fillRect/>
          </a:stretch>
        </p:blipFill>
        <p:spPr>
          <a:xfrm>
            <a:off x="8328248" y="1040622"/>
            <a:ext cx="2496256" cy="4903756"/>
          </a:xfrm>
          <a:prstGeom prst="rect">
            <a:avLst/>
          </a:prstGeom>
        </p:spPr>
      </p:pic>
    </p:spTree>
    <p:extLst>
      <p:ext uri="{BB962C8B-B14F-4D97-AF65-F5344CB8AC3E}">
        <p14:creationId xmlns:p14="http://schemas.microsoft.com/office/powerpoint/2010/main" val="2847487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391" y="764704"/>
            <a:ext cx="5079496" cy="5905186"/>
          </a:xfrm>
          <a:prstGeom prst="rect">
            <a:avLst/>
          </a:prstGeom>
        </p:spPr>
      </p:pic>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4</a:t>
            </a:fld>
            <a:endParaRPr lang="de-CH"/>
          </a:p>
        </p:txBody>
      </p:sp>
    </p:spTree>
    <p:extLst>
      <p:ext uri="{BB962C8B-B14F-4D97-AF65-F5344CB8AC3E}">
        <p14:creationId xmlns:p14="http://schemas.microsoft.com/office/powerpoint/2010/main" val="3074193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r>
              <a:rPr lang="fr-CH" dirty="0"/>
              <a:t>Que fait le Parlement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40</a:t>
            </a:fld>
            <a:endParaRPr lang="de-CH"/>
          </a:p>
        </p:txBody>
      </p:sp>
    </p:spTree>
    <p:extLst>
      <p:ext uri="{BB962C8B-B14F-4D97-AF65-F5344CB8AC3E}">
        <p14:creationId xmlns:p14="http://schemas.microsoft.com/office/powerpoint/2010/main" val="3810516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2458528" y="3024000"/>
            <a:ext cx="9149586" cy="3011731"/>
          </a:xfrm>
        </p:spPr>
        <p:txBody>
          <a:bodyPr/>
          <a:lstStyle/>
          <a:p>
            <a:pPr lvl="1"/>
            <a:r>
              <a:rPr lang="fr-CH" dirty="0">
                <a:solidFill>
                  <a:schemeClr val="bg1"/>
                </a:solidFill>
              </a:rPr>
              <a:t>Législation</a:t>
            </a:r>
          </a:p>
          <a:p>
            <a:pPr lvl="1"/>
            <a:r>
              <a:rPr lang="fr-CH" dirty="0">
                <a:solidFill>
                  <a:schemeClr val="accent6"/>
                </a:solidFill>
              </a:rPr>
              <a:t>Budget</a:t>
            </a:r>
          </a:p>
          <a:p>
            <a:pPr lvl="1"/>
            <a:r>
              <a:rPr lang="fr-CH" noProof="0" dirty="0">
                <a:solidFill>
                  <a:schemeClr val="accent6"/>
                </a:solidFill>
              </a:rPr>
              <a:t>Haute surveillance sur les autorités</a:t>
            </a:r>
            <a:r>
              <a:rPr lang="fr-CH" baseline="0" noProof="0" dirty="0">
                <a:solidFill>
                  <a:schemeClr val="accent6"/>
                </a:solidFill>
              </a:rPr>
              <a:t> fédérales</a:t>
            </a:r>
          </a:p>
          <a:p>
            <a:pPr lvl="1"/>
            <a:r>
              <a:rPr lang="fr-CH" noProof="0" dirty="0">
                <a:solidFill>
                  <a:schemeClr val="accent6"/>
                </a:solidFill>
              </a:rPr>
              <a:t>Élections</a:t>
            </a:r>
          </a:p>
          <a:p>
            <a:pPr marL="0" lvl="1" indent="0">
              <a:buNone/>
            </a:pPr>
            <a:endParaRPr lang="fr-CH" noProof="0" dirty="0">
              <a:solidFill>
                <a:schemeClr val="accent6"/>
              </a:solidFill>
            </a:endParaRPr>
          </a:p>
        </p:txBody>
      </p:sp>
      <p:sp>
        <p:nvSpPr>
          <p:cNvPr id="2" name="Titel 1"/>
          <p:cNvSpPr>
            <a:spLocks noGrp="1"/>
          </p:cNvSpPr>
          <p:nvPr>
            <p:ph type="title"/>
          </p:nvPr>
        </p:nvSpPr>
        <p:spPr>
          <a:xfrm>
            <a:off x="2458528" y="2343600"/>
            <a:ext cx="9149586" cy="438355"/>
          </a:xfrm>
        </p:spPr>
        <p:txBody>
          <a:bodyPr/>
          <a:lstStyle/>
          <a:p>
            <a:r>
              <a:rPr lang="fr-CH" noProof="0" dirty="0"/>
              <a:t>Que fait le Parlement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41</a:t>
            </a:fld>
            <a:endParaRPr lang="de-CH"/>
          </a:p>
        </p:txBody>
      </p:sp>
      <p:sp>
        <p:nvSpPr>
          <p:cNvPr id="6" name="Rechteck 5">
            <a:hlinkClick r:id="rId3" action="ppaction://hlinksldjump"/>
          </p:cNvPr>
          <p:cNvSpPr/>
          <p:nvPr/>
        </p:nvSpPr>
        <p:spPr>
          <a:xfrm>
            <a:off x="2412822" y="300908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2412822" y="389021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412822" y="344965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26497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141" y="991097"/>
            <a:ext cx="8900859" cy="5866903"/>
          </a:xfrm>
          <a:prstGeom prst="rect">
            <a:avLst/>
          </a:prstGeom>
        </p:spPr>
      </p:pic>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42</a:t>
            </a:fld>
            <a:endParaRPr lang="de-CH"/>
          </a:p>
        </p:txBody>
      </p:sp>
      <p:sp>
        <p:nvSpPr>
          <p:cNvPr id="16" name="Inhaltsplatzhalter 15"/>
          <p:cNvSpPr>
            <a:spLocks noGrp="1"/>
          </p:cNvSpPr>
          <p:nvPr>
            <p:ph idx="1"/>
          </p:nvPr>
        </p:nvSpPr>
        <p:spPr/>
        <p:txBody>
          <a:bodyPr/>
          <a:lstStyle/>
          <a:p>
            <a:r>
              <a:rPr lang="fr-CH" dirty="0">
                <a:solidFill>
                  <a:srgbClr val="000000"/>
                </a:solidFill>
              </a:rPr>
              <a:t>Législation</a:t>
            </a:r>
          </a:p>
        </p:txBody>
      </p:sp>
    </p:spTree>
    <p:extLst>
      <p:ext uri="{BB962C8B-B14F-4D97-AF65-F5344CB8AC3E}">
        <p14:creationId xmlns:p14="http://schemas.microsoft.com/office/powerpoint/2010/main" val="34687133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2458528" y="3024000"/>
            <a:ext cx="9149586" cy="3011731"/>
          </a:xfrm>
        </p:spPr>
        <p:txBody>
          <a:bodyPr/>
          <a:lstStyle/>
          <a:p>
            <a:pPr lvl="1"/>
            <a:r>
              <a:rPr lang="fr-CH" noProof="0" dirty="0">
                <a:solidFill>
                  <a:schemeClr val="accent6"/>
                </a:solidFill>
              </a:rPr>
              <a:t>Législation</a:t>
            </a:r>
          </a:p>
          <a:p>
            <a:pPr lvl="1"/>
            <a:r>
              <a:rPr lang="fr-CH" noProof="0" dirty="0">
                <a:solidFill>
                  <a:schemeClr val="bg1"/>
                </a:solidFill>
              </a:rPr>
              <a:t>Budget</a:t>
            </a:r>
          </a:p>
          <a:p>
            <a:pPr lvl="1"/>
            <a:r>
              <a:rPr lang="fr-CH" baseline="0" noProof="0" dirty="0">
                <a:solidFill>
                  <a:schemeClr val="accent6"/>
                </a:solidFill>
              </a:rPr>
              <a:t>Haute surveillance sur les autorités fédérales</a:t>
            </a:r>
            <a:endParaRPr lang="fr-CH" noProof="0" dirty="0">
              <a:solidFill>
                <a:schemeClr val="accent6"/>
              </a:solidFill>
            </a:endParaRPr>
          </a:p>
          <a:p>
            <a:pPr lvl="1"/>
            <a:r>
              <a:rPr lang="fr-CH" noProof="0" dirty="0">
                <a:solidFill>
                  <a:schemeClr val="accent6"/>
                </a:solidFill>
              </a:rPr>
              <a:t>Élections</a:t>
            </a:r>
          </a:p>
        </p:txBody>
      </p:sp>
      <p:sp>
        <p:nvSpPr>
          <p:cNvPr id="2" name="Titel 1"/>
          <p:cNvSpPr>
            <a:spLocks noGrp="1"/>
          </p:cNvSpPr>
          <p:nvPr>
            <p:ph type="title"/>
          </p:nvPr>
        </p:nvSpPr>
        <p:spPr>
          <a:xfrm>
            <a:off x="2458528" y="2343600"/>
            <a:ext cx="9149586" cy="438355"/>
          </a:xfrm>
        </p:spPr>
        <p:txBody>
          <a:bodyPr/>
          <a:lstStyle/>
          <a:p>
            <a:r>
              <a:rPr lang="fr-CH" noProof="0" dirty="0"/>
              <a:t>Que fait le Parlement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43</a:t>
            </a:fld>
            <a:endParaRPr lang="de-CH"/>
          </a:p>
        </p:txBody>
      </p:sp>
      <p:sp>
        <p:nvSpPr>
          <p:cNvPr id="6" name="Rechteck 5">
            <a:hlinkClick r:id="rId3" action="ppaction://hlinksldjump"/>
          </p:cNvPr>
          <p:cNvSpPr/>
          <p:nvPr/>
        </p:nvSpPr>
        <p:spPr>
          <a:xfrm>
            <a:off x="2398119" y="299891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7" name="Rechteck 6">
            <a:hlinkClick r:id="rId4" action="ppaction://hlinksldjump"/>
          </p:cNvPr>
          <p:cNvSpPr/>
          <p:nvPr/>
        </p:nvSpPr>
        <p:spPr>
          <a:xfrm>
            <a:off x="2398119" y="3880047"/>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398119" y="3439480"/>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398119" y="432061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15728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636A"/>
        </a:solidFill>
        <a:effectLst/>
      </p:bgPr>
    </p:bg>
    <p:spTree>
      <p:nvGrpSpPr>
        <p:cNvPr id="1" name=""/>
        <p:cNvGrpSpPr/>
        <p:nvPr/>
      </p:nvGrpSpPr>
      <p:grpSpPr>
        <a:xfrm>
          <a:off x="0" y="0"/>
          <a:ext cx="0" cy="0"/>
          <a:chOff x="0" y="0"/>
          <a:chExt cx="0" cy="0"/>
        </a:xfrm>
      </p:grpSpPr>
      <p:sp>
        <p:nvSpPr>
          <p:cNvPr id="20" name="Inhaltsplatzhalter 19"/>
          <p:cNvSpPr>
            <a:spLocks noGrp="1"/>
          </p:cNvSpPr>
          <p:nvPr>
            <p:ph idx="1"/>
          </p:nvPr>
        </p:nvSpPr>
        <p:spPr>
          <a:effectLst/>
        </p:spPr>
        <p:txBody>
          <a:bodyPr/>
          <a:lstStyle/>
          <a:p>
            <a:r>
              <a:rPr lang="fr-CH" noProof="0" dirty="0">
                <a:solidFill>
                  <a:schemeClr val="bg1"/>
                </a:solidFill>
              </a:rPr>
              <a:t>Budget</a:t>
            </a:r>
          </a:p>
        </p:txBody>
      </p:sp>
      <p:sp>
        <p:nvSpPr>
          <p:cNvPr id="3" name="Datumsplatzhalter 2"/>
          <p:cNvSpPr>
            <a:spLocks noGrp="1"/>
          </p:cNvSpPr>
          <p:nvPr>
            <p:ph type="dt" sz="half" idx="10"/>
          </p:nvPr>
        </p:nvSpPr>
        <p:spPr/>
        <p:txBody>
          <a:bodyPr/>
          <a:lstStyle/>
          <a:p>
            <a:r>
              <a:rPr lang="de-CH">
                <a:solidFill>
                  <a:schemeClr val="bg1"/>
                </a:solidFill>
              </a:rPr>
              <a:t>Décembre 2024</a:t>
            </a:r>
            <a:endParaRPr lang="de-CH" dirty="0">
              <a:solidFill>
                <a:schemeClr val="bg1"/>
              </a:solidFill>
            </a:endParaRPr>
          </a:p>
        </p:txBody>
      </p:sp>
      <p:sp>
        <p:nvSpPr>
          <p:cNvPr id="4" name="Foliennummernplatzhalter 3"/>
          <p:cNvSpPr>
            <a:spLocks noGrp="1"/>
          </p:cNvSpPr>
          <p:nvPr>
            <p:ph type="sldNum" sz="quarter" idx="12"/>
          </p:nvPr>
        </p:nvSpPr>
        <p:spPr/>
        <p:txBody>
          <a:bodyPr/>
          <a:lstStyle/>
          <a:p>
            <a:fld id="{442AD375-037F-43D0-B059-5172DA06796A}" type="slidenum">
              <a:rPr lang="de-CH" smtClean="0">
                <a:solidFill>
                  <a:schemeClr val="bg1"/>
                </a:solidFill>
              </a:rPr>
              <a:pPr/>
              <a:t>44</a:t>
            </a:fld>
            <a:endParaRPr lang="de-CH" dirty="0">
              <a:solidFill>
                <a:schemeClr val="bg1"/>
              </a:solidFill>
            </a:endParaRPr>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Grafik 4">
            <a:extLst>
              <a:ext uri="{FF2B5EF4-FFF2-40B4-BE49-F238E27FC236}">
                <a16:creationId xmlns:a16="http://schemas.microsoft.com/office/drawing/2014/main" id="{8DF875DD-6D1B-4235-F019-C4B935B8ADC3}"/>
              </a:ext>
            </a:extLst>
          </p:cNvPr>
          <p:cNvPicPr>
            <a:picLocks noChangeAspect="1"/>
          </p:cNvPicPr>
          <p:nvPr/>
        </p:nvPicPr>
        <p:blipFill>
          <a:blip r:embed="rId3"/>
          <a:stretch>
            <a:fillRect/>
          </a:stretch>
        </p:blipFill>
        <p:spPr>
          <a:xfrm>
            <a:off x="5922918" y="1628088"/>
            <a:ext cx="5680800" cy="3879481"/>
          </a:xfrm>
          <a:prstGeom prst="rect">
            <a:avLst/>
          </a:prstGeom>
        </p:spPr>
      </p:pic>
    </p:spTree>
    <p:extLst>
      <p:ext uri="{BB962C8B-B14F-4D97-AF65-F5344CB8AC3E}">
        <p14:creationId xmlns:p14="http://schemas.microsoft.com/office/powerpoint/2010/main" val="6034340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2458528" y="3024000"/>
            <a:ext cx="9149586" cy="3011731"/>
          </a:xfrm>
        </p:spPr>
        <p:txBody>
          <a:bodyPr/>
          <a:lstStyle/>
          <a:p>
            <a:pPr lvl="1"/>
            <a:r>
              <a:rPr lang="fr-CH" noProof="0" dirty="0">
                <a:solidFill>
                  <a:schemeClr val="accent6"/>
                </a:solidFill>
              </a:rPr>
              <a:t>Législation</a:t>
            </a:r>
          </a:p>
          <a:p>
            <a:pPr lvl="1"/>
            <a:r>
              <a:rPr lang="fr-CH" noProof="0" dirty="0">
                <a:solidFill>
                  <a:schemeClr val="accent6"/>
                </a:solidFill>
              </a:rPr>
              <a:t>Budget</a:t>
            </a:r>
          </a:p>
          <a:p>
            <a:pPr lvl="1"/>
            <a:r>
              <a:rPr lang="fr-CH" noProof="0" dirty="0">
                <a:solidFill>
                  <a:schemeClr val="bg1"/>
                </a:solidFill>
              </a:rPr>
              <a:t>Haute surveillance</a:t>
            </a:r>
            <a:r>
              <a:rPr lang="fr-CH" baseline="0" noProof="0" dirty="0">
                <a:solidFill>
                  <a:schemeClr val="bg1"/>
                </a:solidFill>
              </a:rPr>
              <a:t> sur les autorités fédérales</a:t>
            </a:r>
            <a:endParaRPr lang="fr-CH" baseline="0" noProof="0" dirty="0">
              <a:solidFill>
                <a:schemeClr val="accent6"/>
              </a:solidFill>
            </a:endParaRPr>
          </a:p>
          <a:p>
            <a:pPr lvl="1"/>
            <a:r>
              <a:rPr lang="fr-CH" baseline="0" noProof="0" dirty="0">
                <a:solidFill>
                  <a:schemeClr val="accent6"/>
                </a:solidFill>
              </a:rPr>
              <a:t>Élections</a:t>
            </a:r>
            <a:endParaRPr lang="fr-CH" noProof="0" dirty="0">
              <a:solidFill>
                <a:schemeClr val="bg1"/>
              </a:solidFill>
            </a:endParaRPr>
          </a:p>
        </p:txBody>
      </p:sp>
      <p:sp>
        <p:nvSpPr>
          <p:cNvPr id="2" name="Titel 1"/>
          <p:cNvSpPr>
            <a:spLocks noGrp="1"/>
          </p:cNvSpPr>
          <p:nvPr>
            <p:ph type="title"/>
          </p:nvPr>
        </p:nvSpPr>
        <p:spPr>
          <a:xfrm>
            <a:off x="2458528" y="2343600"/>
            <a:ext cx="9149586" cy="438355"/>
          </a:xfrm>
        </p:spPr>
        <p:txBody>
          <a:bodyPr/>
          <a:lstStyle/>
          <a:p>
            <a:r>
              <a:rPr lang="fr-CH" noProof="0" dirty="0"/>
              <a:t>Que fait le Parlement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45</a:t>
            </a:fld>
            <a:endParaRPr lang="de-CH"/>
          </a:p>
        </p:txBody>
      </p:sp>
      <p:sp>
        <p:nvSpPr>
          <p:cNvPr id="6" name="Rechteck 5">
            <a:hlinkClick r:id="rId3" action="ppaction://hlinksldjump"/>
          </p:cNvPr>
          <p:cNvSpPr/>
          <p:nvPr/>
        </p:nvSpPr>
        <p:spPr>
          <a:xfrm>
            <a:off x="2418334" y="3023729"/>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2418334" y="3904863"/>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418334" y="3464296"/>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418334" y="4345429"/>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174849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Grafik 5" descr="Ein Bild, das Text, Screenshot, Tablet, Computer enthält.&#10;&#10;Automatisch generierte Beschreibung">
            <a:extLst>
              <a:ext uri="{FF2B5EF4-FFF2-40B4-BE49-F238E27FC236}">
                <a16:creationId xmlns:a16="http://schemas.microsoft.com/office/drawing/2014/main" id="{79A8180A-E3EF-B236-F98E-596FECD1785F}"/>
              </a:ext>
            </a:extLst>
          </p:cNvPr>
          <p:cNvPicPr>
            <a:picLocks noChangeAspect="1"/>
          </p:cNvPicPr>
          <p:nvPr/>
        </p:nvPicPr>
        <p:blipFill>
          <a:blip r:embed="rId3">
            <a:extLst>
              <a:ext uri="{28A0092B-C50C-407E-A947-70E740481C1C}">
                <a14:useLocalDpi xmlns:a14="http://schemas.microsoft.com/office/drawing/2010/main" val="0"/>
              </a:ext>
            </a:extLst>
          </a:blip>
          <a:srcRect l="24277" t="9778"/>
          <a:stretch/>
        </p:blipFill>
        <p:spPr>
          <a:xfrm>
            <a:off x="2980080" y="670560"/>
            <a:ext cx="9211920" cy="6187440"/>
          </a:xfrm>
          <a:prstGeom prst="rect">
            <a:avLst/>
          </a:prstGeom>
        </p:spPr>
      </p:pic>
      <p:sp>
        <p:nvSpPr>
          <p:cNvPr id="2" name="Inhaltsplatzhalter 1"/>
          <p:cNvSpPr>
            <a:spLocks noGrp="1"/>
          </p:cNvSpPr>
          <p:nvPr>
            <p:ph idx="1"/>
          </p:nvPr>
        </p:nvSpPr>
        <p:spPr/>
        <p:txBody>
          <a:bodyPr/>
          <a:lstStyle/>
          <a:p>
            <a:r>
              <a:rPr lang="fr-CH" noProof="0" dirty="0">
                <a:solidFill>
                  <a:srgbClr val="000000"/>
                </a:solidFill>
              </a:rPr>
              <a:t>Haute surveillance sur les autorités</a:t>
            </a:r>
            <a:r>
              <a:rPr lang="fr-CH" baseline="0" noProof="0" dirty="0">
                <a:solidFill>
                  <a:srgbClr val="000000"/>
                </a:solidFill>
              </a:rPr>
              <a:t> fédérales</a:t>
            </a:r>
            <a:endParaRPr lang="fr-CH" noProof="0" dirty="0">
              <a:solidFill>
                <a:srgbClr val="000000"/>
              </a:solidFill>
            </a:endParaRP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46</a:t>
            </a:fld>
            <a:endParaRPr lang="de-CH"/>
          </a:p>
        </p:txBody>
      </p:sp>
    </p:spTree>
    <p:extLst>
      <p:ext uri="{BB962C8B-B14F-4D97-AF65-F5344CB8AC3E}">
        <p14:creationId xmlns:p14="http://schemas.microsoft.com/office/powerpoint/2010/main" val="2761999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3" name="Inhaltsplatzhalter 2"/>
          <p:cNvSpPr>
            <a:spLocks noGrp="1"/>
          </p:cNvSpPr>
          <p:nvPr>
            <p:ph idx="1"/>
          </p:nvPr>
        </p:nvSpPr>
        <p:spPr>
          <a:xfrm>
            <a:off x="2458528" y="3024000"/>
            <a:ext cx="9149586" cy="3011731"/>
          </a:xfrm>
        </p:spPr>
        <p:txBody>
          <a:bodyPr/>
          <a:lstStyle/>
          <a:p>
            <a:pPr lvl="1"/>
            <a:r>
              <a:rPr lang="fr-CH" noProof="0" dirty="0">
                <a:solidFill>
                  <a:schemeClr val="accent6"/>
                </a:solidFill>
              </a:rPr>
              <a:t>Législation</a:t>
            </a:r>
          </a:p>
          <a:p>
            <a:pPr lvl="1"/>
            <a:r>
              <a:rPr lang="fr-CH" noProof="0" dirty="0">
                <a:solidFill>
                  <a:schemeClr val="accent6"/>
                </a:solidFill>
              </a:rPr>
              <a:t>Budget</a:t>
            </a:r>
          </a:p>
          <a:p>
            <a:pPr lvl="1"/>
            <a:r>
              <a:rPr lang="fr-CH" noProof="0" dirty="0">
                <a:solidFill>
                  <a:schemeClr val="accent6"/>
                </a:solidFill>
              </a:rPr>
              <a:t>Haute surveillance sur les autorités fédérales</a:t>
            </a:r>
          </a:p>
          <a:p>
            <a:pPr lvl="1"/>
            <a:r>
              <a:rPr lang="fr-CH" noProof="0" dirty="0">
                <a:solidFill>
                  <a:schemeClr val="bg1"/>
                </a:solidFill>
              </a:rPr>
              <a:t>Élections</a:t>
            </a:r>
          </a:p>
        </p:txBody>
      </p:sp>
      <p:sp>
        <p:nvSpPr>
          <p:cNvPr id="2" name="Titel 1"/>
          <p:cNvSpPr>
            <a:spLocks noGrp="1"/>
          </p:cNvSpPr>
          <p:nvPr>
            <p:ph type="title"/>
          </p:nvPr>
        </p:nvSpPr>
        <p:spPr>
          <a:xfrm>
            <a:off x="2458528" y="2343600"/>
            <a:ext cx="9149586" cy="438355"/>
          </a:xfrm>
        </p:spPr>
        <p:txBody>
          <a:bodyPr/>
          <a:lstStyle/>
          <a:p>
            <a:r>
              <a:rPr lang="fr-CH" noProof="0" dirty="0"/>
              <a:t>Que fait le</a:t>
            </a:r>
            <a:r>
              <a:rPr lang="fr-CH" baseline="0" noProof="0" dirty="0"/>
              <a:t> Parlement ?</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47</a:t>
            </a:fld>
            <a:endParaRPr lang="de-CH"/>
          </a:p>
        </p:txBody>
      </p:sp>
      <p:sp>
        <p:nvSpPr>
          <p:cNvPr id="6" name="Rechteck 5">
            <a:hlinkClick r:id="rId3" action="ppaction://hlinksldjump"/>
          </p:cNvPr>
          <p:cNvSpPr/>
          <p:nvPr/>
        </p:nvSpPr>
        <p:spPr>
          <a:xfrm>
            <a:off x="2398878" y="3001192"/>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2398878" y="3882326"/>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2398878" y="3441759"/>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2398878" y="4322892"/>
            <a:ext cx="743750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4977880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dirty="0">
                <a:solidFill>
                  <a:srgbClr val="000000"/>
                </a:solidFill>
              </a:rPr>
              <a:t>Élections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48</a:t>
            </a:fld>
            <a:endParaRPr lang="de-CH"/>
          </a:p>
        </p:txBody>
      </p:sp>
      <p:grpSp>
        <p:nvGrpSpPr>
          <p:cNvPr id="470" name="Gruppieren 469">
            <a:extLst>
              <a:ext uri="{FF2B5EF4-FFF2-40B4-BE49-F238E27FC236}">
                <a16:creationId xmlns:a16="http://schemas.microsoft.com/office/drawing/2014/main" id="{B0B7F7A6-F4EB-7DD5-C311-293B99A5BC40}"/>
              </a:ext>
            </a:extLst>
          </p:cNvPr>
          <p:cNvGrpSpPr/>
          <p:nvPr/>
        </p:nvGrpSpPr>
        <p:grpSpPr>
          <a:xfrm>
            <a:off x="1515059" y="746911"/>
            <a:ext cx="9166226" cy="5772151"/>
            <a:chOff x="1515059" y="746911"/>
            <a:chExt cx="9166226" cy="5772151"/>
          </a:xfrm>
        </p:grpSpPr>
        <p:sp>
          <p:nvSpPr>
            <p:cNvPr id="471" name="Freeform 5">
              <a:extLst>
                <a:ext uri="{FF2B5EF4-FFF2-40B4-BE49-F238E27FC236}">
                  <a16:creationId xmlns:a16="http://schemas.microsoft.com/office/drawing/2014/main" id="{3785829B-E8B7-8028-E959-BEC28237A830}"/>
                </a:ext>
              </a:extLst>
            </p:cNvPr>
            <p:cNvSpPr>
              <a:spLocks/>
            </p:cNvSpPr>
            <p:nvPr/>
          </p:nvSpPr>
          <p:spPr bwMode="auto">
            <a:xfrm>
              <a:off x="6082297" y="1732749"/>
              <a:ext cx="12700" cy="260350"/>
            </a:xfrm>
            <a:custGeom>
              <a:avLst/>
              <a:gdLst>
                <a:gd name="T0" fmla="*/ 0 w 14"/>
                <a:gd name="T1" fmla="*/ 274 h 274"/>
                <a:gd name="T2" fmla="*/ 0 w 14"/>
                <a:gd name="T3" fmla="*/ 274 h 274"/>
                <a:gd name="T4" fmla="*/ 14 w 14"/>
                <a:gd name="T5" fmla="*/ 274 h 274"/>
                <a:gd name="T6" fmla="*/ 14 w 14"/>
                <a:gd name="T7" fmla="*/ 0 h 274"/>
                <a:gd name="T8" fmla="*/ 0 w 14"/>
                <a:gd name="T9" fmla="*/ 0 h 274"/>
                <a:gd name="T10" fmla="*/ 0 w 14"/>
                <a:gd name="T11" fmla="*/ 274 h 274"/>
              </a:gdLst>
              <a:ahLst/>
              <a:cxnLst>
                <a:cxn ang="0">
                  <a:pos x="T0" y="T1"/>
                </a:cxn>
                <a:cxn ang="0">
                  <a:pos x="T2" y="T3"/>
                </a:cxn>
                <a:cxn ang="0">
                  <a:pos x="T4" y="T5"/>
                </a:cxn>
                <a:cxn ang="0">
                  <a:pos x="T6" y="T7"/>
                </a:cxn>
                <a:cxn ang="0">
                  <a:pos x="T8" y="T9"/>
                </a:cxn>
                <a:cxn ang="0">
                  <a:pos x="T10" y="T11"/>
                </a:cxn>
              </a:cxnLst>
              <a:rect l="0" t="0" r="r" b="b"/>
              <a:pathLst>
                <a:path w="14" h="274">
                  <a:moveTo>
                    <a:pt x="0" y="274"/>
                  </a:moveTo>
                  <a:lnTo>
                    <a:pt x="0" y="274"/>
                  </a:lnTo>
                  <a:lnTo>
                    <a:pt x="14" y="274"/>
                  </a:lnTo>
                  <a:lnTo>
                    <a:pt x="14" y="0"/>
                  </a:lnTo>
                  <a:lnTo>
                    <a:pt x="0" y="0"/>
                  </a:lnTo>
                  <a:lnTo>
                    <a:pt x="0" y="27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2" name="Freeform 6">
              <a:extLst>
                <a:ext uri="{FF2B5EF4-FFF2-40B4-BE49-F238E27FC236}">
                  <a16:creationId xmlns:a16="http://schemas.microsoft.com/office/drawing/2014/main" id="{A1A83B7F-6B08-2C9C-B75B-36354903E374}"/>
                </a:ext>
              </a:extLst>
            </p:cNvPr>
            <p:cNvSpPr>
              <a:spLocks/>
            </p:cNvSpPr>
            <p:nvPr/>
          </p:nvSpPr>
          <p:spPr bwMode="auto">
            <a:xfrm>
              <a:off x="6036259" y="1718461"/>
              <a:ext cx="104775" cy="65088"/>
            </a:xfrm>
            <a:custGeom>
              <a:avLst/>
              <a:gdLst>
                <a:gd name="T0" fmla="*/ 109 w 109"/>
                <a:gd name="T1" fmla="*/ 59 h 68"/>
                <a:gd name="T2" fmla="*/ 109 w 109"/>
                <a:gd name="T3" fmla="*/ 59 h 68"/>
                <a:gd name="T4" fmla="*/ 100 w 109"/>
                <a:gd name="T5" fmla="*/ 68 h 68"/>
                <a:gd name="T6" fmla="*/ 55 w 109"/>
                <a:gd name="T7" fmla="*/ 20 h 68"/>
                <a:gd name="T8" fmla="*/ 10 w 109"/>
                <a:gd name="T9" fmla="*/ 68 h 68"/>
                <a:gd name="T10" fmla="*/ 0 w 109"/>
                <a:gd name="T11" fmla="*/ 59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100" y="68"/>
                  </a:lnTo>
                  <a:lnTo>
                    <a:pt x="55" y="20"/>
                  </a:lnTo>
                  <a:lnTo>
                    <a:pt x="10" y="68"/>
                  </a:lnTo>
                  <a:lnTo>
                    <a:pt x="0" y="59"/>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3" name="Freeform 7">
              <a:extLst>
                <a:ext uri="{FF2B5EF4-FFF2-40B4-BE49-F238E27FC236}">
                  <a16:creationId xmlns:a16="http://schemas.microsoft.com/office/drawing/2014/main" id="{1E571D20-34DC-6081-DF16-217283D345F7}"/>
                </a:ext>
              </a:extLst>
            </p:cNvPr>
            <p:cNvSpPr>
              <a:spLocks/>
            </p:cNvSpPr>
            <p:nvPr/>
          </p:nvSpPr>
          <p:spPr bwMode="auto">
            <a:xfrm>
              <a:off x="4707522" y="2028024"/>
              <a:ext cx="258763" cy="558800"/>
            </a:xfrm>
            <a:custGeom>
              <a:avLst/>
              <a:gdLst>
                <a:gd name="T0" fmla="*/ 32 w 271"/>
                <a:gd name="T1" fmla="*/ 28 h 587"/>
                <a:gd name="T2" fmla="*/ 32 w 271"/>
                <a:gd name="T3" fmla="*/ 28 h 587"/>
                <a:gd name="T4" fmla="*/ 259 w 271"/>
                <a:gd name="T5" fmla="*/ 587 h 587"/>
                <a:gd name="T6" fmla="*/ 271 w 271"/>
                <a:gd name="T7" fmla="*/ 582 h 587"/>
                <a:gd name="T8" fmla="*/ 45 w 271"/>
                <a:gd name="T9" fmla="*/ 22 h 587"/>
                <a:gd name="T10" fmla="*/ 95 w 271"/>
                <a:gd name="T11" fmla="*/ 46 h 587"/>
                <a:gd name="T12" fmla="*/ 101 w 271"/>
                <a:gd name="T13" fmla="*/ 34 h 587"/>
                <a:gd name="T14" fmla="*/ 29 w 271"/>
                <a:gd name="T15" fmla="*/ 0 h 587"/>
                <a:gd name="T16" fmla="*/ 0 w 271"/>
                <a:gd name="T17" fmla="*/ 75 h 587"/>
                <a:gd name="T18" fmla="*/ 12 w 271"/>
                <a:gd name="T19" fmla="*/ 80 h 587"/>
                <a:gd name="T20" fmla="*/ 32 w 271"/>
                <a:gd name="T21" fmla="*/ 28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587">
                  <a:moveTo>
                    <a:pt x="32" y="28"/>
                  </a:moveTo>
                  <a:lnTo>
                    <a:pt x="32" y="28"/>
                  </a:lnTo>
                  <a:lnTo>
                    <a:pt x="259" y="587"/>
                  </a:lnTo>
                  <a:cubicBezTo>
                    <a:pt x="263" y="585"/>
                    <a:pt x="267" y="583"/>
                    <a:pt x="271" y="582"/>
                  </a:cubicBezTo>
                  <a:lnTo>
                    <a:pt x="45" y="22"/>
                  </a:lnTo>
                  <a:lnTo>
                    <a:pt x="95" y="46"/>
                  </a:lnTo>
                  <a:lnTo>
                    <a:pt x="101" y="34"/>
                  </a:lnTo>
                  <a:lnTo>
                    <a:pt x="29" y="0"/>
                  </a:lnTo>
                  <a:lnTo>
                    <a:pt x="0" y="75"/>
                  </a:lnTo>
                  <a:lnTo>
                    <a:pt x="12" y="80"/>
                  </a:lnTo>
                  <a:lnTo>
                    <a:pt x="32" y="28"/>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4" name="Freeform 8">
              <a:extLst>
                <a:ext uri="{FF2B5EF4-FFF2-40B4-BE49-F238E27FC236}">
                  <a16:creationId xmlns:a16="http://schemas.microsoft.com/office/drawing/2014/main" id="{5F54127A-7293-3A5F-DD4F-402E31103256}"/>
                </a:ext>
              </a:extLst>
            </p:cNvPr>
            <p:cNvSpPr>
              <a:spLocks/>
            </p:cNvSpPr>
            <p:nvPr/>
          </p:nvSpPr>
          <p:spPr bwMode="auto">
            <a:xfrm>
              <a:off x="7201484" y="2007386"/>
              <a:ext cx="263525" cy="568325"/>
            </a:xfrm>
            <a:custGeom>
              <a:avLst/>
              <a:gdLst>
                <a:gd name="T0" fmla="*/ 232 w 276"/>
                <a:gd name="T1" fmla="*/ 23 h 596"/>
                <a:gd name="T2" fmla="*/ 232 w 276"/>
                <a:gd name="T3" fmla="*/ 23 h 596"/>
                <a:gd name="T4" fmla="*/ 0 w 276"/>
                <a:gd name="T5" fmla="*/ 591 h 596"/>
                <a:gd name="T6" fmla="*/ 13 w 276"/>
                <a:gd name="T7" fmla="*/ 596 h 596"/>
                <a:gd name="T8" fmla="*/ 244 w 276"/>
                <a:gd name="T9" fmla="*/ 28 h 596"/>
                <a:gd name="T10" fmla="*/ 264 w 276"/>
                <a:gd name="T11" fmla="*/ 80 h 596"/>
                <a:gd name="T12" fmla="*/ 276 w 276"/>
                <a:gd name="T13" fmla="*/ 75 h 596"/>
                <a:gd name="T14" fmla="*/ 248 w 276"/>
                <a:gd name="T15" fmla="*/ 0 h 596"/>
                <a:gd name="T16" fmla="*/ 175 w 276"/>
                <a:gd name="T17" fmla="*/ 34 h 596"/>
                <a:gd name="T18" fmla="*/ 181 w 276"/>
                <a:gd name="T19" fmla="*/ 46 h 596"/>
                <a:gd name="T20" fmla="*/ 232 w 276"/>
                <a:gd name="T21" fmla="*/ 23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596">
                  <a:moveTo>
                    <a:pt x="232" y="23"/>
                  </a:moveTo>
                  <a:lnTo>
                    <a:pt x="232" y="23"/>
                  </a:lnTo>
                  <a:lnTo>
                    <a:pt x="0" y="591"/>
                  </a:lnTo>
                  <a:cubicBezTo>
                    <a:pt x="4" y="592"/>
                    <a:pt x="9" y="594"/>
                    <a:pt x="13" y="596"/>
                  </a:cubicBezTo>
                  <a:lnTo>
                    <a:pt x="244" y="28"/>
                  </a:lnTo>
                  <a:lnTo>
                    <a:pt x="264" y="80"/>
                  </a:lnTo>
                  <a:lnTo>
                    <a:pt x="276" y="75"/>
                  </a:lnTo>
                  <a:lnTo>
                    <a:pt x="248" y="0"/>
                  </a:lnTo>
                  <a:lnTo>
                    <a:pt x="175" y="34"/>
                  </a:lnTo>
                  <a:lnTo>
                    <a:pt x="181" y="46"/>
                  </a:lnTo>
                  <a:lnTo>
                    <a:pt x="232" y="23"/>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5" name="Freeform 9">
              <a:extLst>
                <a:ext uri="{FF2B5EF4-FFF2-40B4-BE49-F238E27FC236}">
                  <a16:creationId xmlns:a16="http://schemas.microsoft.com/office/drawing/2014/main" id="{D917BB89-F919-0648-5529-4A7373E0E3F7}"/>
                </a:ext>
              </a:extLst>
            </p:cNvPr>
            <p:cNvSpPr>
              <a:spLocks/>
            </p:cNvSpPr>
            <p:nvPr/>
          </p:nvSpPr>
          <p:spPr bwMode="auto">
            <a:xfrm>
              <a:off x="8280984" y="2921786"/>
              <a:ext cx="425450" cy="392113"/>
            </a:xfrm>
            <a:custGeom>
              <a:avLst/>
              <a:gdLst>
                <a:gd name="T0" fmla="*/ 0 w 446"/>
                <a:gd name="T1" fmla="*/ 402 h 412"/>
                <a:gd name="T2" fmla="*/ 0 w 446"/>
                <a:gd name="T3" fmla="*/ 402 h 412"/>
                <a:gd name="T4" fmla="*/ 9 w 446"/>
                <a:gd name="T5" fmla="*/ 412 h 412"/>
                <a:gd name="T6" fmla="*/ 431 w 446"/>
                <a:gd name="T7" fmla="*/ 24 h 412"/>
                <a:gd name="T8" fmla="*/ 426 w 446"/>
                <a:gd name="T9" fmla="*/ 79 h 412"/>
                <a:gd name="T10" fmla="*/ 440 w 446"/>
                <a:gd name="T11" fmla="*/ 80 h 412"/>
                <a:gd name="T12" fmla="*/ 446 w 446"/>
                <a:gd name="T13" fmla="*/ 1 h 412"/>
                <a:gd name="T14" fmla="*/ 366 w 446"/>
                <a:gd name="T15" fmla="*/ 0 h 412"/>
                <a:gd name="T16" fmla="*/ 366 w 446"/>
                <a:gd name="T17" fmla="*/ 14 h 412"/>
                <a:gd name="T18" fmla="*/ 422 w 446"/>
                <a:gd name="T19" fmla="*/ 14 h 412"/>
                <a:gd name="T20" fmla="*/ 0 w 446"/>
                <a:gd name="T21" fmla="*/ 40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6" h="412">
                  <a:moveTo>
                    <a:pt x="0" y="402"/>
                  </a:moveTo>
                  <a:lnTo>
                    <a:pt x="0" y="402"/>
                  </a:lnTo>
                  <a:cubicBezTo>
                    <a:pt x="3" y="406"/>
                    <a:pt x="6" y="409"/>
                    <a:pt x="9" y="412"/>
                  </a:cubicBezTo>
                  <a:lnTo>
                    <a:pt x="431" y="24"/>
                  </a:lnTo>
                  <a:lnTo>
                    <a:pt x="426" y="79"/>
                  </a:lnTo>
                  <a:lnTo>
                    <a:pt x="440" y="80"/>
                  </a:lnTo>
                  <a:lnTo>
                    <a:pt x="446" y="1"/>
                  </a:lnTo>
                  <a:lnTo>
                    <a:pt x="366" y="0"/>
                  </a:lnTo>
                  <a:lnTo>
                    <a:pt x="366" y="14"/>
                  </a:lnTo>
                  <a:lnTo>
                    <a:pt x="422" y="14"/>
                  </a:lnTo>
                  <a:lnTo>
                    <a:pt x="0" y="402"/>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6" name="Freeform 10">
              <a:extLst>
                <a:ext uri="{FF2B5EF4-FFF2-40B4-BE49-F238E27FC236}">
                  <a16:creationId xmlns:a16="http://schemas.microsoft.com/office/drawing/2014/main" id="{E18E3113-CBC9-5783-479E-081F062E8151}"/>
                </a:ext>
              </a:extLst>
            </p:cNvPr>
            <p:cNvSpPr>
              <a:spLocks/>
            </p:cNvSpPr>
            <p:nvPr/>
          </p:nvSpPr>
          <p:spPr bwMode="auto">
            <a:xfrm>
              <a:off x="3431172" y="2909086"/>
              <a:ext cx="465138" cy="428625"/>
            </a:xfrm>
            <a:custGeom>
              <a:avLst/>
              <a:gdLst>
                <a:gd name="T0" fmla="*/ 20 w 488"/>
                <a:gd name="T1" fmla="*/ 80 h 449"/>
                <a:gd name="T2" fmla="*/ 20 w 488"/>
                <a:gd name="T3" fmla="*/ 80 h 449"/>
                <a:gd name="T4" fmla="*/ 15 w 488"/>
                <a:gd name="T5" fmla="*/ 24 h 449"/>
                <a:gd name="T6" fmla="*/ 479 w 488"/>
                <a:gd name="T7" fmla="*/ 449 h 449"/>
                <a:gd name="T8" fmla="*/ 488 w 488"/>
                <a:gd name="T9" fmla="*/ 440 h 449"/>
                <a:gd name="T10" fmla="*/ 24 w 488"/>
                <a:gd name="T11" fmla="*/ 14 h 449"/>
                <a:gd name="T12" fmla="*/ 80 w 488"/>
                <a:gd name="T13" fmla="*/ 14 h 449"/>
                <a:gd name="T14" fmla="*/ 80 w 488"/>
                <a:gd name="T15" fmla="*/ 0 h 449"/>
                <a:gd name="T16" fmla="*/ 0 w 488"/>
                <a:gd name="T17" fmla="*/ 1 h 449"/>
                <a:gd name="T18" fmla="*/ 6 w 488"/>
                <a:gd name="T19" fmla="*/ 81 h 449"/>
                <a:gd name="T20" fmla="*/ 20 w 488"/>
                <a:gd name="T21" fmla="*/ 8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88" h="449">
                  <a:moveTo>
                    <a:pt x="20" y="80"/>
                  </a:moveTo>
                  <a:lnTo>
                    <a:pt x="20" y="80"/>
                  </a:lnTo>
                  <a:lnTo>
                    <a:pt x="15" y="24"/>
                  </a:lnTo>
                  <a:lnTo>
                    <a:pt x="479" y="449"/>
                  </a:lnTo>
                  <a:cubicBezTo>
                    <a:pt x="482" y="446"/>
                    <a:pt x="485" y="443"/>
                    <a:pt x="488" y="440"/>
                  </a:cubicBezTo>
                  <a:lnTo>
                    <a:pt x="24" y="14"/>
                  </a:lnTo>
                  <a:lnTo>
                    <a:pt x="80" y="14"/>
                  </a:lnTo>
                  <a:lnTo>
                    <a:pt x="80" y="0"/>
                  </a:lnTo>
                  <a:lnTo>
                    <a:pt x="0" y="1"/>
                  </a:lnTo>
                  <a:lnTo>
                    <a:pt x="6" y="81"/>
                  </a:lnTo>
                  <a:lnTo>
                    <a:pt x="20"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7" name="Freeform 11">
              <a:extLst>
                <a:ext uri="{FF2B5EF4-FFF2-40B4-BE49-F238E27FC236}">
                  <a16:creationId xmlns:a16="http://schemas.microsoft.com/office/drawing/2014/main" id="{6BCC86CD-C1D3-78B6-F244-A0394C37ED22}"/>
                </a:ext>
              </a:extLst>
            </p:cNvPr>
            <p:cNvSpPr>
              <a:spLocks/>
            </p:cNvSpPr>
            <p:nvPr/>
          </p:nvSpPr>
          <p:spPr bwMode="auto">
            <a:xfrm>
              <a:off x="2653297" y="4344186"/>
              <a:ext cx="569913" cy="200025"/>
            </a:xfrm>
            <a:custGeom>
              <a:avLst/>
              <a:gdLst>
                <a:gd name="T0" fmla="*/ 594 w 598"/>
                <a:gd name="T1" fmla="*/ 210 h 210"/>
                <a:gd name="T2" fmla="*/ 594 w 598"/>
                <a:gd name="T3" fmla="*/ 210 h 210"/>
                <a:gd name="T4" fmla="*/ 598 w 598"/>
                <a:gd name="T5" fmla="*/ 197 h 210"/>
                <a:gd name="T6" fmla="*/ 28 w 598"/>
                <a:gd name="T7" fmla="*/ 37 h 210"/>
                <a:gd name="T8" fmla="*/ 78 w 598"/>
                <a:gd name="T9" fmla="*/ 11 h 210"/>
                <a:gd name="T10" fmla="*/ 71 w 598"/>
                <a:gd name="T11" fmla="*/ 0 h 210"/>
                <a:gd name="T12" fmla="*/ 0 w 598"/>
                <a:gd name="T13" fmla="*/ 36 h 210"/>
                <a:gd name="T14" fmla="*/ 42 w 598"/>
                <a:gd name="T15" fmla="*/ 105 h 210"/>
                <a:gd name="T16" fmla="*/ 53 w 598"/>
                <a:gd name="T17" fmla="*/ 98 h 210"/>
                <a:gd name="T18" fmla="*/ 24 w 598"/>
                <a:gd name="T19" fmla="*/ 50 h 210"/>
                <a:gd name="T20" fmla="*/ 594 w 598"/>
                <a:gd name="T21"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8" h="210">
                  <a:moveTo>
                    <a:pt x="594" y="210"/>
                  </a:moveTo>
                  <a:lnTo>
                    <a:pt x="594" y="210"/>
                  </a:lnTo>
                  <a:cubicBezTo>
                    <a:pt x="595" y="206"/>
                    <a:pt x="596" y="201"/>
                    <a:pt x="598" y="197"/>
                  </a:cubicBezTo>
                  <a:lnTo>
                    <a:pt x="28" y="37"/>
                  </a:lnTo>
                  <a:lnTo>
                    <a:pt x="78" y="11"/>
                  </a:lnTo>
                  <a:lnTo>
                    <a:pt x="71" y="0"/>
                  </a:lnTo>
                  <a:lnTo>
                    <a:pt x="0" y="36"/>
                  </a:lnTo>
                  <a:lnTo>
                    <a:pt x="42" y="105"/>
                  </a:lnTo>
                  <a:lnTo>
                    <a:pt x="53" y="98"/>
                  </a:lnTo>
                  <a:lnTo>
                    <a:pt x="24" y="50"/>
                  </a:lnTo>
                  <a:lnTo>
                    <a:pt x="594" y="21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8" name="Freeform 12">
              <a:extLst>
                <a:ext uri="{FF2B5EF4-FFF2-40B4-BE49-F238E27FC236}">
                  <a16:creationId xmlns:a16="http://schemas.microsoft.com/office/drawing/2014/main" id="{FFB3F4D2-D788-808F-1535-5822EC22862B}"/>
                </a:ext>
              </a:extLst>
            </p:cNvPr>
            <p:cNvSpPr>
              <a:spLocks/>
            </p:cNvSpPr>
            <p:nvPr/>
          </p:nvSpPr>
          <p:spPr bwMode="auto">
            <a:xfrm>
              <a:off x="8968372" y="4325136"/>
              <a:ext cx="538163" cy="195263"/>
            </a:xfrm>
            <a:custGeom>
              <a:avLst/>
              <a:gdLst>
                <a:gd name="T0" fmla="*/ 493 w 564"/>
                <a:gd name="T1" fmla="*/ 0 h 204"/>
                <a:gd name="T2" fmla="*/ 493 w 564"/>
                <a:gd name="T3" fmla="*/ 0 h 204"/>
                <a:gd name="T4" fmla="*/ 486 w 564"/>
                <a:gd name="T5" fmla="*/ 12 h 204"/>
                <a:gd name="T6" fmla="*/ 536 w 564"/>
                <a:gd name="T7" fmla="*/ 37 h 204"/>
                <a:gd name="T8" fmla="*/ 0 w 564"/>
                <a:gd name="T9" fmla="*/ 191 h 204"/>
                <a:gd name="T10" fmla="*/ 4 w 564"/>
                <a:gd name="T11" fmla="*/ 204 h 204"/>
                <a:gd name="T12" fmla="*/ 540 w 564"/>
                <a:gd name="T13" fmla="*/ 50 h 204"/>
                <a:gd name="T14" fmla="*/ 511 w 564"/>
                <a:gd name="T15" fmla="*/ 98 h 204"/>
                <a:gd name="T16" fmla="*/ 523 w 564"/>
                <a:gd name="T17" fmla="*/ 105 h 204"/>
                <a:gd name="T18" fmla="*/ 564 w 564"/>
                <a:gd name="T19" fmla="*/ 36 h 204"/>
                <a:gd name="T20" fmla="*/ 493 w 564"/>
                <a:gd name="T21"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4" h="204">
                  <a:moveTo>
                    <a:pt x="493" y="0"/>
                  </a:moveTo>
                  <a:lnTo>
                    <a:pt x="493" y="0"/>
                  </a:lnTo>
                  <a:lnTo>
                    <a:pt x="486" y="12"/>
                  </a:lnTo>
                  <a:lnTo>
                    <a:pt x="536" y="37"/>
                  </a:lnTo>
                  <a:lnTo>
                    <a:pt x="0" y="191"/>
                  </a:lnTo>
                  <a:cubicBezTo>
                    <a:pt x="1" y="195"/>
                    <a:pt x="2" y="199"/>
                    <a:pt x="4" y="204"/>
                  </a:cubicBezTo>
                  <a:lnTo>
                    <a:pt x="540" y="50"/>
                  </a:lnTo>
                  <a:lnTo>
                    <a:pt x="511" y="98"/>
                  </a:lnTo>
                  <a:lnTo>
                    <a:pt x="523" y="105"/>
                  </a:lnTo>
                  <a:lnTo>
                    <a:pt x="564" y="36"/>
                  </a:lnTo>
                  <a:lnTo>
                    <a:pt x="493"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9" name="Freeform 13">
              <a:extLst>
                <a:ext uri="{FF2B5EF4-FFF2-40B4-BE49-F238E27FC236}">
                  <a16:creationId xmlns:a16="http://schemas.microsoft.com/office/drawing/2014/main" id="{A8966B41-A6F2-407D-5EE4-0424E7BBCF70}"/>
                </a:ext>
              </a:extLst>
            </p:cNvPr>
            <p:cNvSpPr>
              <a:spLocks/>
            </p:cNvSpPr>
            <p:nvPr/>
          </p:nvSpPr>
          <p:spPr bwMode="auto">
            <a:xfrm>
              <a:off x="5499684" y="3861586"/>
              <a:ext cx="584200" cy="1481138"/>
            </a:xfrm>
            <a:custGeom>
              <a:avLst/>
              <a:gdLst>
                <a:gd name="T0" fmla="*/ 600 w 612"/>
                <a:gd name="T1" fmla="*/ 1554 h 1554"/>
                <a:gd name="T2" fmla="*/ 600 w 612"/>
                <a:gd name="T3" fmla="*/ 1554 h 1554"/>
                <a:gd name="T4" fmla="*/ 0 w 612"/>
                <a:gd name="T5" fmla="*/ 5 h 1554"/>
                <a:gd name="T6" fmla="*/ 12 w 612"/>
                <a:gd name="T7" fmla="*/ 0 h 1554"/>
                <a:gd name="T8" fmla="*/ 612 w 612"/>
                <a:gd name="T9" fmla="*/ 1549 h 1554"/>
                <a:gd name="T10" fmla="*/ 600 w 612"/>
                <a:gd name="T11" fmla="*/ 1554 h 1554"/>
              </a:gdLst>
              <a:ahLst/>
              <a:cxnLst>
                <a:cxn ang="0">
                  <a:pos x="T0" y="T1"/>
                </a:cxn>
                <a:cxn ang="0">
                  <a:pos x="T2" y="T3"/>
                </a:cxn>
                <a:cxn ang="0">
                  <a:pos x="T4" y="T5"/>
                </a:cxn>
                <a:cxn ang="0">
                  <a:pos x="T6" y="T7"/>
                </a:cxn>
                <a:cxn ang="0">
                  <a:pos x="T8" y="T9"/>
                </a:cxn>
                <a:cxn ang="0">
                  <a:pos x="T10" y="T11"/>
                </a:cxn>
              </a:cxnLst>
              <a:rect l="0" t="0" r="r" b="b"/>
              <a:pathLst>
                <a:path w="612" h="1554">
                  <a:moveTo>
                    <a:pt x="600" y="1554"/>
                  </a:moveTo>
                  <a:lnTo>
                    <a:pt x="600" y="1554"/>
                  </a:lnTo>
                  <a:lnTo>
                    <a:pt x="0" y="5"/>
                  </a:lnTo>
                  <a:lnTo>
                    <a:pt x="12" y="0"/>
                  </a:lnTo>
                  <a:lnTo>
                    <a:pt x="612" y="1549"/>
                  </a:lnTo>
                  <a:lnTo>
                    <a:pt x="600"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0" name="Freeform 14">
              <a:extLst>
                <a:ext uri="{FF2B5EF4-FFF2-40B4-BE49-F238E27FC236}">
                  <a16:creationId xmlns:a16="http://schemas.microsoft.com/office/drawing/2014/main" id="{C39568BA-B0E1-874B-B3FD-371BFE0A6603}"/>
                </a:ext>
              </a:extLst>
            </p:cNvPr>
            <p:cNvSpPr>
              <a:spLocks/>
            </p:cNvSpPr>
            <p:nvPr/>
          </p:nvSpPr>
          <p:spPr bwMode="auto">
            <a:xfrm>
              <a:off x="5472697" y="3850474"/>
              <a:ext cx="96838" cy="76200"/>
            </a:xfrm>
            <a:custGeom>
              <a:avLst/>
              <a:gdLst>
                <a:gd name="T0" fmla="*/ 102 w 102"/>
                <a:gd name="T1" fmla="*/ 35 h 79"/>
                <a:gd name="T2" fmla="*/ 102 w 102"/>
                <a:gd name="T3" fmla="*/ 35 h 79"/>
                <a:gd name="T4" fmla="*/ 96 w 102"/>
                <a:gd name="T5" fmla="*/ 47 h 79"/>
                <a:gd name="T6" fmla="*/ 37 w 102"/>
                <a:gd name="T7" fmla="*/ 18 h 79"/>
                <a:gd name="T8" fmla="*/ 13 w 102"/>
                <a:gd name="T9" fmla="*/ 79 h 79"/>
                <a:gd name="T10" fmla="*/ 0 w 102"/>
                <a:gd name="T11" fmla="*/ 74 h 79"/>
                <a:gd name="T12" fmla="*/ 30 w 102"/>
                <a:gd name="T13" fmla="*/ 0 h 79"/>
                <a:gd name="T14" fmla="*/ 102 w 102"/>
                <a:gd name="T15" fmla="*/ 3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79">
                  <a:moveTo>
                    <a:pt x="102" y="35"/>
                  </a:moveTo>
                  <a:lnTo>
                    <a:pt x="102" y="35"/>
                  </a:lnTo>
                  <a:lnTo>
                    <a:pt x="96" y="47"/>
                  </a:lnTo>
                  <a:lnTo>
                    <a:pt x="37" y="18"/>
                  </a:lnTo>
                  <a:lnTo>
                    <a:pt x="13" y="79"/>
                  </a:lnTo>
                  <a:lnTo>
                    <a:pt x="0" y="74"/>
                  </a:lnTo>
                  <a:lnTo>
                    <a:pt x="30" y="0"/>
                  </a:lnTo>
                  <a:lnTo>
                    <a:pt x="102" y="3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1" name="Freeform 15">
              <a:extLst>
                <a:ext uri="{FF2B5EF4-FFF2-40B4-BE49-F238E27FC236}">
                  <a16:creationId xmlns:a16="http://schemas.microsoft.com/office/drawing/2014/main" id="{68E19599-D54A-8445-5C57-7EB275BA7CE5}"/>
                </a:ext>
              </a:extLst>
            </p:cNvPr>
            <p:cNvSpPr>
              <a:spLocks/>
            </p:cNvSpPr>
            <p:nvPr/>
          </p:nvSpPr>
          <p:spPr bwMode="auto">
            <a:xfrm>
              <a:off x="4918659" y="4244174"/>
              <a:ext cx="1165225" cy="1100138"/>
            </a:xfrm>
            <a:custGeom>
              <a:avLst/>
              <a:gdLst>
                <a:gd name="T0" fmla="*/ 1211 w 1221"/>
                <a:gd name="T1" fmla="*/ 1154 h 1154"/>
                <a:gd name="T2" fmla="*/ 1211 w 1221"/>
                <a:gd name="T3" fmla="*/ 1154 h 1154"/>
                <a:gd name="T4" fmla="*/ 0 w 1221"/>
                <a:gd name="T5" fmla="*/ 10 h 1154"/>
                <a:gd name="T6" fmla="*/ 9 w 1221"/>
                <a:gd name="T7" fmla="*/ 0 h 1154"/>
                <a:gd name="T8" fmla="*/ 1221 w 1221"/>
                <a:gd name="T9" fmla="*/ 1145 h 1154"/>
                <a:gd name="T10" fmla="*/ 1211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211" y="1154"/>
                  </a:moveTo>
                  <a:lnTo>
                    <a:pt x="1211" y="1154"/>
                  </a:lnTo>
                  <a:lnTo>
                    <a:pt x="0" y="10"/>
                  </a:lnTo>
                  <a:lnTo>
                    <a:pt x="9" y="0"/>
                  </a:lnTo>
                  <a:lnTo>
                    <a:pt x="1221" y="1145"/>
                  </a:lnTo>
                  <a:lnTo>
                    <a:pt x="1211"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2" name="Freeform 16">
              <a:extLst>
                <a:ext uri="{FF2B5EF4-FFF2-40B4-BE49-F238E27FC236}">
                  <a16:creationId xmlns:a16="http://schemas.microsoft.com/office/drawing/2014/main" id="{AA7E1479-70C9-0F73-6D1B-43054BECE110}"/>
                </a:ext>
              </a:extLst>
            </p:cNvPr>
            <p:cNvSpPr>
              <a:spLocks/>
            </p:cNvSpPr>
            <p:nvPr/>
          </p:nvSpPr>
          <p:spPr bwMode="auto">
            <a:xfrm>
              <a:off x="4912309" y="4239411"/>
              <a:ext cx="76200" cy="76200"/>
            </a:xfrm>
            <a:custGeom>
              <a:avLst/>
              <a:gdLst>
                <a:gd name="T0" fmla="*/ 80 w 80"/>
                <a:gd name="T1" fmla="*/ 1 h 80"/>
                <a:gd name="T2" fmla="*/ 80 w 80"/>
                <a:gd name="T3" fmla="*/ 1 h 80"/>
                <a:gd name="T4" fmla="*/ 80 w 80"/>
                <a:gd name="T5" fmla="*/ 14 h 80"/>
                <a:gd name="T6" fmla="*/ 15 w 80"/>
                <a:gd name="T7" fmla="*/ 14 h 80"/>
                <a:gd name="T8" fmla="*/ 19 w 80"/>
                <a:gd name="T9" fmla="*/ 79 h 80"/>
                <a:gd name="T10" fmla="*/ 6 w 80"/>
                <a:gd name="T11" fmla="*/ 80 h 80"/>
                <a:gd name="T12" fmla="*/ 0 w 80"/>
                <a:gd name="T13" fmla="*/ 0 h 80"/>
                <a:gd name="T14" fmla="*/ 80 w 80"/>
                <a:gd name="T15" fmla="*/ 1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80" y="1"/>
                  </a:moveTo>
                  <a:lnTo>
                    <a:pt x="80" y="1"/>
                  </a:lnTo>
                  <a:lnTo>
                    <a:pt x="80" y="14"/>
                  </a:lnTo>
                  <a:lnTo>
                    <a:pt x="15" y="14"/>
                  </a:lnTo>
                  <a:lnTo>
                    <a:pt x="19" y="79"/>
                  </a:lnTo>
                  <a:lnTo>
                    <a:pt x="6" y="80"/>
                  </a:lnTo>
                  <a:lnTo>
                    <a:pt x="0" y="0"/>
                  </a:lnTo>
                  <a:lnTo>
                    <a:pt x="80" y="1"/>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3" name="Freeform 17">
              <a:extLst>
                <a:ext uri="{FF2B5EF4-FFF2-40B4-BE49-F238E27FC236}">
                  <a16:creationId xmlns:a16="http://schemas.microsoft.com/office/drawing/2014/main" id="{7EA17957-7F30-FEA5-3784-3E5E4934D9B4}"/>
                </a:ext>
              </a:extLst>
            </p:cNvPr>
            <p:cNvSpPr>
              <a:spLocks/>
            </p:cNvSpPr>
            <p:nvPr/>
          </p:nvSpPr>
          <p:spPr bwMode="auto">
            <a:xfrm>
              <a:off x="4566234" y="4893461"/>
              <a:ext cx="1514475" cy="454025"/>
            </a:xfrm>
            <a:custGeom>
              <a:avLst/>
              <a:gdLst>
                <a:gd name="T0" fmla="*/ 1583 w 1587"/>
                <a:gd name="T1" fmla="*/ 475 h 475"/>
                <a:gd name="T2" fmla="*/ 1583 w 1587"/>
                <a:gd name="T3" fmla="*/ 475 h 475"/>
                <a:gd name="T4" fmla="*/ 0 w 1587"/>
                <a:gd name="T5" fmla="*/ 13 h 475"/>
                <a:gd name="T6" fmla="*/ 4 w 1587"/>
                <a:gd name="T7" fmla="*/ 0 h 475"/>
                <a:gd name="T8" fmla="*/ 1587 w 1587"/>
                <a:gd name="T9" fmla="*/ 462 h 475"/>
                <a:gd name="T10" fmla="*/ 1583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1583" y="475"/>
                  </a:moveTo>
                  <a:lnTo>
                    <a:pt x="1583" y="475"/>
                  </a:lnTo>
                  <a:lnTo>
                    <a:pt x="0" y="13"/>
                  </a:lnTo>
                  <a:lnTo>
                    <a:pt x="4" y="0"/>
                  </a:lnTo>
                  <a:lnTo>
                    <a:pt x="1587" y="462"/>
                  </a:lnTo>
                  <a:lnTo>
                    <a:pt x="1583"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4" name="Freeform 18">
              <a:extLst>
                <a:ext uri="{FF2B5EF4-FFF2-40B4-BE49-F238E27FC236}">
                  <a16:creationId xmlns:a16="http://schemas.microsoft.com/office/drawing/2014/main" id="{86E7CD40-788B-65A9-2AC8-7C0C18A8F960}"/>
                </a:ext>
              </a:extLst>
            </p:cNvPr>
            <p:cNvSpPr>
              <a:spLocks/>
            </p:cNvSpPr>
            <p:nvPr/>
          </p:nvSpPr>
          <p:spPr bwMode="auto">
            <a:xfrm>
              <a:off x="4555122" y="4863299"/>
              <a:ext cx="74613" cy="98425"/>
            </a:xfrm>
            <a:custGeom>
              <a:avLst/>
              <a:gdLst>
                <a:gd name="T0" fmla="*/ 72 w 78"/>
                <a:gd name="T1" fmla="*/ 0 h 104"/>
                <a:gd name="T2" fmla="*/ 72 w 78"/>
                <a:gd name="T3" fmla="*/ 0 h 104"/>
                <a:gd name="T4" fmla="*/ 78 w 78"/>
                <a:gd name="T5" fmla="*/ 12 h 104"/>
                <a:gd name="T6" fmla="*/ 19 w 78"/>
                <a:gd name="T7" fmla="*/ 41 h 104"/>
                <a:gd name="T8" fmla="*/ 52 w 78"/>
                <a:gd name="T9" fmla="*/ 98 h 104"/>
                <a:gd name="T10" fmla="*/ 41 w 78"/>
                <a:gd name="T11" fmla="*/ 104 h 104"/>
                <a:gd name="T12" fmla="*/ 0 w 78"/>
                <a:gd name="T13" fmla="*/ 36 h 104"/>
                <a:gd name="T14" fmla="*/ 72 w 78"/>
                <a:gd name="T15" fmla="*/ 0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72" y="0"/>
                  </a:moveTo>
                  <a:lnTo>
                    <a:pt x="72" y="0"/>
                  </a:lnTo>
                  <a:lnTo>
                    <a:pt x="78" y="12"/>
                  </a:lnTo>
                  <a:lnTo>
                    <a:pt x="19" y="41"/>
                  </a:lnTo>
                  <a:lnTo>
                    <a:pt x="52" y="98"/>
                  </a:lnTo>
                  <a:lnTo>
                    <a:pt x="41" y="104"/>
                  </a:lnTo>
                  <a:lnTo>
                    <a:pt x="0" y="36"/>
                  </a:lnTo>
                  <a:lnTo>
                    <a:pt x="72" y="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5" name="Freeform 19">
              <a:extLst>
                <a:ext uri="{FF2B5EF4-FFF2-40B4-BE49-F238E27FC236}">
                  <a16:creationId xmlns:a16="http://schemas.microsoft.com/office/drawing/2014/main" id="{27694AA5-427F-8E47-B447-AB9F48148FB4}"/>
                </a:ext>
              </a:extLst>
            </p:cNvPr>
            <p:cNvSpPr>
              <a:spLocks/>
            </p:cNvSpPr>
            <p:nvPr/>
          </p:nvSpPr>
          <p:spPr bwMode="auto">
            <a:xfrm>
              <a:off x="6072772" y="3861586"/>
              <a:ext cx="598488" cy="1481138"/>
            </a:xfrm>
            <a:custGeom>
              <a:avLst/>
              <a:gdLst>
                <a:gd name="T0" fmla="*/ 12 w 628"/>
                <a:gd name="T1" fmla="*/ 1554 h 1554"/>
                <a:gd name="T2" fmla="*/ 12 w 628"/>
                <a:gd name="T3" fmla="*/ 1554 h 1554"/>
                <a:gd name="T4" fmla="*/ 0 w 628"/>
                <a:gd name="T5" fmla="*/ 1549 h 1554"/>
                <a:gd name="T6" fmla="*/ 616 w 628"/>
                <a:gd name="T7" fmla="*/ 0 h 1554"/>
                <a:gd name="T8" fmla="*/ 628 w 628"/>
                <a:gd name="T9" fmla="*/ 5 h 1554"/>
                <a:gd name="T10" fmla="*/ 12 w 628"/>
                <a:gd name="T11" fmla="*/ 1554 h 1554"/>
              </a:gdLst>
              <a:ahLst/>
              <a:cxnLst>
                <a:cxn ang="0">
                  <a:pos x="T0" y="T1"/>
                </a:cxn>
                <a:cxn ang="0">
                  <a:pos x="T2" y="T3"/>
                </a:cxn>
                <a:cxn ang="0">
                  <a:pos x="T4" y="T5"/>
                </a:cxn>
                <a:cxn ang="0">
                  <a:pos x="T6" y="T7"/>
                </a:cxn>
                <a:cxn ang="0">
                  <a:pos x="T8" y="T9"/>
                </a:cxn>
                <a:cxn ang="0">
                  <a:pos x="T10" y="T11"/>
                </a:cxn>
              </a:cxnLst>
              <a:rect l="0" t="0" r="r" b="b"/>
              <a:pathLst>
                <a:path w="628" h="1554">
                  <a:moveTo>
                    <a:pt x="12" y="1554"/>
                  </a:moveTo>
                  <a:lnTo>
                    <a:pt x="12" y="1554"/>
                  </a:lnTo>
                  <a:lnTo>
                    <a:pt x="0" y="1549"/>
                  </a:lnTo>
                  <a:lnTo>
                    <a:pt x="616" y="0"/>
                  </a:lnTo>
                  <a:lnTo>
                    <a:pt x="628" y="5"/>
                  </a:lnTo>
                  <a:lnTo>
                    <a:pt x="12" y="15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6" name="Freeform 20">
              <a:extLst>
                <a:ext uri="{FF2B5EF4-FFF2-40B4-BE49-F238E27FC236}">
                  <a16:creationId xmlns:a16="http://schemas.microsoft.com/office/drawing/2014/main" id="{B0EDFB6C-3065-789B-CF7F-97354F86187B}"/>
                </a:ext>
              </a:extLst>
            </p:cNvPr>
            <p:cNvSpPr>
              <a:spLocks/>
            </p:cNvSpPr>
            <p:nvPr/>
          </p:nvSpPr>
          <p:spPr bwMode="auto">
            <a:xfrm>
              <a:off x="6601409" y="3850474"/>
              <a:ext cx="96838" cy="76200"/>
            </a:xfrm>
            <a:custGeom>
              <a:avLst/>
              <a:gdLst>
                <a:gd name="T0" fmla="*/ 101 w 101"/>
                <a:gd name="T1" fmla="*/ 75 h 79"/>
                <a:gd name="T2" fmla="*/ 101 w 101"/>
                <a:gd name="T3" fmla="*/ 75 h 79"/>
                <a:gd name="T4" fmla="*/ 89 w 101"/>
                <a:gd name="T5" fmla="*/ 79 h 79"/>
                <a:gd name="T6" fmla="*/ 65 w 101"/>
                <a:gd name="T7" fmla="*/ 18 h 79"/>
                <a:gd name="T8" fmla="*/ 5 w 101"/>
                <a:gd name="T9" fmla="*/ 46 h 79"/>
                <a:gd name="T10" fmla="*/ 0 w 101"/>
                <a:gd name="T11" fmla="*/ 34 h 79"/>
                <a:gd name="T12" fmla="*/ 72 w 101"/>
                <a:gd name="T13" fmla="*/ 0 h 79"/>
                <a:gd name="T14" fmla="*/ 101 w 101"/>
                <a:gd name="T15" fmla="*/ 75 h 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79">
                  <a:moveTo>
                    <a:pt x="101" y="75"/>
                  </a:moveTo>
                  <a:lnTo>
                    <a:pt x="101" y="75"/>
                  </a:lnTo>
                  <a:lnTo>
                    <a:pt x="89" y="79"/>
                  </a:lnTo>
                  <a:lnTo>
                    <a:pt x="65" y="18"/>
                  </a:lnTo>
                  <a:lnTo>
                    <a:pt x="5" y="46"/>
                  </a:lnTo>
                  <a:lnTo>
                    <a:pt x="0" y="34"/>
                  </a:lnTo>
                  <a:lnTo>
                    <a:pt x="72" y="0"/>
                  </a:lnTo>
                  <a:lnTo>
                    <a:pt x="101" y="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7" name="Freeform 21">
              <a:extLst>
                <a:ext uri="{FF2B5EF4-FFF2-40B4-BE49-F238E27FC236}">
                  <a16:creationId xmlns:a16="http://schemas.microsoft.com/office/drawing/2014/main" id="{3F2E72FD-9E9D-9803-0CC8-3EB014214B81}"/>
                </a:ext>
              </a:extLst>
            </p:cNvPr>
            <p:cNvSpPr>
              <a:spLocks/>
            </p:cNvSpPr>
            <p:nvPr/>
          </p:nvSpPr>
          <p:spPr bwMode="auto">
            <a:xfrm>
              <a:off x="6074359" y="4244174"/>
              <a:ext cx="1163638" cy="1100138"/>
            </a:xfrm>
            <a:custGeom>
              <a:avLst/>
              <a:gdLst>
                <a:gd name="T0" fmla="*/ 10 w 1221"/>
                <a:gd name="T1" fmla="*/ 1154 h 1154"/>
                <a:gd name="T2" fmla="*/ 10 w 1221"/>
                <a:gd name="T3" fmla="*/ 1154 h 1154"/>
                <a:gd name="T4" fmla="*/ 0 w 1221"/>
                <a:gd name="T5" fmla="*/ 1145 h 1154"/>
                <a:gd name="T6" fmla="*/ 1211 w 1221"/>
                <a:gd name="T7" fmla="*/ 0 h 1154"/>
                <a:gd name="T8" fmla="*/ 1221 w 1221"/>
                <a:gd name="T9" fmla="*/ 10 h 1154"/>
                <a:gd name="T10" fmla="*/ 10 w 1221"/>
                <a:gd name="T11" fmla="*/ 1154 h 1154"/>
              </a:gdLst>
              <a:ahLst/>
              <a:cxnLst>
                <a:cxn ang="0">
                  <a:pos x="T0" y="T1"/>
                </a:cxn>
                <a:cxn ang="0">
                  <a:pos x="T2" y="T3"/>
                </a:cxn>
                <a:cxn ang="0">
                  <a:pos x="T4" y="T5"/>
                </a:cxn>
                <a:cxn ang="0">
                  <a:pos x="T6" y="T7"/>
                </a:cxn>
                <a:cxn ang="0">
                  <a:pos x="T8" y="T9"/>
                </a:cxn>
                <a:cxn ang="0">
                  <a:pos x="T10" y="T11"/>
                </a:cxn>
              </a:cxnLst>
              <a:rect l="0" t="0" r="r" b="b"/>
              <a:pathLst>
                <a:path w="1221" h="1154">
                  <a:moveTo>
                    <a:pt x="10" y="1154"/>
                  </a:moveTo>
                  <a:lnTo>
                    <a:pt x="10" y="1154"/>
                  </a:lnTo>
                  <a:lnTo>
                    <a:pt x="0" y="1145"/>
                  </a:lnTo>
                  <a:lnTo>
                    <a:pt x="1211" y="0"/>
                  </a:lnTo>
                  <a:lnTo>
                    <a:pt x="1221" y="10"/>
                  </a:lnTo>
                  <a:lnTo>
                    <a:pt x="10" y="115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8" name="Freeform 22">
              <a:extLst>
                <a:ext uri="{FF2B5EF4-FFF2-40B4-BE49-F238E27FC236}">
                  <a16:creationId xmlns:a16="http://schemas.microsoft.com/office/drawing/2014/main" id="{4DE102AA-F9D9-8999-9972-36F4BCA7AE9E}"/>
                </a:ext>
              </a:extLst>
            </p:cNvPr>
            <p:cNvSpPr>
              <a:spLocks/>
            </p:cNvSpPr>
            <p:nvPr/>
          </p:nvSpPr>
          <p:spPr bwMode="auto">
            <a:xfrm>
              <a:off x="7168147" y="4239411"/>
              <a:ext cx="76200" cy="76200"/>
            </a:xfrm>
            <a:custGeom>
              <a:avLst/>
              <a:gdLst>
                <a:gd name="T0" fmla="*/ 74 w 80"/>
                <a:gd name="T1" fmla="*/ 80 h 80"/>
                <a:gd name="T2" fmla="*/ 74 w 80"/>
                <a:gd name="T3" fmla="*/ 80 h 80"/>
                <a:gd name="T4" fmla="*/ 61 w 80"/>
                <a:gd name="T5" fmla="*/ 79 h 80"/>
                <a:gd name="T6" fmla="*/ 65 w 80"/>
                <a:gd name="T7" fmla="*/ 14 h 80"/>
                <a:gd name="T8" fmla="*/ 0 w 80"/>
                <a:gd name="T9" fmla="*/ 14 h 80"/>
                <a:gd name="T10" fmla="*/ 0 w 80"/>
                <a:gd name="T11" fmla="*/ 1 h 80"/>
                <a:gd name="T12" fmla="*/ 80 w 80"/>
                <a:gd name="T13" fmla="*/ 0 h 80"/>
                <a:gd name="T14" fmla="*/ 74 w 80"/>
                <a:gd name="T15" fmla="*/ 80 h 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80">
                  <a:moveTo>
                    <a:pt x="74" y="80"/>
                  </a:moveTo>
                  <a:lnTo>
                    <a:pt x="74" y="80"/>
                  </a:lnTo>
                  <a:lnTo>
                    <a:pt x="61" y="79"/>
                  </a:lnTo>
                  <a:lnTo>
                    <a:pt x="65" y="14"/>
                  </a:lnTo>
                  <a:lnTo>
                    <a:pt x="0" y="14"/>
                  </a:lnTo>
                  <a:lnTo>
                    <a:pt x="0" y="1"/>
                  </a:lnTo>
                  <a:lnTo>
                    <a:pt x="80" y="0"/>
                  </a:lnTo>
                  <a:lnTo>
                    <a:pt x="74" y="80"/>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9" name="Freeform 23">
              <a:extLst>
                <a:ext uri="{FF2B5EF4-FFF2-40B4-BE49-F238E27FC236}">
                  <a16:creationId xmlns:a16="http://schemas.microsoft.com/office/drawing/2014/main" id="{8DEE703D-EFF9-6D9E-36A3-B7FE93F34519}"/>
                </a:ext>
              </a:extLst>
            </p:cNvPr>
            <p:cNvSpPr>
              <a:spLocks/>
            </p:cNvSpPr>
            <p:nvPr/>
          </p:nvSpPr>
          <p:spPr bwMode="auto">
            <a:xfrm>
              <a:off x="6075947" y="4893461"/>
              <a:ext cx="1514475" cy="454025"/>
            </a:xfrm>
            <a:custGeom>
              <a:avLst/>
              <a:gdLst>
                <a:gd name="T0" fmla="*/ 4 w 1587"/>
                <a:gd name="T1" fmla="*/ 475 h 475"/>
                <a:gd name="T2" fmla="*/ 4 w 1587"/>
                <a:gd name="T3" fmla="*/ 475 h 475"/>
                <a:gd name="T4" fmla="*/ 0 w 1587"/>
                <a:gd name="T5" fmla="*/ 462 h 475"/>
                <a:gd name="T6" fmla="*/ 1583 w 1587"/>
                <a:gd name="T7" fmla="*/ 0 h 475"/>
                <a:gd name="T8" fmla="*/ 1587 w 1587"/>
                <a:gd name="T9" fmla="*/ 13 h 475"/>
                <a:gd name="T10" fmla="*/ 4 w 1587"/>
                <a:gd name="T11" fmla="*/ 475 h 475"/>
              </a:gdLst>
              <a:ahLst/>
              <a:cxnLst>
                <a:cxn ang="0">
                  <a:pos x="T0" y="T1"/>
                </a:cxn>
                <a:cxn ang="0">
                  <a:pos x="T2" y="T3"/>
                </a:cxn>
                <a:cxn ang="0">
                  <a:pos x="T4" y="T5"/>
                </a:cxn>
                <a:cxn ang="0">
                  <a:pos x="T6" y="T7"/>
                </a:cxn>
                <a:cxn ang="0">
                  <a:pos x="T8" y="T9"/>
                </a:cxn>
                <a:cxn ang="0">
                  <a:pos x="T10" y="T11"/>
                </a:cxn>
              </a:cxnLst>
              <a:rect l="0" t="0" r="r" b="b"/>
              <a:pathLst>
                <a:path w="1587" h="475">
                  <a:moveTo>
                    <a:pt x="4" y="475"/>
                  </a:moveTo>
                  <a:lnTo>
                    <a:pt x="4" y="475"/>
                  </a:lnTo>
                  <a:lnTo>
                    <a:pt x="0" y="462"/>
                  </a:lnTo>
                  <a:lnTo>
                    <a:pt x="1583" y="0"/>
                  </a:lnTo>
                  <a:lnTo>
                    <a:pt x="1587" y="13"/>
                  </a:lnTo>
                  <a:lnTo>
                    <a:pt x="4" y="475"/>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0" name="Freeform 24">
              <a:extLst>
                <a:ext uri="{FF2B5EF4-FFF2-40B4-BE49-F238E27FC236}">
                  <a16:creationId xmlns:a16="http://schemas.microsoft.com/office/drawing/2014/main" id="{77F15C87-9D6C-AC59-7CF4-DB17A93372DB}"/>
                </a:ext>
              </a:extLst>
            </p:cNvPr>
            <p:cNvSpPr>
              <a:spLocks/>
            </p:cNvSpPr>
            <p:nvPr/>
          </p:nvSpPr>
          <p:spPr bwMode="auto">
            <a:xfrm>
              <a:off x="7526922" y="4863299"/>
              <a:ext cx="74613" cy="98425"/>
            </a:xfrm>
            <a:custGeom>
              <a:avLst/>
              <a:gdLst>
                <a:gd name="T0" fmla="*/ 37 w 78"/>
                <a:gd name="T1" fmla="*/ 104 h 104"/>
                <a:gd name="T2" fmla="*/ 37 w 78"/>
                <a:gd name="T3" fmla="*/ 104 h 104"/>
                <a:gd name="T4" fmla="*/ 25 w 78"/>
                <a:gd name="T5" fmla="*/ 98 h 104"/>
                <a:gd name="T6" fmla="*/ 59 w 78"/>
                <a:gd name="T7" fmla="*/ 41 h 104"/>
                <a:gd name="T8" fmla="*/ 0 w 78"/>
                <a:gd name="T9" fmla="*/ 12 h 104"/>
                <a:gd name="T10" fmla="*/ 6 w 78"/>
                <a:gd name="T11" fmla="*/ 0 h 104"/>
                <a:gd name="T12" fmla="*/ 78 w 78"/>
                <a:gd name="T13" fmla="*/ 36 h 104"/>
                <a:gd name="T14" fmla="*/ 37 w 78"/>
                <a:gd name="T15" fmla="*/ 104 h 1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8" h="104">
                  <a:moveTo>
                    <a:pt x="37" y="104"/>
                  </a:moveTo>
                  <a:lnTo>
                    <a:pt x="37" y="104"/>
                  </a:lnTo>
                  <a:lnTo>
                    <a:pt x="25" y="98"/>
                  </a:lnTo>
                  <a:lnTo>
                    <a:pt x="59" y="41"/>
                  </a:lnTo>
                  <a:lnTo>
                    <a:pt x="0" y="12"/>
                  </a:lnTo>
                  <a:lnTo>
                    <a:pt x="6" y="0"/>
                  </a:lnTo>
                  <a:lnTo>
                    <a:pt x="78" y="36"/>
                  </a:lnTo>
                  <a:lnTo>
                    <a:pt x="37" y="104"/>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1" name="Freeform 25">
              <a:extLst>
                <a:ext uri="{FF2B5EF4-FFF2-40B4-BE49-F238E27FC236}">
                  <a16:creationId xmlns:a16="http://schemas.microsoft.com/office/drawing/2014/main" id="{8269E21C-4F42-6538-D8D0-5E44B466BC76}"/>
                </a:ext>
              </a:extLst>
            </p:cNvPr>
            <p:cNvSpPr>
              <a:spLocks/>
            </p:cNvSpPr>
            <p:nvPr/>
          </p:nvSpPr>
          <p:spPr bwMode="auto">
            <a:xfrm>
              <a:off x="6072772" y="3745699"/>
              <a:ext cx="22225" cy="1589088"/>
            </a:xfrm>
            <a:custGeom>
              <a:avLst/>
              <a:gdLst>
                <a:gd name="T0" fmla="*/ 13 w 23"/>
                <a:gd name="T1" fmla="*/ 1666 h 1666"/>
                <a:gd name="T2" fmla="*/ 13 w 23"/>
                <a:gd name="T3" fmla="*/ 1666 h 1666"/>
                <a:gd name="T4" fmla="*/ 0 w 23"/>
                <a:gd name="T5" fmla="*/ 1666 h 1666"/>
                <a:gd name="T6" fmla="*/ 10 w 23"/>
                <a:gd name="T7" fmla="*/ 0 h 1666"/>
                <a:gd name="T8" fmla="*/ 23 w 23"/>
                <a:gd name="T9" fmla="*/ 1 h 1666"/>
                <a:gd name="T10" fmla="*/ 13 w 23"/>
                <a:gd name="T11" fmla="*/ 1666 h 1666"/>
              </a:gdLst>
              <a:ahLst/>
              <a:cxnLst>
                <a:cxn ang="0">
                  <a:pos x="T0" y="T1"/>
                </a:cxn>
                <a:cxn ang="0">
                  <a:pos x="T2" y="T3"/>
                </a:cxn>
                <a:cxn ang="0">
                  <a:pos x="T4" y="T5"/>
                </a:cxn>
                <a:cxn ang="0">
                  <a:pos x="T6" y="T7"/>
                </a:cxn>
                <a:cxn ang="0">
                  <a:pos x="T8" y="T9"/>
                </a:cxn>
                <a:cxn ang="0">
                  <a:pos x="T10" y="T11"/>
                </a:cxn>
              </a:cxnLst>
              <a:rect l="0" t="0" r="r" b="b"/>
              <a:pathLst>
                <a:path w="23" h="1666">
                  <a:moveTo>
                    <a:pt x="13" y="1666"/>
                  </a:moveTo>
                  <a:lnTo>
                    <a:pt x="13" y="1666"/>
                  </a:lnTo>
                  <a:lnTo>
                    <a:pt x="0" y="1666"/>
                  </a:lnTo>
                  <a:lnTo>
                    <a:pt x="10" y="0"/>
                  </a:lnTo>
                  <a:lnTo>
                    <a:pt x="23" y="1"/>
                  </a:lnTo>
                  <a:lnTo>
                    <a:pt x="13" y="1666"/>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2" name="Freeform 26">
              <a:extLst>
                <a:ext uri="{FF2B5EF4-FFF2-40B4-BE49-F238E27FC236}">
                  <a16:creationId xmlns:a16="http://schemas.microsoft.com/office/drawing/2014/main" id="{D3428E8E-39EB-0380-A41D-76B6634D87B9}"/>
                </a:ext>
              </a:extLst>
            </p:cNvPr>
            <p:cNvSpPr>
              <a:spLocks/>
            </p:cNvSpPr>
            <p:nvPr/>
          </p:nvSpPr>
          <p:spPr bwMode="auto">
            <a:xfrm>
              <a:off x="6036259" y="3732999"/>
              <a:ext cx="104775" cy="65088"/>
            </a:xfrm>
            <a:custGeom>
              <a:avLst/>
              <a:gdLst>
                <a:gd name="T0" fmla="*/ 109 w 109"/>
                <a:gd name="T1" fmla="*/ 59 h 68"/>
                <a:gd name="T2" fmla="*/ 109 w 109"/>
                <a:gd name="T3" fmla="*/ 59 h 68"/>
                <a:gd name="T4" fmla="*/ 99 w 109"/>
                <a:gd name="T5" fmla="*/ 68 h 68"/>
                <a:gd name="T6" fmla="*/ 55 w 109"/>
                <a:gd name="T7" fmla="*/ 20 h 68"/>
                <a:gd name="T8" fmla="*/ 10 w 109"/>
                <a:gd name="T9" fmla="*/ 67 h 68"/>
                <a:gd name="T10" fmla="*/ 0 w 109"/>
                <a:gd name="T11" fmla="*/ 58 h 68"/>
                <a:gd name="T12" fmla="*/ 55 w 109"/>
                <a:gd name="T13" fmla="*/ 0 h 68"/>
                <a:gd name="T14" fmla="*/ 109 w 109"/>
                <a:gd name="T15" fmla="*/ 59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68">
                  <a:moveTo>
                    <a:pt x="109" y="59"/>
                  </a:moveTo>
                  <a:lnTo>
                    <a:pt x="109" y="59"/>
                  </a:lnTo>
                  <a:lnTo>
                    <a:pt x="99" y="68"/>
                  </a:lnTo>
                  <a:lnTo>
                    <a:pt x="55" y="20"/>
                  </a:lnTo>
                  <a:lnTo>
                    <a:pt x="10" y="67"/>
                  </a:lnTo>
                  <a:lnTo>
                    <a:pt x="0" y="58"/>
                  </a:lnTo>
                  <a:lnTo>
                    <a:pt x="55" y="0"/>
                  </a:lnTo>
                  <a:lnTo>
                    <a:pt x="109" y="59"/>
                  </a:lnTo>
                  <a:close/>
                </a:path>
              </a:pathLst>
            </a:custGeom>
            <a:solidFill>
              <a:srgbClr val="96969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3" name="Freeform 27">
              <a:extLst>
                <a:ext uri="{FF2B5EF4-FFF2-40B4-BE49-F238E27FC236}">
                  <a16:creationId xmlns:a16="http://schemas.microsoft.com/office/drawing/2014/main" id="{E5F45356-F7ED-3696-E29B-C55D7296D210}"/>
                </a:ext>
              </a:extLst>
            </p:cNvPr>
            <p:cNvSpPr>
              <a:spLocks/>
            </p:cNvSpPr>
            <p:nvPr/>
          </p:nvSpPr>
          <p:spPr bwMode="auto">
            <a:xfrm>
              <a:off x="3323222" y="2572536"/>
              <a:ext cx="5540375" cy="2768600"/>
            </a:xfrm>
            <a:custGeom>
              <a:avLst/>
              <a:gdLst>
                <a:gd name="T0" fmla="*/ 0 w 5807"/>
                <a:gd name="T1" fmla="*/ 2904 h 2904"/>
                <a:gd name="T2" fmla="*/ 0 w 5807"/>
                <a:gd name="T3" fmla="*/ 2904 h 2904"/>
                <a:gd name="T4" fmla="*/ 2903 w 5807"/>
                <a:gd name="T5" fmla="*/ 0 h 2904"/>
                <a:gd name="T6" fmla="*/ 5807 w 5807"/>
                <a:gd name="T7" fmla="*/ 2904 h 2904"/>
                <a:gd name="T8" fmla="*/ 4892 w 5807"/>
                <a:gd name="T9" fmla="*/ 2904 h 2904"/>
                <a:gd name="T10" fmla="*/ 2903 w 5807"/>
                <a:gd name="T11" fmla="*/ 915 h 2904"/>
                <a:gd name="T12" fmla="*/ 915 w 5807"/>
                <a:gd name="T13" fmla="*/ 2904 h 2904"/>
                <a:gd name="T14" fmla="*/ 0 w 5807"/>
                <a:gd name="T15" fmla="*/ 2904 h 29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07" h="2904">
                  <a:moveTo>
                    <a:pt x="0" y="2904"/>
                  </a:moveTo>
                  <a:lnTo>
                    <a:pt x="0" y="2904"/>
                  </a:lnTo>
                  <a:cubicBezTo>
                    <a:pt x="0" y="1302"/>
                    <a:pt x="1302" y="0"/>
                    <a:pt x="2903" y="0"/>
                  </a:cubicBezTo>
                  <a:cubicBezTo>
                    <a:pt x="4504" y="0"/>
                    <a:pt x="5807" y="1302"/>
                    <a:pt x="5807" y="2904"/>
                  </a:cubicBezTo>
                  <a:lnTo>
                    <a:pt x="4892" y="2904"/>
                  </a:lnTo>
                  <a:cubicBezTo>
                    <a:pt x="4892" y="1807"/>
                    <a:pt x="4000" y="915"/>
                    <a:pt x="2903" y="915"/>
                  </a:cubicBezTo>
                  <a:cubicBezTo>
                    <a:pt x="1807" y="915"/>
                    <a:pt x="915" y="1807"/>
                    <a:pt x="915" y="2904"/>
                  </a:cubicBezTo>
                  <a:lnTo>
                    <a:pt x="0" y="29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4" name="Freeform 28">
              <a:extLst>
                <a:ext uri="{FF2B5EF4-FFF2-40B4-BE49-F238E27FC236}">
                  <a16:creationId xmlns:a16="http://schemas.microsoft.com/office/drawing/2014/main" id="{4A4D50E4-60E5-7B11-2174-58E6DBDAB7EE}"/>
                </a:ext>
              </a:extLst>
            </p:cNvPr>
            <p:cNvSpPr>
              <a:spLocks/>
            </p:cNvSpPr>
            <p:nvPr/>
          </p:nvSpPr>
          <p:spPr bwMode="auto">
            <a:xfrm>
              <a:off x="4912309" y="4161624"/>
              <a:ext cx="2360613" cy="2357438"/>
            </a:xfrm>
            <a:custGeom>
              <a:avLst/>
              <a:gdLst>
                <a:gd name="T0" fmla="*/ 2474 w 2474"/>
                <a:gd name="T1" fmla="*/ 1237 h 2473"/>
                <a:gd name="T2" fmla="*/ 2474 w 2474"/>
                <a:gd name="T3" fmla="*/ 1237 h 2473"/>
                <a:gd name="T4" fmla="*/ 1237 w 2474"/>
                <a:gd name="T5" fmla="*/ 0 h 2473"/>
                <a:gd name="T6" fmla="*/ 0 w 2474"/>
                <a:gd name="T7" fmla="*/ 1237 h 2473"/>
                <a:gd name="T8" fmla="*/ 1237 w 2474"/>
                <a:gd name="T9" fmla="*/ 2473 h 2473"/>
                <a:gd name="T10" fmla="*/ 2474 w 2474"/>
                <a:gd name="T11" fmla="*/ 1237 h 2473"/>
              </a:gdLst>
              <a:ahLst/>
              <a:cxnLst>
                <a:cxn ang="0">
                  <a:pos x="T0" y="T1"/>
                </a:cxn>
                <a:cxn ang="0">
                  <a:pos x="T2" y="T3"/>
                </a:cxn>
                <a:cxn ang="0">
                  <a:pos x="T4" y="T5"/>
                </a:cxn>
                <a:cxn ang="0">
                  <a:pos x="T6" y="T7"/>
                </a:cxn>
                <a:cxn ang="0">
                  <a:pos x="T8" y="T9"/>
                </a:cxn>
                <a:cxn ang="0">
                  <a:pos x="T10" y="T11"/>
                </a:cxn>
              </a:cxnLst>
              <a:rect l="0" t="0" r="r" b="b"/>
              <a:pathLst>
                <a:path w="2474" h="2473">
                  <a:moveTo>
                    <a:pt x="2474" y="1237"/>
                  </a:moveTo>
                  <a:lnTo>
                    <a:pt x="2474" y="1237"/>
                  </a:lnTo>
                  <a:cubicBezTo>
                    <a:pt x="2474" y="553"/>
                    <a:pt x="1920" y="0"/>
                    <a:pt x="1237" y="0"/>
                  </a:cubicBezTo>
                  <a:cubicBezTo>
                    <a:pt x="554" y="0"/>
                    <a:pt x="0" y="553"/>
                    <a:pt x="0" y="1237"/>
                  </a:cubicBezTo>
                  <a:cubicBezTo>
                    <a:pt x="0" y="1920"/>
                    <a:pt x="554" y="2473"/>
                    <a:pt x="1237" y="2473"/>
                  </a:cubicBezTo>
                  <a:cubicBezTo>
                    <a:pt x="1920" y="2473"/>
                    <a:pt x="2474" y="1920"/>
                    <a:pt x="2474" y="1237"/>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5" name="Freeform 29">
              <a:extLst>
                <a:ext uri="{FF2B5EF4-FFF2-40B4-BE49-F238E27FC236}">
                  <a16:creationId xmlns:a16="http://schemas.microsoft.com/office/drawing/2014/main" id="{95B3F700-DB2C-E8B0-4F72-7B2A41E8C4DF}"/>
                </a:ext>
              </a:extLst>
            </p:cNvPr>
            <p:cNvSpPr>
              <a:spLocks/>
            </p:cNvSpPr>
            <p:nvPr/>
          </p:nvSpPr>
          <p:spPr bwMode="auto">
            <a:xfrm>
              <a:off x="4596397" y="746911"/>
              <a:ext cx="2990850" cy="1081088"/>
            </a:xfrm>
            <a:custGeom>
              <a:avLst/>
              <a:gdLst>
                <a:gd name="T0" fmla="*/ 317 w 3136"/>
                <a:gd name="T1" fmla="*/ 1134 h 1134"/>
                <a:gd name="T2" fmla="*/ 317 w 3136"/>
                <a:gd name="T3" fmla="*/ 1134 h 1134"/>
                <a:gd name="T4" fmla="*/ 1574 w 3136"/>
                <a:gd name="T5" fmla="*/ 926 h 1134"/>
                <a:gd name="T6" fmla="*/ 2815 w 3136"/>
                <a:gd name="T7" fmla="*/ 1128 h 1134"/>
                <a:gd name="T8" fmla="*/ 3136 w 3136"/>
                <a:gd name="T9" fmla="*/ 259 h 1134"/>
                <a:gd name="T10" fmla="*/ 1574 w 3136"/>
                <a:gd name="T11" fmla="*/ 0 h 1134"/>
                <a:gd name="T12" fmla="*/ 0 w 3136"/>
                <a:gd name="T13" fmla="*/ 263 h 1134"/>
                <a:gd name="T14" fmla="*/ 317 w 3136"/>
                <a:gd name="T15" fmla="*/ 1134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36" h="1134">
                  <a:moveTo>
                    <a:pt x="317" y="1134"/>
                  </a:moveTo>
                  <a:lnTo>
                    <a:pt x="317" y="1134"/>
                  </a:lnTo>
                  <a:cubicBezTo>
                    <a:pt x="712" y="999"/>
                    <a:pt x="1134" y="926"/>
                    <a:pt x="1574" y="926"/>
                  </a:cubicBezTo>
                  <a:cubicBezTo>
                    <a:pt x="2008" y="926"/>
                    <a:pt x="2426" y="997"/>
                    <a:pt x="2815" y="1128"/>
                  </a:cubicBezTo>
                  <a:lnTo>
                    <a:pt x="3136" y="259"/>
                  </a:lnTo>
                  <a:cubicBezTo>
                    <a:pt x="2647" y="91"/>
                    <a:pt x="2121" y="0"/>
                    <a:pt x="1574" y="0"/>
                  </a:cubicBezTo>
                  <a:cubicBezTo>
                    <a:pt x="1023" y="0"/>
                    <a:pt x="493" y="92"/>
                    <a:pt x="0" y="263"/>
                  </a:cubicBezTo>
                  <a:lnTo>
                    <a:pt x="317" y="113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6" name="Freeform 31">
              <a:extLst>
                <a:ext uri="{FF2B5EF4-FFF2-40B4-BE49-F238E27FC236}">
                  <a16:creationId xmlns:a16="http://schemas.microsoft.com/office/drawing/2014/main" id="{7FD2E411-6FBB-B657-E571-31549AE91B50}"/>
                </a:ext>
              </a:extLst>
            </p:cNvPr>
            <p:cNvSpPr>
              <a:spLocks/>
            </p:cNvSpPr>
            <p:nvPr/>
          </p:nvSpPr>
          <p:spPr bwMode="auto">
            <a:xfrm>
              <a:off x="7450722" y="1056474"/>
              <a:ext cx="3230563" cy="4284663"/>
            </a:xfrm>
            <a:custGeom>
              <a:avLst/>
              <a:gdLst>
                <a:gd name="T0" fmla="*/ 321 w 3385"/>
                <a:gd name="T1" fmla="*/ 0 h 4494"/>
                <a:gd name="T2" fmla="*/ 321 w 3385"/>
                <a:gd name="T3" fmla="*/ 0 h 4494"/>
                <a:gd name="T4" fmla="*/ 0 w 3385"/>
                <a:gd name="T5" fmla="*/ 869 h 4494"/>
                <a:gd name="T6" fmla="*/ 2459 w 3385"/>
                <a:gd name="T7" fmla="*/ 4479 h 4494"/>
                <a:gd name="T8" fmla="*/ 2458 w 3385"/>
                <a:gd name="T9" fmla="*/ 4494 h 4494"/>
                <a:gd name="T10" fmla="*/ 3385 w 3385"/>
                <a:gd name="T11" fmla="*/ 4494 h 4494"/>
                <a:gd name="T12" fmla="*/ 3385 w 3385"/>
                <a:gd name="T13" fmla="*/ 4479 h 4494"/>
                <a:gd name="T14" fmla="*/ 321 w 3385"/>
                <a:gd name="T15" fmla="*/ 0 h 44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85" h="4494">
                  <a:moveTo>
                    <a:pt x="321" y="0"/>
                  </a:moveTo>
                  <a:lnTo>
                    <a:pt x="321" y="0"/>
                  </a:lnTo>
                  <a:lnTo>
                    <a:pt x="0" y="869"/>
                  </a:lnTo>
                  <a:cubicBezTo>
                    <a:pt x="1440" y="1436"/>
                    <a:pt x="2459" y="2838"/>
                    <a:pt x="2459" y="4479"/>
                  </a:cubicBezTo>
                  <a:cubicBezTo>
                    <a:pt x="2459" y="4484"/>
                    <a:pt x="2458" y="4489"/>
                    <a:pt x="2458" y="4494"/>
                  </a:cubicBezTo>
                  <a:lnTo>
                    <a:pt x="3385" y="4494"/>
                  </a:lnTo>
                  <a:cubicBezTo>
                    <a:pt x="3385" y="4489"/>
                    <a:pt x="3385" y="4484"/>
                    <a:pt x="3385" y="4479"/>
                  </a:cubicBezTo>
                  <a:cubicBezTo>
                    <a:pt x="3385" y="2439"/>
                    <a:pt x="2114" y="697"/>
                    <a:pt x="321" y="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7" name="Freeform 32">
              <a:extLst>
                <a:ext uri="{FF2B5EF4-FFF2-40B4-BE49-F238E27FC236}">
                  <a16:creationId xmlns:a16="http://schemas.microsoft.com/office/drawing/2014/main" id="{B245DC95-4ABE-2EB5-DA05-FB11367589E5}"/>
                </a:ext>
              </a:extLst>
            </p:cNvPr>
            <p:cNvSpPr>
              <a:spLocks/>
            </p:cNvSpPr>
            <p:nvPr/>
          </p:nvSpPr>
          <p:spPr bwMode="auto">
            <a:xfrm>
              <a:off x="6082297" y="2572536"/>
              <a:ext cx="12700" cy="871538"/>
            </a:xfrm>
            <a:custGeom>
              <a:avLst/>
              <a:gdLst>
                <a:gd name="T0" fmla="*/ 0 w 14"/>
                <a:gd name="T1" fmla="*/ 915 h 915"/>
                <a:gd name="T2" fmla="*/ 0 w 14"/>
                <a:gd name="T3" fmla="*/ 915 h 915"/>
                <a:gd name="T4" fmla="*/ 14 w 14"/>
                <a:gd name="T5" fmla="*/ 915 h 915"/>
                <a:gd name="T6" fmla="*/ 14 w 14"/>
                <a:gd name="T7" fmla="*/ 0 h 915"/>
                <a:gd name="T8" fmla="*/ 0 w 14"/>
                <a:gd name="T9" fmla="*/ 0 h 915"/>
                <a:gd name="T10" fmla="*/ 0 w 14"/>
                <a:gd name="T11" fmla="*/ 915 h 915"/>
              </a:gdLst>
              <a:ahLst/>
              <a:cxnLst>
                <a:cxn ang="0">
                  <a:pos x="T0" y="T1"/>
                </a:cxn>
                <a:cxn ang="0">
                  <a:pos x="T2" y="T3"/>
                </a:cxn>
                <a:cxn ang="0">
                  <a:pos x="T4" y="T5"/>
                </a:cxn>
                <a:cxn ang="0">
                  <a:pos x="T6" y="T7"/>
                </a:cxn>
                <a:cxn ang="0">
                  <a:pos x="T8" y="T9"/>
                </a:cxn>
                <a:cxn ang="0">
                  <a:pos x="T10" y="T11"/>
                </a:cxn>
              </a:cxnLst>
              <a:rect l="0" t="0" r="r" b="b"/>
              <a:pathLst>
                <a:path w="14" h="915">
                  <a:moveTo>
                    <a:pt x="0" y="915"/>
                  </a:moveTo>
                  <a:lnTo>
                    <a:pt x="0" y="915"/>
                  </a:lnTo>
                  <a:lnTo>
                    <a:pt x="14" y="915"/>
                  </a:lnTo>
                  <a:lnTo>
                    <a:pt x="14" y="0"/>
                  </a:lnTo>
                  <a:lnTo>
                    <a:pt x="0" y="0"/>
                  </a:lnTo>
                  <a:lnTo>
                    <a:pt x="0" y="915"/>
                  </a:lnTo>
                  <a:close/>
                </a:path>
              </a:pathLst>
            </a:custGeom>
            <a:solidFill>
              <a:srgbClr val="E0E0E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8" name="Freeform 33">
              <a:extLst>
                <a:ext uri="{FF2B5EF4-FFF2-40B4-BE49-F238E27FC236}">
                  <a16:creationId xmlns:a16="http://schemas.microsoft.com/office/drawing/2014/main" id="{A612BDC1-F7DA-E3ED-0DDE-B95B99DDE3F7}"/>
                </a:ext>
              </a:extLst>
            </p:cNvPr>
            <p:cNvSpPr>
              <a:spLocks/>
            </p:cNvSpPr>
            <p:nvPr/>
          </p:nvSpPr>
          <p:spPr bwMode="auto">
            <a:xfrm>
              <a:off x="3097797" y="2496336"/>
              <a:ext cx="5989638" cy="3032125"/>
            </a:xfrm>
            <a:custGeom>
              <a:avLst/>
              <a:gdLst>
                <a:gd name="T0" fmla="*/ 6278 w 6278"/>
                <a:gd name="T1" fmla="*/ 3180 h 3180"/>
                <a:gd name="T2" fmla="*/ 6278 w 6278"/>
                <a:gd name="T3" fmla="*/ 3180 h 3180"/>
                <a:gd name="T4" fmla="*/ 4893 w 6278"/>
                <a:gd name="T5" fmla="*/ 3180 h 3180"/>
                <a:gd name="T6" fmla="*/ 4893 w 6278"/>
                <a:gd name="T7" fmla="*/ 2984 h 3180"/>
                <a:gd name="T8" fmla="*/ 3139 w 6278"/>
                <a:gd name="T9" fmla="*/ 1230 h 3180"/>
                <a:gd name="T10" fmla="*/ 1386 w 6278"/>
                <a:gd name="T11" fmla="*/ 2984 h 3180"/>
                <a:gd name="T12" fmla="*/ 1386 w 6278"/>
                <a:gd name="T13" fmla="*/ 3180 h 3180"/>
                <a:gd name="T14" fmla="*/ 0 w 6278"/>
                <a:gd name="T15" fmla="*/ 3180 h 3180"/>
                <a:gd name="T16" fmla="*/ 0 w 6278"/>
                <a:gd name="T17" fmla="*/ 2984 h 3180"/>
                <a:gd name="T18" fmla="*/ 608 w 6278"/>
                <a:gd name="T19" fmla="*/ 1130 h 3180"/>
                <a:gd name="T20" fmla="*/ 2151 w 6278"/>
                <a:gd name="T21" fmla="*/ 4 h 3180"/>
                <a:gd name="T22" fmla="*/ 2156 w 6278"/>
                <a:gd name="T23" fmla="*/ 16 h 3180"/>
                <a:gd name="T24" fmla="*/ 618 w 6278"/>
                <a:gd name="T25" fmla="*/ 1137 h 3180"/>
                <a:gd name="T26" fmla="*/ 14 w 6278"/>
                <a:gd name="T27" fmla="*/ 2984 h 3180"/>
                <a:gd name="T28" fmla="*/ 14 w 6278"/>
                <a:gd name="T29" fmla="*/ 3167 h 3180"/>
                <a:gd name="T30" fmla="*/ 1373 w 6278"/>
                <a:gd name="T31" fmla="*/ 3167 h 3180"/>
                <a:gd name="T32" fmla="*/ 1373 w 6278"/>
                <a:gd name="T33" fmla="*/ 2984 h 3180"/>
                <a:gd name="T34" fmla="*/ 3139 w 6278"/>
                <a:gd name="T35" fmla="*/ 1217 h 3180"/>
                <a:gd name="T36" fmla="*/ 4906 w 6278"/>
                <a:gd name="T37" fmla="*/ 2984 h 3180"/>
                <a:gd name="T38" fmla="*/ 4906 w 6278"/>
                <a:gd name="T39" fmla="*/ 3167 h 3180"/>
                <a:gd name="T40" fmla="*/ 6265 w 6278"/>
                <a:gd name="T41" fmla="*/ 3167 h 3180"/>
                <a:gd name="T42" fmla="*/ 6265 w 6278"/>
                <a:gd name="T43" fmla="*/ 2984 h 3180"/>
                <a:gd name="T44" fmla="*/ 5657 w 6278"/>
                <a:gd name="T45" fmla="*/ 1132 h 3180"/>
                <a:gd name="T46" fmla="*/ 4111 w 6278"/>
                <a:gd name="T47" fmla="*/ 13 h 3180"/>
                <a:gd name="T48" fmla="*/ 4115 w 6278"/>
                <a:gd name="T49" fmla="*/ 0 h 3180"/>
                <a:gd name="T50" fmla="*/ 5667 w 6278"/>
                <a:gd name="T51" fmla="*/ 1125 h 3180"/>
                <a:gd name="T52" fmla="*/ 6278 w 6278"/>
                <a:gd name="T53" fmla="*/ 2984 h 3180"/>
                <a:gd name="T54" fmla="*/ 6278 w 6278"/>
                <a:gd name="T55" fmla="*/ 3180 h 3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278" h="3180">
                  <a:moveTo>
                    <a:pt x="6278" y="3180"/>
                  </a:moveTo>
                  <a:lnTo>
                    <a:pt x="6278" y="3180"/>
                  </a:lnTo>
                  <a:lnTo>
                    <a:pt x="4893" y="3180"/>
                  </a:lnTo>
                  <a:lnTo>
                    <a:pt x="4893" y="2984"/>
                  </a:lnTo>
                  <a:cubicBezTo>
                    <a:pt x="4893" y="2017"/>
                    <a:pt x="4106" y="1230"/>
                    <a:pt x="3139" y="1230"/>
                  </a:cubicBezTo>
                  <a:cubicBezTo>
                    <a:pt x="2173" y="1230"/>
                    <a:pt x="1386" y="2017"/>
                    <a:pt x="1386" y="2984"/>
                  </a:cubicBezTo>
                  <a:lnTo>
                    <a:pt x="1386" y="3180"/>
                  </a:lnTo>
                  <a:lnTo>
                    <a:pt x="0" y="3180"/>
                  </a:lnTo>
                  <a:lnTo>
                    <a:pt x="0" y="2984"/>
                  </a:lnTo>
                  <a:cubicBezTo>
                    <a:pt x="0" y="2312"/>
                    <a:pt x="210" y="1671"/>
                    <a:pt x="608" y="1130"/>
                  </a:cubicBezTo>
                  <a:cubicBezTo>
                    <a:pt x="997" y="599"/>
                    <a:pt x="1531" y="210"/>
                    <a:pt x="2151" y="4"/>
                  </a:cubicBezTo>
                  <a:lnTo>
                    <a:pt x="2156" y="16"/>
                  </a:lnTo>
                  <a:cubicBezTo>
                    <a:pt x="1538" y="222"/>
                    <a:pt x="1006" y="610"/>
                    <a:pt x="618" y="1137"/>
                  </a:cubicBezTo>
                  <a:cubicBezTo>
                    <a:pt x="223" y="1676"/>
                    <a:pt x="14" y="2315"/>
                    <a:pt x="14" y="2984"/>
                  </a:cubicBezTo>
                  <a:lnTo>
                    <a:pt x="14" y="3167"/>
                  </a:lnTo>
                  <a:lnTo>
                    <a:pt x="1373" y="3167"/>
                  </a:lnTo>
                  <a:lnTo>
                    <a:pt x="1373" y="2984"/>
                  </a:lnTo>
                  <a:cubicBezTo>
                    <a:pt x="1373" y="2009"/>
                    <a:pt x="2165" y="1217"/>
                    <a:pt x="3139" y="1217"/>
                  </a:cubicBezTo>
                  <a:cubicBezTo>
                    <a:pt x="4113" y="1217"/>
                    <a:pt x="4906" y="2009"/>
                    <a:pt x="4906" y="2984"/>
                  </a:cubicBezTo>
                  <a:lnTo>
                    <a:pt x="4906" y="3167"/>
                  </a:lnTo>
                  <a:lnTo>
                    <a:pt x="6265" y="3167"/>
                  </a:lnTo>
                  <a:lnTo>
                    <a:pt x="6265" y="2984"/>
                  </a:lnTo>
                  <a:cubicBezTo>
                    <a:pt x="6265" y="2312"/>
                    <a:pt x="6055" y="1672"/>
                    <a:pt x="5657" y="1132"/>
                  </a:cubicBezTo>
                  <a:cubicBezTo>
                    <a:pt x="5266" y="603"/>
                    <a:pt x="4732" y="216"/>
                    <a:pt x="4111" y="13"/>
                  </a:cubicBezTo>
                  <a:lnTo>
                    <a:pt x="4115" y="0"/>
                  </a:lnTo>
                  <a:cubicBezTo>
                    <a:pt x="4739" y="204"/>
                    <a:pt x="5275" y="593"/>
                    <a:pt x="5667" y="1125"/>
                  </a:cubicBezTo>
                  <a:cubicBezTo>
                    <a:pt x="6067" y="1667"/>
                    <a:pt x="6278" y="2310"/>
                    <a:pt x="6278" y="2984"/>
                  </a:cubicBezTo>
                  <a:lnTo>
                    <a:pt x="6278" y="318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9" name="Freeform 34">
              <a:extLst>
                <a:ext uri="{FF2B5EF4-FFF2-40B4-BE49-F238E27FC236}">
                  <a16:creationId xmlns:a16="http://schemas.microsoft.com/office/drawing/2014/main" id="{5AC5B82D-E4B1-339E-DD18-CBE4FFF3CA86}"/>
                </a:ext>
              </a:extLst>
            </p:cNvPr>
            <p:cNvSpPr>
              <a:spLocks/>
            </p:cNvSpPr>
            <p:nvPr/>
          </p:nvSpPr>
          <p:spPr bwMode="auto">
            <a:xfrm>
              <a:off x="4002672" y="4115586"/>
              <a:ext cx="139700" cy="133350"/>
            </a:xfrm>
            <a:custGeom>
              <a:avLst/>
              <a:gdLst>
                <a:gd name="T0" fmla="*/ 111 w 146"/>
                <a:gd name="T1" fmla="*/ 44 h 139"/>
                <a:gd name="T2" fmla="*/ 111 w 146"/>
                <a:gd name="T3" fmla="*/ 44 h 139"/>
                <a:gd name="T4" fmla="*/ 124 w 146"/>
                <a:gd name="T5" fmla="*/ 30 h 139"/>
                <a:gd name="T6" fmla="*/ 144 w 146"/>
                <a:gd name="T7" fmla="*/ 66 h 139"/>
                <a:gd name="T8" fmla="*/ 136 w 146"/>
                <a:gd name="T9" fmla="*/ 104 h 139"/>
                <a:gd name="T10" fmla="*/ 110 w 146"/>
                <a:gd name="T11" fmla="*/ 132 h 139"/>
                <a:gd name="T12" fmla="*/ 75 w 146"/>
                <a:gd name="T13" fmla="*/ 137 h 139"/>
                <a:gd name="T14" fmla="*/ 39 w 146"/>
                <a:gd name="T15" fmla="*/ 125 h 139"/>
                <a:gd name="T16" fmla="*/ 10 w 146"/>
                <a:gd name="T17" fmla="*/ 99 h 139"/>
                <a:gd name="T18" fmla="*/ 0 w 146"/>
                <a:gd name="T19" fmla="*/ 66 h 139"/>
                <a:gd name="T20" fmla="*/ 9 w 146"/>
                <a:gd name="T21" fmla="*/ 32 h 139"/>
                <a:gd name="T22" fmla="*/ 36 w 146"/>
                <a:gd name="T23" fmla="*/ 6 h 139"/>
                <a:gd name="T24" fmla="*/ 73 w 146"/>
                <a:gd name="T25" fmla="*/ 4 h 139"/>
                <a:gd name="T26" fmla="*/ 67 w 146"/>
                <a:gd name="T27" fmla="*/ 22 h 139"/>
                <a:gd name="T28" fmla="*/ 41 w 146"/>
                <a:gd name="T29" fmla="*/ 23 h 139"/>
                <a:gd name="T30" fmla="*/ 23 w 146"/>
                <a:gd name="T31" fmla="*/ 40 h 139"/>
                <a:gd name="T32" fmla="*/ 16 w 146"/>
                <a:gd name="T33" fmla="*/ 67 h 139"/>
                <a:gd name="T34" fmla="*/ 27 w 146"/>
                <a:gd name="T35" fmla="*/ 91 h 139"/>
                <a:gd name="T36" fmla="*/ 48 w 146"/>
                <a:gd name="T37" fmla="*/ 108 h 139"/>
                <a:gd name="T38" fmla="*/ 78 w 146"/>
                <a:gd name="T39" fmla="*/ 119 h 139"/>
                <a:gd name="T40" fmla="*/ 104 w 146"/>
                <a:gd name="T41" fmla="*/ 115 h 139"/>
                <a:gd name="T42" fmla="*/ 121 w 146"/>
                <a:gd name="T43" fmla="*/ 98 h 139"/>
                <a:gd name="T44" fmla="*/ 127 w 146"/>
                <a:gd name="T45" fmla="*/ 70 h 139"/>
                <a:gd name="T46" fmla="*/ 111 w 146"/>
                <a:gd name="T47" fmla="*/ 4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6" h="139">
                  <a:moveTo>
                    <a:pt x="111" y="44"/>
                  </a:moveTo>
                  <a:lnTo>
                    <a:pt x="111" y="44"/>
                  </a:lnTo>
                  <a:lnTo>
                    <a:pt x="124" y="30"/>
                  </a:lnTo>
                  <a:cubicBezTo>
                    <a:pt x="135" y="41"/>
                    <a:pt x="142" y="53"/>
                    <a:pt x="144" y="66"/>
                  </a:cubicBezTo>
                  <a:cubicBezTo>
                    <a:pt x="146" y="79"/>
                    <a:pt x="143" y="91"/>
                    <a:pt x="136" y="104"/>
                  </a:cubicBezTo>
                  <a:cubicBezTo>
                    <a:pt x="128" y="117"/>
                    <a:pt x="120" y="127"/>
                    <a:pt x="110" y="132"/>
                  </a:cubicBezTo>
                  <a:cubicBezTo>
                    <a:pt x="99" y="137"/>
                    <a:pt x="88" y="139"/>
                    <a:pt x="75" y="137"/>
                  </a:cubicBezTo>
                  <a:cubicBezTo>
                    <a:pt x="63" y="136"/>
                    <a:pt x="51" y="132"/>
                    <a:pt x="39" y="125"/>
                  </a:cubicBezTo>
                  <a:cubicBezTo>
                    <a:pt x="26" y="118"/>
                    <a:pt x="16" y="109"/>
                    <a:pt x="10" y="99"/>
                  </a:cubicBezTo>
                  <a:cubicBezTo>
                    <a:pt x="3" y="88"/>
                    <a:pt x="0" y="77"/>
                    <a:pt x="0" y="66"/>
                  </a:cubicBezTo>
                  <a:cubicBezTo>
                    <a:pt x="0" y="54"/>
                    <a:pt x="3" y="42"/>
                    <a:pt x="9" y="32"/>
                  </a:cubicBezTo>
                  <a:cubicBezTo>
                    <a:pt x="16" y="19"/>
                    <a:pt x="25" y="11"/>
                    <a:pt x="36" y="6"/>
                  </a:cubicBezTo>
                  <a:cubicBezTo>
                    <a:pt x="47" y="1"/>
                    <a:pt x="59" y="0"/>
                    <a:pt x="73" y="4"/>
                  </a:cubicBezTo>
                  <a:lnTo>
                    <a:pt x="67" y="22"/>
                  </a:lnTo>
                  <a:cubicBezTo>
                    <a:pt x="57" y="19"/>
                    <a:pt x="48" y="20"/>
                    <a:pt x="41" y="23"/>
                  </a:cubicBezTo>
                  <a:cubicBezTo>
                    <a:pt x="34" y="26"/>
                    <a:pt x="28" y="32"/>
                    <a:pt x="23" y="40"/>
                  </a:cubicBezTo>
                  <a:cubicBezTo>
                    <a:pt x="18" y="49"/>
                    <a:pt x="15" y="58"/>
                    <a:pt x="16" y="67"/>
                  </a:cubicBezTo>
                  <a:cubicBezTo>
                    <a:pt x="17" y="76"/>
                    <a:pt x="21" y="84"/>
                    <a:pt x="27" y="91"/>
                  </a:cubicBezTo>
                  <a:cubicBezTo>
                    <a:pt x="33" y="98"/>
                    <a:pt x="40" y="104"/>
                    <a:pt x="48" y="108"/>
                  </a:cubicBezTo>
                  <a:cubicBezTo>
                    <a:pt x="59" y="114"/>
                    <a:pt x="69" y="118"/>
                    <a:pt x="78" y="119"/>
                  </a:cubicBezTo>
                  <a:cubicBezTo>
                    <a:pt x="88" y="121"/>
                    <a:pt x="96" y="119"/>
                    <a:pt x="104" y="115"/>
                  </a:cubicBezTo>
                  <a:cubicBezTo>
                    <a:pt x="111" y="111"/>
                    <a:pt x="117" y="105"/>
                    <a:pt x="121" y="98"/>
                  </a:cubicBezTo>
                  <a:cubicBezTo>
                    <a:pt x="127" y="88"/>
                    <a:pt x="128" y="79"/>
                    <a:pt x="127" y="70"/>
                  </a:cubicBezTo>
                  <a:cubicBezTo>
                    <a:pt x="125" y="61"/>
                    <a:pt x="120" y="52"/>
                    <a:pt x="111" y="4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0" name="Freeform 35">
              <a:extLst>
                <a:ext uri="{FF2B5EF4-FFF2-40B4-BE49-F238E27FC236}">
                  <a16:creationId xmlns:a16="http://schemas.microsoft.com/office/drawing/2014/main" id="{0BCA3FDF-CDB4-DD07-C9B6-F64BB8F825B4}"/>
                </a:ext>
              </a:extLst>
            </p:cNvPr>
            <p:cNvSpPr>
              <a:spLocks noEditPoints="1"/>
            </p:cNvSpPr>
            <p:nvPr/>
          </p:nvSpPr>
          <p:spPr bwMode="auto">
            <a:xfrm>
              <a:off x="4096334" y="4040974"/>
              <a:ext cx="103188" cy="100013"/>
            </a:xfrm>
            <a:custGeom>
              <a:avLst/>
              <a:gdLst>
                <a:gd name="T0" fmla="*/ 29 w 108"/>
                <a:gd name="T1" fmla="*/ 93 h 106"/>
                <a:gd name="T2" fmla="*/ 29 w 108"/>
                <a:gd name="T3" fmla="*/ 93 h 106"/>
                <a:gd name="T4" fmla="*/ 2 w 108"/>
                <a:gd name="T5" fmla="*/ 57 h 106"/>
                <a:gd name="T6" fmla="*/ 10 w 108"/>
                <a:gd name="T7" fmla="*/ 24 h 106"/>
                <a:gd name="T8" fmla="*/ 40 w 108"/>
                <a:gd name="T9" fmla="*/ 2 h 106"/>
                <a:gd name="T10" fmla="*/ 79 w 108"/>
                <a:gd name="T11" fmla="*/ 11 h 106"/>
                <a:gd name="T12" fmla="*/ 102 w 108"/>
                <a:gd name="T13" fmla="*/ 33 h 106"/>
                <a:gd name="T14" fmla="*/ 108 w 108"/>
                <a:gd name="T15" fmla="*/ 57 h 106"/>
                <a:gd name="T16" fmla="*/ 100 w 108"/>
                <a:gd name="T17" fmla="*/ 81 h 106"/>
                <a:gd name="T18" fmla="*/ 69 w 108"/>
                <a:gd name="T19" fmla="*/ 103 h 106"/>
                <a:gd name="T20" fmla="*/ 29 w 108"/>
                <a:gd name="T21" fmla="*/ 93 h 106"/>
                <a:gd name="T22" fmla="*/ 38 w 108"/>
                <a:gd name="T23" fmla="*/ 78 h 106"/>
                <a:gd name="T24" fmla="*/ 38 w 108"/>
                <a:gd name="T25" fmla="*/ 78 h 106"/>
                <a:gd name="T26" fmla="*/ 68 w 108"/>
                <a:gd name="T27" fmla="*/ 86 h 106"/>
                <a:gd name="T28" fmla="*/ 88 w 108"/>
                <a:gd name="T29" fmla="*/ 74 h 106"/>
                <a:gd name="T30" fmla="*/ 91 w 108"/>
                <a:gd name="T31" fmla="*/ 50 h 106"/>
                <a:gd name="T32" fmla="*/ 70 w 108"/>
                <a:gd name="T33" fmla="*/ 27 h 106"/>
                <a:gd name="T34" fmla="*/ 41 w 108"/>
                <a:gd name="T35" fmla="*/ 19 h 106"/>
                <a:gd name="T36" fmla="*/ 22 w 108"/>
                <a:gd name="T37" fmla="*/ 31 h 106"/>
                <a:gd name="T38" fmla="*/ 18 w 108"/>
                <a:gd name="T39" fmla="*/ 55 h 106"/>
                <a:gd name="T40" fmla="*/ 38 w 108"/>
                <a:gd name="T41" fmla="*/ 78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106">
                  <a:moveTo>
                    <a:pt x="29" y="93"/>
                  </a:moveTo>
                  <a:lnTo>
                    <a:pt x="29" y="93"/>
                  </a:lnTo>
                  <a:cubicBezTo>
                    <a:pt x="13" y="83"/>
                    <a:pt x="4" y="71"/>
                    <a:pt x="2" y="57"/>
                  </a:cubicBezTo>
                  <a:cubicBezTo>
                    <a:pt x="0" y="45"/>
                    <a:pt x="3" y="34"/>
                    <a:pt x="10" y="24"/>
                  </a:cubicBezTo>
                  <a:cubicBezTo>
                    <a:pt x="17" y="12"/>
                    <a:pt x="27" y="5"/>
                    <a:pt x="40" y="2"/>
                  </a:cubicBezTo>
                  <a:cubicBezTo>
                    <a:pt x="52" y="0"/>
                    <a:pt x="66" y="3"/>
                    <a:pt x="79" y="11"/>
                  </a:cubicBezTo>
                  <a:cubicBezTo>
                    <a:pt x="90" y="18"/>
                    <a:pt x="98" y="26"/>
                    <a:pt x="102" y="33"/>
                  </a:cubicBezTo>
                  <a:cubicBezTo>
                    <a:pt x="106" y="40"/>
                    <a:pt x="108" y="48"/>
                    <a:pt x="108" y="57"/>
                  </a:cubicBezTo>
                  <a:cubicBezTo>
                    <a:pt x="107" y="66"/>
                    <a:pt x="104" y="74"/>
                    <a:pt x="100" y="81"/>
                  </a:cubicBezTo>
                  <a:cubicBezTo>
                    <a:pt x="92" y="93"/>
                    <a:pt x="82" y="101"/>
                    <a:pt x="69" y="103"/>
                  </a:cubicBezTo>
                  <a:cubicBezTo>
                    <a:pt x="57" y="106"/>
                    <a:pt x="43" y="102"/>
                    <a:pt x="29" y="93"/>
                  </a:cubicBezTo>
                  <a:close/>
                  <a:moveTo>
                    <a:pt x="38" y="78"/>
                  </a:moveTo>
                  <a:lnTo>
                    <a:pt x="38" y="78"/>
                  </a:lnTo>
                  <a:cubicBezTo>
                    <a:pt x="49" y="85"/>
                    <a:pt x="59" y="88"/>
                    <a:pt x="68" y="86"/>
                  </a:cubicBezTo>
                  <a:cubicBezTo>
                    <a:pt x="76" y="85"/>
                    <a:pt x="83" y="81"/>
                    <a:pt x="88" y="74"/>
                  </a:cubicBezTo>
                  <a:cubicBezTo>
                    <a:pt x="92" y="66"/>
                    <a:pt x="93" y="59"/>
                    <a:pt x="91" y="50"/>
                  </a:cubicBezTo>
                  <a:cubicBezTo>
                    <a:pt x="88" y="42"/>
                    <a:pt x="82" y="34"/>
                    <a:pt x="70" y="27"/>
                  </a:cubicBezTo>
                  <a:cubicBezTo>
                    <a:pt x="60" y="20"/>
                    <a:pt x="50" y="17"/>
                    <a:pt x="41" y="19"/>
                  </a:cubicBezTo>
                  <a:cubicBezTo>
                    <a:pt x="33" y="20"/>
                    <a:pt x="26" y="24"/>
                    <a:pt x="22" y="31"/>
                  </a:cubicBezTo>
                  <a:cubicBezTo>
                    <a:pt x="17" y="39"/>
                    <a:pt x="16" y="46"/>
                    <a:pt x="18" y="55"/>
                  </a:cubicBezTo>
                  <a:cubicBezTo>
                    <a:pt x="21" y="63"/>
                    <a:pt x="27" y="71"/>
                    <a:pt x="38" y="7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1" name="Freeform 36">
              <a:extLst>
                <a:ext uri="{FF2B5EF4-FFF2-40B4-BE49-F238E27FC236}">
                  <a16:creationId xmlns:a16="http://schemas.microsoft.com/office/drawing/2014/main" id="{CFC0C06F-93D7-E181-3A6A-9B24C0E81656}"/>
                </a:ext>
              </a:extLst>
            </p:cNvPr>
            <p:cNvSpPr>
              <a:spLocks/>
            </p:cNvSpPr>
            <p:nvPr/>
          </p:nvSpPr>
          <p:spPr bwMode="auto">
            <a:xfrm>
              <a:off x="4143959" y="3953661"/>
              <a:ext cx="125413" cy="109538"/>
            </a:xfrm>
            <a:custGeom>
              <a:avLst/>
              <a:gdLst>
                <a:gd name="T0" fmla="*/ 83 w 131"/>
                <a:gd name="T1" fmla="*/ 116 h 116"/>
                <a:gd name="T2" fmla="*/ 83 w 131"/>
                <a:gd name="T3" fmla="*/ 116 h 116"/>
                <a:gd name="T4" fmla="*/ 0 w 131"/>
                <a:gd name="T5" fmla="*/ 57 h 116"/>
                <a:gd name="T6" fmla="*/ 9 w 131"/>
                <a:gd name="T7" fmla="*/ 45 h 116"/>
                <a:gd name="T8" fmla="*/ 20 w 131"/>
                <a:gd name="T9" fmla="*/ 53 h 116"/>
                <a:gd name="T10" fmla="*/ 25 w 131"/>
                <a:gd name="T11" fmla="*/ 17 h 116"/>
                <a:gd name="T12" fmla="*/ 38 w 131"/>
                <a:gd name="T13" fmla="*/ 5 h 116"/>
                <a:gd name="T14" fmla="*/ 52 w 131"/>
                <a:gd name="T15" fmla="*/ 0 h 116"/>
                <a:gd name="T16" fmla="*/ 65 w 131"/>
                <a:gd name="T17" fmla="*/ 3 h 116"/>
                <a:gd name="T18" fmla="*/ 80 w 131"/>
                <a:gd name="T19" fmla="*/ 12 h 116"/>
                <a:gd name="T20" fmla="*/ 131 w 131"/>
                <a:gd name="T21" fmla="*/ 48 h 116"/>
                <a:gd name="T22" fmla="*/ 121 w 131"/>
                <a:gd name="T23" fmla="*/ 63 h 116"/>
                <a:gd name="T24" fmla="*/ 70 w 131"/>
                <a:gd name="T25" fmla="*/ 27 h 116"/>
                <a:gd name="T26" fmla="*/ 56 w 131"/>
                <a:gd name="T27" fmla="*/ 19 h 116"/>
                <a:gd name="T28" fmla="*/ 45 w 131"/>
                <a:gd name="T29" fmla="*/ 20 h 116"/>
                <a:gd name="T30" fmla="*/ 36 w 131"/>
                <a:gd name="T31" fmla="*/ 28 h 116"/>
                <a:gd name="T32" fmla="*/ 30 w 131"/>
                <a:gd name="T33" fmla="*/ 48 h 116"/>
                <a:gd name="T34" fmla="*/ 47 w 131"/>
                <a:gd name="T35" fmla="*/ 70 h 116"/>
                <a:gd name="T36" fmla="*/ 93 w 131"/>
                <a:gd name="T37" fmla="*/ 102 h 116"/>
                <a:gd name="T38" fmla="*/ 83 w 131"/>
                <a:gd name="T3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16">
                  <a:moveTo>
                    <a:pt x="83" y="116"/>
                  </a:moveTo>
                  <a:lnTo>
                    <a:pt x="83" y="116"/>
                  </a:lnTo>
                  <a:lnTo>
                    <a:pt x="0" y="57"/>
                  </a:lnTo>
                  <a:lnTo>
                    <a:pt x="9" y="45"/>
                  </a:lnTo>
                  <a:lnTo>
                    <a:pt x="20" y="53"/>
                  </a:lnTo>
                  <a:cubicBezTo>
                    <a:pt x="16" y="40"/>
                    <a:pt x="17" y="28"/>
                    <a:pt x="25" y="17"/>
                  </a:cubicBezTo>
                  <a:cubicBezTo>
                    <a:pt x="29" y="12"/>
                    <a:pt x="33" y="8"/>
                    <a:pt x="38" y="5"/>
                  </a:cubicBezTo>
                  <a:cubicBezTo>
                    <a:pt x="43" y="2"/>
                    <a:pt x="47" y="0"/>
                    <a:pt x="52" y="0"/>
                  </a:cubicBezTo>
                  <a:cubicBezTo>
                    <a:pt x="56" y="0"/>
                    <a:pt x="61" y="1"/>
                    <a:pt x="65" y="3"/>
                  </a:cubicBezTo>
                  <a:cubicBezTo>
                    <a:pt x="68" y="5"/>
                    <a:pt x="73" y="8"/>
                    <a:pt x="80" y="12"/>
                  </a:cubicBezTo>
                  <a:lnTo>
                    <a:pt x="131" y="48"/>
                  </a:lnTo>
                  <a:lnTo>
                    <a:pt x="121" y="63"/>
                  </a:lnTo>
                  <a:lnTo>
                    <a:pt x="70" y="27"/>
                  </a:lnTo>
                  <a:cubicBezTo>
                    <a:pt x="64" y="23"/>
                    <a:pt x="60" y="20"/>
                    <a:pt x="56" y="19"/>
                  </a:cubicBezTo>
                  <a:cubicBezTo>
                    <a:pt x="52" y="18"/>
                    <a:pt x="49" y="19"/>
                    <a:pt x="45" y="20"/>
                  </a:cubicBezTo>
                  <a:cubicBezTo>
                    <a:pt x="41" y="22"/>
                    <a:pt x="38" y="25"/>
                    <a:pt x="36" y="28"/>
                  </a:cubicBezTo>
                  <a:cubicBezTo>
                    <a:pt x="31" y="34"/>
                    <a:pt x="30" y="41"/>
                    <a:pt x="30" y="48"/>
                  </a:cubicBezTo>
                  <a:cubicBezTo>
                    <a:pt x="31" y="55"/>
                    <a:pt x="37" y="62"/>
                    <a:pt x="47" y="70"/>
                  </a:cubicBezTo>
                  <a:lnTo>
                    <a:pt x="93" y="102"/>
                  </a:lnTo>
                  <a:lnTo>
                    <a:pt x="83"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2" name="Freeform 37">
              <a:extLst>
                <a:ext uri="{FF2B5EF4-FFF2-40B4-BE49-F238E27FC236}">
                  <a16:creationId xmlns:a16="http://schemas.microsoft.com/office/drawing/2014/main" id="{55267D0A-0CE8-C927-9E9B-7AED3548B919}"/>
                </a:ext>
              </a:extLst>
            </p:cNvPr>
            <p:cNvSpPr>
              <a:spLocks/>
            </p:cNvSpPr>
            <p:nvPr/>
          </p:nvSpPr>
          <p:spPr bwMode="auto">
            <a:xfrm>
              <a:off x="4213809" y="3874286"/>
              <a:ext cx="104775" cy="100013"/>
            </a:xfrm>
            <a:custGeom>
              <a:avLst/>
              <a:gdLst>
                <a:gd name="T0" fmla="*/ 45 w 109"/>
                <a:gd name="T1" fmla="*/ 97 h 104"/>
                <a:gd name="T2" fmla="*/ 45 w 109"/>
                <a:gd name="T3" fmla="*/ 97 h 104"/>
                <a:gd name="T4" fmla="*/ 53 w 109"/>
                <a:gd name="T5" fmla="*/ 82 h 104"/>
                <a:gd name="T6" fmla="*/ 70 w 109"/>
                <a:gd name="T7" fmla="*/ 85 h 104"/>
                <a:gd name="T8" fmla="*/ 86 w 109"/>
                <a:gd name="T9" fmla="*/ 74 h 104"/>
                <a:gd name="T10" fmla="*/ 93 w 109"/>
                <a:gd name="T11" fmla="*/ 57 h 104"/>
                <a:gd name="T12" fmla="*/ 87 w 109"/>
                <a:gd name="T13" fmla="*/ 45 h 104"/>
                <a:gd name="T14" fmla="*/ 77 w 109"/>
                <a:gd name="T15" fmla="*/ 44 h 104"/>
                <a:gd name="T16" fmla="*/ 61 w 109"/>
                <a:gd name="T17" fmla="*/ 54 h 104"/>
                <a:gd name="T18" fmla="*/ 39 w 109"/>
                <a:gd name="T19" fmla="*/ 70 h 104"/>
                <a:gd name="T20" fmla="*/ 24 w 109"/>
                <a:gd name="T21" fmla="*/ 73 h 104"/>
                <a:gd name="T22" fmla="*/ 11 w 109"/>
                <a:gd name="T23" fmla="*/ 68 h 104"/>
                <a:gd name="T24" fmla="*/ 3 w 109"/>
                <a:gd name="T25" fmla="*/ 57 h 104"/>
                <a:gd name="T26" fmla="*/ 0 w 109"/>
                <a:gd name="T27" fmla="*/ 45 h 104"/>
                <a:gd name="T28" fmla="*/ 3 w 109"/>
                <a:gd name="T29" fmla="*/ 33 h 104"/>
                <a:gd name="T30" fmla="*/ 11 w 109"/>
                <a:gd name="T31" fmla="*/ 20 h 104"/>
                <a:gd name="T32" fmla="*/ 26 w 109"/>
                <a:gd name="T33" fmla="*/ 5 h 104"/>
                <a:gd name="T34" fmla="*/ 42 w 109"/>
                <a:gd name="T35" fmla="*/ 0 h 104"/>
                <a:gd name="T36" fmla="*/ 58 w 109"/>
                <a:gd name="T37" fmla="*/ 5 h 104"/>
                <a:gd name="T38" fmla="*/ 50 w 109"/>
                <a:gd name="T39" fmla="*/ 20 h 104"/>
                <a:gd name="T40" fmla="*/ 36 w 109"/>
                <a:gd name="T41" fmla="*/ 18 h 104"/>
                <a:gd name="T42" fmla="*/ 23 w 109"/>
                <a:gd name="T43" fmla="*/ 28 h 104"/>
                <a:gd name="T44" fmla="*/ 15 w 109"/>
                <a:gd name="T45" fmla="*/ 43 h 104"/>
                <a:gd name="T46" fmla="*/ 20 w 109"/>
                <a:gd name="T47" fmla="*/ 53 h 104"/>
                <a:gd name="T48" fmla="*/ 26 w 109"/>
                <a:gd name="T49" fmla="*/ 55 h 104"/>
                <a:gd name="T50" fmla="*/ 33 w 109"/>
                <a:gd name="T51" fmla="*/ 53 h 104"/>
                <a:gd name="T52" fmla="*/ 46 w 109"/>
                <a:gd name="T53" fmla="*/ 43 h 104"/>
                <a:gd name="T54" fmla="*/ 68 w 109"/>
                <a:gd name="T55" fmla="*/ 28 h 104"/>
                <a:gd name="T56" fmla="*/ 83 w 109"/>
                <a:gd name="T57" fmla="*/ 24 h 104"/>
                <a:gd name="T58" fmla="*/ 97 w 109"/>
                <a:gd name="T59" fmla="*/ 30 h 104"/>
                <a:gd name="T60" fmla="*/ 107 w 109"/>
                <a:gd name="T61" fmla="*/ 44 h 104"/>
                <a:gd name="T62" fmla="*/ 107 w 109"/>
                <a:gd name="T63" fmla="*/ 63 h 104"/>
                <a:gd name="T64" fmla="*/ 97 w 109"/>
                <a:gd name="T65" fmla="*/ 83 h 104"/>
                <a:gd name="T66" fmla="*/ 72 w 109"/>
                <a:gd name="T67" fmla="*/ 102 h 104"/>
                <a:gd name="T68" fmla="*/ 45 w 109"/>
                <a:gd name="T69" fmla="*/ 9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04">
                  <a:moveTo>
                    <a:pt x="45" y="97"/>
                  </a:moveTo>
                  <a:lnTo>
                    <a:pt x="45" y="97"/>
                  </a:lnTo>
                  <a:lnTo>
                    <a:pt x="53" y="82"/>
                  </a:lnTo>
                  <a:cubicBezTo>
                    <a:pt x="59" y="85"/>
                    <a:pt x="65" y="86"/>
                    <a:pt x="70" y="85"/>
                  </a:cubicBezTo>
                  <a:cubicBezTo>
                    <a:pt x="76" y="84"/>
                    <a:pt x="81" y="80"/>
                    <a:pt x="86" y="74"/>
                  </a:cubicBezTo>
                  <a:cubicBezTo>
                    <a:pt x="91" y="68"/>
                    <a:pt x="93" y="62"/>
                    <a:pt x="93" y="57"/>
                  </a:cubicBezTo>
                  <a:cubicBezTo>
                    <a:pt x="93" y="52"/>
                    <a:pt x="91" y="48"/>
                    <a:pt x="87" y="45"/>
                  </a:cubicBezTo>
                  <a:cubicBezTo>
                    <a:pt x="84" y="43"/>
                    <a:pt x="81" y="43"/>
                    <a:pt x="77" y="44"/>
                  </a:cubicBezTo>
                  <a:cubicBezTo>
                    <a:pt x="74" y="45"/>
                    <a:pt x="69" y="48"/>
                    <a:pt x="61" y="54"/>
                  </a:cubicBezTo>
                  <a:cubicBezTo>
                    <a:pt x="51" y="62"/>
                    <a:pt x="44" y="68"/>
                    <a:pt x="39" y="70"/>
                  </a:cubicBezTo>
                  <a:cubicBezTo>
                    <a:pt x="34" y="73"/>
                    <a:pt x="29" y="74"/>
                    <a:pt x="24" y="73"/>
                  </a:cubicBezTo>
                  <a:cubicBezTo>
                    <a:pt x="19" y="72"/>
                    <a:pt x="15" y="71"/>
                    <a:pt x="11" y="68"/>
                  </a:cubicBezTo>
                  <a:cubicBezTo>
                    <a:pt x="7" y="65"/>
                    <a:pt x="5" y="61"/>
                    <a:pt x="3" y="57"/>
                  </a:cubicBezTo>
                  <a:cubicBezTo>
                    <a:pt x="1" y="53"/>
                    <a:pt x="0" y="49"/>
                    <a:pt x="0" y="45"/>
                  </a:cubicBezTo>
                  <a:cubicBezTo>
                    <a:pt x="1" y="41"/>
                    <a:pt x="1" y="37"/>
                    <a:pt x="3" y="33"/>
                  </a:cubicBezTo>
                  <a:cubicBezTo>
                    <a:pt x="5" y="28"/>
                    <a:pt x="7" y="24"/>
                    <a:pt x="11" y="20"/>
                  </a:cubicBezTo>
                  <a:cubicBezTo>
                    <a:pt x="16" y="14"/>
                    <a:pt x="21" y="9"/>
                    <a:pt x="26" y="5"/>
                  </a:cubicBezTo>
                  <a:cubicBezTo>
                    <a:pt x="32" y="2"/>
                    <a:pt x="37" y="0"/>
                    <a:pt x="42" y="0"/>
                  </a:cubicBezTo>
                  <a:cubicBezTo>
                    <a:pt x="47" y="0"/>
                    <a:pt x="52" y="2"/>
                    <a:pt x="58" y="5"/>
                  </a:cubicBezTo>
                  <a:lnTo>
                    <a:pt x="50" y="20"/>
                  </a:lnTo>
                  <a:cubicBezTo>
                    <a:pt x="45" y="18"/>
                    <a:pt x="40" y="17"/>
                    <a:pt x="36" y="18"/>
                  </a:cubicBezTo>
                  <a:cubicBezTo>
                    <a:pt x="31" y="19"/>
                    <a:pt x="27" y="22"/>
                    <a:pt x="23" y="28"/>
                  </a:cubicBezTo>
                  <a:cubicBezTo>
                    <a:pt x="18" y="34"/>
                    <a:pt x="15" y="39"/>
                    <a:pt x="15" y="43"/>
                  </a:cubicBezTo>
                  <a:cubicBezTo>
                    <a:pt x="15" y="48"/>
                    <a:pt x="17" y="51"/>
                    <a:pt x="20" y="53"/>
                  </a:cubicBezTo>
                  <a:cubicBezTo>
                    <a:pt x="21" y="55"/>
                    <a:pt x="23" y="55"/>
                    <a:pt x="26" y="55"/>
                  </a:cubicBezTo>
                  <a:cubicBezTo>
                    <a:pt x="28" y="55"/>
                    <a:pt x="31" y="54"/>
                    <a:pt x="33" y="53"/>
                  </a:cubicBezTo>
                  <a:cubicBezTo>
                    <a:pt x="35" y="52"/>
                    <a:pt x="39" y="49"/>
                    <a:pt x="46" y="43"/>
                  </a:cubicBezTo>
                  <a:cubicBezTo>
                    <a:pt x="56" y="36"/>
                    <a:pt x="64" y="31"/>
                    <a:pt x="68" y="28"/>
                  </a:cubicBezTo>
                  <a:cubicBezTo>
                    <a:pt x="73" y="25"/>
                    <a:pt x="78" y="24"/>
                    <a:pt x="83" y="24"/>
                  </a:cubicBezTo>
                  <a:cubicBezTo>
                    <a:pt x="87" y="25"/>
                    <a:pt x="92" y="27"/>
                    <a:pt x="97" y="30"/>
                  </a:cubicBezTo>
                  <a:cubicBezTo>
                    <a:pt x="101" y="34"/>
                    <a:pt x="105" y="38"/>
                    <a:pt x="107" y="44"/>
                  </a:cubicBezTo>
                  <a:cubicBezTo>
                    <a:pt x="109" y="50"/>
                    <a:pt x="109" y="56"/>
                    <a:pt x="107" y="63"/>
                  </a:cubicBezTo>
                  <a:cubicBezTo>
                    <a:pt x="105" y="70"/>
                    <a:pt x="102" y="76"/>
                    <a:pt x="97" y="83"/>
                  </a:cubicBezTo>
                  <a:cubicBezTo>
                    <a:pt x="89" y="93"/>
                    <a:pt x="81" y="99"/>
                    <a:pt x="72" y="102"/>
                  </a:cubicBezTo>
                  <a:cubicBezTo>
                    <a:pt x="63" y="104"/>
                    <a:pt x="54" y="102"/>
                    <a:pt x="45" y="9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3" name="Freeform 38">
              <a:extLst>
                <a:ext uri="{FF2B5EF4-FFF2-40B4-BE49-F238E27FC236}">
                  <a16:creationId xmlns:a16="http://schemas.microsoft.com/office/drawing/2014/main" id="{516DAA78-4C10-18B5-3B05-D0B250EF1881}"/>
                </a:ext>
              </a:extLst>
            </p:cNvPr>
            <p:cNvSpPr>
              <a:spLocks noEditPoints="1"/>
            </p:cNvSpPr>
            <p:nvPr/>
          </p:nvSpPr>
          <p:spPr bwMode="auto">
            <a:xfrm>
              <a:off x="4277309" y="3794911"/>
              <a:ext cx="103188" cy="101600"/>
            </a:xfrm>
            <a:custGeom>
              <a:avLst/>
              <a:gdLst>
                <a:gd name="T0" fmla="*/ 85 w 108"/>
                <a:gd name="T1" fmla="*/ 42 h 105"/>
                <a:gd name="T2" fmla="*/ 85 w 108"/>
                <a:gd name="T3" fmla="*/ 42 h 105"/>
                <a:gd name="T4" fmla="*/ 99 w 108"/>
                <a:gd name="T5" fmla="*/ 30 h 105"/>
                <a:gd name="T6" fmla="*/ 107 w 108"/>
                <a:gd name="T7" fmla="*/ 58 h 105"/>
                <a:gd name="T8" fmla="*/ 95 w 108"/>
                <a:gd name="T9" fmla="*/ 86 h 105"/>
                <a:gd name="T10" fmla="*/ 61 w 108"/>
                <a:gd name="T11" fmla="*/ 104 h 105"/>
                <a:gd name="T12" fmla="*/ 23 w 108"/>
                <a:gd name="T13" fmla="*/ 89 h 105"/>
                <a:gd name="T14" fmla="*/ 1 w 108"/>
                <a:gd name="T15" fmla="*/ 53 h 105"/>
                <a:gd name="T16" fmla="*/ 13 w 108"/>
                <a:gd name="T17" fmla="*/ 17 h 105"/>
                <a:gd name="T18" fmla="*/ 45 w 108"/>
                <a:gd name="T19" fmla="*/ 1 h 105"/>
                <a:gd name="T20" fmla="*/ 83 w 108"/>
                <a:gd name="T21" fmla="*/ 16 h 105"/>
                <a:gd name="T22" fmla="*/ 87 w 108"/>
                <a:gd name="T23" fmla="*/ 19 h 105"/>
                <a:gd name="T24" fmla="*/ 38 w 108"/>
                <a:gd name="T25" fmla="*/ 78 h 105"/>
                <a:gd name="T26" fmla="*/ 63 w 108"/>
                <a:gd name="T27" fmla="*/ 87 h 105"/>
                <a:gd name="T28" fmla="*/ 84 w 108"/>
                <a:gd name="T29" fmla="*/ 76 h 105"/>
                <a:gd name="T30" fmla="*/ 91 w 108"/>
                <a:gd name="T31" fmla="*/ 61 h 105"/>
                <a:gd name="T32" fmla="*/ 85 w 108"/>
                <a:gd name="T33" fmla="*/ 42 h 105"/>
                <a:gd name="T34" fmla="*/ 27 w 108"/>
                <a:gd name="T35" fmla="*/ 68 h 105"/>
                <a:gd name="T36" fmla="*/ 27 w 108"/>
                <a:gd name="T37" fmla="*/ 68 h 105"/>
                <a:gd name="T38" fmla="*/ 64 w 108"/>
                <a:gd name="T39" fmla="*/ 24 h 105"/>
                <a:gd name="T40" fmla="*/ 45 w 108"/>
                <a:gd name="T41" fmla="*/ 17 h 105"/>
                <a:gd name="T42" fmla="*/ 24 w 108"/>
                <a:gd name="T43" fmla="*/ 26 h 105"/>
                <a:gd name="T44" fmla="*/ 17 w 108"/>
                <a:gd name="T45" fmla="*/ 47 h 105"/>
                <a:gd name="T46" fmla="*/ 27 w 108"/>
                <a:gd name="T47" fmla="*/ 6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8" h="105">
                  <a:moveTo>
                    <a:pt x="85" y="42"/>
                  </a:moveTo>
                  <a:lnTo>
                    <a:pt x="85" y="42"/>
                  </a:lnTo>
                  <a:lnTo>
                    <a:pt x="99" y="30"/>
                  </a:lnTo>
                  <a:cubicBezTo>
                    <a:pt x="105" y="39"/>
                    <a:pt x="108" y="48"/>
                    <a:pt x="107" y="58"/>
                  </a:cubicBezTo>
                  <a:cubicBezTo>
                    <a:pt x="107" y="67"/>
                    <a:pt x="103" y="77"/>
                    <a:pt x="95" y="86"/>
                  </a:cubicBezTo>
                  <a:cubicBezTo>
                    <a:pt x="85" y="97"/>
                    <a:pt x="74" y="103"/>
                    <a:pt x="61" y="104"/>
                  </a:cubicBezTo>
                  <a:cubicBezTo>
                    <a:pt x="49" y="105"/>
                    <a:pt x="36" y="100"/>
                    <a:pt x="23" y="89"/>
                  </a:cubicBezTo>
                  <a:cubicBezTo>
                    <a:pt x="10" y="78"/>
                    <a:pt x="3" y="66"/>
                    <a:pt x="1" y="53"/>
                  </a:cubicBezTo>
                  <a:cubicBezTo>
                    <a:pt x="0" y="40"/>
                    <a:pt x="3" y="28"/>
                    <a:pt x="13" y="17"/>
                  </a:cubicBezTo>
                  <a:cubicBezTo>
                    <a:pt x="21" y="7"/>
                    <a:pt x="32" y="1"/>
                    <a:pt x="45" y="1"/>
                  </a:cubicBezTo>
                  <a:cubicBezTo>
                    <a:pt x="58" y="0"/>
                    <a:pt x="70" y="5"/>
                    <a:pt x="83" y="16"/>
                  </a:cubicBezTo>
                  <a:cubicBezTo>
                    <a:pt x="84" y="17"/>
                    <a:pt x="85" y="18"/>
                    <a:pt x="87" y="19"/>
                  </a:cubicBezTo>
                  <a:lnTo>
                    <a:pt x="38" y="78"/>
                  </a:lnTo>
                  <a:cubicBezTo>
                    <a:pt x="47" y="84"/>
                    <a:pt x="55" y="87"/>
                    <a:pt x="63" y="87"/>
                  </a:cubicBezTo>
                  <a:cubicBezTo>
                    <a:pt x="72" y="86"/>
                    <a:pt x="79" y="83"/>
                    <a:pt x="84" y="76"/>
                  </a:cubicBezTo>
                  <a:cubicBezTo>
                    <a:pt x="88" y="71"/>
                    <a:pt x="90" y="66"/>
                    <a:pt x="91" y="61"/>
                  </a:cubicBezTo>
                  <a:cubicBezTo>
                    <a:pt x="91" y="55"/>
                    <a:pt x="89" y="49"/>
                    <a:pt x="85" y="42"/>
                  </a:cubicBezTo>
                  <a:close/>
                  <a:moveTo>
                    <a:pt x="27" y="68"/>
                  </a:moveTo>
                  <a:lnTo>
                    <a:pt x="27" y="68"/>
                  </a:lnTo>
                  <a:lnTo>
                    <a:pt x="64" y="24"/>
                  </a:lnTo>
                  <a:cubicBezTo>
                    <a:pt x="57" y="19"/>
                    <a:pt x="51" y="17"/>
                    <a:pt x="45" y="17"/>
                  </a:cubicBezTo>
                  <a:cubicBezTo>
                    <a:pt x="36" y="16"/>
                    <a:pt x="29" y="20"/>
                    <a:pt x="24" y="26"/>
                  </a:cubicBezTo>
                  <a:cubicBezTo>
                    <a:pt x="18" y="33"/>
                    <a:pt x="16" y="39"/>
                    <a:pt x="17" y="47"/>
                  </a:cubicBezTo>
                  <a:cubicBezTo>
                    <a:pt x="17" y="55"/>
                    <a:pt x="21" y="61"/>
                    <a:pt x="27" y="6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4" name="Freeform 39">
              <a:extLst>
                <a:ext uri="{FF2B5EF4-FFF2-40B4-BE49-F238E27FC236}">
                  <a16:creationId xmlns:a16="http://schemas.microsoft.com/office/drawing/2014/main" id="{4B0BB47F-746F-C2FC-A2C9-F36114458997}"/>
                </a:ext>
              </a:extLst>
            </p:cNvPr>
            <p:cNvSpPr>
              <a:spLocks noEditPoints="1"/>
            </p:cNvSpPr>
            <p:nvPr/>
          </p:nvSpPr>
          <p:spPr bwMode="auto">
            <a:xfrm>
              <a:off x="4307472" y="3726649"/>
              <a:ext cx="111125" cy="101600"/>
            </a:xfrm>
            <a:custGeom>
              <a:avLst/>
              <a:gdLst>
                <a:gd name="T0" fmla="*/ 15 w 117"/>
                <a:gd name="T1" fmla="*/ 26 h 107"/>
                <a:gd name="T2" fmla="*/ 15 w 117"/>
                <a:gd name="T3" fmla="*/ 26 h 107"/>
                <a:gd name="T4" fmla="*/ 0 w 117"/>
                <a:gd name="T5" fmla="*/ 13 h 107"/>
                <a:gd name="T6" fmla="*/ 12 w 117"/>
                <a:gd name="T7" fmla="*/ 0 h 107"/>
                <a:gd name="T8" fmla="*/ 27 w 117"/>
                <a:gd name="T9" fmla="*/ 13 h 107"/>
                <a:gd name="T10" fmla="*/ 15 w 117"/>
                <a:gd name="T11" fmla="*/ 26 h 107"/>
                <a:gd name="T12" fmla="*/ 105 w 117"/>
                <a:gd name="T13" fmla="*/ 107 h 107"/>
                <a:gd name="T14" fmla="*/ 105 w 117"/>
                <a:gd name="T15" fmla="*/ 107 h 107"/>
                <a:gd name="T16" fmla="*/ 29 w 117"/>
                <a:gd name="T17" fmla="*/ 39 h 107"/>
                <a:gd name="T18" fmla="*/ 41 w 117"/>
                <a:gd name="T19" fmla="*/ 26 h 107"/>
                <a:gd name="T20" fmla="*/ 117 w 117"/>
                <a:gd name="T21" fmla="*/ 94 h 107"/>
                <a:gd name="T22" fmla="*/ 105 w 117"/>
                <a:gd name="T2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7" h="107">
                  <a:moveTo>
                    <a:pt x="15" y="26"/>
                  </a:moveTo>
                  <a:lnTo>
                    <a:pt x="15" y="26"/>
                  </a:lnTo>
                  <a:lnTo>
                    <a:pt x="0" y="13"/>
                  </a:lnTo>
                  <a:lnTo>
                    <a:pt x="12" y="0"/>
                  </a:lnTo>
                  <a:lnTo>
                    <a:pt x="27" y="13"/>
                  </a:lnTo>
                  <a:lnTo>
                    <a:pt x="15" y="26"/>
                  </a:lnTo>
                  <a:close/>
                  <a:moveTo>
                    <a:pt x="105" y="107"/>
                  </a:moveTo>
                  <a:lnTo>
                    <a:pt x="105" y="107"/>
                  </a:lnTo>
                  <a:lnTo>
                    <a:pt x="29" y="39"/>
                  </a:lnTo>
                  <a:lnTo>
                    <a:pt x="41" y="26"/>
                  </a:lnTo>
                  <a:lnTo>
                    <a:pt x="117" y="94"/>
                  </a:lnTo>
                  <a:lnTo>
                    <a:pt x="105" y="10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5" name="Freeform 40">
              <a:extLst>
                <a:ext uri="{FF2B5EF4-FFF2-40B4-BE49-F238E27FC236}">
                  <a16:creationId xmlns:a16="http://schemas.microsoft.com/office/drawing/2014/main" id="{4F571B31-5DDB-45CE-34EF-0A9098AB4A64}"/>
                </a:ext>
              </a:extLst>
            </p:cNvPr>
            <p:cNvSpPr>
              <a:spLocks/>
            </p:cNvSpPr>
            <p:nvPr/>
          </p:nvSpPr>
          <p:spPr bwMode="auto">
            <a:xfrm>
              <a:off x="4337634" y="3694899"/>
              <a:ext cx="109538" cy="103188"/>
            </a:xfrm>
            <a:custGeom>
              <a:avLst/>
              <a:gdLst>
                <a:gd name="T0" fmla="*/ 103 w 115"/>
                <a:gd name="T1" fmla="*/ 109 h 109"/>
                <a:gd name="T2" fmla="*/ 103 w 115"/>
                <a:gd name="T3" fmla="*/ 109 h 109"/>
                <a:gd name="T4" fmla="*/ 0 w 115"/>
                <a:gd name="T5" fmla="*/ 13 h 109"/>
                <a:gd name="T6" fmla="*/ 12 w 115"/>
                <a:gd name="T7" fmla="*/ 0 h 109"/>
                <a:gd name="T8" fmla="*/ 115 w 115"/>
                <a:gd name="T9" fmla="*/ 96 h 109"/>
                <a:gd name="T10" fmla="*/ 103 w 115"/>
                <a:gd name="T11" fmla="*/ 109 h 109"/>
              </a:gdLst>
              <a:ahLst/>
              <a:cxnLst>
                <a:cxn ang="0">
                  <a:pos x="T0" y="T1"/>
                </a:cxn>
                <a:cxn ang="0">
                  <a:pos x="T2" y="T3"/>
                </a:cxn>
                <a:cxn ang="0">
                  <a:pos x="T4" y="T5"/>
                </a:cxn>
                <a:cxn ang="0">
                  <a:pos x="T6" y="T7"/>
                </a:cxn>
                <a:cxn ang="0">
                  <a:pos x="T8" y="T9"/>
                </a:cxn>
                <a:cxn ang="0">
                  <a:pos x="T10" y="T11"/>
                </a:cxn>
              </a:cxnLst>
              <a:rect l="0" t="0" r="r" b="b"/>
              <a:pathLst>
                <a:path w="115" h="109">
                  <a:moveTo>
                    <a:pt x="103" y="109"/>
                  </a:moveTo>
                  <a:lnTo>
                    <a:pt x="103" y="109"/>
                  </a:lnTo>
                  <a:lnTo>
                    <a:pt x="0" y="13"/>
                  </a:lnTo>
                  <a:lnTo>
                    <a:pt x="12" y="0"/>
                  </a:lnTo>
                  <a:lnTo>
                    <a:pt x="115" y="96"/>
                  </a:lnTo>
                  <a:lnTo>
                    <a:pt x="103" y="10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6" name="Freeform 41">
              <a:extLst>
                <a:ext uri="{FF2B5EF4-FFF2-40B4-BE49-F238E27FC236}">
                  <a16:creationId xmlns:a16="http://schemas.microsoft.com/office/drawing/2014/main" id="{36B07206-2E6A-4241-32BC-CE0B240AD19E}"/>
                </a:ext>
              </a:extLst>
            </p:cNvPr>
            <p:cNvSpPr>
              <a:spLocks/>
            </p:cNvSpPr>
            <p:nvPr/>
          </p:nvSpPr>
          <p:spPr bwMode="auto">
            <a:xfrm>
              <a:off x="4431297" y="3617111"/>
              <a:ext cx="125413" cy="114300"/>
            </a:xfrm>
            <a:custGeom>
              <a:avLst/>
              <a:gdLst>
                <a:gd name="T0" fmla="*/ 71 w 131"/>
                <a:gd name="T1" fmla="*/ 121 h 121"/>
                <a:gd name="T2" fmla="*/ 71 w 131"/>
                <a:gd name="T3" fmla="*/ 121 h 121"/>
                <a:gd name="T4" fmla="*/ 0 w 131"/>
                <a:gd name="T5" fmla="*/ 47 h 121"/>
                <a:gd name="T6" fmla="*/ 11 w 131"/>
                <a:gd name="T7" fmla="*/ 36 h 121"/>
                <a:gd name="T8" fmla="*/ 21 w 131"/>
                <a:gd name="T9" fmla="*/ 47 h 121"/>
                <a:gd name="T10" fmla="*/ 33 w 131"/>
                <a:gd name="T11" fmla="*/ 12 h 121"/>
                <a:gd name="T12" fmla="*/ 48 w 131"/>
                <a:gd name="T13" fmla="*/ 3 h 121"/>
                <a:gd name="T14" fmla="*/ 62 w 131"/>
                <a:gd name="T15" fmla="*/ 1 h 121"/>
                <a:gd name="T16" fmla="*/ 75 w 131"/>
                <a:gd name="T17" fmla="*/ 6 h 121"/>
                <a:gd name="T18" fmla="*/ 87 w 131"/>
                <a:gd name="T19" fmla="*/ 18 h 121"/>
                <a:gd name="T20" fmla="*/ 131 w 131"/>
                <a:gd name="T21" fmla="*/ 63 h 121"/>
                <a:gd name="T22" fmla="*/ 118 w 131"/>
                <a:gd name="T23" fmla="*/ 75 h 121"/>
                <a:gd name="T24" fmla="*/ 75 w 131"/>
                <a:gd name="T25" fmla="*/ 30 h 121"/>
                <a:gd name="T26" fmla="*/ 63 w 131"/>
                <a:gd name="T27" fmla="*/ 20 h 121"/>
                <a:gd name="T28" fmla="*/ 52 w 131"/>
                <a:gd name="T29" fmla="*/ 19 h 121"/>
                <a:gd name="T30" fmla="*/ 41 w 131"/>
                <a:gd name="T31" fmla="*/ 25 h 121"/>
                <a:gd name="T32" fmla="*/ 32 w 131"/>
                <a:gd name="T33" fmla="*/ 44 h 121"/>
                <a:gd name="T34" fmla="*/ 45 w 131"/>
                <a:gd name="T35" fmla="*/ 68 h 121"/>
                <a:gd name="T36" fmla="*/ 83 w 131"/>
                <a:gd name="T37" fmla="*/ 109 h 121"/>
                <a:gd name="T38" fmla="*/ 71 w 131"/>
                <a:gd name="T39"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21">
                  <a:moveTo>
                    <a:pt x="71" y="121"/>
                  </a:moveTo>
                  <a:lnTo>
                    <a:pt x="71" y="121"/>
                  </a:lnTo>
                  <a:lnTo>
                    <a:pt x="0" y="47"/>
                  </a:lnTo>
                  <a:lnTo>
                    <a:pt x="11" y="36"/>
                  </a:lnTo>
                  <a:lnTo>
                    <a:pt x="21" y="47"/>
                  </a:lnTo>
                  <a:cubicBezTo>
                    <a:pt x="19" y="33"/>
                    <a:pt x="23" y="22"/>
                    <a:pt x="33" y="12"/>
                  </a:cubicBezTo>
                  <a:cubicBezTo>
                    <a:pt x="38" y="8"/>
                    <a:pt x="42" y="5"/>
                    <a:pt x="48" y="3"/>
                  </a:cubicBezTo>
                  <a:cubicBezTo>
                    <a:pt x="53" y="1"/>
                    <a:pt x="58" y="0"/>
                    <a:pt x="62" y="1"/>
                  </a:cubicBezTo>
                  <a:cubicBezTo>
                    <a:pt x="66" y="2"/>
                    <a:pt x="71" y="3"/>
                    <a:pt x="75" y="6"/>
                  </a:cubicBezTo>
                  <a:cubicBezTo>
                    <a:pt x="78" y="8"/>
                    <a:pt x="82" y="12"/>
                    <a:pt x="87" y="18"/>
                  </a:cubicBezTo>
                  <a:lnTo>
                    <a:pt x="131" y="63"/>
                  </a:lnTo>
                  <a:lnTo>
                    <a:pt x="118" y="75"/>
                  </a:lnTo>
                  <a:lnTo>
                    <a:pt x="75" y="30"/>
                  </a:lnTo>
                  <a:cubicBezTo>
                    <a:pt x="70" y="25"/>
                    <a:pt x="66" y="22"/>
                    <a:pt x="63" y="20"/>
                  </a:cubicBezTo>
                  <a:cubicBezTo>
                    <a:pt x="59" y="19"/>
                    <a:pt x="56" y="18"/>
                    <a:pt x="52" y="19"/>
                  </a:cubicBezTo>
                  <a:cubicBezTo>
                    <a:pt x="48" y="20"/>
                    <a:pt x="44" y="22"/>
                    <a:pt x="41" y="25"/>
                  </a:cubicBezTo>
                  <a:cubicBezTo>
                    <a:pt x="36" y="30"/>
                    <a:pt x="33" y="37"/>
                    <a:pt x="32" y="44"/>
                  </a:cubicBezTo>
                  <a:cubicBezTo>
                    <a:pt x="31" y="51"/>
                    <a:pt x="36" y="59"/>
                    <a:pt x="45" y="68"/>
                  </a:cubicBezTo>
                  <a:lnTo>
                    <a:pt x="83" y="109"/>
                  </a:lnTo>
                  <a:lnTo>
                    <a:pt x="71" y="12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7" name="Freeform 42">
              <a:extLst>
                <a:ext uri="{FF2B5EF4-FFF2-40B4-BE49-F238E27FC236}">
                  <a16:creationId xmlns:a16="http://schemas.microsoft.com/office/drawing/2014/main" id="{9F1AE25A-4C87-1A75-4868-2A9C82B921CE}"/>
                </a:ext>
              </a:extLst>
            </p:cNvPr>
            <p:cNvSpPr>
              <a:spLocks noEditPoints="1"/>
            </p:cNvSpPr>
            <p:nvPr/>
          </p:nvSpPr>
          <p:spPr bwMode="auto">
            <a:xfrm>
              <a:off x="4520197" y="3544086"/>
              <a:ext cx="117475" cy="111125"/>
            </a:xfrm>
            <a:custGeom>
              <a:avLst/>
              <a:gdLst>
                <a:gd name="T0" fmla="*/ 98 w 123"/>
                <a:gd name="T1" fmla="*/ 68 h 115"/>
                <a:gd name="T2" fmla="*/ 98 w 123"/>
                <a:gd name="T3" fmla="*/ 68 h 115"/>
                <a:gd name="T4" fmla="*/ 92 w 123"/>
                <a:gd name="T5" fmla="*/ 88 h 115"/>
                <a:gd name="T6" fmla="*/ 80 w 123"/>
                <a:gd name="T7" fmla="*/ 104 h 115"/>
                <a:gd name="T8" fmla="*/ 55 w 123"/>
                <a:gd name="T9" fmla="*/ 114 h 115"/>
                <a:gd name="T10" fmla="*/ 34 w 123"/>
                <a:gd name="T11" fmla="*/ 105 h 115"/>
                <a:gd name="T12" fmla="*/ 28 w 123"/>
                <a:gd name="T13" fmla="*/ 92 h 115"/>
                <a:gd name="T14" fmla="*/ 28 w 123"/>
                <a:gd name="T15" fmla="*/ 79 h 115"/>
                <a:gd name="T16" fmla="*/ 33 w 123"/>
                <a:gd name="T17" fmla="*/ 66 h 115"/>
                <a:gd name="T18" fmla="*/ 43 w 123"/>
                <a:gd name="T19" fmla="*/ 54 h 115"/>
                <a:gd name="T20" fmla="*/ 62 w 123"/>
                <a:gd name="T21" fmla="*/ 29 h 115"/>
                <a:gd name="T22" fmla="*/ 59 w 123"/>
                <a:gd name="T23" fmla="*/ 26 h 115"/>
                <a:gd name="T24" fmla="*/ 46 w 123"/>
                <a:gd name="T25" fmla="*/ 18 h 115"/>
                <a:gd name="T26" fmla="*/ 27 w 123"/>
                <a:gd name="T27" fmla="*/ 26 h 115"/>
                <a:gd name="T28" fmla="*/ 17 w 123"/>
                <a:gd name="T29" fmla="*/ 42 h 115"/>
                <a:gd name="T30" fmla="*/ 20 w 123"/>
                <a:gd name="T31" fmla="*/ 59 h 115"/>
                <a:gd name="T32" fmla="*/ 6 w 123"/>
                <a:gd name="T33" fmla="*/ 68 h 115"/>
                <a:gd name="T34" fmla="*/ 0 w 123"/>
                <a:gd name="T35" fmla="*/ 50 h 115"/>
                <a:gd name="T36" fmla="*/ 5 w 123"/>
                <a:gd name="T37" fmla="*/ 32 h 115"/>
                <a:gd name="T38" fmla="*/ 20 w 123"/>
                <a:gd name="T39" fmla="*/ 14 h 115"/>
                <a:gd name="T40" fmla="*/ 38 w 123"/>
                <a:gd name="T41" fmla="*/ 2 h 115"/>
                <a:gd name="T42" fmla="*/ 52 w 123"/>
                <a:gd name="T43" fmla="*/ 0 h 115"/>
                <a:gd name="T44" fmla="*/ 64 w 123"/>
                <a:gd name="T45" fmla="*/ 5 h 115"/>
                <a:gd name="T46" fmla="*/ 75 w 123"/>
                <a:gd name="T47" fmla="*/ 17 h 115"/>
                <a:gd name="T48" fmla="*/ 90 w 123"/>
                <a:gd name="T49" fmla="*/ 34 h 115"/>
                <a:gd name="T50" fmla="*/ 111 w 123"/>
                <a:gd name="T51" fmla="*/ 56 h 115"/>
                <a:gd name="T52" fmla="*/ 123 w 123"/>
                <a:gd name="T53" fmla="*/ 63 h 115"/>
                <a:gd name="T54" fmla="*/ 109 w 123"/>
                <a:gd name="T55" fmla="*/ 75 h 115"/>
                <a:gd name="T56" fmla="*/ 98 w 123"/>
                <a:gd name="T57" fmla="*/ 68 h 115"/>
                <a:gd name="T58" fmla="*/ 71 w 123"/>
                <a:gd name="T59" fmla="*/ 39 h 115"/>
                <a:gd name="T60" fmla="*/ 71 w 123"/>
                <a:gd name="T61" fmla="*/ 39 h 115"/>
                <a:gd name="T62" fmla="*/ 54 w 123"/>
                <a:gd name="T63" fmla="*/ 63 h 115"/>
                <a:gd name="T64" fmla="*/ 45 w 123"/>
                <a:gd name="T65" fmla="*/ 76 h 115"/>
                <a:gd name="T66" fmla="*/ 44 w 123"/>
                <a:gd name="T67" fmla="*/ 84 h 115"/>
                <a:gd name="T68" fmla="*/ 48 w 123"/>
                <a:gd name="T69" fmla="*/ 92 h 115"/>
                <a:gd name="T70" fmla="*/ 59 w 123"/>
                <a:gd name="T71" fmla="*/ 97 h 115"/>
                <a:gd name="T72" fmla="*/ 74 w 123"/>
                <a:gd name="T73" fmla="*/ 91 h 115"/>
                <a:gd name="T74" fmla="*/ 84 w 123"/>
                <a:gd name="T75" fmla="*/ 76 h 115"/>
                <a:gd name="T76" fmla="*/ 85 w 123"/>
                <a:gd name="T77" fmla="*/ 59 h 115"/>
                <a:gd name="T78" fmla="*/ 76 w 123"/>
                <a:gd name="T79" fmla="*/ 44 h 115"/>
                <a:gd name="T80" fmla="*/ 71 w 123"/>
                <a:gd name="T81" fmla="*/ 39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3" h="115">
                  <a:moveTo>
                    <a:pt x="98" y="68"/>
                  </a:moveTo>
                  <a:lnTo>
                    <a:pt x="98" y="68"/>
                  </a:lnTo>
                  <a:cubicBezTo>
                    <a:pt x="97" y="76"/>
                    <a:pt x="95" y="83"/>
                    <a:pt x="92" y="88"/>
                  </a:cubicBezTo>
                  <a:cubicBezTo>
                    <a:pt x="89" y="94"/>
                    <a:pt x="85" y="99"/>
                    <a:pt x="80" y="104"/>
                  </a:cubicBezTo>
                  <a:cubicBezTo>
                    <a:pt x="71" y="111"/>
                    <a:pt x="63" y="115"/>
                    <a:pt x="55" y="114"/>
                  </a:cubicBezTo>
                  <a:cubicBezTo>
                    <a:pt x="47" y="114"/>
                    <a:pt x="40" y="111"/>
                    <a:pt x="34" y="105"/>
                  </a:cubicBezTo>
                  <a:cubicBezTo>
                    <a:pt x="31" y="101"/>
                    <a:pt x="29" y="97"/>
                    <a:pt x="28" y="92"/>
                  </a:cubicBezTo>
                  <a:cubicBezTo>
                    <a:pt x="27" y="88"/>
                    <a:pt x="27" y="83"/>
                    <a:pt x="28" y="79"/>
                  </a:cubicBezTo>
                  <a:cubicBezTo>
                    <a:pt x="29" y="74"/>
                    <a:pt x="31" y="70"/>
                    <a:pt x="33" y="66"/>
                  </a:cubicBezTo>
                  <a:cubicBezTo>
                    <a:pt x="35" y="63"/>
                    <a:pt x="39" y="59"/>
                    <a:pt x="43" y="54"/>
                  </a:cubicBezTo>
                  <a:cubicBezTo>
                    <a:pt x="53" y="44"/>
                    <a:pt x="59" y="35"/>
                    <a:pt x="62" y="29"/>
                  </a:cubicBezTo>
                  <a:cubicBezTo>
                    <a:pt x="61" y="27"/>
                    <a:pt x="60" y="26"/>
                    <a:pt x="59" y="26"/>
                  </a:cubicBezTo>
                  <a:cubicBezTo>
                    <a:pt x="55" y="20"/>
                    <a:pt x="50" y="18"/>
                    <a:pt x="46" y="18"/>
                  </a:cubicBezTo>
                  <a:cubicBezTo>
                    <a:pt x="40" y="18"/>
                    <a:pt x="34" y="21"/>
                    <a:pt x="27" y="26"/>
                  </a:cubicBezTo>
                  <a:cubicBezTo>
                    <a:pt x="21" y="32"/>
                    <a:pt x="18" y="37"/>
                    <a:pt x="17" y="42"/>
                  </a:cubicBezTo>
                  <a:cubicBezTo>
                    <a:pt x="16" y="46"/>
                    <a:pt x="17" y="52"/>
                    <a:pt x="20" y="59"/>
                  </a:cubicBezTo>
                  <a:lnTo>
                    <a:pt x="6" y="68"/>
                  </a:lnTo>
                  <a:cubicBezTo>
                    <a:pt x="2" y="62"/>
                    <a:pt x="0" y="56"/>
                    <a:pt x="0" y="50"/>
                  </a:cubicBezTo>
                  <a:cubicBezTo>
                    <a:pt x="0" y="44"/>
                    <a:pt x="1" y="38"/>
                    <a:pt x="5" y="32"/>
                  </a:cubicBezTo>
                  <a:cubicBezTo>
                    <a:pt x="8" y="26"/>
                    <a:pt x="13" y="20"/>
                    <a:pt x="20" y="14"/>
                  </a:cubicBezTo>
                  <a:cubicBezTo>
                    <a:pt x="26" y="8"/>
                    <a:pt x="32" y="4"/>
                    <a:pt x="38" y="2"/>
                  </a:cubicBezTo>
                  <a:cubicBezTo>
                    <a:pt x="43" y="0"/>
                    <a:pt x="48" y="0"/>
                    <a:pt x="52" y="0"/>
                  </a:cubicBezTo>
                  <a:cubicBezTo>
                    <a:pt x="56" y="1"/>
                    <a:pt x="60" y="3"/>
                    <a:pt x="64" y="5"/>
                  </a:cubicBezTo>
                  <a:cubicBezTo>
                    <a:pt x="66" y="7"/>
                    <a:pt x="70" y="11"/>
                    <a:pt x="75" y="17"/>
                  </a:cubicBezTo>
                  <a:lnTo>
                    <a:pt x="90" y="34"/>
                  </a:lnTo>
                  <a:cubicBezTo>
                    <a:pt x="101" y="46"/>
                    <a:pt x="108" y="54"/>
                    <a:pt x="111" y="56"/>
                  </a:cubicBezTo>
                  <a:cubicBezTo>
                    <a:pt x="115" y="59"/>
                    <a:pt x="118" y="61"/>
                    <a:pt x="123" y="63"/>
                  </a:cubicBezTo>
                  <a:lnTo>
                    <a:pt x="109" y="75"/>
                  </a:lnTo>
                  <a:cubicBezTo>
                    <a:pt x="105" y="73"/>
                    <a:pt x="102" y="71"/>
                    <a:pt x="98" y="68"/>
                  </a:cubicBezTo>
                  <a:close/>
                  <a:moveTo>
                    <a:pt x="71" y="39"/>
                  </a:moveTo>
                  <a:lnTo>
                    <a:pt x="71" y="39"/>
                  </a:lnTo>
                  <a:cubicBezTo>
                    <a:pt x="68" y="46"/>
                    <a:pt x="63" y="53"/>
                    <a:pt x="54" y="63"/>
                  </a:cubicBezTo>
                  <a:cubicBezTo>
                    <a:pt x="50" y="69"/>
                    <a:pt x="47" y="73"/>
                    <a:pt x="45" y="76"/>
                  </a:cubicBezTo>
                  <a:cubicBezTo>
                    <a:pt x="44" y="79"/>
                    <a:pt x="44" y="81"/>
                    <a:pt x="44" y="84"/>
                  </a:cubicBezTo>
                  <a:cubicBezTo>
                    <a:pt x="44" y="87"/>
                    <a:pt x="46" y="90"/>
                    <a:pt x="48" y="92"/>
                  </a:cubicBezTo>
                  <a:cubicBezTo>
                    <a:pt x="51" y="96"/>
                    <a:pt x="55" y="97"/>
                    <a:pt x="59" y="97"/>
                  </a:cubicBezTo>
                  <a:cubicBezTo>
                    <a:pt x="64" y="97"/>
                    <a:pt x="69" y="95"/>
                    <a:pt x="74" y="91"/>
                  </a:cubicBezTo>
                  <a:cubicBezTo>
                    <a:pt x="79" y="86"/>
                    <a:pt x="82" y="81"/>
                    <a:pt x="84" y="76"/>
                  </a:cubicBezTo>
                  <a:cubicBezTo>
                    <a:pt x="86" y="70"/>
                    <a:pt x="86" y="64"/>
                    <a:pt x="85" y="59"/>
                  </a:cubicBezTo>
                  <a:cubicBezTo>
                    <a:pt x="84" y="55"/>
                    <a:pt x="81" y="50"/>
                    <a:pt x="76" y="44"/>
                  </a:cubicBezTo>
                  <a:lnTo>
                    <a:pt x="71" y="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8" name="Freeform 43">
              <a:extLst>
                <a:ext uri="{FF2B5EF4-FFF2-40B4-BE49-F238E27FC236}">
                  <a16:creationId xmlns:a16="http://schemas.microsoft.com/office/drawing/2014/main" id="{630BA158-509D-58D9-6E4E-C71CB9FF3CA1}"/>
                </a:ext>
              </a:extLst>
            </p:cNvPr>
            <p:cNvSpPr>
              <a:spLocks/>
            </p:cNvSpPr>
            <p:nvPr/>
          </p:nvSpPr>
          <p:spPr bwMode="auto">
            <a:xfrm>
              <a:off x="4577347" y="3478999"/>
              <a:ext cx="104775" cy="106363"/>
            </a:xfrm>
            <a:custGeom>
              <a:avLst/>
              <a:gdLst>
                <a:gd name="T0" fmla="*/ 98 w 109"/>
                <a:gd name="T1" fmla="*/ 83 h 111"/>
                <a:gd name="T2" fmla="*/ 98 w 109"/>
                <a:gd name="T3" fmla="*/ 83 h 111"/>
                <a:gd name="T4" fmla="*/ 109 w 109"/>
                <a:gd name="T5" fmla="*/ 93 h 111"/>
                <a:gd name="T6" fmla="*/ 100 w 109"/>
                <a:gd name="T7" fmla="*/ 103 h 111"/>
                <a:gd name="T8" fmla="*/ 87 w 109"/>
                <a:gd name="T9" fmla="*/ 110 h 111"/>
                <a:gd name="T10" fmla="*/ 76 w 109"/>
                <a:gd name="T11" fmla="*/ 108 h 111"/>
                <a:gd name="T12" fmla="*/ 62 w 109"/>
                <a:gd name="T13" fmla="*/ 94 h 111"/>
                <a:gd name="T14" fmla="*/ 24 w 109"/>
                <a:gd name="T15" fmla="*/ 49 h 111"/>
                <a:gd name="T16" fmla="*/ 14 w 109"/>
                <a:gd name="T17" fmla="*/ 57 h 111"/>
                <a:gd name="T18" fmla="*/ 6 w 109"/>
                <a:gd name="T19" fmla="*/ 46 h 111"/>
                <a:gd name="T20" fmla="*/ 16 w 109"/>
                <a:gd name="T21" fmla="*/ 38 h 111"/>
                <a:gd name="T22" fmla="*/ 0 w 109"/>
                <a:gd name="T23" fmla="*/ 19 h 111"/>
                <a:gd name="T24" fmla="*/ 6 w 109"/>
                <a:gd name="T25" fmla="*/ 0 h 111"/>
                <a:gd name="T26" fmla="*/ 29 w 109"/>
                <a:gd name="T27" fmla="*/ 27 h 111"/>
                <a:gd name="T28" fmla="*/ 43 w 109"/>
                <a:gd name="T29" fmla="*/ 16 h 111"/>
                <a:gd name="T30" fmla="*/ 51 w 109"/>
                <a:gd name="T31" fmla="*/ 27 h 111"/>
                <a:gd name="T32" fmla="*/ 38 w 109"/>
                <a:gd name="T33" fmla="*/ 38 h 111"/>
                <a:gd name="T34" fmla="*/ 76 w 109"/>
                <a:gd name="T35" fmla="*/ 84 h 111"/>
                <a:gd name="T36" fmla="*/ 82 w 109"/>
                <a:gd name="T37" fmla="*/ 91 h 111"/>
                <a:gd name="T38" fmla="*/ 87 w 109"/>
                <a:gd name="T39" fmla="*/ 91 h 111"/>
                <a:gd name="T40" fmla="*/ 92 w 109"/>
                <a:gd name="T41" fmla="*/ 89 h 111"/>
                <a:gd name="T42" fmla="*/ 98 w 109"/>
                <a:gd name="T4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9" h="111">
                  <a:moveTo>
                    <a:pt x="98" y="83"/>
                  </a:moveTo>
                  <a:lnTo>
                    <a:pt x="98" y="83"/>
                  </a:lnTo>
                  <a:lnTo>
                    <a:pt x="109" y="93"/>
                  </a:lnTo>
                  <a:cubicBezTo>
                    <a:pt x="106" y="97"/>
                    <a:pt x="103" y="100"/>
                    <a:pt x="100" y="103"/>
                  </a:cubicBezTo>
                  <a:cubicBezTo>
                    <a:pt x="95" y="107"/>
                    <a:pt x="91" y="109"/>
                    <a:pt x="87" y="110"/>
                  </a:cubicBezTo>
                  <a:cubicBezTo>
                    <a:pt x="83" y="111"/>
                    <a:pt x="79" y="110"/>
                    <a:pt x="76" y="108"/>
                  </a:cubicBezTo>
                  <a:cubicBezTo>
                    <a:pt x="73" y="107"/>
                    <a:pt x="68" y="102"/>
                    <a:pt x="62" y="94"/>
                  </a:cubicBezTo>
                  <a:lnTo>
                    <a:pt x="24" y="49"/>
                  </a:lnTo>
                  <a:lnTo>
                    <a:pt x="14" y="57"/>
                  </a:lnTo>
                  <a:lnTo>
                    <a:pt x="6" y="46"/>
                  </a:lnTo>
                  <a:lnTo>
                    <a:pt x="16" y="38"/>
                  </a:lnTo>
                  <a:lnTo>
                    <a:pt x="0" y="19"/>
                  </a:lnTo>
                  <a:lnTo>
                    <a:pt x="6" y="0"/>
                  </a:lnTo>
                  <a:lnTo>
                    <a:pt x="29" y="27"/>
                  </a:lnTo>
                  <a:lnTo>
                    <a:pt x="43" y="16"/>
                  </a:lnTo>
                  <a:lnTo>
                    <a:pt x="51" y="27"/>
                  </a:lnTo>
                  <a:lnTo>
                    <a:pt x="38" y="38"/>
                  </a:lnTo>
                  <a:lnTo>
                    <a:pt x="76" y="84"/>
                  </a:lnTo>
                  <a:cubicBezTo>
                    <a:pt x="79" y="88"/>
                    <a:pt x="81" y="90"/>
                    <a:pt x="82" y="91"/>
                  </a:cubicBezTo>
                  <a:cubicBezTo>
                    <a:pt x="84" y="91"/>
                    <a:pt x="85" y="92"/>
                    <a:pt x="87" y="91"/>
                  </a:cubicBezTo>
                  <a:cubicBezTo>
                    <a:pt x="88" y="91"/>
                    <a:pt x="90" y="90"/>
                    <a:pt x="92" y="89"/>
                  </a:cubicBezTo>
                  <a:cubicBezTo>
                    <a:pt x="94" y="87"/>
                    <a:pt x="95" y="86"/>
                    <a:pt x="98" y="8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9" name="Freeform 44">
              <a:extLst>
                <a:ext uri="{FF2B5EF4-FFF2-40B4-BE49-F238E27FC236}">
                  <a16:creationId xmlns:a16="http://schemas.microsoft.com/office/drawing/2014/main" id="{0301ED18-076F-3096-6EE3-520460C851F0}"/>
                </a:ext>
              </a:extLst>
            </p:cNvPr>
            <p:cNvSpPr>
              <a:spLocks noEditPoints="1"/>
            </p:cNvSpPr>
            <p:nvPr/>
          </p:nvSpPr>
          <p:spPr bwMode="auto">
            <a:xfrm>
              <a:off x="4609097" y="3444074"/>
              <a:ext cx="96838" cy="115888"/>
            </a:xfrm>
            <a:custGeom>
              <a:avLst/>
              <a:gdLst>
                <a:gd name="T0" fmla="*/ 12 w 101"/>
                <a:gd name="T1" fmla="*/ 27 h 122"/>
                <a:gd name="T2" fmla="*/ 12 w 101"/>
                <a:gd name="T3" fmla="*/ 27 h 122"/>
                <a:gd name="T4" fmla="*/ 0 w 101"/>
                <a:gd name="T5" fmla="*/ 11 h 122"/>
                <a:gd name="T6" fmla="*/ 14 w 101"/>
                <a:gd name="T7" fmla="*/ 0 h 122"/>
                <a:gd name="T8" fmla="*/ 26 w 101"/>
                <a:gd name="T9" fmla="*/ 16 h 122"/>
                <a:gd name="T10" fmla="*/ 12 w 101"/>
                <a:gd name="T11" fmla="*/ 27 h 122"/>
                <a:gd name="T12" fmla="*/ 87 w 101"/>
                <a:gd name="T13" fmla="*/ 122 h 122"/>
                <a:gd name="T14" fmla="*/ 87 w 101"/>
                <a:gd name="T15" fmla="*/ 122 h 122"/>
                <a:gd name="T16" fmla="*/ 24 w 101"/>
                <a:gd name="T17" fmla="*/ 42 h 122"/>
                <a:gd name="T18" fmla="*/ 38 w 101"/>
                <a:gd name="T19" fmla="*/ 31 h 122"/>
                <a:gd name="T20" fmla="*/ 101 w 101"/>
                <a:gd name="T21" fmla="*/ 111 h 122"/>
                <a:gd name="T22" fmla="*/ 87 w 101"/>
                <a:gd name="T2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1" h="122">
                  <a:moveTo>
                    <a:pt x="12" y="27"/>
                  </a:moveTo>
                  <a:lnTo>
                    <a:pt x="12" y="27"/>
                  </a:lnTo>
                  <a:lnTo>
                    <a:pt x="0" y="11"/>
                  </a:lnTo>
                  <a:lnTo>
                    <a:pt x="14" y="0"/>
                  </a:lnTo>
                  <a:lnTo>
                    <a:pt x="26" y="16"/>
                  </a:lnTo>
                  <a:lnTo>
                    <a:pt x="12" y="27"/>
                  </a:lnTo>
                  <a:close/>
                  <a:moveTo>
                    <a:pt x="87" y="122"/>
                  </a:moveTo>
                  <a:lnTo>
                    <a:pt x="87" y="122"/>
                  </a:lnTo>
                  <a:lnTo>
                    <a:pt x="24" y="42"/>
                  </a:lnTo>
                  <a:lnTo>
                    <a:pt x="38" y="31"/>
                  </a:lnTo>
                  <a:lnTo>
                    <a:pt x="101" y="111"/>
                  </a:lnTo>
                  <a:lnTo>
                    <a:pt x="87" y="1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0" name="Freeform 45">
              <a:extLst>
                <a:ext uri="{FF2B5EF4-FFF2-40B4-BE49-F238E27FC236}">
                  <a16:creationId xmlns:a16="http://schemas.microsoft.com/office/drawing/2014/main" id="{355F731E-8AAA-EADC-3635-1CFD9B61CF21}"/>
                </a:ext>
              </a:extLst>
            </p:cNvPr>
            <p:cNvSpPr>
              <a:spLocks noEditPoints="1"/>
            </p:cNvSpPr>
            <p:nvPr/>
          </p:nvSpPr>
          <p:spPr bwMode="auto">
            <a:xfrm>
              <a:off x="4675772" y="3420261"/>
              <a:ext cx="101600" cy="103188"/>
            </a:xfrm>
            <a:custGeom>
              <a:avLst/>
              <a:gdLst>
                <a:gd name="T0" fmla="*/ 15 w 106"/>
                <a:gd name="T1" fmla="*/ 83 h 109"/>
                <a:gd name="T2" fmla="*/ 15 w 106"/>
                <a:gd name="T3" fmla="*/ 83 h 109"/>
                <a:gd name="T4" fmla="*/ 3 w 106"/>
                <a:gd name="T5" fmla="*/ 40 h 109"/>
                <a:gd name="T6" fmla="*/ 22 w 106"/>
                <a:gd name="T7" fmla="*/ 12 h 109"/>
                <a:gd name="T8" fmla="*/ 58 w 106"/>
                <a:gd name="T9" fmla="*/ 2 h 109"/>
                <a:gd name="T10" fmla="*/ 91 w 106"/>
                <a:gd name="T11" fmla="*/ 25 h 109"/>
                <a:gd name="T12" fmla="*/ 105 w 106"/>
                <a:gd name="T13" fmla="*/ 54 h 109"/>
                <a:gd name="T14" fmla="*/ 102 w 106"/>
                <a:gd name="T15" fmla="*/ 78 h 109"/>
                <a:gd name="T16" fmla="*/ 86 w 106"/>
                <a:gd name="T17" fmla="*/ 98 h 109"/>
                <a:gd name="T18" fmla="*/ 49 w 106"/>
                <a:gd name="T19" fmla="*/ 107 h 109"/>
                <a:gd name="T20" fmla="*/ 15 w 106"/>
                <a:gd name="T21" fmla="*/ 83 h 109"/>
                <a:gd name="T22" fmla="*/ 30 w 106"/>
                <a:gd name="T23" fmla="*/ 73 h 109"/>
                <a:gd name="T24" fmla="*/ 30 w 106"/>
                <a:gd name="T25" fmla="*/ 73 h 109"/>
                <a:gd name="T26" fmla="*/ 54 w 106"/>
                <a:gd name="T27" fmla="*/ 91 h 109"/>
                <a:gd name="T28" fmla="*/ 77 w 106"/>
                <a:gd name="T29" fmla="*/ 86 h 109"/>
                <a:gd name="T30" fmla="*/ 89 w 106"/>
                <a:gd name="T31" fmla="*/ 66 h 109"/>
                <a:gd name="T32" fmla="*/ 78 w 106"/>
                <a:gd name="T33" fmla="*/ 36 h 109"/>
                <a:gd name="T34" fmla="*/ 54 w 106"/>
                <a:gd name="T35" fmla="*/ 18 h 109"/>
                <a:gd name="T36" fmla="*/ 31 w 106"/>
                <a:gd name="T37" fmla="*/ 23 h 109"/>
                <a:gd name="T38" fmla="*/ 19 w 106"/>
                <a:gd name="T39" fmla="*/ 44 h 109"/>
                <a:gd name="T40" fmla="*/ 30 w 106"/>
                <a:gd name="T41" fmla="*/ 7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9">
                  <a:moveTo>
                    <a:pt x="15" y="83"/>
                  </a:moveTo>
                  <a:lnTo>
                    <a:pt x="15" y="83"/>
                  </a:lnTo>
                  <a:cubicBezTo>
                    <a:pt x="4" y="68"/>
                    <a:pt x="0" y="53"/>
                    <a:pt x="3" y="40"/>
                  </a:cubicBezTo>
                  <a:cubicBezTo>
                    <a:pt x="6" y="29"/>
                    <a:pt x="12" y="19"/>
                    <a:pt x="22" y="12"/>
                  </a:cubicBezTo>
                  <a:cubicBezTo>
                    <a:pt x="33" y="3"/>
                    <a:pt x="45" y="0"/>
                    <a:pt x="58" y="2"/>
                  </a:cubicBezTo>
                  <a:cubicBezTo>
                    <a:pt x="71" y="4"/>
                    <a:pt x="82" y="12"/>
                    <a:pt x="91" y="25"/>
                  </a:cubicBezTo>
                  <a:cubicBezTo>
                    <a:pt x="99" y="36"/>
                    <a:pt x="104" y="45"/>
                    <a:pt x="105" y="54"/>
                  </a:cubicBezTo>
                  <a:cubicBezTo>
                    <a:pt x="106" y="62"/>
                    <a:pt x="105" y="70"/>
                    <a:pt x="102" y="78"/>
                  </a:cubicBezTo>
                  <a:cubicBezTo>
                    <a:pt x="98" y="86"/>
                    <a:pt x="93" y="92"/>
                    <a:pt x="86" y="98"/>
                  </a:cubicBezTo>
                  <a:cubicBezTo>
                    <a:pt x="74" y="106"/>
                    <a:pt x="62" y="109"/>
                    <a:pt x="49" y="107"/>
                  </a:cubicBezTo>
                  <a:cubicBezTo>
                    <a:pt x="37" y="105"/>
                    <a:pt x="25" y="97"/>
                    <a:pt x="15" y="83"/>
                  </a:cubicBezTo>
                  <a:close/>
                  <a:moveTo>
                    <a:pt x="30" y="73"/>
                  </a:moveTo>
                  <a:lnTo>
                    <a:pt x="30" y="73"/>
                  </a:lnTo>
                  <a:cubicBezTo>
                    <a:pt x="37" y="83"/>
                    <a:pt x="45" y="89"/>
                    <a:pt x="54" y="91"/>
                  </a:cubicBezTo>
                  <a:cubicBezTo>
                    <a:pt x="62" y="93"/>
                    <a:pt x="70" y="91"/>
                    <a:pt x="77" y="86"/>
                  </a:cubicBezTo>
                  <a:cubicBezTo>
                    <a:pt x="84" y="81"/>
                    <a:pt x="88" y="74"/>
                    <a:pt x="89" y="66"/>
                  </a:cubicBezTo>
                  <a:cubicBezTo>
                    <a:pt x="89" y="57"/>
                    <a:pt x="86" y="47"/>
                    <a:pt x="78" y="36"/>
                  </a:cubicBezTo>
                  <a:cubicBezTo>
                    <a:pt x="70" y="26"/>
                    <a:pt x="62" y="20"/>
                    <a:pt x="54" y="18"/>
                  </a:cubicBezTo>
                  <a:cubicBezTo>
                    <a:pt x="45" y="17"/>
                    <a:pt x="37" y="18"/>
                    <a:pt x="31" y="23"/>
                  </a:cubicBezTo>
                  <a:cubicBezTo>
                    <a:pt x="24" y="28"/>
                    <a:pt x="20" y="35"/>
                    <a:pt x="19" y="44"/>
                  </a:cubicBezTo>
                  <a:cubicBezTo>
                    <a:pt x="18" y="52"/>
                    <a:pt x="22" y="62"/>
                    <a:pt x="30" y="7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1" name="Freeform 46">
              <a:extLst>
                <a:ext uri="{FF2B5EF4-FFF2-40B4-BE49-F238E27FC236}">
                  <a16:creationId xmlns:a16="http://schemas.microsoft.com/office/drawing/2014/main" id="{81A1C21D-8643-233A-CA51-2503C91A0E6A}"/>
                </a:ext>
              </a:extLst>
            </p:cNvPr>
            <p:cNvSpPr>
              <a:spLocks/>
            </p:cNvSpPr>
            <p:nvPr/>
          </p:nvSpPr>
          <p:spPr bwMode="auto">
            <a:xfrm>
              <a:off x="4753559" y="3358349"/>
              <a:ext cx="119063" cy="115888"/>
            </a:xfrm>
            <a:custGeom>
              <a:avLst/>
              <a:gdLst>
                <a:gd name="T0" fmla="*/ 57 w 126"/>
                <a:gd name="T1" fmla="*/ 122 h 122"/>
                <a:gd name="T2" fmla="*/ 57 w 126"/>
                <a:gd name="T3" fmla="*/ 122 h 122"/>
                <a:gd name="T4" fmla="*/ 0 w 126"/>
                <a:gd name="T5" fmla="*/ 37 h 122"/>
                <a:gd name="T6" fmla="*/ 13 w 126"/>
                <a:gd name="T7" fmla="*/ 28 h 122"/>
                <a:gd name="T8" fmla="*/ 21 w 126"/>
                <a:gd name="T9" fmla="*/ 40 h 122"/>
                <a:gd name="T10" fmla="*/ 39 w 126"/>
                <a:gd name="T11" fmla="*/ 8 h 122"/>
                <a:gd name="T12" fmla="*/ 55 w 126"/>
                <a:gd name="T13" fmla="*/ 1 h 122"/>
                <a:gd name="T14" fmla="*/ 69 w 126"/>
                <a:gd name="T15" fmla="*/ 2 h 122"/>
                <a:gd name="T16" fmla="*/ 81 w 126"/>
                <a:gd name="T17" fmla="*/ 10 h 122"/>
                <a:gd name="T18" fmla="*/ 91 w 126"/>
                <a:gd name="T19" fmla="*/ 23 h 122"/>
                <a:gd name="T20" fmla="*/ 126 w 126"/>
                <a:gd name="T21" fmla="*/ 76 h 122"/>
                <a:gd name="T22" fmla="*/ 112 w 126"/>
                <a:gd name="T23" fmla="*/ 85 h 122"/>
                <a:gd name="T24" fmla="*/ 77 w 126"/>
                <a:gd name="T25" fmla="*/ 34 h 122"/>
                <a:gd name="T26" fmla="*/ 66 w 126"/>
                <a:gd name="T27" fmla="*/ 21 h 122"/>
                <a:gd name="T28" fmla="*/ 56 w 126"/>
                <a:gd name="T29" fmla="*/ 19 h 122"/>
                <a:gd name="T30" fmla="*/ 44 w 126"/>
                <a:gd name="T31" fmla="*/ 23 h 122"/>
                <a:gd name="T32" fmla="*/ 32 w 126"/>
                <a:gd name="T33" fmla="*/ 39 h 122"/>
                <a:gd name="T34" fmla="*/ 40 w 126"/>
                <a:gd name="T35" fmla="*/ 66 h 122"/>
                <a:gd name="T36" fmla="*/ 71 w 126"/>
                <a:gd name="T37" fmla="*/ 112 h 122"/>
                <a:gd name="T38" fmla="*/ 57 w 126"/>
                <a:gd name="T39"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6" h="122">
                  <a:moveTo>
                    <a:pt x="57" y="122"/>
                  </a:moveTo>
                  <a:lnTo>
                    <a:pt x="57" y="122"/>
                  </a:lnTo>
                  <a:lnTo>
                    <a:pt x="0" y="37"/>
                  </a:lnTo>
                  <a:lnTo>
                    <a:pt x="13" y="28"/>
                  </a:lnTo>
                  <a:lnTo>
                    <a:pt x="21" y="40"/>
                  </a:lnTo>
                  <a:cubicBezTo>
                    <a:pt x="21" y="27"/>
                    <a:pt x="27" y="16"/>
                    <a:pt x="39" y="8"/>
                  </a:cubicBezTo>
                  <a:cubicBezTo>
                    <a:pt x="44" y="5"/>
                    <a:pt x="49" y="2"/>
                    <a:pt x="55" y="1"/>
                  </a:cubicBezTo>
                  <a:cubicBezTo>
                    <a:pt x="60" y="0"/>
                    <a:pt x="65" y="1"/>
                    <a:pt x="69" y="2"/>
                  </a:cubicBezTo>
                  <a:cubicBezTo>
                    <a:pt x="73" y="4"/>
                    <a:pt x="77" y="6"/>
                    <a:pt x="81" y="10"/>
                  </a:cubicBezTo>
                  <a:cubicBezTo>
                    <a:pt x="83" y="12"/>
                    <a:pt x="86" y="17"/>
                    <a:pt x="91" y="23"/>
                  </a:cubicBezTo>
                  <a:lnTo>
                    <a:pt x="126" y="76"/>
                  </a:lnTo>
                  <a:lnTo>
                    <a:pt x="112" y="85"/>
                  </a:lnTo>
                  <a:lnTo>
                    <a:pt x="77" y="34"/>
                  </a:lnTo>
                  <a:cubicBezTo>
                    <a:pt x="73" y="28"/>
                    <a:pt x="70" y="24"/>
                    <a:pt x="66" y="21"/>
                  </a:cubicBezTo>
                  <a:cubicBezTo>
                    <a:pt x="63" y="19"/>
                    <a:pt x="60" y="18"/>
                    <a:pt x="56" y="19"/>
                  </a:cubicBezTo>
                  <a:cubicBezTo>
                    <a:pt x="52" y="19"/>
                    <a:pt x="48" y="20"/>
                    <a:pt x="44" y="23"/>
                  </a:cubicBezTo>
                  <a:cubicBezTo>
                    <a:pt x="38" y="27"/>
                    <a:pt x="34" y="32"/>
                    <a:pt x="32" y="39"/>
                  </a:cubicBezTo>
                  <a:cubicBezTo>
                    <a:pt x="30" y="46"/>
                    <a:pt x="33" y="55"/>
                    <a:pt x="40" y="66"/>
                  </a:cubicBezTo>
                  <a:lnTo>
                    <a:pt x="71" y="112"/>
                  </a:lnTo>
                  <a:lnTo>
                    <a:pt x="57" y="12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47">
              <a:extLst>
                <a:ext uri="{FF2B5EF4-FFF2-40B4-BE49-F238E27FC236}">
                  <a16:creationId xmlns:a16="http://schemas.microsoft.com/office/drawing/2014/main" id="{490826BA-7CE3-609C-6481-36A5071C1EAD}"/>
                </a:ext>
              </a:extLst>
            </p:cNvPr>
            <p:cNvSpPr>
              <a:spLocks noEditPoints="1"/>
            </p:cNvSpPr>
            <p:nvPr/>
          </p:nvSpPr>
          <p:spPr bwMode="auto">
            <a:xfrm>
              <a:off x="4851984" y="3301199"/>
              <a:ext cx="114300" cy="111125"/>
            </a:xfrm>
            <a:custGeom>
              <a:avLst/>
              <a:gdLst>
                <a:gd name="T0" fmla="*/ 95 w 120"/>
                <a:gd name="T1" fmla="*/ 76 h 116"/>
                <a:gd name="T2" fmla="*/ 95 w 120"/>
                <a:gd name="T3" fmla="*/ 76 h 116"/>
                <a:gd name="T4" fmla="*/ 85 w 120"/>
                <a:gd name="T5" fmla="*/ 95 h 116"/>
                <a:gd name="T6" fmla="*/ 70 w 120"/>
                <a:gd name="T7" fmla="*/ 108 h 116"/>
                <a:gd name="T8" fmla="*/ 44 w 120"/>
                <a:gd name="T9" fmla="*/ 114 h 116"/>
                <a:gd name="T10" fmla="*/ 25 w 120"/>
                <a:gd name="T11" fmla="*/ 101 h 116"/>
                <a:gd name="T12" fmla="*/ 21 w 120"/>
                <a:gd name="T13" fmla="*/ 87 h 116"/>
                <a:gd name="T14" fmla="*/ 23 w 120"/>
                <a:gd name="T15" fmla="*/ 74 h 116"/>
                <a:gd name="T16" fmla="*/ 31 w 120"/>
                <a:gd name="T17" fmla="*/ 63 h 116"/>
                <a:gd name="T18" fmla="*/ 43 w 120"/>
                <a:gd name="T19" fmla="*/ 53 h 116"/>
                <a:gd name="T20" fmla="*/ 66 w 120"/>
                <a:gd name="T21" fmla="*/ 32 h 116"/>
                <a:gd name="T22" fmla="*/ 64 w 120"/>
                <a:gd name="T23" fmla="*/ 28 h 116"/>
                <a:gd name="T24" fmla="*/ 52 w 120"/>
                <a:gd name="T25" fmla="*/ 18 h 116"/>
                <a:gd name="T26" fmla="*/ 32 w 120"/>
                <a:gd name="T27" fmla="*/ 23 h 116"/>
                <a:gd name="T28" fmla="*/ 19 w 120"/>
                <a:gd name="T29" fmla="*/ 36 h 116"/>
                <a:gd name="T30" fmla="*/ 19 w 120"/>
                <a:gd name="T31" fmla="*/ 53 h 116"/>
                <a:gd name="T32" fmla="*/ 4 w 120"/>
                <a:gd name="T33" fmla="*/ 60 h 116"/>
                <a:gd name="T34" fmla="*/ 1 w 120"/>
                <a:gd name="T35" fmla="*/ 41 h 116"/>
                <a:gd name="T36" fmla="*/ 9 w 120"/>
                <a:gd name="T37" fmla="*/ 24 h 116"/>
                <a:gd name="T38" fmla="*/ 27 w 120"/>
                <a:gd name="T39" fmla="*/ 9 h 116"/>
                <a:gd name="T40" fmla="*/ 47 w 120"/>
                <a:gd name="T41" fmla="*/ 1 h 116"/>
                <a:gd name="T42" fmla="*/ 61 w 120"/>
                <a:gd name="T43" fmla="*/ 1 h 116"/>
                <a:gd name="T44" fmla="*/ 72 w 120"/>
                <a:gd name="T45" fmla="*/ 8 h 116"/>
                <a:gd name="T46" fmla="*/ 81 w 120"/>
                <a:gd name="T47" fmla="*/ 22 h 116"/>
                <a:gd name="T48" fmla="*/ 93 w 120"/>
                <a:gd name="T49" fmla="*/ 41 h 116"/>
                <a:gd name="T50" fmla="*/ 109 w 120"/>
                <a:gd name="T51" fmla="*/ 67 h 116"/>
                <a:gd name="T52" fmla="*/ 120 w 120"/>
                <a:gd name="T53" fmla="*/ 75 h 116"/>
                <a:gd name="T54" fmla="*/ 104 w 120"/>
                <a:gd name="T55" fmla="*/ 85 h 116"/>
                <a:gd name="T56" fmla="*/ 95 w 120"/>
                <a:gd name="T57" fmla="*/ 76 h 116"/>
                <a:gd name="T58" fmla="*/ 73 w 120"/>
                <a:gd name="T59" fmla="*/ 43 h 116"/>
                <a:gd name="T60" fmla="*/ 73 w 120"/>
                <a:gd name="T61" fmla="*/ 43 h 116"/>
                <a:gd name="T62" fmla="*/ 53 w 120"/>
                <a:gd name="T63" fmla="*/ 64 h 116"/>
                <a:gd name="T64" fmla="*/ 41 w 120"/>
                <a:gd name="T65" fmla="*/ 74 h 116"/>
                <a:gd name="T66" fmla="*/ 38 w 120"/>
                <a:gd name="T67" fmla="*/ 83 h 116"/>
                <a:gd name="T68" fmla="*/ 41 w 120"/>
                <a:gd name="T69" fmla="*/ 91 h 116"/>
                <a:gd name="T70" fmla="*/ 51 w 120"/>
                <a:gd name="T71" fmla="*/ 98 h 116"/>
                <a:gd name="T72" fmla="*/ 67 w 120"/>
                <a:gd name="T73" fmla="*/ 94 h 116"/>
                <a:gd name="T74" fmla="*/ 80 w 120"/>
                <a:gd name="T75" fmla="*/ 81 h 116"/>
                <a:gd name="T76" fmla="*/ 83 w 120"/>
                <a:gd name="T77" fmla="*/ 65 h 116"/>
                <a:gd name="T78" fmla="*/ 77 w 120"/>
                <a:gd name="T79" fmla="*/ 49 h 116"/>
                <a:gd name="T80" fmla="*/ 73 w 120"/>
                <a:gd name="T81" fmla="*/ 4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6">
                  <a:moveTo>
                    <a:pt x="95" y="76"/>
                  </a:moveTo>
                  <a:lnTo>
                    <a:pt x="95" y="76"/>
                  </a:lnTo>
                  <a:cubicBezTo>
                    <a:pt x="92" y="84"/>
                    <a:pt x="89" y="90"/>
                    <a:pt x="85" y="95"/>
                  </a:cubicBezTo>
                  <a:cubicBezTo>
                    <a:pt x="81" y="100"/>
                    <a:pt x="76" y="104"/>
                    <a:pt x="70" y="108"/>
                  </a:cubicBezTo>
                  <a:cubicBezTo>
                    <a:pt x="61" y="114"/>
                    <a:pt x="52" y="116"/>
                    <a:pt x="44" y="114"/>
                  </a:cubicBezTo>
                  <a:cubicBezTo>
                    <a:pt x="36" y="113"/>
                    <a:pt x="30" y="108"/>
                    <a:pt x="25" y="101"/>
                  </a:cubicBezTo>
                  <a:cubicBezTo>
                    <a:pt x="23" y="97"/>
                    <a:pt x="21" y="92"/>
                    <a:pt x="21" y="87"/>
                  </a:cubicBezTo>
                  <a:cubicBezTo>
                    <a:pt x="21" y="83"/>
                    <a:pt x="22" y="78"/>
                    <a:pt x="23" y="74"/>
                  </a:cubicBezTo>
                  <a:cubicBezTo>
                    <a:pt x="25" y="70"/>
                    <a:pt x="28" y="66"/>
                    <a:pt x="31" y="63"/>
                  </a:cubicBezTo>
                  <a:cubicBezTo>
                    <a:pt x="34" y="60"/>
                    <a:pt x="38" y="57"/>
                    <a:pt x="43" y="53"/>
                  </a:cubicBezTo>
                  <a:cubicBezTo>
                    <a:pt x="54" y="44"/>
                    <a:pt x="62" y="37"/>
                    <a:pt x="66" y="32"/>
                  </a:cubicBezTo>
                  <a:cubicBezTo>
                    <a:pt x="65" y="30"/>
                    <a:pt x="64" y="28"/>
                    <a:pt x="64" y="28"/>
                  </a:cubicBezTo>
                  <a:cubicBezTo>
                    <a:pt x="60" y="22"/>
                    <a:pt x="56" y="18"/>
                    <a:pt x="52" y="18"/>
                  </a:cubicBezTo>
                  <a:cubicBezTo>
                    <a:pt x="46" y="16"/>
                    <a:pt x="40" y="18"/>
                    <a:pt x="32" y="23"/>
                  </a:cubicBezTo>
                  <a:cubicBezTo>
                    <a:pt x="25" y="27"/>
                    <a:pt x="21" y="31"/>
                    <a:pt x="19" y="36"/>
                  </a:cubicBezTo>
                  <a:cubicBezTo>
                    <a:pt x="17" y="40"/>
                    <a:pt x="17" y="46"/>
                    <a:pt x="19" y="53"/>
                  </a:cubicBezTo>
                  <a:lnTo>
                    <a:pt x="4" y="60"/>
                  </a:lnTo>
                  <a:cubicBezTo>
                    <a:pt x="1" y="53"/>
                    <a:pt x="0" y="47"/>
                    <a:pt x="1" y="41"/>
                  </a:cubicBezTo>
                  <a:cubicBezTo>
                    <a:pt x="2" y="35"/>
                    <a:pt x="4" y="30"/>
                    <a:pt x="9" y="24"/>
                  </a:cubicBezTo>
                  <a:cubicBezTo>
                    <a:pt x="13" y="19"/>
                    <a:pt x="19" y="14"/>
                    <a:pt x="27" y="9"/>
                  </a:cubicBezTo>
                  <a:cubicBezTo>
                    <a:pt x="34" y="5"/>
                    <a:pt x="41" y="2"/>
                    <a:pt x="47" y="1"/>
                  </a:cubicBezTo>
                  <a:cubicBezTo>
                    <a:pt x="52" y="0"/>
                    <a:pt x="57" y="0"/>
                    <a:pt x="61" y="1"/>
                  </a:cubicBezTo>
                  <a:cubicBezTo>
                    <a:pt x="65" y="3"/>
                    <a:pt x="68" y="5"/>
                    <a:pt x="72" y="8"/>
                  </a:cubicBezTo>
                  <a:cubicBezTo>
                    <a:pt x="74" y="11"/>
                    <a:pt x="77" y="15"/>
                    <a:pt x="81" y="22"/>
                  </a:cubicBezTo>
                  <a:lnTo>
                    <a:pt x="93" y="41"/>
                  </a:lnTo>
                  <a:cubicBezTo>
                    <a:pt x="101" y="55"/>
                    <a:pt x="107" y="64"/>
                    <a:pt x="109" y="67"/>
                  </a:cubicBezTo>
                  <a:cubicBezTo>
                    <a:pt x="112" y="70"/>
                    <a:pt x="116" y="73"/>
                    <a:pt x="120" y="75"/>
                  </a:cubicBezTo>
                  <a:lnTo>
                    <a:pt x="104" y="85"/>
                  </a:lnTo>
                  <a:cubicBezTo>
                    <a:pt x="101" y="82"/>
                    <a:pt x="98" y="79"/>
                    <a:pt x="95" y="76"/>
                  </a:cubicBezTo>
                  <a:close/>
                  <a:moveTo>
                    <a:pt x="73" y="43"/>
                  </a:moveTo>
                  <a:lnTo>
                    <a:pt x="73" y="43"/>
                  </a:lnTo>
                  <a:cubicBezTo>
                    <a:pt x="69" y="49"/>
                    <a:pt x="62" y="55"/>
                    <a:pt x="53" y="64"/>
                  </a:cubicBezTo>
                  <a:cubicBezTo>
                    <a:pt x="47" y="68"/>
                    <a:pt x="43" y="72"/>
                    <a:pt x="41" y="74"/>
                  </a:cubicBezTo>
                  <a:cubicBezTo>
                    <a:pt x="40" y="77"/>
                    <a:pt x="39" y="80"/>
                    <a:pt x="38" y="83"/>
                  </a:cubicBezTo>
                  <a:cubicBezTo>
                    <a:pt x="38" y="86"/>
                    <a:pt x="39" y="88"/>
                    <a:pt x="41" y="91"/>
                  </a:cubicBezTo>
                  <a:cubicBezTo>
                    <a:pt x="43" y="95"/>
                    <a:pt x="47" y="97"/>
                    <a:pt x="51" y="98"/>
                  </a:cubicBezTo>
                  <a:cubicBezTo>
                    <a:pt x="56" y="99"/>
                    <a:pt x="61" y="98"/>
                    <a:pt x="67" y="94"/>
                  </a:cubicBezTo>
                  <a:cubicBezTo>
                    <a:pt x="72" y="91"/>
                    <a:pt x="77" y="86"/>
                    <a:pt x="80" y="81"/>
                  </a:cubicBezTo>
                  <a:cubicBezTo>
                    <a:pt x="83" y="76"/>
                    <a:pt x="84" y="71"/>
                    <a:pt x="83" y="65"/>
                  </a:cubicBezTo>
                  <a:cubicBezTo>
                    <a:pt x="83" y="61"/>
                    <a:pt x="81" y="55"/>
                    <a:pt x="77" y="49"/>
                  </a:cubicBezTo>
                  <a:lnTo>
                    <a:pt x="73" y="4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48">
              <a:extLst>
                <a:ext uri="{FF2B5EF4-FFF2-40B4-BE49-F238E27FC236}">
                  <a16:creationId xmlns:a16="http://schemas.microsoft.com/office/drawing/2014/main" id="{78A68776-55D8-EAE0-4DCE-784CD3FEB453}"/>
                </a:ext>
              </a:extLst>
            </p:cNvPr>
            <p:cNvSpPr>
              <a:spLocks/>
            </p:cNvSpPr>
            <p:nvPr/>
          </p:nvSpPr>
          <p:spPr bwMode="auto">
            <a:xfrm>
              <a:off x="4917072" y="3239286"/>
              <a:ext cx="79375" cy="125413"/>
            </a:xfrm>
            <a:custGeom>
              <a:avLst/>
              <a:gdLst>
                <a:gd name="T0" fmla="*/ 69 w 84"/>
                <a:gd name="T1" fmla="*/ 132 h 132"/>
                <a:gd name="T2" fmla="*/ 69 w 84"/>
                <a:gd name="T3" fmla="*/ 132 h 132"/>
                <a:gd name="T4" fmla="*/ 0 w 84"/>
                <a:gd name="T5" fmla="*/ 9 h 132"/>
                <a:gd name="T6" fmla="*/ 15 w 84"/>
                <a:gd name="T7" fmla="*/ 0 h 132"/>
                <a:gd name="T8" fmla="*/ 84 w 84"/>
                <a:gd name="T9" fmla="*/ 123 h 132"/>
                <a:gd name="T10" fmla="*/ 69 w 84"/>
                <a:gd name="T11" fmla="*/ 132 h 132"/>
              </a:gdLst>
              <a:ahLst/>
              <a:cxnLst>
                <a:cxn ang="0">
                  <a:pos x="T0" y="T1"/>
                </a:cxn>
                <a:cxn ang="0">
                  <a:pos x="T2" y="T3"/>
                </a:cxn>
                <a:cxn ang="0">
                  <a:pos x="T4" y="T5"/>
                </a:cxn>
                <a:cxn ang="0">
                  <a:pos x="T6" y="T7"/>
                </a:cxn>
                <a:cxn ang="0">
                  <a:pos x="T8" y="T9"/>
                </a:cxn>
                <a:cxn ang="0">
                  <a:pos x="T10" y="T11"/>
                </a:cxn>
              </a:cxnLst>
              <a:rect l="0" t="0" r="r" b="b"/>
              <a:pathLst>
                <a:path w="84" h="132">
                  <a:moveTo>
                    <a:pt x="69" y="132"/>
                  </a:moveTo>
                  <a:lnTo>
                    <a:pt x="69" y="132"/>
                  </a:lnTo>
                  <a:lnTo>
                    <a:pt x="0" y="9"/>
                  </a:lnTo>
                  <a:lnTo>
                    <a:pt x="15" y="0"/>
                  </a:lnTo>
                  <a:lnTo>
                    <a:pt x="84" y="123"/>
                  </a:lnTo>
                  <a:lnTo>
                    <a:pt x="69" y="13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0" name="Freeform 49">
              <a:extLst>
                <a:ext uri="{FF2B5EF4-FFF2-40B4-BE49-F238E27FC236}">
                  <a16:creationId xmlns:a16="http://schemas.microsoft.com/office/drawing/2014/main" id="{C448FB4F-CB73-D86B-5C0E-49E79BF8A2F5}"/>
                </a:ext>
              </a:extLst>
            </p:cNvPr>
            <p:cNvSpPr>
              <a:spLocks/>
            </p:cNvSpPr>
            <p:nvPr/>
          </p:nvSpPr>
          <p:spPr bwMode="auto">
            <a:xfrm>
              <a:off x="7152272" y="3217061"/>
              <a:ext cx="131763" cy="139700"/>
            </a:xfrm>
            <a:custGeom>
              <a:avLst/>
              <a:gdLst>
                <a:gd name="T0" fmla="*/ 95 w 138"/>
                <a:gd name="T1" fmla="*/ 111 h 147"/>
                <a:gd name="T2" fmla="*/ 95 w 138"/>
                <a:gd name="T3" fmla="*/ 111 h 147"/>
                <a:gd name="T4" fmla="*/ 109 w 138"/>
                <a:gd name="T5" fmla="*/ 124 h 147"/>
                <a:gd name="T6" fmla="*/ 74 w 138"/>
                <a:gd name="T7" fmla="*/ 145 h 147"/>
                <a:gd name="T8" fmla="*/ 35 w 138"/>
                <a:gd name="T9" fmla="*/ 137 h 147"/>
                <a:gd name="T10" fmla="*/ 7 w 138"/>
                <a:gd name="T11" fmla="*/ 112 h 147"/>
                <a:gd name="T12" fmla="*/ 1 w 138"/>
                <a:gd name="T13" fmla="*/ 77 h 147"/>
                <a:gd name="T14" fmla="*/ 13 w 138"/>
                <a:gd name="T15" fmla="*/ 41 h 147"/>
                <a:gd name="T16" fmla="*/ 38 w 138"/>
                <a:gd name="T17" fmla="*/ 11 h 147"/>
                <a:gd name="T18" fmla="*/ 71 w 138"/>
                <a:gd name="T19" fmla="*/ 1 h 147"/>
                <a:gd name="T20" fmla="*/ 105 w 138"/>
                <a:gd name="T21" fmla="*/ 9 h 147"/>
                <a:gd name="T22" fmla="*/ 132 w 138"/>
                <a:gd name="T23" fmla="*/ 36 h 147"/>
                <a:gd name="T24" fmla="*/ 135 w 138"/>
                <a:gd name="T25" fmla="*/ 72 h 147"/>
                <a:gd name="T26" fmla="*/ 116 w 138"/>
                <a:gd name="T27" fmla="*/ 67 h 147"/>
                <a:gd name="T28" fmla="*/ 115 w 138"/>
                <a:gd name="T29" fmla="*/ 41 h 147"/>
                <a:gd name="T30" fmla="*/ 97 w 138"/>
                <a:gd name="T31" fmla="*/ 23 h 147"/>
                <a:gd name="T32" fmla="*/ 70 w 138"/>
                <a:gd name="T33" fmla="*/ 17 h 147"/>
                <a:gd name="T34" fmla="*/ 46 w 138"/>
                <a:gd name="T35" fmla="*/ 28 h 147"/>
                <a:gd name="T36" fmla="*/ 29 w 138"/>
                <a:gd name="T37" fmla="*/ 50 h 147"/>
                <a:gd name="T38" fmla="*/ 19 w 138"/>
                <a:gd name="T39" fmla="*/ 80 h 147"/>
                <a:gd name="T40" fmla="*/ 24 w 138"/>
                <a:gd name="T41" fmla="*/ 105 h 147"/>
                <a:gd name="T42" fmla="*/ 42 w 138"/>
                <a:gd name="T43" fmla="*/ 123 h 147"/>
                <a:gd name="T44" fmla="*/ 69 w 138"/>
                <a:gd name="T45" fmla="*/ 127 h 147"/>
                <a:gd name="T46" fmla="*/ 95 w 138"/>
                <a:gd name="T47" fmla="*/ 111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8" h="147">
                  <a:moveTo>
                    <a:pt x="95" y="111"/>
                  </a:moveTo>
                  <a:lnTo>
                    <a:pt x="95" y="111"/>
                  </a:lnTo>
                  <a:lnTo>
                    <a:pt x="109" y="124"/>
                  </a:lnTo>
                  <a:cubicBezTo>
                    <a:pt x="98" y="136"/>
                    <a:pt x="87" y="142"/>
                    <a:pt x="74" y="145"/>
                  </a:cubicBezTo>
                  <a:cubicBezTo>
                    <a:pt x="61" y="147"/>
                    <a:pt x="48" y="144"/>
                    <a:pt x="35" y="137"/>
                  </a:cubicBezTo>
                  <a:cubicBezTo>
                    <a:pt x="22" y="130"/>
                    <a:pt x="13" y="122"/>
                    <a:pt x="7" y="112"/>
                  </a:cubicBezTo>
                  <a:cubicBezTo>
                    <a:pt x="2" y="102"/>
                    <a:pt x="0" y="90"/>
                    <a:pt x="1" y="77"/>
                  </a:cubicBezTo>
                  <a:cubicBezTo>
                    <a:pt x="2" y="65"/>
                    <a:pt x="6" y="53"/>
                    <a:pt x="13" y="41"/>
                  </a:cubicBezTo>
                  <a:cubicBezTo>
                    <a:pt x="20" y="28"/>
                    <a:pt x="28" y="18"/>
                    <a:pt x="38" y="11"/>
                  </a:cubicBezTo>
                  <a:cubicBezTo>
                    <a:pt x="48" y="4"/>
                    <a:pt x="59" y="1"/>
                    <a:pt x="71" y="1"/>
                  </a:cubicBezTo>
                  <a:cubicBezTo>
                    <a:pt x="83" y="0"/>
                    <a:pt x="94" y="3"/>
                    <a:pt x="105" y="9"/>
                  </a:cubicBezTo>
                  <a:cubicBezTo>
                    <a:pt x="118" y="16"/>
                    <a:pt x="127" y="25"/>
                    <a:pt x="132" y="36"/>
                  </a:cubicBezTo>
                  <a:cubicBezTo>
                    <a:pt x="137" y="47"/>
                    <a:pt x="138" y="59"/>
                    <a:pt x="135" y="72"/>
                  </a:cubicBezTo>
                  <a:lnTo>
                    <a:pt x="116" y="67"/>
                  </a:lnTo>
                  <a:cubicBezTo>
                    <a:pt x="119" y="57"/>
                    <a:pt x="118" y="48"/>
                    <a:pt x="115" y="41"/>
                  </a:cubicBezTo>
                  <a:cubicBezTo>
                    <a:pt x="111" y="34"/>
                    <a:pt x="106" y="28"/>
                    <a:pt x="97" y="23"/>
                  </a:cubicBezTo>
                  <a:cubicBezTo>
                    <a:pt x="88" y="18"/>
                    <a:pt x="79" y="16"/>
                    <a:pt x="70" y="17"/>
                  </a:cubicBezTo>
                  <a:cubicBezTo>
                    <a:pt x="61" y="18"/>
                    <a:pt x="53" y="22"/>
                    <a:pt x="46" y="28"/>
                  </a:cubicBezTo>
                  <a:cubicBezTo>
                    <a:pt x="40" y="34"/>
                    <a:pt x="34" y="42"/>
                    <a:pt x="29" y="50"/>
                  </a:cubicBezTo>
                  <a:cubicBezTo>
                    <a:pt x="24" y="60"/>
                    <a:pt x="20" y="70"/>
                    <a:pt x="19" y="80"/>
                  </a:cubicBezTo>
                  <a:cubicBezTo>
                    <a:pt x="18" y="89"/>
                    <a:pt x="19" y="98"/>
                    <a:pt x="24" y="105"/>
                  </a:cubicBezTo>
                  <a:cubicBezTo>
                    <a:pt x="28" y="113"/>
                    <a:pt x="34" y="119"/>
                    <a:pt x="42" y="123"/>
                  </a:cubicBezTo>
                  <a:cubicBezTo>
                    <a:pt x="51" y="128"/>
                    <a:pt x="60" y="129"/>
                    <a:pt x="69" y="127"/>
                  </a:cubicBezTo>
                  <a:cubicBezTo>
                    <a:pt x="79" y="126"/>
                    <a:pt x="87" y="120"/>
                    <a:pt x="95" y="111"/>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1" name="Freeform 50">
              <a:extLst>
                <a:ext uri="{FF2B5EF4-FFF2-40B4-BE49-F238E27FC236}">
                  <a16:creationId xmlns:a16="http://schemas.microsoft.com/office/drawing/2014/main" id="{C35BA1B2-FCC9-D0BD-0B0F-18DAFBAAEE0F}"/>
                </a:ext>
              </a:extLst>
            </p:cNvPr>
            <p:cNvSpPr>
              <a:spLocks noEditPoints="1"/>
            </p:cNvSpPr>
            <p:nvPr/>
          </p:nvSpPr>
          <p:spPr bwMode="auto">
            <a:xfrm>
              <a:off x="7260222" y="3309136"/>
              <a:ext cx="100013" cy="103188"/>
            </a:xfrm>
            <a:custGeom>
              <a:avLst/>
              <a:gdLst>
                <a:gd name="T0" fmla="*/ 12 w 106"/>
                <a:gd name="T1" fmla="*/ 29 h 108"/>
                <a:gd name="T2" fmla="*/ 12 w 106"/>
                <a:gd name="T3" fmla="*/ 29 h 108"/>
                <a:gd name="T4" fmla="*/ 48 w 106"/>
                <a:gd name="T5" fmla="*/ 2 h 108"/>
                <a:gd name="T6" fmla="*/ 81 w 106"/>
                <a:gd name="T7" fmla="*/ 9 h 108"/>
                <a:gd name="T8" fmla="*/ 103 w 106"/>
                <a:gd name="T9" fmla="*/ 39 h 108"/>
                <a:gd name="T10" fmla="*/ 95 w 106"/>
                <a:gd name="T11" fmla="*/ 78 h 108"/>
                <a:gd name="T12" fmla="*/ 73 w 106"/>
                <a:gd name="T13" fmla="*/ 102 h 108"/>
                <a:gd name="T14" fmla="*/ 49 w 106"/>
                <a:gd name="T15" fmla="*/ 107 h 108"/>
                <a:gd name="T16" fmla="*/ 25 w 106"/>
                <a:gd name="T17" fmla="*/ 100 h 108"/>
                <a:gd name="T18" fmla="*/ 3 w 106"/>
                <a:gd name="T19" fmla="*/ 70 h 108"/>
                <a:gd name="T20" fmla="*/ 12 w 106"/>
                <a:gd name="T21" fmla="*/ 29 h 108"/>
                <a:gd name="T22" fmla="*/ 27 w 106"/>
                <a:gd name="T23" fmla="*/ 39 h 108"/>
                <a:gd name="T24" fmla="*/ 27 w 106"/>
                <a:gd name="T25" fmla="*/ 39 h 108"/>
                <a:gd name="T26" fmla="*/ 19 w 106"/>
                <a:gd name="T27" fmla="*/ 68 h 108"/>
                <a:gd name="T28" fmla="*/ 33 w 106"/>
                <a:gd name="T29" fmla="*/ 88 h 108"/>
                <a:gd name="T30" fmla="*/ 56 w 106"/>
                <a:gd name="T31" fmla="*/ 91 h 108"/>
                <a:gd name="T32" fmla="*/ 79 w 106"/>
                <a:gd name="T33" fmla="*/ 70 h 108"/>
                <a:gd name="T34" fmla="*/ 87 w 106"/>
                <a:gd name="T35" fmla="*/ 41 h 108"/>
                <a:gd name="T36" fmla="*/ 74 w 106"/>
                <a:gd name="T37" fmla="*/ 21 h 108"/>
                <a:gd name="T38" fmla="*/ 50 w 106"/>
                <a:gd name="T39" fmla="*/ 18 h 108"/>
                <a:gd name="T40" fmla="*/ 27 w 106"/>
                <a:gd name="T41" fmla="*/ 3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108">
                  <a:moveTo>
                    <a:pt x="12" y="29"/>
                  </a:moveTo>
                  <a:lnTo>
                    <a:pt x="12" y="29"/>
                  </a:lnTo>
                  <a:cubicBezTo>
                    <a:pt x="22" y="13"/>
                    <a:pt x="34" y="4"/>
                    <a:pt x="48" y="2"/>
                  </a:cubicBezTo>
                  <a:cubicBezTo>
                    <a:pt x="59" y="0"/>
                    <a:pt x="70" y="2"/>
                    <a:pt x="81" y="9"/>
                  </a:cubicBezTo>
                  <a:cubicBezTo>
                    <a:pt x="93" y="16"/>
                    <a:pt x="100" y="26"/>
                    <a:pt x="103" y="39"/>
                  </a:cubicBezTo>
                  <a:cubicBezTo>
                    <a:pt x="106" y="51"/>
                    <a:pt x="103" y="64"/>
                    <a:pt x="95" y="78"/>
                  </a:cubicBezTo>
                  <a:cubicBezTo>
                    <a:pt x="88" y="89"/>
                    <a:pt x="81" y="97"/>
                    <a:pt x="73" y="102"/>
                  </a:cubicBezTo>
                  <a:cubicBezTo>
                    <a:pt x="66" y="106"/>
                    <a:pt x="58" y="108"/>
                    <a:pt x="49" y="107"/>
                  </a:cubicBezTo>
                  <a:cubicBezTo>
                    <a:pt x="41" y="107"/>
                    <a:pt x="33" y="105"/>
                    <a:pt x="25" y="100"/>
                  </a:cubicBezTo>
                  <a:cubicBezTo>
                    <a:pt x="13" y="92"/>
                    <a:pt x="5" y="82"/>
                    <a:pt x="3" y="70"/>
                  </a:cubicBezTo>
                  <a:cubicBezTo>
                    <a:pt x="0" y="58"/>
                    <a:pt x="3" y="44"/>
                    <a:pt x="12" y="29"/>
                  </a:cubicBezTo>
                  <a:close/>
                  <a:moveTo>
                    <a:pt x="27" y="39"/>
                  </a:moveTo>
                  <a:lnTo>
                    <a:pt x="27" y="39"/>
                  </a:lnTo>
                  <a:cubicBezTo>
                    <a:pt x="21" y="50"/>
                    <a:pt x="18" y="60"/>
                    <a:pt x="19" y="68"/>
                  </a:cubicBezTo>
                  <a:cubicBezTo>
                    <a:pt x="21" y="77"/>
                    <a:pt x="25" y="83"/>
                    <a:pt x="33" y="88"/>
                  </a:cubicBezTo>
                  <a:cubicBezTo>
                    <a:pt x="40" y="92"/>
                    <a:pt x="48" y="93"/>
                    <a:pt x="56" y="91"/>
                  </a:cubicBezTo>
                  <a:cubicBezTo>
                    <a:pt x="64" y="88"/>
                    <a:pt x="72" y="81"/>
                    <a:pt x="79" y="70"/>
                  </a:cubicBezTo>
                  <a:cubicBezTo>
                    <a:pt x="86" y="59"/>
                    <a:pt x="88" y="49"/>
                    <a:pt x="87" y="41"/>
                  </a:cubicBezTo>
                  <a:cubicBezTo>
                    <a:pt x="85" y="32"/>
                    <a:pt x="81" y="26"/>
                    <a:pt x="74" y="21"/>
                  </a:cubicBezTo>
                  <a:cubicBezTo>
                    <a:pt x="66" y="17"/>
                    <a:pt x="58" y="16"/>
                    <a:pt x="50" y="18"/>
                  </a:cubicBezTo>
                  <a:cubicBezTo>
                    <a:pt x="42" y="21"/>
                    <a:pt x="34" y="27"/>
                    <a:pt x="27" y="3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2" name="Freeform 51">
              <a:extLst>
                <a:ext uri="{FF2B5EF4-FFF2-40B4-BE49-F238E27FC236}">
                  <a16:creationId xmlns:a16="http://schemas.microsoft.com/office/drawing/2014/main" id="{EF0A1EBB-62A8-CF34-12FC-04CA3F0BF695}"/>
                </a:ext>
              </a:extLst>
            </p:cNvPr>
            <p:cNvSpPr>
              <a:spLocks/>
            </p:cNvSpPr>
            <p:nvPr/>
          </p:nvSpPr>
          <p:spPr bwMode="auto">
            <a:xfrm>
              <a:off x="7338009" y="3356761"/>
              <a:ext cx="111125" cy="123825"/>
            </a:xfrm>
            <a:custGeom>
              <a:avLst/>
              <a:gdLst>
                <a:gd name="T0" fmla="*/ 0 w 115"/>
                <a:gd name="T1" fmla="*/ 84 h 131"/>
                <a:gd name="T2" fmla="*/ 0 w 115"/>
                <a:gd name="T3" fmla="*/ 84 h 131"/>
                <a:gd name="T4" fmla="*/ 57 w 115"/>
                <a:gd name="T5" fmla="*/ 0 h 131"/>
                <a:gd name="T6" fmla="*/ 70 w 115"/>
                <a:gd name="T7" fmla="*/ 8 h 131"/>
                <a:gd name="T8" fmla="*/ 62 w 115"/>
                <a:gd name="T9" fmla="*/ 20 h 131"/>
                <a:gd name="T10" fmla="*/ 98 w 115"/>
                <a:gd name="T11" fmla="*/ 25 h 131"/>
                <a:gd name="T12" fmla="*/ 111 w 115"/>
                <a:gd name="T13" fmla="*/ 37 h 131"/>
                <a:gd name="T14" fmla="*/ 115 w 115"/>
                <a:gd name="T15" fmla="*/ 51 h 131"/>
                <a:gd name="T16" fmla="*/ 113 w 115"/>
                <a:gd name="T17" fmla="*/ 64 h 131"/>
                <a:gd name="T18" fmla="*/ 104 w 115"/>
                <a:gd name="T19" fmla="*/ 79 h 131"/>
                <a:gd name="T20" fmla="*/ 69 w 115"/>
                <a:gd name="T21" fmla="*/ 131 h 131"/>
                <a:gd name="T22" fmla="*/ 54 w 115"/>
                <a:gd name="T23" fmla="*/ 121 h 131"/>
                <a:gd name="T24" fmla="*/ 89 w 115"/>
                <a:gd name="T25" fmla="*/ 70 h 131"/>
                <a:gd name="T26" fmla="*/ 96 w 115"/>
                <a:gd name="T27" fmla="*/ 55 h 131"/>
                <a:gd name="T28" fmla="*/ 95 w 115"/>
                <a:gd name="T29" fmla="*/ 45 h 131"/>
                <a:gd name="T30" fmla="*/ 87 w 115"/>
                <a:gd name="T31" fmla="*/ 35 h 131"/>
                <a:gd name="T32" fmla="*/ 67 w 115"/>
                <a:gd name="T33" fmla="*/ 30 h 131"/>
                <a:gd name="T34" fmla="*/ 46 w 115"/>
                <a:gd name="T35" fmla="*/ 48 h 131"/>
                <a:gd name="T36" fmla="*/ 14 w 115"/>
                <a:gd name="T37" fmla="*/ 94 h 131"/>
                <a:gd name="T38" fmla="*/ 0 w 115"/>
                <a:gd name="T39" fmla="*/ 8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5" h="131">
                  <a:moveTo>
                    <a:pt x="0" y="84"/>
                  </a:moveTo>
                  <a:lnTo>
                    <a:pt x="0" y="84"/>
                  </a:lnTo>
                  <a:lnTo>
                    <a:pt x="57" y="0"/>
                  </a:lnTo>
                  <a:lnTo>
                    <a:pt x="70" y="8"/>
                  </a:lnTo>
                  <a:lnTo>
                    <a:pt x="62" y="20"/>
                  </a:lnTo>
                  <a:cubicBezTo>
                    <a:pt x="74" y="15"/>
                    <a:pt x="87" y="17"/>
                    <a:pt x="98" y="25"/>
                  </a:cubicBezTo>
                  <a:cubicBezTo>
                    <a:pt x="103" y="28"/>
                    <a:pt x="107" y="32"/>
                    <a:pt x="111" y="37"/>
                  </a:cubicBezTo>
                  <a:cubicBezTo>
                    <a:pt x="114" y="42"/>
                    <a:pt x="115" y="46"/>
                    <a:pt x="115" y="51"/>
                  </a:cubicBezTo>
                  <a:cubicBezTo>
                    <a:pt x="115" y="55"/>
                    <a:pt x="114" y="60"/>
                    <a:pt x="113" y="64"/>
                  </a:cubicBezTo>
                  <a:cubicBezTo>
                    <a:pt x="111" y="67"/>
                    <a:pt x="108" y="72"/>
                    <a:pt x="104" y="79"/>
                  </a:cubicBezTo>
                  <a:lnTo>
                    <a:pt x="69" y="131"/>
                  </a:lnTo>
                  <a:lnTo>
                    <a:pt x="54" y="121"/>
                  </a:lnTo>
                  <a:lnTo>
                    <a:pt x="89" y="70"/>
                  </a:lnTo>
                  <a:cubicBezTo>
                    <a:pt x="93" y="64"/>
                    <a:pt x="95" y="59"/>
                    <a:pt x="96" y="55"/>
                  </a:cubicBezTo>
                  <a:cubicBezTo>
                    <a:pt x="97" y="52"/>
                    <a:pt x="97" y="48"/>
                    <a:pt x="95" y="45"/>
                  </a:cubicBezTo>
                  <a:cubicBezTo>
                    <a:pt x="93" y="41"/>
                    <a:pt x="91" y="38"/>
                    <a:pt x="87" y="35"/>
                  </a:cubicBezTo>
                  <a:cubicBezTo>
                    <a:pt x="81" y="31"/>
                    <a:pt x="74" y="29"/>
                    <a:pt x="67" y="30"/>
                  </a:cubicBezTo>
                  <a:cubicBezTo>
                    <a:pt x="60" y="31"/>
                    <a:pt x="53" y="37"/>
                    <a:pt x="46" y="48"/>
                  </a:cubicBezTo>
                  <a:lnTo>
                    <a:pt x="14" y="94"/>
                  </a:lnTo>
                  <a:lnTo>
                    <a:pt x="0" y="84"/>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3" name="Freeform 52">
              <a:extLst>
                <a:ext uri="{FF2B5EF4-FFF2-40B4-BE49-F238E27FC236}">
                  <a16:creationId xmlns:a16="http://schemas.microsoft.com/office/drawing/2014/main" id="{37267623-41F7-1039-065F-09AAB40D375C}"/>
                </a:ext>
              </a:extLst>
            </p:cNvPr>
            <p:cNvSpPr>
              <a:spLocks/>
            </p:cNvSpPr>
            <p:nvPr/>
          </p:nvSpPr>
          <p:spPr bwMode="auto">
            <a:xfrm>
              <a:off x="7428497" y="3425024"/>
              <a:ext cx="98425" cy="103188"/>
            </a:xfrm>
            <a:custGeom>
              <a:avLst/>
              <a:gdLst>
                <a:gd name="T0" fmla="*/ 7 w 103"/>
                <a:gd name="T1" fmla="*/ 45 h 108"/>
                <a:gd name="T2" fmla="*/ 7 w 103"/>
                <a:gd name="T3" fmla="*/ 45 h 108"/>
                <a:gd name="T4" fmla="*/ 22 w 103"/>
                <a:gd name="T5" fmla="*/ 53 h 108"/>
                <a:gd name="T6" fmla="*/ 19 w 103"/>
                <a:gd name="T7" fmla="*/ 70 h 108"/>
                <a:gd name="T8" fmla="*/ 30 w 103"/>
                <a:gd name="T9" fmla="*/ 86 h 108"/>
                <a:gd name="T10" fmla="*/ 48 w 103"/>
                <a:gd name="T11" fmla="*/ 92 h 108"/>
                <a:gd name="T12" fmla="*/ 59 w 103"/>
                <a:gd name="T13" fmla="*/ 87 h 108"/>
                <a:gd name="T14" fmla="*/ 60 w 103"/>
                <a:gd name="T15" fmla="*/ 76 h 108"/>
                <a:gd name="T16" fmla="*/ 50 w 103"/>
                <a:gd name="T17" fmla="*/ 61 h 108"/>
                <a:gd name="T18" fmla="*/ 33 w 103"/>
                <a:gd name="T19" fmla="*/ 39 h 108"/>
                <a:gd name="T20" fmla="*/ 30 w 103"/>
                <a:gd name="T21" fmla="*/ 24 h 108"/>
                <a:gd name="T22" fmla="*/ 35 w 103"/>
                <a:gd name="T23" fmla="*/ 11 h 108"/>
                <a:gd name="T24" fmla="*/ 46 w 103"/>
                <a:gd name="T25" fmla="*/ 3 h 108"/>
                <a:gd name="T26" fmla="*/ 58 w 103"/>
                <a:gd name="T27" fmla="*/ 0 h 108"/>
                <a:gd name="T28" fmla="*/ 70 w 103"/>
                <a:gd name="T29" fmla="*/ 2 h 108"/>
                <a:gd name="T30" fmla="*/ 83 w 103"/>
                <a:gd name="T31" fmla="*/ 10 h 108"/>
                <a:gd name="T32" fmla="*/ 98 w 103"/>
                <a:gd name="T33" fmla="*/ 25 h 108"/>
                <a:gd name="T34" fmla="*/ 103 w 103"/>
                <a:gd name="T35" fmla="*/ 41 h 108"/>
                <a:gd name="T36" fmla="*/ 99 w 103"/>
                <a:gd name="T37" fmla="*/ 57 h 108"/>
                <a:gd name="T38" fmla="*/ 84 w 103"/>
                <a:gd name="T39" fmla="*/ 49 h 108"/>
                <a:gd name="T40" fmla="*/ 86 w 103"/>
                <a:gd name="T41" fmla="*/ 35 h 108"/>
                <a:gd name="T42" fmla="*/ 76 w 103"/>
                <a:gd name="T43" fmla="*/ 22 h 108"/>
                <a:gd name="T44" fmla="*/ 60 w 103"/>
                <a:gd name="T45" fmla="*/ 15 h 108"/>
                <a:gd name="T46" fmla="*/ 50 w 103"/>
                <a:gd name="T47" fmla="*/ 19 h 108"/>
                <a:gd name="T48" fmla="*/ 48 w 103"/>
                <a:gd name="T49" fmla="*/ 25 h 108"/>
                <a:gd name="T50" fmla="*/ 51 w 103"/>
                <a:gd name="T51" fmla="*/ 33 h 108"/>
                <a:gd name="T52" fmla="*/ 60 w 103"/>
                <a:gd name="T53" fmla="*/ 46 h 108"/>
                <a:gd name="T54" fmla="*/ 76 w 103"/>
                <a:gd name="T55" fmla="*/ 67 h 108"/>
                <a:gd name="T56" fmla="*/ 80 w 103"/>
                <a:gd name="T57" fmla="*/ 82 h 108"/>
                <a:gd name="T58" fmla="*/ 74 w 103"/>
                <a:gd name="T59" fmla="*/ 96 h 108"/>
                <a:gd name="T60" fmla="*/ 61 w 103"/>
                <a:gd name="T61" fmla="*/ 106 h 108"/>
                <a:gd name="T62" fmla="*/ 42 w 103"/>
                <a:gd name="T63" fmla="*/ 107 h 108"/>
                <a:gd name="T64" fmla="*/ 22 w 103"/>
                <a:gd name="T65" fmla="*/ 97 h 108"/>
                <a:gd name="T66" fmla="*/ 3 w 103"/>
                <a:gd name="T67" fmla="*/ 73 h 108"/>
                <a:gd name="T68" fmla="*/ 7 w 103"/>
                <a:gd name="T69" fmla="*/ 45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3" h="108">
                  <a:moveTo>
                    <a:pt x="7" y="45"/>
                  </a:moveTo>
                  <a:lnTo>
                    <a:pt x="7" y="45"/>
                  </a:lnTo>
                  <a:lnTo>
                    <a:pt x="22" y="53"/>
                  </a:lnTo>
                  <a:cubicBezTo>
                    <a:pt x="19" y="59"/>
                    <a:pt x="18" y="65"/>
                    <a:pt x="19" y="70"/>
                  </a:cubicBezTo>
                  <a:cubicBezTo>
                    <a:pt x="20" y="76"/>
                    <a:pt x="24" y="81"/>
                    <a:pt x="30" y="86"/>
                  </a:cubicBezTo>
                  <a:cubicBezTo>
                    <a:pt x="37" y="91"/>
                    <a:pt x="43" y="93"/>
                    <a:pt x="48" y="92"/>
                  </a:cubicBezTo>
                  <a:cubicBezTo>
                    <a:pt x="53" y="92"/>
                    <a:pt x="56" y="90"/>
                    <a:pt x="59" y="87"/>
                  </a:cubicBezTo>
                  <a:cubicBezTo>
                    <a:pt x="61" y="84"/>
                    <a:pt x="62" y="80"/>
                    <a:pt x="60" y="76"/>
                  </a:cubicBezTo>
                  <a:cubicBezTo>
                    <a:pt x="59" y="74"/>
                    <a:pt x="56" y="69"/>
                    <a:pt x="50" y="61"/>
                  </a:cubicBezTo>
                  <a:cubicBezTo>
                    <a:pt x="41" y="51"/>
                    <a:pt x="36" y="43"/>
                    <a:pt x="33" y="39"/>
                  </a:cubicBezTo>
                  <a:cubicBezTo>
                    <a:pt x="31" y="34"/>
                    <a:pt x="30" y="29"/>
                    <a:pt x="30" y="24"/>
                  </a:cubicBezTo>
                  <a:cubicBezTo>
                    <a:pt x="31" y="19"/>
                    <a:pt x="32" y="15"/>
                    <a:pt x="35" y="11"/>
                  </a:cubicBezTo>
                  <a:cubicBezTo>
                    <a:pt x="38" y="7"/>
                    <a:pt x="42" y="4"/>
                    <a:pt x="46" y="3"/>
                  </a:cubicBezTo>
                  <a:cubicBezTo>
                    <a:pt x="50" y="1"/>
                    <a:pt x="54" y="0"/>
                    <a:pt x="58" y="0"/>
                  </a:cubicBezTo>
                  <a:cubicBezTo>
                    <a:pt x="61" y="0"/>
                    <a:pt x="65" y="1"/>
                    <a:pt x="70" y="2"/>
                  </a:cubicBezTo>
                  <a:cubicBezTo>
                    <a:pt x="75" y="4"/>
                    <a:pt x="79" y="6"/>
                    <a:pt x="83" y="10"/>
                  </a:cubicBezTo>
                  <a:cubicBezTo>
                    <a:pt x="90" y="14"/>
                    <a:pt x="95" y="20"/>
                    <a:pt x="98" y="25"/>
                  </a:cubicBezTo>
                  <a:cubicBezTo>
                    <a:pt x="102" y="30"/>
                    <a:pt x="103" y="36"/>
                    <a:pt x="103" y="41"/>
                  </a:cubicBezTo>
                  <a:cubicBezTo>
                    <a:pt x="103" y="45"/>
                    <a:pt x="102" y="51"/>
                    <a:pt x="99" y="57"/>
                  </a:cubicBezTo>
                  <a:lnTo>
                    <a:pt x="84" y="49"/>
                  </a:lnTo>
                  <a:cubicBezTo>
                    <a:pt x="86" y="44"/>
                    <a:pt x="87" y="39"/>
                    <a:pt x="86" y="35"/>
                  </a:cubicBezTo>
                  <a:cubicBezTo>
                    <a:pt x="84" y="30"/>
                    <a:pt x="81" y="26"/>
                    <a:pt x="76" y="22"/>
                  </a:cubicBezTo>
                  <a:cubicBezTo>
                    <a:pt x="69" y="17"/>
                    <a:pt x="64" y="15"/>
                    <a:pt x="60" y="15"/>
                  </a:cubicBezTo>
                  <a:cubicBezTo>
                    <a:pt x="55" y="15"/>
                    <a:pt x="52" y="16"/>
                    <a:pt x="50" y="19"/>
                  </a:cubicBezTo>
                  <a:cubicBezTo>
                    <a:pt x="49" y="21"/>
                    <a:pt x="48" y="23"/>
                    <a:pt x="48" y="25"/>
                  </a:cubicBezTo>
                  <a:cubicBezTo>
                    <a:pt x="48" y="28"/>
                    <a:pt x="49" y="30"/>
                    <a:pt x="51" y="33"/>
                  </a:cubicBezTo>
                  <a:cubicBezTo>
                    <a:pt x="52" y="35"/>
                    <a:pt x="55" y="39"/>
                    <a:pt x="60" y="46"/>
                  </a:cubicBezTo>
                  <a:cubicBezTo>
                    <a:pt x="68" y="56"/>
                    <a:pt x="74" y="63"/>
                    <a:pt x="76" y="67"/>
                  </a:cubicBezTo>
                  <a:cubicBezTo>
                    <a:pt x="79" y="72"/>
                    <a:pt x="80" y="77"/>
                    <a:pt x="80" y="82"/>
                  </a:cubicBezTo>
                  <a:cubicBezTo>
                    <a:pt x="80" y="86"/>
                    <a:pt x="78" y="91"/>
                    <a:pt x="74" y="96"/>
                  </a:cubicBezTo>
                  <a:cubicBezTo>
                    <a:pt x="71" y="101"/>
                    <a:pt x="66" y="104"/>
                    <a:pt x="61" y="106"/>
                  </a:cubicBezTo>
                  <a:cubicBezTo>
                    <a:pt x="55" y="108"/>
                    <a:pt x="49" y="108"/>
                    <a:pt x="42" y="107"/>
                  </a:cubicBezTo>
                  <a:cubicBezTo>
                    <a:pt x="35" y="105"/>
                    <a:pt x="29" y="102"/>
                    <a:pt x="22" y="97"/>
                  </a:cubicBezTo>
                  <a:cubicBezTo>
                    <a:pt x="11" y="89"/>
                    <a:pt x="5" y="81"/>
                    <a:pt x="3" y="73"/>
                  </a:cubicBezTo>
                  <a:cubicBezTo>
                    <a:pt x="0" y="64"/>
                    <a:pt x="2" y="55"/>
                    <a:pt x="7" y="45"/>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4" name="Freeform 53">
              <a:extLst>
                <a:ext uri="{FF2B5EF4-FFF2-40B4-BE49-F238E27FC236}">
                  <a16:creationId xmlns:a16="http://schemas.microsoft.com/office/drawing/2014/main" id="{E5442AF8-5847-FE47-3E34-F598459C562A}"/>
                </a:ext>
              </a:extLst>
            </p:cNvPr>
            <p:cNvSpPr>
              <a:spLocks noEditPoints="1"/>
            </p:cNvSpPr>
            <p:nvPr/>
          </p:nvSpPr>
          <p:spPr bwMode="auto">
            <a:xfrm>
              <a:off x="7507872" y="3485349"/>
              <a:ext cx="100013" cy="104775"/>
            </a:xfrm>
            <a:custGeom>
              <a:avLst/>
              <a:gdLst>
                <a:gd name="T0" fmla="*/ 64 w 105"/>
                <a:gd name="T1" fmla="*/ 86 h 109"/>
                <a:gd name="T2" fmla="*/ 64 w 105"/>
                <a:gd name="T3" fmla="*/ 86 h 109"/>
                <a:gd name="T4" fmla="*/ 76 w 105"/>
                <a:gd name="T5" fmla="*/ 99 h 109"/>
                <a:gd name="T6" fmla="*/ 49 w 105"/>
                <a:gd name="T7" fmla="*/ 108 h 109"/>
                <a:gd name="T8" fmla="*/ 20 w 105"/>
                <a:gd name="T9" fmla="*/ 96 h 109"/>
                <a:gd name="T10" fmla="*/ 1 w 105"/>
                <a:gd name="T11" fmla="*/ 63 h 109"/>
                <a:gd name="T12" fmla="*/ 16 w 105"/>
                <a:gd name="T13" fmla="*/ 25 h 109"/>
                <a:gd name="T14" fmla="*/ 51 w 105"/>
                <a:gd name="T15" fmla="*/ 2 h 109"/>
                <a:gd name="T16" fmla="*/ 87 w 105"/>
                <a:gd name="T17" fmla="*/ 13 h 109"/>
                <a:gd name="T18" fmla="*/ 104 w 105"/>
                <a:gd name="T19" fmla="*/ 45 h 109"/>
                <a:gd name="T20" fmla="*/ 90 w 105"/>
                <a:gd name="T21" fmla="*/ 84 h 109"/>
                <a:gd name="T22" fmla="*/ 87 w 105"/>
                <a:gd name="T23" fmla="*/ 87 h 109"/>
                <a:gd name="T24" fmla="*/ 27 w 105"/>
                <a:gd name="T25" fmla="*/ 39 h 109"/>
                <a:gd name="T26" fmla="*/ 18 w 105"/>
                <a:gd name="T27" fmla="*/ 65 h 109"/>
                <a:gd name="T28" fmla="*/ 29 w 105"/>
                <a:gd name="T29" fmla="*/ 85 h 109"/>
                <a:gd name="T30" fmla="*/ 45 w 105"/>
                <a:gd name="T31" fmla="*/ 92 h 109"/>
                <a:gd name="T32" fmla="*/ 64 w 105"/>
                <a:gd name="T33" fmla="*/ 86 h 109"/>
                <a:gd name="T34" fmla="*/ 37 w 105"/>
                <a:gd name="T35" fmla="*/ 29 h 109"/>
                <a:gd name="T36" fmla="*/ 37 w 105"/>
                <a:gd name="T37" fmla="*/ 29 h 109"/>
                <a:gd name="T38" fmla="*/ 81 w 105"/>
                <a:gd name="T39" fmla="*/ 65 h 109"/>
                <a:gd name="T40" fmla="*/ 88 w 105"/>
                <a:gd name="T41" fmla="*/ 45 h 109"/>
                <a:gd name="T42" fmla="*/ 78 w 105"/>
                <a:gd name="T43" fmla="*/ 24 h 109"/>
                <a:gd name="T44" fmla="*/ 58 w 105"/>
                <a:gd name="T45" fmla="*/ 18 h 109"/>
                <a:gd name="T46" fmla="*/ 37 w 105"/>
                <a:gd name="T47" fmla="*/ 2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5" h="109">
                  <a:moveTo>
                    <a:pt x="64" y="86"/>
                  </a:moveTo>
                  <a:lnTo>
                    <a:pt x="64" y="86"/>
                  </a:lnTo>
                  <a:lnTo>
                    <a:pt x="76" y="99"/>
                  </a:lnTo>
                  <a:cubicBezTo>
                    <a:pt x="67" y="105"/>
                    <a:pt x="58" y="109"/>
                    <a:pt x="49" y="108"/>
                  </a:cubicBezTo>
                  <a:cubicBezTo>
                    <a:pt x="39" y="108"/>
                    <a:pt x="30" y="104"/>
                    <a:pt x="20" y="96"/>
                  </a:cubicBezTo>
                  <a:cubicBezTo>
                    <a:pt x="9" y="87"/>
                    <a:pt x="2" y="76"/>
                    <a:pt x="1" y="63"/>
                  </a:cubicBezTo>
                  <a:cubicBezTo>
                    <a:pt x="0" y="51"/>
                    <a:pt x="5" y="38"/>
                    <a:pt x="16" y="25"/>
                  </a:cubicBezTo>
                  <a:cubicBezTo>
                    <a:pt x="27" y="12"/>
                    <a:pt x="38" y="4"/>
                    <a:pt x="51" y="2"/>
                  </a:cubicBezTo>
                  <a:cubicBezTo>
                    <a:pt x="64" y="0"/>
                    <a:pt x="76" y="4"/>
                    <a:pt x="87" y="13"/>
                  </a:cubicBezTo>
                  <a:cubicBezTo>
                    <a:pt x="98" y="22"/>
                    <a:pt x="103" y="32"/>
                    <a:pt x="104" y="45"/>
                  </a:cubicBezTo>
                  <a:cubicBezTo>
                    <a:pt x="105" y="58"/>
                    <a:pt x="100" y="70"/>
                    <a:pt x="90" y="84"/>
                  </a:cubicBezTo>
                  <a:cubicBezTo>
                    <a:pt x="89" y="84"/>
                    <a:pt x="88" y="85"/>
                    <a:pt x="87" y="87"/>
                  </a:cubicBezTo>
                  <a:lnTo>
                    <a:pt x="27" y="39"/>
                  </a:lnTo>
                  <a:cubicBezTo>
                    <a:pt x="21" y="48"/>
                    <a:pt x="18" y="57"/>
                    <a:pt x="18" y="65"/>
                  </a:cubicBezTo>
                  <a:cubicBezTo>
                    <a:pt x="19" y="73"/>
                    <a:pt x="23" y="80"/>
                    <a:pt x="29" y="85"/>
                  </a:cubicBezTo>
                  <a:cubicBezTo>
                    <a:pt x="34" y="89"/>
                    <a:pt x="40" y="92"/>
                    <a:pt x="45" y="92"/>
                  </a:cubicBezTo>
                  <a:cubicBezTo>
                    <a:pt x="51" y="92"/>
                    <a:pt x="57" y="90"/>
                    <a:pt x="64" y="86"/>
                  </a:cubicBezTo>
                  <a:close/>
                  <a:moveTo>
                    <a:pt x="37" y="29"/>
                  </a:moveTo>
                  <a:lnTo>
                    <a:pt x="37" y="29"/>
                  </a:lnTo>
                  <a:lnTo>
                    <a:pt x="81" y="65"/>
                  </a:lnTo>
                  <a:cubicBezTo>
                    <a:pt x="86" y="57"/>
                    <a:pt x="89" y="51"/>
                    <a:pt x="88" y="45"/>
                  </a:cubicBezTo>
                  <a:cubicBezTo>
                    <a:pt x="88" y="37"/>
                    <a:pt x="85" y="30"/>
                    <a:pt x="78" y="24"/>
                  </a:cubicBezTo>
                  <a:cubicBezTo>
                    <a:pt x="72" y="19"/>
                    <a:pt x="65" y="17"/>
                    <a:pt x="58" y="18"/>
                  </a:cubicBezTo>
                  <a:cubicBezTo>
                    <a:pt x="50" y="18"/>
                    <a:pt x="43" y="22"/>
                    <a:pt x="37" y="29"/>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5" name="Freeform 54">
              <a:extLst>
                <a:ext uri="{FF2B5EF4-FFF2-40B4-BE49-F238E27FC236}">
                  <a16:creationId xmlns:a16="http://schemas.microsoft.com/office/drawing/2014/main" id="{A6349A62-67EF-EA41-C859-26FDA9111138}"/>
                </a:ext>
              </a:extLst>
            </p:cNvPr>
            <p:cNvSpPr>
              <a:spLocks noEditPoints="1"/>
            </p:cNvSpPr>
            <p:nvPr/>
          </p:nvSpPr>
          <p:spPr bwMode="auto">
            <a:xfrm>
              <a:off x="7577722" y="3513924"/>
              <a:ext cx="100013" cy="112713"/>
            </a:xfrm>
            <a:custGeom>
              <a:avLst/>
              <a:gdLst>
                <a:gd name="T0" fmla="*/ 0 w 106"/>
                <a:gd name="T1" fmla="*/ 107 h 118"/>
                <a:gd name="T2" fmla="*/ 0 w 106"/>
                <a:gd name="T3" fmla="*/ 107 h 118"/>
                <a:gd name="T4" fmla="*/ 67 w 106"/>
                <a:gd name="T5" fmla="*/ 29 h 118"/>
                <a:gd name="T6" fmla="*/ 80 w 106"/>
                <a:gd name="T7" fmla="*/ 41 h 118"/>
                <a:gd name="T8" fmla="*/ 13 w 106"/>
                <a:gd name="T9" fmla="*/ 118 h 118"/>
                <a:gd name="T10" fmla="*/ 0 w 106"/>
                <a:gd name="T11" fmla="*/ 107 h 118"/>
                <a:gd name="T12" fmla="*/ 79 w 106"/>
                <a:gd name="T13" fmla="*/ 15 h 118"/>
                <a:gd name="T14" fmla="*/ 79 w 106"/>
                <a:gd name="T15" fmla="*/ 15 h 118"/>
                <a:gd name="T16" fmla="*/ 93 w 106"/>
                <a:gd name="T17" fmla="*/ 0 h 118"/>
                <a:gd name="T18" fmla="*/ 106 w 106"/>
                <a:gd name="T19" fmla="*/ 11 h 118"/>
                <a:gd name="T20" fmla="*/ 93 w 106"/>
                <a:gd name="T21" fmla="*/ 26 h 118"/>
                <a:gd name="T22" fmla="*/ 79 w 106"/>
                <a:gd name="T23" fmla="*/ 1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118">
                  <a:moveTo>
                    <a:pt x="0" y="107"/>
                  </a:moveTo>
                  <a:lnTo>
                    <a:pt x="0" y="107"/>
                  </a:lnTo>
                  <a:lnTo>
                    <a:pt x="67" y="29"/>
                  </a:lnTo>
                  <a:lnTo>
                    <a:pt x="80" y="41"/>
                  </a:lnTo>
                  <a:lnTo>
                    <a:pt x="13" y="118"/>
                  </a:lnTo>
                  <a:lnTo>
                    <a:pt x="0" y="107"/>
                  </a:lnTo>
                  <a:close/>
                  <a:moveTo>
                    <a:pt x="79" y="15"/>
                  </a:moveTo>
                  <a:lnTo>
                    <a:pt x="79" y="15"/>
                  </a:lnTo>
                  <a:lnTo>
                    <a:pt x="93" y="0"/>
                  </a:lnTo>
                  <a:lnTo>
                    <a:pt x="106" y="11"/>
                  </a:lnTo>
                  <a:lnTo>
                    <a:pt x="93" y="26"/>
                  </a:lnTo>
                  <a:lnTo>
                    <a:pt x="79" y="1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6" name="Freeform 55">
              <a:extLst>
                <a:ext uri="{FF2B5EF4-FFF2-40B4-BE49-F238E27FC236}">
                  <a16:creationId xmlns:a16="http://schemas.microsoft.com/office/drawing/2014/main" id="{5141F3DE-85DD-7D02-77B0-8968091CFF89}"/>
                </a:ext>
              </a:extLst>
            </p:cNvPr>
            <p:cNvSpPr>
              <a:spLocks/>
            </p:cNvSpPr>
            <p:nvPr/>
          </p:nvSpPr>
          <p:spPr bwMode="auto">
            <a:xfrm>
              <a:off x="7607884" y="3542499"/>
              <a:ext cx="103188" cy="112713"/>
            </a:xfrm>
            <a:custGeom>
              <a:avLst/>
              <a:gdLst>
                <a:gd name="T0" fmla="*/ 0 w 107"/>
                <a:gd name="T1" fmla="*/ 105 h 117"/>
                <a:gd name="T2" fmla="*/ 0 w 107"/>
                <a:gd name="T3" fmla="*/ 105 h 117"/>
                <a:gd name="T4" fmla="*/ 94 w 107"/>
                <a:gd name="T5" fmla="*/ 0 h 117"/>
                <a:gd name="T6" fmla="*/ 107 w 107"/>
                <a:gd name="T7" fmla="*/ 12 h 117"/>
                <a:gd name="T8" fmla="*/ 12 w 107"/>
                <a:gd name="T9" fmla="*/ 117 h 117"/>
                <a:gd name="T10" fmla="*/ 0 w 107"/>
                <a:gd name="T11" fmla="*/ 105 h 117"/>
              </a:gdLst>
              <a:ahLst/>
              <a:cxnLst>
                <a:cxn ang="0">
                  <a:pos x="T0" y="T1"/>
                </a:cxn>
                <a:cxn ang="0">
                  <a:pos x="T2" y="T3"/>
                </a:cxn>
                <a:cxn ang="0">
                  <a:pos x="T4" y="T5"/>
                </a:cxn>
                <a:cxn ang="0">
                  <a:pos x="T6" y="T7"/>
                </a:cxn>
                <a:cxn ang="0">
                  <a:pos x="T8" y="T9"/>
                </a:cxn>
                <a:cxn ang="0">
                  <a:pos x="T10" y="T11"/>
                </a:cxn>
              </a:cxnLst>
              <a:rect l="0" t="0" r="r" b="b"/>
              <a:pathLst>
                <a:path w="107" h="117">
                  <a:moveTo>
                    <a:pt x="0" y="105"/>
                  </a:moveTo>
                  <a:lnTo>
                    <a:pt x="0" y="105"/>
                  </a:lnTo>
                  <a:lnTo>
                    <a:pt x="94" y="0"/>
                  </a:lnTo>
                  <a:lnTo>
                    <a:pt x="107" y="12"/>
                  </a:lnTo>
                  <a:lnTo>
                    <a:pt x="12" y="117"/>
                  </a:lnTo>
                  <a:lnTo>
                    <a:pt x="0" y="105"/>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7" name="Freeform 56">
              <a:extLst>
                <a:ext uri="{FF2B5EF4-FFF2-40B4-BE49-F238E27FC236}">
                  <a16:creationId xmlns:a16="http://schemas.microsoft.com/office/drawing/2014/main" id="{4270E854-36EF-97A8-4D70-9EFB1E1BB08E}"/>
                </a:ext>
              </a:extLst>
            </p:cNvPr>
            <p:cNvSpPr>
              <a:spLocks noEditPoints="1"/>
            </p:cNvSpPr>
            <p:nvPr/>
          </p:nvSpPr>
          <p:spPr bwMode="auto">
            <a:xfrm>
              <a:off x="7687259" y="3647274"/>
              <a:ext cx="139700" cy="114300"/>
            </a:xfrm>
            <a:custGeom>
              <a:avLst/>
              <a:gdLst>
                <a:gd name="T0" fmla="*/ 35 w 146"/>
                <a:gd name="T1" fmla="*/ 108 h 119"/>
                <a:gd name="T2" fmla="*/ 35 w 146"/>
                <a:gd name="T3" fmla="*/ 108 h 119"/>
                <a:gd name="T4" fmla="*/ 44 w 146"/>
                <a:gd name="T5" fmla="*/ 98 h 119"/>
                <a:gd name="T6" fmla="*/ 13 w 146"/>
                <a:gd name="T7" fmla="*/ 89 h 119"/>
                <a:gd name="T8" fmla="*/ 2 w 146"/>
                <a:gd name="T9" fmla="*/ 68 h 119"/>
                <a:gd name="T10" fmla="*/ 4 w 146"/>
                <a:gd name="T11" fmla="*/ 44 h 119"/>
                <a:gd name="T12" fmla="*/ 20 w 146"/>
                <a:gd name="T13" fmla="*/ 20 h 119"/>
                <a:gd name="T14" fmla="*/ 43 w 146"/>
                <a:gd name="T15" fmla="*/ 4 h 119"/>
                <a:gd name="T16" fmla="*/ 67 w 146"/>
                <a:gd name="T17" fmla="*/ 1 h 119"/>
                <a:gd name="T18" fmla="*/ 88 w 146"/>
                <a:gd name="T19" fmla="*/ 13 h 119"/>
                <a:gd name="T20" fmla="*/ 97 w 146"/>
                <a:gd name="T21" fmla="*/ 27 h 119"/>
                <a:gd name="T22" fmla="*/ 98 w 146"/>
                <a:gd name="T23" fmla="*/ 43 h 119"/>
                <a:gd name="T24" fmla="*/ 134 w 146"/>
                <a:gd name="T25" fmla="*/ 7 h 119"/>
                <a:gd name="T26" fmla="*/ 146 w 146"/>
                <a:gd name="T27" fmla="*/ 19 h 119"/>
                <a:gd name="T28" fmla="*/ 46 w 146"/>
                <a:gd name="T29" fmla="*/ 119 h 119"/>
                <a:gd name="T30" fmla="*/ 35 w 146"/>
                <a:gd name="T31" fmla="*/ 108 h 119"/>
                <a:gd name="T32" fmla="*/ 32 w 146"/>
                <a:gd name="T33" fmla="*/ 33 h 119"/>
                <a:gd name="T34" fmla="*/ 32 w 146"/>
                <a:gd name="T35" fmla="*/ 33 h 119"/>
                <a:gd name="T36" fmla="*/ 17 w 146"/>
                <a:gd name="T37" fmla="*/ 59 h 119"/>
                <a:gd name="T38" fmla="*/ 24 w 146"/>
                <a:gd name="T39" fmla="*/ 80 h 119"/>
                <a:gd name="T40" fmla="*/ 44 w 146"/>
                <a:gd name="T41" fmla="*/ 87 h 119"/>
                <a:gd name="T42" fmla="*/ 70 w 146"/>
                <a:gd name="T43" fmla="*/ 73 h 119"/>
                <a:gd name="T44" fmla="*/ 86 w 146"/>
                <a:gd name="T45" fmla="*/ 45 h 119"/>
                <a:gd name="T46" fmla="*/ 79 w 146"/>
                <a:gd name="T47" fmla="*/ 24 h 119"/>
                <a:gd name="T48" fmla="*/ 59 w 146"/>
                <a:gd name="T49" fmla="*/ 17 h 119"/>
                <a:gd name="T50" fmla="*/ 32 w 146"/>
                <a:gd name="T51" fmla="*/ 3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19">
                  <a:moveTo>
                    <a:pt x="35" y="108"/>
                  </a:moveTo>
                  <a:lnTo>
                    <a:pt x="35" y="108"/>
                  </a:lnTo>
                  <a:lnTo>
                    <a:pt x="44" y="98"/>
                  </a:lnTo>
                  <a:cubicBezTo>
                    <a:pt x="32" y="101"/>
                    <a:pt x="22" y="98"/>
                    <a:pt x="13" y="89"/>
                  </a:cubicBezTo>
                  <a:cubicBezTo>
                    <a:pt x="7" y="83"/>
                    <a:pt x="3" y="76"/>
                    <a:pt x="2" y="68"/>
                  </a:cubicBezTo>
                  <a:cubicBezTo>
                    <a:pt x="0" y="60"/>
                    <a:pt x="1" y="52"/>
                    <a:pt x="4" y="44"/>
                  </a:cubicBezTo>
                  <a:cubicBezTo>
                    <a:pt x="7" y="35"/>
                    <a:pt x="12" y="28"/>
                    <a:pt x="20" y="20"/>
                  </a:cubicBezTo>
                  <a:cubicBezTo>
                    <a:pt x="27" y="13"/>
                    <a:pt x="35" y="8"/>
                    <a:pt x="43" y="4"/>
                  </a:cubicBezTo>
                  <a:cubicBezTo>
                    <a:pt x="51" y="1"/>
                    <a:pt x="59" y="0"/>
                    <a:pt x="67" y="1"/>
                  </a:cubicBezTo>
                  <a:cubicBezTo>
                    <a:pt x="75" y="3"/>
                    <a:pt x="82" y="7"/>
                    <a:pt x="88" y="13"/>
                  </a:cubicBezTo>
                  <a:cubicBezTo>
                    <a:pt x="92" y="17"/>
                    <a:pt x="95" y="22"/>
                    <a:pt x="97" y="27"/>
                  </a:cubicBezTo>
                  <a:cubicBezTo>
                    <a:pt x="98" y="33"/>
                    <a:pt x="99" y="38"/>
                    <a:pt x="98" y="43"/>
                  </a:cubicBezTo>
                  <a:lnTo>
                    <a:pt x="134" y="7"/>
                  </a:lnTo>
                  <a:lnTo>
                    <a:pt x="146" y="19"/>
                  </a:lnTo>
                  <a:lnTo>
                    <a:pt x="46" y="119"/>
                  </a:lnTo>
                  <a:lnTo>
                    <a:pt x="35" y="108"/>
                  </a:lnTo>
                  <a:close/>
                  <a:moveTo>
                    <a:pt x="32" y="33"/>
                  </a:moveTo>
                  <a:lnTo>
                    <a:pt x="32" y="33"/>
                  </a:lnTo>
                  <a:cubicBezTo>
                    <a:pt x="23" y="42"/>
                    <a:pt x="18" y="51"/>
                    <a:pt x="17" y="59"/>
                  </a:cubicBezTo>
                  <a:cubicBezTo>
                    <a:pt x="17" y="68"/>
                    <a:pt x="19" y="75"/>
                    <a:pt x="24" y="80"/>
                  </a:cubicBezTo>
                  <a:cubicBezTo>
                    <a:pt x="30" y="85"/>
                    <a:pt x="36" y="88"/>
                    <a:pt x="44" y="87"/>
                  </a:cubicBezTo>
                  <a:cubicBezTo>
                    <a:pt x="53" y="87"/>
                    <a:pt x="61" y="82"/>
                    <a:pt x="70" y="73"/>
                  </a:cubicBezTo>
                  <a:cubicBezTo>
                    <a:pt x="80" y="63"/>
                    <a:pt x="85" y="54"/>
                    <a:pt x="86" y="45"/>
                  </a:cubicBezTo>
                  <a:cubicBezTo>
                    <a:pt x="87" y="37"/>
                    <a:pt x="85" y="30"/>
                    <a:pt x="79" y="24"/>
                  </a:cubicBezTo>
                  <a:cubicBezTo>
                    <a:pt x="74" y="19"/>
                    <a:pt x="67" y="16"/>
                    <a:pt x="59" y="17"/>
                  </a:cubicBezTo>
                  <a:cubicBezTo>
                    <a:pt x="51" y="18"/>
                    <a:pt x="42" y="23"/>
                    <a:pt x="32" y="3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8" name="Freeform 57">
              <a:extLst>
                <a:ext uri="{FF2B5EF4-FFF2-40B4-BE49-F238E27FC236}">
                  <a16:creationId xmlns:a16="http://schemas.microsoft.com/office/drawing/2014/main" id="{67CE1B98-F78A-AF59-F445-6F5F1C2FAC97}"/>
                </a:ext>
              </a:extLst>
            </p:cNvPr>
            <p:cNvSpPr>
              <a:spLocks noEditPoints="1"/>
            </p:cNvSpPr>
            <p:nvPr/>
          </p:nvSpPr>
          <p:spPr bwMode="auto">
            <a:xfrm>
              <a:off x="7761872" y="3726649"/>
              <a:ext cx="100013" cy="100013"/>
            </a:xfrm>
            <a:custGeom>
              <a:avLst/>
              <a:gdLst>
                <a:gd name="T0" fmla="*/ 58 w 106"/>
                <a:gd name="T1" fmla="*/ 85 h 106"/>
                <a:gd name="T2" fmla="*/ 58 w 106"/>
                <a:gd name="T3" fmla="*/ 85 h 106"/>
                <a:gd name="T4" fmla="*/ 69 w 106"/>
                <a:gd name="T5" fmla="*/ 100 h 106"/>
                <a:gd name="T6" fmla="*/ 40 w 106"/>
                <a:gd name="T7" fmla="*/ 105 h 106"/>
                <a:gd name="T8" fmla="*/ 14 w 106"/>
                <a:gd name="T9" fmla="*/ 89 h 106"/>
                <a:gd name="T10" fmla="*/ 0 w 106"/>
                <a:gd name="T11" fmla="*/ 53 h 106"/>
                <a:gd name="T12" fmla="*/ 20 w 106"/>
                <a:gd name="T13" fmla="*/ 17 h 106"/>
                <a:gd name="T14" fmla="*/ 59 w 106"/>
                <a:gd name="T15" fmla="*/ 0 h 106"/>
                <a:gd name="T16" fmla="*/ 92 w 106"/>
                <a:gd name="T17" fmla="*/ 16 h 106"/>
                <a:gd name="T18" fmla="*/ 105 w 106"/>
                <a:gd name="T19" fmla="*/ 50 h 106"/>
                <a:gd name="T20" fmla="*/ 84 w 106"/>
                <a:gd name="T21" fmla="*/ 86 h 106"/>
                <a:gd name="T22" fmla="*/ 81 w 106"/>
                <a:gd name="T23" fmla="*/ 89 h 106"/>
                <a:gd name="T24" fmla="*/ 30 w 106"/>
                <a:gd name="T25" fmla="*/ 33 h 106"/>
                <a:gd name="T26" fmla="*/ 17 w 106"/>
                <a:gd name="T27" fmla="*/ 57 h 106"/>
                <a:gd name="T28" fmla="*/ 25 w 106"/>
                <a:gd name="T29" fmla="*/ 79 h 106"/>
                <a:gd name="T30" fmla="*/ 39 w 106"/>
                <a:gd name="T31" fmla="*/ 88 h 106"/>
                <a:gd name="T32" fmla="*/ 58 w 106"/>
                <a:gd name="T33" fmla="*/ 85 h 106"/>
                <a:gd name="T34" fmla="*/ 41 w 106"/>
                <a:gd name="T35" fmla="*/ 24 h 106"/>
                <a:gd name="T36" fmla="*/ 41 w 106"/>
                <a:gd name="T37" fmla="*/ 24 h 106"/>
                <a:gd name="T38" fmla="*/ 79 w 106"/>
                <a:gd name="T39" fmla="*/ 66 h 106"/>
                <a:gd name="T40" fmla="*/ 89 w 106"/>
                <a:gd name="T41" fmla="*/ 48 h 106"/>
                <a:gd name="T42" fmla="*/ 82 w 106"/>
                <a:gd name="T43" fmla="*/ 26 h 106"/>
                <a:gd name="T44" fmla="*/ 63 w 106"/>
                <a:gd name="T45" fmla="*/ 16 h 106"/>
                <a:gd name="T46" fmla="*/ 41 w 106"/>
                <a:gd name="T47" fmla="*/ 24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06">
                  <a:moveTo>
                    <a:pt x="58" y="85"/>
                  </a:moveTo>
                  <a:lnTo>
                    <a:pt x="58" y="85"/>
                  </a:lnTo>
                  <a:lnTo>
                    <a:pt x="69" y="100"/>
                  </a:lnTo>
                  <a:cubicBezTo>
                    <a:pt x="59" y="105"/>
                    <a:pt x="50" y="106"/>
                    <a:pt x="40" y="105"/>
                  </a:cubicBezTo>
                  <a:cubicBezTo>
                    <a:pt x="31" y="103"/>
                    <a:pt x="22" y="98"/>
                    <a:pt x="14" y="89"/>
                  </a:cubicBezTo>
                  <a:cubicBezTo>
                    <a:pt x="4" y="78"/>
                    <a:pt x="0" y="66"/>
                    <a:pt x="0" y="53"/>
                  </a:cubicBezTo>
                  <a:cubicBezTo>
                    <a:pt x="1" y="41"/>
                    <a:pt x="8" y="29"/>
                    <a:pt x="20" y="17"/>
                  </a:cubicBezTo>
                  <a:cubicBezTo>
                    <a:pt x="33" y="6"/>
                    <a:pt x="46" y="0"/>
                    <a:pt x="59" y="0"/>
                  </a:cubicBezTo>
                  <a:cubicBezTo>
                    <a:pt x="72" y="0"/>
                    <a:pt x="83" y="6"/>
                    <a:pt x="92" y="16"/>
                  </a:cubicBezTo>
                  <a:cubicBezTo>
                    <a:pt x="102" y="26"/>
                    <a:pt x="106" y="37"/>
                    <a:pt x="105" y="50"/>
                  </a:cubicBezTo>
                  <a:cubicBezTo>
                    <a:pt x="104" y="63"/>
                    <a:pt x="97" y="75"/>
                    <a:pt x="84" y="86"/>
                  </a:cubicBezTo>
                  <a:cubicBezTo>
                    <a:pt x="84" y="87"/>
                    <a:pt x="83" y="88"/>
                    <a:pt x="81" y="89"/>
                  </a:cubicBezTo>
                  <a:lnTo>
                    <a:pt x="30" y="33"/>
                  </a:lnTo>
                  <a:cubicBezTo>
                    <a:pt x="22" y="41"/>
                    <a:pt x="18" y="49"/>
                    <a:pt x="17" y="57"/>
                  </a:cubicBezTo>
                  <a:cubicBezTo>
                    <a:pt x="16" y="66"/>
                    <a:pt x="19" y="73"/>
                    <a:pt x="25" y="79"/>
                  </a:cubicBezTo>
                  <a:cubicBezTo>
                    <a:pt x="29" y="84"/>
                    <a:pt x="34" y="87"/>
                    <a:pt x="39" y="88"/>
                  </a:cubicBezTo>
                  <a:cubicBezTo>
                    <a:pt x="45" y="89"/>
                    <a:pt x="51" y="88"/>
                    <a:pt x="58" y="85"/>
                  </a:cubicBezTo>
                  <a:close/>
                  <a:moveTo>
                    <a:pt x="41" y="24"/>
                  </a:moveTo>
                  <a:lnTo>
                    <a:pt x="41" y="24"/>
                  </a:lnTo>
                  <a:lnTo>
                    <a:pt x="79" y="66"/>
                  </a:lnTo>
                  <a:cubicBezTo>
                    <a:pt x="85" y="60"/>
                    <a:pt x="88" y="54"/>
                    <a:pt x="89" y="48"/>
                  </a:cubicBezTo>
                  <a:cubicBezTo>
                    <a:pt x="90" y="40"/>
                    <a:pt x="88" y="32"/>
                    <a:pt x="82" y="26"/>
                  </a:cubicBezTo>
                  <a:cubicBezTo>
                    <a:pt x="77" y="20"/>
                    <a:pt x="70" y="17"/>
                    <a:pt x="63" y="16"/>
                  </a:cubicBezTo>
                  <a:cubicBezTo>
                    <a:pt x="55" y="16"/>
                    <a:pt x="48" y="19"/>
                    <a:pt x="41" y="24"/>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9" name="Freeform 58">
              <a:extLst>
                <a:ext uri="{FF2B5EF4-FFF2-40B4-BE49-F238E27FC236}">
                  <a16:creationId xmlns:a16="http://schemas.microsoft.com/office/drawing/2014/main" id="{8C8161ED-EC08-3DAD-98DA-CDFEE64A82F8}"/>
                </a:ext>
              </a:extLst>
            </p:cNvPr>
            <p:cNvSpPr>
              <a:spLocks/>
            </p:cNvSpPr>
            <p:nvPr/>
          </p:nvSpPr>
          <p:spPr bwMode="auto">
            <a:xfrm>
              <a:off x="7826959" y="3799674"/>
              <a:ext cx="100013" cy="101600"/>
            </a:xfrm>
            <a:custGeom>
              <a:avLst/>
              <a:gdLst>
                <a:gd name="T0" fmla="*/ 10 w 106"/>
                <a:gd name="T1" fmla="*/ 33 h 105"/>
                <a:gd name="T2" fmla="*/ 10 w 106"/>
                <a:gd name="T3" fmla="*/ 33 h 105"/>
                <a:gd name="T4" fmla="*/ 23 w 106"/>
                <a:gd name="T5" fmla="*/ 44 h 105"/>
                <a:gd name="T6" fmla="*/ 16 w 106"/>
                <a:gd name="T7" fmla="*/ 60 h 105"/>
                <a:gd name="T8" fmla="*/ 24 w 106"/>
                <a:gd name="T9" fmla="*/ 78 h 105"/>
                <a:gd name="T10" fmla="*/ 39 w 106"/>
                <a:gd name="T11" fmla="*/ 89 h 105"/>
                <a:gd name="T12" fmla="*/ 52 w 106"/>
                <a:gd name="T13" fmla="*/ 86 h 105"/>
                <a:gd name="T14" fmla="*/ 55 w 106"/>
                <a:gd name="T15" fmla="*/ 76 h 105"/>
                <a:gd name="T16" fmla="*/ 48 w 106"/>
                <a:gd name="T17" fmla="*/ 58 h 105"/>
                <a:gd name="T18" fmla="*/ 38 w 106"/>
                <a:gd name="T19" fmla="*/ 33 h 105"/>
                <a:gd name="T20" fmla="*/ 38 w 106"/>
                <a:gd name="T21" fmla="*/ 18 h 105"/>
                <a:gd name="T22" fmla="*/ 46 w 106"/>
                <a:gd name="T23" fmla="*/ 6 h 105"/>
                <a:gd name="T24" fmla="*/ 58 w 106"/>
                <a:gd name="T25" fmla="*/ 1 h 105"/>
                <a:gd name="T26" fmla="*/ 71 w 106"/>
                <a:gd name="T27" fmla="*/ 1 h 105"/>
                <a:gd name="T28" fmla="*/ 82 w 106"/>
                <a:gd name="T29" fmla="*/ 6 h 105"/>
                <a:gd name="T30" fmla="*/ 93 w 106"/>
                <a:gd name="T31" fmla="*/ 16 h 105"/>
                <a:gd name="T32" fmla="*/ 104 w 106"/>
                <a:gd name="T33" fmla="*/ 35 h 105"/>
                <a:gd name="T34" fmla="*/ 105 w 106"/>
                <a:gd name="T35" fmla="*/ 51 h 105"/>
                <a:gd name="T36" fmla="*/ 97 w 106"/>
                <a:gd name="T37" fmla="*/ 66 h 105"/>
                <a:gd name="T38" fmla="*/ 84 w 106"/>
                <a:gd name="T39" fmla="*/ 54 h 105"/>
                <a:gd name="T40" fmla="*/ 89 w 106"/>
                <a:gd name="T41" fmla="*/ 41 h 105"/>
                <a:gd name="T42" fmla="*/ 83 w 106"/>
                <a:gd name="T43" fmla="*/ 26 h 105"/>
                <a:gd name="T44" fmla="*/ 69 w 106"/>
                <a:gd name="T45" fmla="*/ 16 h 105"/>
                <a:gd name="T46" fmla="*/ 58 w 106"/>
                <a:gd name="T47" fmla="*/ 18 h 105"/>
                <a:gd name="T48" fmla="*/ 55 w 106"/>
                <a:gd name="T49" fmla="*/ 23 h 105"/>
                <a:gd name="T50" fmla="*/ 56 w 106"/>
                <a:gd name="T51" fmla="*/ 31 h 105"/>
                <a:gd name="T52" fmla="*/ 62 w 106"/>
                <a:gd name="T53" fmla="*/ 46 h 105"/>
                <a:gd name="T54" fmla="*/ 73 w 106"/>
                <a:gd name="T55" fmla="*/ 71 h 105"/>
                <a:gd name="T56" fmla="*/ 73 w 106"/>
                <a:gd name="T57" fmla="*/ 85 h 105"/>
                <a:gd name="T58" fmla="*/ 64 w 106"/>
                <a:gd name="T59" fmla="*/ 98 h 105"/>
                <a:gd name="T60" fmla="*/ 49 w 106"/>
                <a:gd name="T61" fmla="*/ 105 h 105"/>
                <a:gd name="T62" fmla="*/ 30 w 106"/>
                <a:gd name="T63" fmla="*/ 101 h 105"/>
                <a:gd name="T64" fmla="*/ 13 w 106"/>
                <a:gd name="T65" fmla="*/ 87 h 105"/>
                <a:gd name="T66" fmla="*/ 0 w 106"/>
                <a:gd name="T67" fmla="*/ 59 h 105"/>
                <a:gd name="T68" fmla="*/ 10 w 106"/>
                <a:gd name="T69" fmla="*/ 3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5">
                  <a:moveTo>
                    <a:pt x="10" y="33"/>
                  </a:moveTo>
                  <a:lnTo>
                    <a:pt x="10" y="33"/>
                  </a:lnTo>
                  <a:lnTo>
                    <a:pt x="23" y="44"/>
                  </a:lnTo>
                  <a:cubicBezTo>
                    <a:pt x="19" y="49"/>
                    <a:pt x="16" y="55"/>
                    <a:pt x="16" y="60"/>
                  </a:cubicBezTo>
                  <a:cubicBezTo>
                    <a:pt x="16" y="66"/>
                    <a:pt x="19" y="72"/>
                    <a:pt x="24" y="78"/>
                  </a:cubicBezTo>
                  <a:cubicBezTo>
                    <a:pt x="29" y="84"/>
                    <a:pt x="34" y="88"/>
                    <a:pt x="39" y="89"/>
                  </a:cubicBezTo>
                  <a:cubicBezTo>
                    <a:pt x="44" y="89"/>
                    <a:pt x="48" y="88"/>
                    <a:pt x="52" y="86"/>
                  </a:cubicBezTo>
                  <a:cubicBezTo>
                    <a:pt x="55" y="83"/>
                    <a:pt x="56" y="80"/>
                    <a:pt x="55" y="76"/>
                  </a:cubicBezTo>
                  <a:cubicBezTo>
                    <a:pt x="55" y="73"/>
                    <a:pt x="53" y="67"/>
                    <a:pt x="48" y="58"/>
                  </a:cubicBezTo>
                  <a:cubicBezTo>
                    <a:pt x="43" y="47"/>
                    <a:pt x="39" y="38"/>
                    <a:pt x="38" y="33"/>
                  </a:cubicBezTo>
                  <a:cubicBezTo>
                    <a:pt x="36" y="28"/>
                    <a:pt x="37" y="23"/>
                    <a:pt x="38" y="18"/>
                  </a:cubicBezTo>
                  <a:cubicBezTo>
                    <a:pt x="40" y="13"/>
                    <a:pt x="42" y="10"/>
                    <a:pt x="46" y="6"/>
                  </a:cubicBezTo>
                  <a:cubicBezTo>
                    <a:pt x="50" y="3"/>
                    <a:pt x="54" y="1"/>
                    <a:pt x="58" y="1"/>
                  </a:cubicBezTo>
                  <a:cubicBezTo>
                    <a:pt x="62" y="0"/>
                    <a:pt x="67" y="0"/>
                    <a:pt x="71" y="1"/>
                  </a:cubicBezTo>
                  <a:cubicBezTo>
                    <a:pt x="74" y="2"/>
                    <a:pt x="78" y="3"/>
                    <a:pt x="82" y="6"/>
                  </a:cubicBezTo>
                  <a:cubicBezTo>
                    <a:pt x="86" y="9"/>
                    <a:pt x="90" y="12"/>
                    <a:pt x="93" y="16"/>
                  </a:cubicBezTo>
                  <a:cubicBezTo>
                    <a:pt x="98" y="22"/>
                    <a:pt x="102" y="29"/>
                    <a:pt x="104" y="35"/>
                  </a:cubicBezTo>
                  <a:cubicBezTo>
                    <a:pt x="106" y="41"/>
                    <a:pt x="106" y="46"/>
                    <a:pt x="105" y="51"/>
                  </a:cubicBezTo>
                  <a:cubicBezTo>
                    <a:pt x="104" y="56"/>
                    <a:pt x="101" y="61"/>
                    <a:pt x="97" y="66"/>
                  </a:cubicBezTo>
                  <a:lnTo>
                    <a:pt x="84" y="54"/>
                  </a:lnTo>
                  <a:cubicBezTo>
                    <a:pt x="88" y="50"/>
                    <a:pt x="90" y="46"/>
                    <a:pt x="89" y="41"/>
                  </a:cubicBezTo>
                  <a:cubicBezTo>
                    <a:pt x="89" y="36"/>
                    <a:pt x="87" y="31"/>
                    <a:pt x="83" y="26"/>
                  </a:cubicBezTo>
                  <a:cubicBezTo>
                    <a:pt x="78" y="20"/>
                    <a:pt x="73" y="17"/>
                    <a:pt x="69" y="16"/>
                  </a:cubicBezTo>
                  <a:cubicBezTo>
                    <a:pt x="65" y="15"/>
                    <a:pt x="61" y="16"/>
                    <a:pt x="58" y="18"/>
                  </a:cubicBezTo>
                  <a:cubicBezTo>
                    <a:pt x="57" y="19"/>
                    <a:pt x="56" y="21"/>
                    <a:pt x="55" y="23"/>
                  </a:cubicBezTo>
                  <a:cubicBezTo>
                    <a:pt x="55" y="26"/>
                    <a:pt x="55" y="28"/>
                    <a:pt x="56" y="31"/>
                  </a:cubicBezTo>
                  <a:cubicBezTo>
                    <a:pt x="57" y="33"/>
                    <a:pt x="59" y="38"/>
                    <a:pt x="62" y="46"/>
                  </a:cubicBezTo>
                  <a:cubicBezTo>
                    <a:pt x="68" y="57"/>
                    <a:pt x="71" y="66"/>
                    <a:pt x="73" y="71"/>
                  </a:cubicBezTo>
                  <a:cubicBezTo>
                    <a:pt x="74" y="76"/>
                    <a:pt x="74" y="81"/>
                    <a:pt x="73" y="85"/>
                  </a:cubicBezTo>
                  <a:cubicBezTo>
                    <a:pt x="72" y="90"/>
                    <a:pt x="69" y="94"/>
                    <a:pt x="64" y="98"/>
                  </a:cubicBezTo>
                  <a:cubicBezTo>
                    <a:pt x="60" y="102"/>
                    <a:pt x="55" y="104"/>
                    <a:pt x="49" y="105"/>
                  </a:cubicBezTo>
                  <a:cubicBezTo>
                    <a:pt x="43" y="105"/>
                    <a:pt x="36" y="104"/>
                    <a:pt x="30" y="101"/>
                  </a:cubicBezTo>
                  <a:cubicBezTo>
                    <a:pt x="24" y="98"/>
                    <a:pt x="18" y="93"/>
                    <a:pt x="13" y="87"/>
                  </a:cubicBezTo>
                  <a:cubicBezTo>
                    <a:pt x="5" y="77"/>
                    <a:pt x="0" y="68"/>
                    <a:pt x="0" y="59"/>
                  </a:cubicBezTo>
                  <a:cubicBezTo>
                    <a:pt x="0" y="50"/>
                    <a:pt x="3" y="41"/>
                    <a:pt x="10" y="33"/>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0" name="Freeform 59">
              <a:extLst>
                <a:ext uri="{FF2B5EF4-FFF2-40B4-BE49-F238E27FC236}">
                  <a16:creationId xmlns:a16="http://schemas.microsoft.com/office/drawing/2014/main" id="{E44FDC0C-A94F-0FD0-FECF-5105B805AD80}"/>
                </a:ext>
              </a:extLst>
            </p:cNvPr>
            <p:cNvSpPr>
              <a:spLocks noEditPoints="1"/>
            </p:cNvSpPr>
            <p:nvPr/>
          </p:nvSpPr>
          <p:spPr bwMode="auto">
            <a:xfrm>
              <a:off x="7909509" y="3890161"/>
              <a:ext cx="179388" cy="160338"/>
            </a:xfrm>
            <a:custGeom>
              <a:avLst/>
              <a:gdLst>
                <a:gd name="T0" fmla="*/ 0 w 187"/>
                <a:gd name="T1" fmla="*/ 83 h 168"/>
                <a:gd name="T2" fmla="*/ 0 w 187"/>
                <a:gd name="T3" fmla="*/ 83 h 168"/>
                <a:gd name="T4" fmla="*/ 114 w 187"/>
                <a:gd name="T5" fmla="*/ 0 h 168"/>
                <a:gd name="T6" fmla="*/ 174 w 187"/>
                <a:gd name="T7" fmla="*/ 83 h 168"/>
                <a:gd name="T8" fmla="*/ 161 w 187"/>
                <a:gd name="T9" fmla="*/ 92 h 168"/>
                <a:gd name="T10" fmla="*/ 112 w 187"/>
                <a:gd name="T11" fmla="*/ 25 h 168"/>
                <a:gd name="T12" fmla="*/ 77 w 187"/>
                <a:gd name="T13" fmla="*/ 50 h 168"/>
                <a:gd name="T14" fmla="*/ 123 w 187"/>
                <a:gd name="T15" fmla="*/ 113 h 168"/>
                <a:gd name="T16" fmla="*/ 109 w 187"/>
                <a:gd name="T17" fmla="*/ 123 h 168"/>
                <a:gd name="T18" fmla="*/ 63 w 187"/>
                <a:gd name="T19" fmla="*/ 60 h 168"/>
                <a:gd name="T20" fmla="*/ 25 w 187"/>
                <a:gd name="T21" fmla="*/ 88 h 168"/>
                <a:gd name="T22" fmla="*/ 75 w 187"/>
                <a:gd name="T23" fmla="*/ 158 h 168"/>
                <a:gd name="T24" fmla="*/ 62 w 187"/>
                <a:gd name="T25" fmla="*/ 168 h 168"/>
                <a:gd name="T26" fmla="*/ 0 w 187"/>
                <a:gd name="T27" fmla="*/ 83 h 168"/>
                <a:gd name="T28" fmla="*/ 144 w 187"/>
                <a:gd name="T29" fmla="*/ 26 h 168"/>
                <a:gd name="T30" fmla="*/ 144 w 187"/>
                <a:gd name="T31" fmla="*/ 26 h 168"/>
                <a:gd name="T32" fmla="*/ 173 w 187"/>
                <a:gd name="T33" fmla="*/ 21 h 168"/>
                <a:gd name="T34" fmla="*/ 187 w 187"/>
                <a:gd name="T35" fmla="*/ 39 h 168"/>
                <a:gd name="T36" fmla="*/ 152 w 187"/>
                <a:gd name="T37" fmla="*/ 38 h 168"/>
                <a:gd name="T38" fmla="*/ 144 w 187"/>
                <a:gd name="T39" fmla="*/ 2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7" h="168">
                  <a:moveTo>
                    <a:pt x="0" y="83"/>
                  </a:moveTo>
                  <a:lnTo>
                    <a:pt x="0" y="83"/>
                  </a:lnTo>
                  <a:lnTo>
                    <a:pt x="114" y="0"/>
                  </a:lnTo>
                  <a:lnTo>
                    <a:pt x="174" y="83"/>
                  </a:lnTo>
                  <a:lnTo>
                    <a:pt x="161" y="92"/>
                  </a:lnTo>
                  <a:lnTo>
                    <a:pt x="112" y="25"/>
                  </a:lnTo>
                  <a:lnTo>
                    <a:pt x="77" y="50"/>
                  </a:lnTo>
                  <a:lnTo>
                    <a:pt x="123" y="113"/>
                  </a:lnTo>
                  <a:lnTo>
                    <a:pt x="109" y="123"/>
                  </a:lnTo>
                  <a:lnTo>
                    <a:pt x="63" y="60"/>
                  </a:lnTo>
                  <a:lnTo>
                    <a:pt x="25" y="88"/>
                  </a:lnTo>
                  <a:lnTo>
                    <a:pt x="75" y="158"/>
                  </a:lnTo>
                  <a:lnTo>
                    <a:pt x="62" y="168"/>
                  </a:lnTo>
                  <a:lnTo>
                    <a:pt x="0" y="83"/>
                  </a:lnTo>
                  <a:close/>
                  <a:moveTo>
                    <a:pt x="144" y="26"/>
                  </a:moveTo>
                  <a:lnTo>
                    <a:pt x="144" y="26"/>
                  </a:lnTo>
                  <a:lnTo>
                    <a:pt x="173" y="21"/>
                  </a:lnTo>
                  <a:lnTo>
                    <a:pt x="187" y="39"/>
                  </a:lnTo>
                  <a:lnTo>
                    <a:pt x="152" y="38"/>
                  </a:lnTo>
                  <a:lnTo>
                    <a:pt x="144" y="26"/>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1" name="Freeform 60">
              <a:extLst>
                <a:ext uri="{FF2B5EF4-FFF2-40B4-BE49-F238E27FC236}">
                  <a16:creationId xmlns:a16="http://schemas.microsoft.com/office/drawing/2014/main" id="{E28AAF18-E4D8-874B-E841-4DA174CFC672}"/>
                </a:ext>
              </a:extLst>
            </p:cNvPr>
            <p:cNvSpPr>
              <a:spLocks/>
            </p:cNvSpPr>
            <p:nvPr/>
          </p:nvSpPr>
          <p:spPr bwMode="auto">
            <a:xfrm>
              <a:off x="7988884" y="4002874"/>
              <a:ext cx="112713" cy="96838"/>
            </a:xfrm>
            <a:custGeom>
              <a:avLst/>
              <a:gdLst>
                <a:gd name="T0" fmla="*/ 26 w 118"/>
                <a:gd name="T1" fmla="*/ 92 h 102"/>
                <a:gd name="T2" fmla="*/ 26 w 118"/>
                <a:gd name="T3" fmla="*/ 92 h 102"/>
                <a:gd name="T4" fmla="*/ 15 w 118"/>
                <a:gd name="T5" fmla="*/ 102 h 102"/>
                <a:gd name="T6" fmla="*/ 6 w 118"/>
                <a:gd name="T7" fmla="*/ 92 h 102"/>
                <a:gd name="T8" fmla="*/ 0 w 118"/>
                <a:gd name="T9" fmla="*/ 78 h 102"/>
                <a:gd name="T10" fmla="*/ 3 w 118"/>
                <a:gd name="T11" fmla="*/ 68 h 102"/>
                <a:gd name="T12" fmla="*/ 19 w 118"/>
                <a:gd name="T13" fmla="*/ 55 h 102"/>
                <a:gd name="T14" fmla="*/ 68 w 118"/>
                <a:gd name="T15" fmla="*/ 22 h 102"/>
                <a:gd name="T16" fmla="*/ 60 w 118"/>
                <a:gd name="T17" fmla="*/ 11 h 102"/>
                <a:gd name="T18" fmla="*/ 72 w 118"/>
                <a:gd name="T19" fmla="*/ 4 h 102"/>
                <a:gd name="T20" fmla="*/ 79 w 118"/>
                <a:gd name="T21" fmla="*/ 15 h 102"/>
                <a:gd name="T22" fmla="*/ 100 w 118"/>
                <a:gd name="T23" fmla="*/ 0 h 102"/>
                <a:gd name="T24" fmla="*/ 118 w 118"/>
                <a:gd name="T25" fmla="*/ 9 h 102"/>
                <a:gd name="T26" fmla="*/ 88 w 118"/>
                <a:gd name="T27" fmla="*/ 29 h 102"/>
                <a:gd name="T28" fmla="*/ 98 w 118"/>
                <a:gd name="T29" fmla="*/ 43 h 102"/>
                <a:gd name="T30" fmla="*/ 87 w 118"/>
                <a:gd name="T31" fmla="*/ 51 h 102"/>
                <a:gd name="T32" fmla="*/ 77 w 118"/>
                <a:gd name="T33" fmla="*/ 36 h 102"/>
                <a:gd name="T34" fmla="*/ 27 w 118"/>
                <a:gd name="T35" fmla="*/ 70 h 102"/>
                <a:gd name="T36" fmla="*/ 20 w 118"/>
                <a:gd name="T37" fmla="*/ 76 h 102"/>
                <a:gd name="T38" fmla="*/ 19 w 118"/>
                <a:gd name="T39" fmla="*/ 80 h 102"/>
                <a:gd name="T40" fmla="*/ 21 w 118"/>
                <a:gd name="T41" fmla="*/ 86 h 102"/>
                <a:gd name="T42" fmla="*/ 26 w 118"/>
                <a:gd name="T43"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8" h="102">
                  <a:moveTo>
                    <a:pt x="26" y="92"/>
                  </a:moveTo>
                  <a:lnTo>
                    <a:pt x="26" y="92"/>
                  </a:lnTo>
                  <a:lnTo>
                    <a:pt x="15" y="102"/>
                  </a:lnTo>
                  <a:cubicBezTo>
                    <a:pt x="11" y="99"/>
                    <a:pt x="8" y="95"/>
                    <a:pt x="6" y="92"/>
                  </a:cubicBezTo>
                  <a:cubicBezTo>
                    <a:pt x="3" y="87"/>
                    <a:pt x="1" y="82"/>
                    <a:pt x="0" y="78"/>
                  </a:cubicBezTo>
                  <a:cubicBezTo>
                    <a:pt x="0" y="74"/>
                    <a:pt x="1" y="71"/>
                    <a:pt x="3" y="68"/>
                  </a:cubicBezTo>
                  <a:cubicBezTo>
                    <a:pt x="5" y="65"/>
                    <a:pt x="10" y="60"/>
                    <a:pt x="19" y="55"/>
                  </a:cubicBezTo>
                  <a:lnTo>
                    <a:pt x="68" y="22"/>
                  </a:lnTo>
                  <a:lnTo>
                    <a:pt x="60" y="11"/>
                  </a:lnTo>
                  <a:lnTo>
                    <a:pt x="72" y="4"/>
                  </a:lnTo>
                  <a:lnTo>
                    <a:pt x="79" y="15"/>
                  </a:lnTo>
                  <a:lnTo>
                    <a:pt x="100" y="0"/>
                  </a:lnTo>
                  <a:lnTo>
                    <a:pt x="118" y="9"/>
                  </a:lnTo>
                  <a:lnTo>
                    <a:pt x="88" y="29"/>
                  </a:lnTo>
                  <a:lnTo>
                    <a:pt x="98" y="43"/>
                  </a:lnTo>
                  <a:lnTo>
                    <a:pt x="87" y="51"/>
                  </a:lnTo>
                  <a:lnTo>
                    <a:pt x="77" y="36"/>
                  </a:lnTo>
                  <a:lnTo>
                    <a:pt x="27" y="70"/>
                  </a:lnTo>
                  <a:cubicBezTo>
                    <a:pt x="23" y="72"/>
                    <a:pt x="21" y="74"/>
                    <a:pt x="20" y="76"/>
                  </a:cubicBezTo>
                  <a:cubicBezTo>
                    <a:pt x="19" y="77"/>
                    <a:pt x="19" y="78"/>
                    <a:pt x="19" y="80"/>
                  </a:cubicBezTo>
                  <a:cubicBezTo>
                    <a:pt x="19" y="82"/>
                    <a:pt x="20" y="83"/>
                    <a:pt x="21" y="86"/>
                  </a:cubicBezTo>
                  <a:cubicBezTo>
                    <a:pt x="22" y="87"/>
                    <a:pt x="24" y="89"/>
                    <a:pt x="26" y="9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2" name="Freeform 61">
              <a:extLst>
                <a:ext uri="{FF2B5EF4-FFF2-40B4-BE49-F238E27FC236}">
                  <a16:creationId xmlns:a16="http://schemas.microsoft.com/office/drawing/2014/main" id="{36F28A78-E565-F2F0-235B-9B25552BB8D1}"/>
                </a:ext>
              </a:extLst>
            </p:cNvPr>
            <p:cNvSpPr>
              <a:spLocks noEditPoints="1"/>
            </p:cNvSpPr>
            <p:nvPr/>
          </p:nvSpPr>
          <p:spPr bwMode="auto">
            <a:xfrm>
              <a:off x="8014284" y="4067961"/>
              <a:ext cx="111125" cy="114300"/>
            </a:xfrm>
            <a:custGeom>
              <a:avLst/>
              <a:gdLst>
                <a:gd name="T0" fmla="*/ 41 w 116"/>
                <a:gd name="T1" fmla="*/ 94 h 119"/>
                <a:gd name="T2" fmla="*/ 41 w 116"/>
                <a:gd name="T3" fmla="*/ 94 h 119"/>
                <a:gd name="T4" fmla="*/ 21 w 116"/>
                <a:gd name="T5" fmla="*/ 85 h 119"/>
                <a:gd name="T6" fmla="*/ 8 w 116"/>
                <a:gd name="T7" fmla="*/ 70 h 119"/>
                <a:gd name="T8" fmla="*/ 2 w 116"/>
                <a:gd name="T9" fmla="*/ 44 h 119"/>
                <a:gd name="T10" fmla="*/ 15 w 116"/>
                <a:gd name="T11" fmla="*/ 25 h 119"/>
                <a:gd name="T12" fmla="*/ 28 w 116"/>
                <a:gd name="T13" fmla="*/ 21 h 119"/>
                <a:gd name="T14" fmla="*/ 41 w 116"/>
                <a:gd name="T15" fmla="*/ 23 h 119"/>
                <a:gd name="T16" fmla="*/ 53 w 116"/>
                <a:gd name="T17" fmla="*/ 31 h 119"/>
                <a:gd name="T18" fmla="*/ 63 w 116"/>
                <a:gd name="T19" fmla="*/ 43 h 119"/>
                <a:gd name="T20" fmla="*/ 84 w 116"/>
                <a:gd name="T21" fmla="*/ 66 h 119"/>
                <a:gd name="T22" fmla="*/ 88 w 116"/>
                <a:gd name="T23" fmla="*/ 63 h 119"/>
                <a:gd name="T24" fmla="*/ 98 w 116"/>
                <a:gd name="T25" fmla="*/ 51 h 119"/>
                <a:gd name="T26" fmla="*/ 93 w 116"/>
                <a:gd name="T27" fmla="*/ 31 h 119"/>
                <a:gd name="T28" fmla="*/ 80 w 116"/>
                <a:gd name="T29" fmla="*/ 18 h 119"/>
                <a:gd name="T30" fmla="*/ 62 w 116"/>
                <a:gd name="T31" fmla="*/ 19 h 119"/>
                <a:gd name="T32" fmla="*/ 55 w 116"/>
                <a:gd name="T33" fmla="*/ 3 h 119"/>
                <a:gd name="T34" fmla="*/ 74 w 116"/>
                <a:gd name="T35" fmla="*/ 1 h 119"/>
                <a:gd name="T36" fmla="*/ 91 w 116"/>
                <a:gd name="T37" fmla="*/ 8 h 119"/>
                <a:gd name="T38" fmla="*/ 107 w 116"/>
                <a:gd name="T39" fmla="*/ 26 h 119"/>
                <a:gd name="T40" fmla="*/ 115 w 116"/>
                <a:gd name="T41" fmla="*/ 46 h 119"/>
                <a:gd name="T42" fmla="*/ 115 w 116"/>
                <a:gd name="T43" fmla="*/ 60 h 119"/>
                <a:gd name="T44" fmla="*/ 108 w 116"/>
                <a:gd name="T45" fmla="*/ 71 h 119"/>
                <a:gd name="T46" fmla="*/ 95 w 116"/>
                <a:gd name="T47" fmla="*/ 80 h 119"/>
                <a:gd name="T48" fmla="*/ 75 w 116"/>
                <a:gd name="T49" fmla="*/ 92 h 119"/>
                <a:gd name="T50" fmla="*/ 50 w 116"/>
                <a:gd name="T51" fmla="*/ 109 h 119"/>
                <a:gd name="T52" fmla="*/ 41 w 116"/>
                <a:gd name="T53" fmla="*/ 119 h 119"/>
                <a:gd name="T54" fmla="*/ 32 w 116"/>
                <a:gd name="T55" fmla="*/ 104 h 119"/>
                <a:gd name="T56" fmla="*/ 41 w 116"/>
                <a:gd name="T57" fmla="*/ 94 h 119"/>
                <a:gd name="T58" fmla="*/ 73 w 116"/>
                <a:gd name="T59" fmla="*/ 73 h 119"/>
                <a:gd name="T60" fmla="*/ 73 w 116"/>
                <a:gd name="T61" fmla="*/ 73 h 119"/>
                <a:gd name="T62" fmla="*/ 52 w 116"/>
                <a:gd name="T63" fmla="*/ 52 h 119"/>
                <a:gd name="T64" fmla="*/ 42 w 116"/>
                <a:gd name="T65" fmla="*/ 41 h 119"/>
                <a:gd name="T66" fmla="*/ 33 w 116"/>
                <a:gd name="T67" fmla="*/ 38 h 119"/>
                <a:gd name="T68" fmla="*/ 25 w 116"/>
                <a:gd name="T69" fmla="*/ 41 h 119"/>
                <a:gd name="T70" fmla="*/ 18 w 116"/>
                <a:gd name="T71" fmla="*/ 51 h 119"/>
                <a:gd name="T72" fmla="*/ 22 w 116"/>
                <a:gd name="T73" fmla="*/ 67 h 119"/>
                <a:gd name="T74" fmla="*/ 35 w 116"/>
                <a:gd name="T75" fmla="*/ 80 h 119"/>
                <a:gd name="T76" fmla="*/ 51 w 116"/>
                <a:gd name="T77" fmla="*/ 83 h 119"/>
                <a:gd name="T78" fmla="*/ 68 w 116"/>
                <a:gd name="T79" fmla="*/ 76 h 119"/>
                <a:gd name="T80" fmla="*/ 73 w 116"/>
                <a:gd name="T81" fmla="*/ 73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 h="119">
                  <a:moveTo>
                    <a:pt x="41" y="94"/>
                  </a:moveTo>
                  <a:lnTo>
                    <a:pt x="41" y="94"/>
                  </a:lnTo>
                  <a:cubicBezTo>
                    <a:pt x="33" y="92"/>
                    <a:pt x="26" y="89"/>
                    <a:pt x="21" y="85"/>
                  </a:cubicBezTo>
                  <a:cubicBezTo>
                    <a:pt x="16" y="81"/>
                    <a:pt x="12" y="76"/>
                    <a:pt x="8" y="70"/>
                  </a:cubicBezTo>
                  <a:cubicBezTo>
                    <a:pt x="2" y="61"/>
                    <a:pt x="0" y="52"/>
                    <a:pt x="2" y="44"/>
                  </a:cubicBezTo>
                  <a:cubicBezTo>
                    <a:pt x="3" y="36"/>
                    <a:pt x="7" y="30"/>
                    <a:pt x="15" y="25"/>
                  </a:cubicBezTo>
                  <a:cubicBezTo>
                    <a:pt x="19" y="23"/>
                    <a:pt x="23" y="21"/>
                    <a:pt x="28" y="21"/>
                  </a:cubicBezTo>
                  <a:cubicBezTo>
                    <a:pt x="33" y="21"/>
                    <a:pt x="37" y="21"/>
                    <a:pt x="41" y="23"/>
                  </a:cubicBezTo>
                  <a:cubicBezTo>
                    <a:pt x="45" y="25"/>
                    <a:pt x="49" y="28"/>
                    <a:pt x="53" y="31"/>
                  </a:cubicBezTo>
                  <a:cubicBezTo>
                    <a:pt x="55" y="33"/>
                    <a:pt x="59" y="37"/>
                    <a:pt x="63" y="43"/>
                  </a:cubicBezTo>
                  <a:cubicBezTo>
                    <a:pt x="72" y="54"/>
                    <a:pt x="79" y="61"/>
                    <a:pt x="84" y="66"/>
                  </a:cubicBezTo>
                  <a:cubicBezTo>
                    <a:pt x="87" y="64"/>
                    <a:pt x="88" y="64"/>
                    <a:pt x="88" y="63"/>
                  </a:cubicBezTo>
                  <a:cubicBezTo>
                    <a:pt x="94" y="60"/>
                    <a:pt x="98" y="56"/>
                    <a:pt x="98" y="51"/>
                  </a:cubicBezTo>
                  <a:cubicBezTo>
                    <a:pt x="99" y="45"/>
                    <a:pt x="98" y="39"/>
                    <a:pt x="93" y="31"/>
                  </a:cubicBezTo>
                  <a:cubicBezTo>
                    <a:pt x="89" y="25"/>
                    <a:pt x="84" y="20"/>
                    <a:pt x="80" y="18"/>
                  </a:cubicBezTo>
                  <a:cubicBezTo>
                    <a:pt x="75" y="17"/>
                    <a:pt x="70" y="17"/>
                    <a:pt x="62" y="19"/>
                  </a:cubicBezTo>
                  <a:lnTo>
                    <a:pt x="55" y="3"/>
                  </a:lnTo>
                  <a:cubicBezTo>
                    <a:pt x="62" y="1"/>
                    <a:pt x="69" y="0"/>
                    <a:pt x="74" y="1"/>
                  </a:cubicBezTo>
                  <a:cubicBezTo>
                    <a:pt x="80" y="1"/>
                    <a:pt x="86" y="4"/>
                    <a:pt x="91" y="8"/>
                  </a:cubicBezTo>
                  <a:cubicBezTo>
                    <a:pt x="97" y="13"/>
                    <a:pt x="102" y="19"/>
                    <a:pt x="107" y="26"/>
                  </a:cubicBezTo>
                  <a:cubicBezTo>
                    <a:pt x="111" y="33"/>
                    <a:pt x="114" y="40"/>
                    <a:pt x="115" y="46"/>
                  </a:cubicBezTo>
                  <a:cubicBezTo>
                    <a:pt x="116" y="51"/>
                    <a:pt x="116" y="56"/>
                    <a:pt x="115" y="60"/>
                  </a:cubicBezTo>
                  <a:cubicBezTo>
                    <a:pt x="114" y="64"/>
                    <a:pt x="111" y="67"/>
                    <a:pt x="108" y="71"/>
                  </a:cubicBezTo>
                  <a:cubicBezTo>
                    <a:pt x="106" y="73"/>
                    <a:pt x="101" y="76"/>
                    <a:pt x="95" y="80"/>
                  </a:cubicBezTo>
                  <a:lnTo>
                    <a:pt x="75" y="92"/>
                  </a:lnTo>
                  <a:cubicBezTo>
                    <a:pt x="61" y="101"/>
                    <a:pt x="53" y="106"/>
                    <a:pt x="50" y="109"/>
                  </a:cubicBezTo>
                  <a:cubicBezTo>
                    <a:pt x="46" y="112"/>
                    <a:pt x="44" y="115"/>
                    <a:pt x="41" y="119"/>
                  </a:cubicBezTo>
                  <a:lnTo>
                    <a:pt x="32" y="104"/>
                  </a:lnTo>
                  <a:cubicBezTo>
                    <a:pt x="34" y="101"/>
                    <a:pt x="37" y="97"/>
                    <a:pt x="41" y="94"/>
                  </a:cubicBezTo>
                  <a:close/>
                  <a:moveTo>
                    <a:pt x="73" y="73"/>
                  </a:moveTo>
                  <a:lnTo>
                    <a:pt x="73" y="73"/>
                  </a:lnTo>
                  <a:cubicBezTo>
                    <a:pt x="67" y="69"/>
                    <a:pt x="61" y="62"/>
                    <a:pt x="52" y="52"/>
                  </a:cubicBezTo>
                  <a:cubicBezTo>
                    <a:pt x="48" y="47"/>
                    <a:pt x="44" y="43"/>
                    <a:pt x="42" y="41"/>
                  </a:cubicBezTo>
                  <a:cubicBezTo>
                    <a:pt x="39" y="39"/>
                    <a:pt x="36" y="38"/>
                    <a:pt x="33" y="38"/>
                  </a:cubicBezTo>
                  <a:cubicBezTo>
                    <a:pt x="30" y="38"/>
                    <a:pt x="27" y="39"/>
                    <a:pt x="25" y="41"/>
                  </a:cubicBezTo>
                  <a:cubicBezTo>
                    <a:pt x="21" y="43"/>
                    <a:pt x="19" y="47"/>
                    <a:pt x="18" y="51"/>
                  </a:cubicBezTo>
                  <a:cubicBezTo>
                    <a:pt x="17" y="56"/>
                    <a:pt x="18" y="61"/>
                    <a:pt x="22" y="67"/>
                  </a:cubicBezTo>
                  <a:cubicBezTo>
                    <a:pt x="26" y="72"/>
                    <a:pt x="30" y="77"/>
                    <a:pt x="35" y="80"/>
                  </a:cubicBezTo>
                  <a:cubicBezTo>
                    <a:pt x="40" y="82"/>
                    <a:pt x="46" y="84"/>
                    <a:pt x="51" y="83"/>
                  </a:cubicBezTo>
                  <a:cubicBezTo>
                    <a:pt x="56" y="82"/>
                    <a:pt x="61" y="80"/>
                    <a:pt x="68" y="76"/>
                  </a:cubicBezTo>
                  <a:lnTo>
                    <a:pt x="73" y="73"/>
                  </a:ln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3" name="Freeform 62">
              <a:extLst>
                <a:ext uri="{FF2B5EF4-FFF2-40B4-BE49-F238E27FC236}">
                  <a16:creationId xmlns:a16="http://schemas.microsoft.com/office/drawing/2014/main" id="{AD56292C-705F-343D-9203-B270B69E7BA3}"/>
                </a:ext>
              </a:extLst>
            </p:cNvPr>
            <p:cNvSpPr>
              <a:spLocks/>
            </p:cNvSpPr>
            <p:nvPr/>
          </p:nvSpPr>
          <p:spPr bwMode="auto">
            <a:xfrm>
              <a:off x="8069847" y="4140986"/>
              <a:ext cx="117475" cy="92075"/>
            </a:xfrm>
            <a:custGeom>
              <a:avLst/>
              <a:gdLst>
                <a:gd name="T0" fmla="*/ 25 w 122"/>
                <a:gd name="T1" fmla="*/ 86 h 96"/>
                <a:gd name="T2" fmla="*/ 25 w 122"/>
                <a:gd name="T3" fmla="*/ 86 h 96"/>
                <a:gd name="T4" fmla="*/ 13 w 122"/>
                <a:gd name="T5" fmla="*/ 96 h 96"/>
                <a:gd name="T6" fmla="*/ 5 w 122"/>
                <a:gd name="T7" fmla="*/ 85 h 96"/>
                <a:gd name="T8" fmla="*/ 0 w 122"/>
                <a:gd name="T9" fmla="*/ 71 h 96"/>
                <a:gd name="T10" fmla="*/ 3 w 122"/>
                <a:gd name="T11" fmla="*/ 61 h 96"/>
                <a:gd name="T12" fmla="*/ 20 w 122"/>
                <a:gd name="T13" fmla="*/ 49 h 96"/>
                <a:gd name="T14" fmla="*/ 71 w 122"/>
                <a:gd name="T15" fmla="*/ 19 h 96"/>
                <a:gd name="T16" fmla="*/ 64 w 122"/>
                <a:gd name="T17" fmla="*/ 8 h 96"/>
                <a:gd name="T18" fmla="*/ 76 w 122"/>
                <a:gd name="T19" fmla="*/ 2 h 96"/>
                <a:gd name="T20" fmla="*/ 82 w 122"/>
                <a:gd name="T21" fmla="*/ 13 h 96"/>
                <a:gd name="T22" fmla="*/ 104 w 122"/>
                <a:gd name="T23" fmla="*/ 0 h 96"/>
                <a:gd name="T24" fmla="*/ 122 w 122"/>
                <a:gd name="T25" fmla="*/ 10 h 96"/>
                <a:gd name="T26" fmla="*/ 91 w 122"/>
                <a:gd name="T27" fmla="*/ 28 h 96"/>
                <a:gd name="T28" fmla="*/ 100 w 122"/>
                <a:gd name="T29" fmla="*/ 43 h 96"/>
                <a:gd name="T30" fmla="*/ 88 w 122"/>
                <a:gd name="T31" fmla="*/ 50 h 96"/>
                <a:gd name="T32" fmla="*/ 79 w 122"/>
                <a:gd name="T33" fmla="*/ 34 h 96"/>
                <a:gd name="T34" fmla="*/ 28 w 122"/>
                <a:gd name="T35" fmla="*/ 64 h 96"/>
                <a:gd name="T36" fmla="*/ 20 w 122"/>
                <a:gd name="T37" fmla="*/ 70 h 96"/>
                <a:gd name="T38" fmla="*/ 18 w 122"/>
                <a:gd name="T39" fmla="*/ 74 h 96"/>
                <a:gd name="T40" fmla="*/ 20 w 122"/>
                <a:gd name="T41" fmla="*/ 80 h 96"/>
                <a:gd name="T42" fmla="*/ 25 w 122"/>
                <a:gd name="T43" fmla="*/ 8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2" h="96">
                  <a:moveTo>
                    <a:pt x="25" y="86"/>
                  </a:moveTo>
                  <a:lnTo>
                    <a:pt x="25" y="86"/>
                  </a:lnTo>
                  <a:lnTo>
                    <a:pt x="13" y="96"/>
                  </a:lnTo>
                  <a:cubicBezTo>
                    <a:pt x="9" y="92"/>
                    <a:pt x="7" y="89"/>
                    <a:pt x="5" y="85"/>
                  </a:cubicBezTo>
                  <a:cubicBezTo>
                    <a:pt x="2" y="80"/>
                    <a:pt x="0" y="75"/>
                    <a:pt x="0" y="71"/>
                  </a:cubicBezTo>
                  <a:cubicBezTo>
                    <a:pt x="0" y="67"/>
                    <a:pt x="1" y="64"/>
                    <a:pt x="3" y="61"/>
                  </a:cubicBezTo>
                  <a:cubicBezTo>
                    <a:pt x="5" y="58"/>
                    <a:pt x="11" y="54"/>
                    <a:pt x="20" y="49"/>
                  </a:cubicBezTo>
                  <a:lnTo>
                    <a:pt x="71" y="19"/>
                  </a:lnTo>
                  <a:lnTo>
                    <a:pt x="64" y="8"/>
                  </a:lnTo>
                  <a:lnTo>
                    <a:pt x="76" y="2"/>
                  </a:lnTo>
                  <a:lnTo>
                    <a:pt x="82" y="13"/>
                  </a:lnTo>
                  <a:lnTo>
                    <a:pt x="104" y="0"/>
                  </a:lnTo>
                  <a:lnTo>
                    <a:pt x="122" y="10"/>
                  </a:lnTo>
                  <a:lnTo>
                    <a:pt x="91" y="28"/>
                  </a:lnTo>
                  <a:lnTo>
                    <a:pt x="100" y="43"/>
                  </a:lnTo>
                  <a:lnTo>
                    <a:pt x="88" y="50"/>
                  </a:lnTo>
                  <a:lnTo>
                    <a:pt x="79" y="34"/>
                  </a:lnTo>
                  <a:lnTo>
                    <a:pt x="28" y="64"/>
                  </a:lnTo>
                  <a:cubicBezTo>
                    <a:pt x="23" y="67"/>
                    <a:pt x="21" y="68"/>
                    <a:pt x="20" y="70"/>
                  </a:cubicBezTo>
                  <a:cubicBezTo>
                    <a:pt x="19" y="71"/>
                    <a:pt x="18" y="72"/>
                    <a:pt x="18" y="74"/>
                  </a:cubicBezTo>
                  <a:cubicBezTo>
                    <a:pt x="18" y="76"/>
                    <a:pt x="19" y="78"/>
                    <a:pt x="20" y="80"/>
                  </a:cubicBezTo>
                  <a:cubicBezTo>
                    <a:pt x="21" y="81"/>
                    <a:pt x="23" y="84"/>
                    <a:pt x="25" y="86"/>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4" name="Freeform 63">
              <a:extLst>
                <a:ext uri="{FF2B5EF4-FFF2-40B4-BE49-F238E27FC236}">
                  <a16:creationId xmlns:a16="http://schemas.microsoft.com/office/drawing/2014/main" id="{1C6D18D4-55BE-A7AF-714A-6AFFC1F60879}"/>
                </a:ext>
              </a:extLst>
            </p:cNvPr>
            <p:cNvSpPr>
              <a:spLocks/>
            </p:cNvSpPr>
            <p:nvPr/>
          </p:nvSpPr>
          <p:spPr bwMode="auto">
            <a:xfrm>
              <a:off x="8095247" y="4202899"/>
              <a:ext cx="103188" cy="96838"/>
            </a:xfrm>
            <a:custGeom>
              <a:avLst/>
              <a:gdLst>
                <a:gd name="T0" fmla="*/ 17 w 109"/>
                <a:gd name="T1" fmla="*/ 22 h 101"/>
                <a:gd name="T2" fmla="*/ 17 w 109"/>
                <a:gd name="T3" fmla="*/ 22 h 101"/>
                <a:gd name="T4" fmla="*/ 27 w 109"/>
                <a:gd name="T5" fmla="*/ 36 h 101"/>
                <a:gd name="T6" fmla="*/ 17 w 109"/>
                <a:gd name="T7" fmla="*/ 50 h 101"/>
                <a:gd name="T8" fmla="*/ 21 w 109"/>
                <a:gd name="T9" fmla="*/ 69 h 101"/>
                <a:gd name="T10" fmla="*/ 33 w 109"/>
                <a:gd name="T11" fmla="*/ 83 h 101"/>
                <a:gd name="T12" fmla="*/ 46 w 109"/>
                <a:gd name="T13" fmla="*/ 82 h 101"/>
                <a:gd name="T14" fmla="*/ 52 w 109"/>
                <a:gd name="T15" fmla="*/ 74 h 101"/>
                <a:gd name="T16" fmla="*/ 49 w 109"/>
                <a:gd name="T17" fmla="*/ 55 h 101"/>
                <a:gd name="T18" fmla="*/ 44 w 109"/>
                <a:gd name="T19" fmla="*/ 28 h 101"/>
                <a:gd name="T20" fmla="*/ 47 w 109"/>
                <a:gd name="T21" fmla="*/ 13 h 101"/>
                <a:gd name="T22" fmla="*/ 57 w 109"/>
                <a:gd name="T23" fmla="*/ 4 h 101"/>
                <a:gd name="T24" fmla="*/ 70 w 109"/>
                <a:gd name="T25" fmla="*/ 0 h 101"/>
                <a:gd name="T26" fmla="*/ 83 w 109"/>
                <a:gd name="T27" fmla="*/ 3 h 101"/>
                <a:gd name="T28" fmla="*/ 92 w 109"/>
                <a:gd name="T29" fmla="*/ 11 h 101"/>
                <a:gd name="T30" fmla="*/ 101 w 109"/>
                <a:gd name="T31" fmla="*/ 23 h 101"/>
                <a:gd name="T32" fmla="*/ 108 w 109"/>
                <a:gd name="T33" fmla="*/ 43 h 101"/>
                <a:gd name="T34" fmla="*/ 106 w 109"/>
                <a:gd name="T35" fmla="*/ 60 h 101"/>
                <a:gd name="T36" fmla="*/ 95 w 109"/>
                <a:gd name="T37" fmla="*/ 72 h 101"/>
                <a:gd name="T38" fmla="*/ 85 w 109"/>
                <a:gd name="T39" fmla="*/ 58 h 101"/>
                <a:gd name="T40" fmla="*/ 92 w 109"/>
                <a:gd name="T41" fmla="*/ 47 h 101"/>
                <a:gd name="T42" fmla="*/ 89 w 109"/>
                <a:gd name="T43" fmla="*/ 31 h 101"/>
                <a:gd name="T44" fmla="*/ 78 w 109"/>
                <a:gd name="T45" fmla="*/ 18 h 101"/>
                <a:gd name="T46" fmla="*/ 67 w 109"/>
                <a:gd name="T47" fmla="*/ 17 h 101"/>
                <a:gd name="T48" fmla="*/ 63 w 109"/>
                <a:gd name="T49" fmla="*/ 22 h 101"/>
                <a:gd name="T50" fmla="*/ 62 w 109"/>
                <a:gd name="T51" fmla="*/ 30 h 101"/>
                <a:gd name="T52" fmla="*/ 65 w 109"/>
                <a:gd name="T53" fmla="*/ 46 h 101"/>
                <a:gd name="T54" fmla="*/ 70 w 109"/>
                <a:gd name="T55" fmla="*/ 72 h 101"/>
                <a:gd name="T56" fmla="*/ 67 w 109"/>
                <a:gd name="T57" fmla="*/ 87 h 101"/>
                <a:gd name="T58" fmla="*/ 56 w 109"/>
                <a:gd name="T59" fmla="*/ 97 h 101"/>
                <a:gd name="T60" fmla="*/ 39 w 109"/>
                <a:gd name="T61" fmla="*/ 100 h 101"/>
                <a:gd name="T62" fmla="*/ 22 w 109"/>
                <a:gd name="T63" fmla="*/ 93 h 101"/>
                <a:gd name="T64" fmla="*/ 8 w 109"/>
                <a:gd name="T65" fmla="*/ 76 h 101"/>
                <a:gd name="T66" fmla="*/ 1 w 109"/>
                <a:gd name="T67" fmla="*/ 45 h 101"/>
                <a:gd name="T68" fmla="*/ 17 w 109"/>
                <a:gd name="T69" fmla="*/ 2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01">
                  <a:moveTo>
                    <a:pt x="17" y="22"/>
                  </a:moveTo>
                  <a:lnTo>
                    <a:pt x="17" y="22"/>
                  </a:lnTo>
                  <a:lnTo>
                    <a:pt x="27" y="36"/>
                  </a:lnTo>
                  <a:cubicBezTo>
                    <a:pt x="21" y="40"/>
                    <a:pt x="18" y="45"/>
                    <a:pt x="17" y="50"/>
                  </a:cubicBezTo>
                  <a:cubicBezTo>
                    <a:pt x="16" y="56"/>
                    <a:pt x="17" y="62"/>
                    <a:pt x="21" y="69"/>
                  </a:cubicBezTo>
                  <a:cubicBezTo>
                    <a:pt x="25" y="76"/>
                    <a:pt x="29" y="81"/>
                    <a:pt x="33" y="83"/>
                  </a:cubicBezTo>
                  <a:cubicBezTo>
                    <a:pt x="38" y="85"/>
                    <a:pt x="42" y="84"/>
                    <a:pt x="46" y="82"/>
                  </a:cubicBezTo>
                  <a:cubicBezTo>
                    <a:pt x="50" y="81"/>
                    <a:pt x="52" y="78"/>
                    <a:pt x="52" y="74"/>
                  </a:cubicBezTo>
                  <a:cubicBezTo>
                    <a:pt x="52" y="71"/>
                    <a:pt x="51" y="65"/>
                    <a:pt x="49" y="55"/>
                  </a:cubicBezTo>
                  <a:cubicBezTo>
                    <a:pt x="46" y="42"/>
                    <a:pt x="44" y="33"/>
                    <a:pt x="44" y="28"/>
                  </a:cubicBezTo>
                  <a:cubicBezTo>
                    <a:pt x="43" y="22"/>
                    <a:pt x="45" y="18"/>
                    <a:pt x="47" y="13"/>
                  </a:cubicBezTo>
                  <a:cubicBezTo>
                    <a:pt x="49" y="9"/>
                    <a:pt x="53" y="6"/>
                    <a:pt x="57" y="4"/>
                  </a:cubicBezTo>
                  <a:cubicBezTo>
                    <a:pt x="61" y="2"/>
                    <a:pt x="66" y="0"/>
                    <a:pt x="70" y="0"/>
                  </a:cubicBezTo>
                  <a:cubicBezTo>
                    <a:pt x="74" y="0"/>
                    <a:pt x="79" y="1"/>
                    <a:pt x="83" y="3"/>
                  </a:cubicBezTo>
                  <a:cubicBezTo>
                    <a:pt x="86" y="5"/>
                    <a:pt x="89" y="7"/>
                    <a:pt x="92" y="11"/>
                  </a:cubicBezTo>
                  <a:cubicBezTo>
                    <a:pt x="96" y="14"/>
                    <a:pt x="99" y="18"/>
                    <a:pt x="101" y="23"/>
                  </a:cubicBezTo>
                  <a:cubicBezTo>
                    <a:pt x="105" y="30"/>
                    <a:pt x="107" y="37"/>
                    <a:pt x="108" y="43"/>
                  </a:cubicBezTo>
                  <a:cubicBezTo>
                    <a:pt x="109" y="50"/>
                    <a:pt x="108" y="55"/>
                    <a:pt x="106" y="60"/>
                  </a:cubicBezTo>
                  <a:cubicBezTo>
                    <a:pt x="104" y="64"/>
                    <a:pt x="100" y="68"/>
                    <a:pt x="95" y="72"/>
                  </a:cubicBezTo>
                  <a:lnTo>
                    <a:pt x="85" y="58"/>
                  </a:lnTo>
                  <a:cubicBezTo>
                    <a:pt x="89" y="55"/>
                    <a:pt x="92" y="51"/>
                    <a:pt x="92" y="47"/>
                  </a:cubicBezTo>
                  <a:cubicBezTo>
                    <a:pt x="93" y="42"/>
                    <a:pt x="92" y="37"/>
                    <a:pt x="89" y="31"/>
                  </a:cubicBezTo>
                  <a:cubicBezTo>
                    <a:pt x="85" y="24"/>
                    <a:pt x="81" y="19"/>
                    <a:pt x="78" y="18"/>
                  </a:cubicBezTo>
                  <a:cubicBezTo>
                    <a:pt x="74" y="16"/>
                    <a:pt x="70" y="16"/>
                    <a:pt x="67" y="17"/>
                  </a:cubicBezTo>
                  <a:cubicBezTo>
                    <a:pt x="65" y="19"/>
                    <a:pt x="64" y="20"/>
                    <a:pt x="63" y="22"/>
                  </a:cubicBezTo>
                  <a:cubicBezTo>
                    <a:pt x="62" y="24"/>
                    <a:pt x="61" y="27"/>
                    <a:pt x="62" y="30"/>
                  </a:cubicBezTo>
                  <a:cubicBezTo>
                    <a:pt x="62" y="32"/>
                    <a:pt x="63" y="37"/>
                    <a:pt x="65" y="46"/>
                  </a:cubicBezTo>
                  <a:cubicBezTo>
                    <a:pt x="68" y="58"/>
                    <a:pt x="70" y="67"/>
                    <a:pt x="70" y="72"/>
                  </a:cubicBezTo>
                  <a:cubicBezTo>
                    <a:pt x="70" y="78"/>
                    <a:pt x="69" y="82"/>
                    <a:pt x="67" y="87"/>
                  </a:cubicBezTo>
                  <a:cubicBezTo>
                    <a:pt x="65" y="91"/>
                    <a:pt x="61" y="94"/>
                    <a:pt x="56" y="97"/>
                  </a:cubicBezTo>
                  <a:cubicBezTo>
                    <a:pt x="51" y="100"/>
                    <a:pt x="45" y="101"/>
                    <a:pt x="39" y="100"/>
                  </a:cubicBezTo>
                  <a:cubicBezTo>
                    <a:pt x="33" y="100"/>
                    <a:pt x="28" y="97"/>
                    <a:pt x="22" y="93"/>
                  </a:cubicBezTo>
                  <a:cubicBezTo>
                    <a:pt x="17" y="89"/>
                    <a:pt x="12" y="83"/>
                    <a:pt x="8" y="76"/>
                  </a:cubicBezTo>
                  <a:cubicBezTo>
                    <a:pt x="2" y="64"/>
                    <a:pt x="0" y="54"/>
                    <a:pt x="1" y="45"/>
                  </a:cubicBezTo>
                  <a:cubicBezTo>
                    <a:pt x="3" y="37"/>
                    <a:pt x="8" y="29"/>
                    <a:pt x="17" y="22"/>
                  </a:cubicBezTo>
                  <a:close/>
                </a:path>
              </a:pathLst>
            </a:custGeom>
            <a:solidFill>
              <a:srgbClr val="1C1C1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5" name="Freeform 64">
              <a:extLst>
                <a:ext uri="{FF2B5EF4-FFF2-40B4-BE49-F238E27FC236}">
                  <a16:creationId xmlns:a16="http://schemas.microsoft.com/office/drawing/2014/main" id="{92219252-5A5F-E4F5-7C09-113877BCDD52}"/>
                </a:ext>
              </a:extLst>
            </p:cNvPr>
            <p:cNvSpPr>
              <a:spLocks noEditPoints="1"/>
            </p:cNvSpPr>
            <p:nvPr/>
          </p:nvSpPr>
          <p:spPr bwMode="auto">
            <a:xfrm>
              <a:off x="5806072" y="5290336"/>
              <a:ext cx="100013" cy="131763"/>
            </a:xfrm>
            <a:custGeom>
              <a:avLst/>
              <a:gdLst>
                <a:gd name="T0" fmla="*/ 0 w 106"/>
                <a:gd name="T1" fmla="*/ 138 h 138"/>
                <a:gd name="T2" fmla="*/ 0 w 106"/>
                <a:gd name="T3" fmla="*/ 138 h 138"/>
                <a:gd name="T4" fmla="*/ 0 w 106"/>
                <a:gd name="T5" fmla="*/ 0 h 138"/>
                <a:gd name="T6" fmla="*/ 52 w 106"/>
                <a:gd name="T7" fmla="*/ 0 h 138"/>
                <a:gd name="T8" fmla="*/ 73 w 106"/>
                <a:gd name="T9" fmla="*/ 1 h 138"/>
                <a:gd name="T10" fmla="*/ 90 w 106"/>
                <a:gd name="T11" fmla="*/ 8 h 138"/>
                <a:gd name="T12" fmla="*/ 101 w 106"/>
                <a:gd name="T13" fmla="*/ 21 h 138"/>
                <a:gd name="T14" fmla="*/ 106 w 106"/>
                <a:gd name="T15" fmla="*/ 40 h 138"/>
                <a:gd name="T16" fmla="*/ 94 w 106"/>
                <a:gd name="T17" fmla="*/ 70 h 138"/>
                <a:gd name="T18" fmla="*/ 54 w 106"/>
                <a:gd name="T19" fmla="*/ 82 h 138"/>
                <a:gd name="T20" fmla="*/ 18 w 106"/>
                <a:gd name="T21" fmla="*/ 82 h 138"/>
                <a:gd name="T22" fmla="*/ 18 w 106"/>
                <a:gd name="T23" fmla="*/ 138 h 138"/>
                <a:gd name="T24" fmla="*/ 0 w 106"/>
                <a:gd name="T25" fmla="*/ 138 h 138"/>
                <a:gd name="T26" fmla="*/ 18 w 106"/>
                <a:gd name="T27" fmla="*/ 66 h 138"/>
                <a:gd name="T28" fmla="*/ 18 w 106"/>
                <a:gd name="T29" fmla="*/ 66 h 138"/>
                <a:gd name="T30" fmla="*/ 54 w 106"/>
                <a:gd name="T31" fmla="*/ 66 h 138"/>
                <a:gd name="T32" fmla="*/ 79 w 106"/>
                <a:gd name="T33" fmla="*/ 59 h 138"/>
                <a:gd name="T34" fmla="*/ 87 w 106"/>
                <a:gd name="T35" fmla="*/ 41 h 138"/>
                <a:gd name="T36" fmla="*/ 82 w 106"/>
                <a:gd name="T37" fmla="*/ 26 h 138"/>
                <a:gd name="T38" fmla="*/ 71 w 106"/>
                <a:gd name="T39" fmla="*/ 17 h 138"/>
                <a:gd name="T40" fmla="*/ 54 w 106"/>
                <a:gd name="T41" fmla="*/ 16 h 138"/>
                <a:gd name="T42" fmla="*/ 18 w 106"/>
                <a:gd name="T43" fmla="*/ 16 h 138"/>
                <a:gd name="T44" fmla="*/ 18 w 106"/>
                <a:gd name="T45" fmla="*/ 66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138">
                  <a:moveTo>
                    <a:pt x="0" y="138"/>
                  </a:moveTo>
                  <a:lnTo>
                    <a:pt x="0" y="138"/>
                  </a:lnTo>
                  <a:lnTo>
                    <a:pt x="0" y="0"/>
                  </a:lnTo>
                  <a:lnTo>
                    <a:pt x="52" y="0"/>
                  </a:lnTo>
                  <a:cubicBezTo>
                    <a:pt x="61" y="0"/>
                    <a:pt x="68" y="0"/>
                    <a:pt x="73" y="1"/>
                  </a:cubicBezTo>
                  <a:cubicBezTo>
                    <a:pt x="80" y="2"/>
                    <a:pt x="86" y="5"/>
                    <a:pt x="90" y="8"/>
                  </a:cubicBezTo>
                  <a:cubicBezTo>
                    <a:pt x="95" y="11"/>
                    <a:pt x="99" y="15"/>
                    <a:pt x="101" y="21"/>
                  </a:cubicBezTo>
                  <a:cubicBezTo>
                    <a:pt x="104" y="27"/>
                    <a:pt x="106" y="33"/>
                    <a:pt x="106" y="40"/>
                  </a:cubicBezTo>
                  <a:cubicBezTo>
                    <a:pt x="106" y="52"/>
                    <a:pt x="102" y="62"/>
                    <a:pt x="94" y="70"/>
                  </a:cubicBezTo>
                  <a:cubicBezTo>
                    <a:pt x="87" y="78"/>
                    <a:pt x="73" y="82"/>
                    <a:pt x="54" y="82"/>
                  </a:cubicBezTo>
                  <a:lnTo>
                    <a:pt x="18" y="82"/>
                  </a:lnTo>
                  <a:lnTo>
                    <a:pt x="18" y="138"/>
                  </a:lnTo>
                  <a:lnTo>
                    <a:pt x="0" y="138"/>
                  </a:lnTo>
                  <a:close/>
                  <a:moveTo>
                    <a:pt x="18" y="66"/>
                  </a:moveTo>
                  <a:lnTo>
                    <a:pt x="18" y="66"/>
                  </a:lnTo>
                  <a:lnTo>
                    <a:pt x="54" y="66"/>
                  </a:lnTo>
                  <a:cubicBezTo>
                    <a:pt x="66" y="66"/>
                    <a:pt x="74" y="64"/>
                    <a:pt x="79" y="59"/>
                  </a:cubicBezTo>
                  <a:cubicBezTo>
                    <a:pt x="84" y="55"/>
                    <a:pt x="87" y="49"/>
                    <a:pt x="87" y="41"/>
                  </a:cubicBezTo>
                  <a:cubicBezTo>
                    <a:pt x="87" y="35"/>
                    <a:pt x="85" y="30"/>
                    <a:pt x="82" y="26"/>
                  </a:cubicBezTo>
                  <a:cubicBezTo>
                    <a:pt x="79" y="22"/>
                    <a:pt x="76" y="19"/>
                    <a:pt x="71" y="17"/>
                  </a:cubicBezTo>
                  <a:cubicBezTo>
                    <a:pt x="68" y="17"/>
                    <a:pt x="62" y="16"/>
                    <a:pt x="54" y="16"/>
                  </a:cubicBezTo>
                  <a:lnTo>
                    <a:pt x="18" y="16"/>
                  </a:lnTo>
                  <a:lnTo>
                    <a:pt x="18" y="6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6" name="Freeform 65">
              <a:extLst>
                <a:ext uri="{FF2B5EF4-FFF2-40B4-BE49-F238E27FC236}">
                  <a16:creationId xmlns:a16="http://schemas.microsoft.com/office/drawing/2014/main" id="{425FB67B-9FCD-1886-6461-D8F37031ACC3}"/>
                </a:ext>
              </a:extLst>
            </p:cNvPr>
            <p:cNvSpPr>
              <a:spLocks noEditPoints="1"/>
            </p:cNvSpPr>
            <p:nvPr/>
          </p:nvSpPr>
          <p:spPr bwMode="auto">
            <a:xfrm>
              <a:off x="5920372" y="5325261"/>
              <a:ext cx="88900" cy="100013"/>
            </a:xfrm>
            <a:custGeom>
              <a:avLst/>
              <a:gdLst>
                <a:gd name="T0" fmla="*/ 74 w 93"/>
                <a:gd name="T1" fmla="*/ 70 h 105"/>
                <a:gd name="T2" fmla="*/ 74 w 93"/>
                <a:gd name="T3" fmla="*/ 70 h 105"/>
                <a:gd name="T4" fmla="*/ 92 w 93"/>
                <a:gd name="T5" fmla="*/ 72 h 105"/>
                <a:gd name="T6" fmla="*/ 77 w 93"/>
                <a:gd name="T7" fmla="*/ 96 h 105"/>
                <a:gd name="T8" fmla="*/ 48 w 93"/>
                <a:gd name="T9" fmla="*/ 105 h 105"/>
                <a:gd name="T10" fmla="*/ 13 w 93"/>
                <a:gd name="T11" fmla="*/ 91 h 105"/>
                <a:gd name="T12" fmla="*/ 0 w 93"/>
                <a:gd name="T13" fmla="*/ 53 h 105"/>
                <a:gd name="T14" fmla="*/ 13 w 93"/>
                <a:gd name="T15" fmla="*/ 14 h 105"/>
                <a:gd name="T16" fmla="*/ 47 w 93"/>
                <a:gd name="T17" fmla="*/ 0 h 105"/>
                <a:gd name="T18" fmla="*/ 80 w 93"/>
                <a:gd name="T19" fmla="*/ 13 h 105"/>
                <a:gd name="T20" fmla="*/ 93 w 93"/>
                <a:gd name="T21" fmla="*/ 52 h 105"/>
                <a:gd name="T22" fmla="*/ 92 w 93"/>
                <a:gd name="T23" fmla="*/ 57 h 105"/>
                <a:gd name="T24" fmla="*/ 18 w 93"/>
                <a:gd name="T25" fmla="*/ 57 h 105"/>
                <a:gd name="T26" fmla="*/ 27 w 93"/>
                <a:gd name="T27" fmla="*/ 82 h 105"/>
                <a:gd name="T28" fmla="*/ 48 w 93"/>
                <a:gd name="T29" fmla="*/ 91 h 105"/>
                <a:gd name="T30" fmla="*/ 64 w 93"/>
                <a:gd name="T31" fmla="*/ 86 h 105"/>
                <a:gd name="T32" fmla="*/ 74 w 93"/>
                <a:gd name="T33" fmla="*/ 70 h 105"/>
                <a:gd name="T34" fmla="*/ 19 w 93"/>
                <a:gd name="T35" fmla="*/ 43 h 105"/>
                <a:gd name="T36" fmla="*/ 19 w 93"/>
                <a:gd name="T37" fmla="*/ 43 h 105"/>
                <a:gd name="T38" fmla="*/ 75 w 93"/>
                <a:gd name="T39" fmla="*/ 43 h 105"/>
                <a:gd name="T40" fmla="*/ 68 w 93"/>
                <a:gd name="T41" fmla="*/ 24 h 105"/>
                <a:gd name="T42" fmla="*/ 47 w 93"/>
                <a:gd name="T43" fmla="*/ 14 h 105"/>
                <a:gd name="T44" fmla="*/ 27 w 93"/>
                <a:gd name="T45" fmla="*/ 22 h 105"/>
                <a:gd name="T46" fmla="*/ 19 w 93"/>
                <a:gd name="T47"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4" y="70"/>
                  </a:moveTo>
                  <a:lnTo>
                    <a:pt x="74" y="70"/>
                  </a:lnTo>
                  <a:lnTo>
                    <a:pt x="92" y="72"/>
                  </a:lnTo>
                  <a:cubicBezTo>
                    <a:pt x="89" y="82"/>
                    <a:pt x="84" y="90"/>
                    <a:pt x="77" y="96"/>
                  </a:cubicBezTo>
                  <a:cubicBezTo>
                    <a:pt x="69" y="102"/>
                    <a:pt x="60" y="105"/>
                    <a:pt x="48" y="105"/>
                  </a:cubicBezTo>
                  <a:cubicBezTo>
                    <a:pt x="33" y="105"/>
                    <a:pt x="22" y="100"/>
                    <a:pt x="13" y="91"/>
                  </a:cubicBezTo>
                  <a:cubicBezTo>
                    <a:pt x="4" y="82"/>
                    <a:pt x="0" y="69"/>
                    <a:pt x="0" y="53"/>
                  </a:cubicBezTo>
                  <a:cubicBezTo>
                    <a:pt x="0" y="36"/>
                    <a:pt x="4" y="23"/>
                    <a:pt x="13" y="14"/>
                  </a:cubicBezTo>
                  <a:cubicBezTo>
                    <a:pt x="22" y="4"/>
                    <a:pt x="33" y="0"/>
                    <a:pt x="47" y="0"/>
                  </a:cubicBezTo>
                  <a:cubicBezTo>
                    <a:pt x="60" y="0"/>
                    <a:pt x="71" y="4"/>
                    <a:pt x="80" y="13"/>
                  </a:cubicBezTo>
                  <a:cubicBezTo>
                    <a:pt x="88" y="23"/>
                    <a:pt x="93" y="35"/>
                    <a:pt x="93" y="52"/>
                  </a:cubicBezTo>
                  <a:cubicBezTo>
                    <a:pt x="93" y="53"/>
                    <a:pt x="93" y="55"/>
                    <a:pt x="92" y="57"/>
                  </a:cubicBezTo>
                  <a:lnTo>
                    <a:pt x="18" y="57"/>
                  </a:lnTo>
                  <a:cubicBezTo>
                    <a:pt x="18" y="68"/>
                    <a:pt x="21" y="76"/>
                    <a:pt x="27" y="82"/>
                  </a:cubicBezTo>
                  <a:cubicBezTo>
                    <a:pt x="33" y="88"/>
                    <a:pt x="40" y="91"/>
                    <a:pt x="48" y="91"/>
                  </a:cubicBezTo>
                  <a:cubicBezTo>
                    <a:pt x="54" y="91"/>
                    <a:pt x="60" y="89"/>
                    <a:pt x="64" y="86"/>
                  </a:cubicBezTo>
                  <a:cubicBezTo>
                    <a:pt x="68" y="82"/>
                    <a:pt x="72" y="77"/>
                    <a:pt x="74" y="70"/>
                  </a:cubicBezTo>
                  <a:close/>
                  <a:moveTo>
                    <a:pt x="19" y="43"/>
                  </a:moveTo>
                  <a:lnTo>
                    <a:pt x="19" y="43"/>
                  </a:lnTo>
                  <a:lnTo>
                    <a:pt x="75" y="43"/>
                  </a:lnTo>
                  <a:cubicBezTo>
                    <a:pt x="74" y="34"/>
                    <a:pt x="72" y="28"/>
                    <a:pt x="68" y="24"/>
                  </a:cubicBezTo>
                  <a:cubicBezTo>
                    <a:pt x="63" y="17"/>
                    <a:pt x="56" y="14"/>
                    <a:pt x="47" y="14"/>
                  </a:cubicBezTo>
                  <a:cubicBezTo>
                    <a:pt x="39" y="14"/>
                    <a:pt x="33" y="16"/>
                    <a:pt x="27" y="22"/>
                  </a:cubicBezTo>
                  <a:cubicBezTo>
                    <a:pt x="22" y="27"/>
                    <a:pt x="19" y="34"/>
                    <a:pt x="19" y="4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7" name="Freeform 66">
              <a:extLst>
                <a:ext uri="{FF2B5EF4-FFF2-40B4-BE49-F238E27FC236}">
                  <a16:creationId xmlns:a16="http://schemas.microsoft.com/office/drawing/2014/main" id="{6302005A-1CC0-8C0D-B48D-B00A781E0977}"/>
                </a:ext>
              </a:extLst>
            </p:cNvPr>
            <p:cNvSpPr>
              <a:spLocks/>
            </p:cNvSpPr>
            <p:nvPr/>
          </p:nvSpPr>
          <p:spPr bwMode="auto">
            <a:xfrm>
              <a:off x="6028322" y="5326849"/>
              <a:ext cx="77788" cy="98425"/>
            </a:xfrm>
            <a:custGeom>
              <a:avLst/>
              <a:gdLst>
                <a:gd name="T0" fmla="*/ 66 w 81"/>
                <a:gd name="T1" fmla="*/ 100 h 103"/>
                <a:gd name="T2" fmla="*/ 66 w 81"/>
                <a:gd name="T3" fmla="*/ 100 h 103"/>
                <a:gd name="T4" fmla="*/ 66 w 81"/>
                <a:gd name="T5" fmla="*/ 86 h 103"/>
                <a:gd name="T6" fmla="*/ 34 w 81"/>
                <a:gd name="T7" fmla="*/ 103 h 103"/>
                <a:gd name="T8" fmla="*/ 18 w 81"/>
                <a:gd name="T9" fmla="*/ 99 h 103"/>
                <a:gd name="T10" fmla="*/ 6 w 81"/>
                <a:gd name="T11" fmla="*/ 91 h 103"/>
                <a:gd name="T12" fmla="*/ 1 w 81"/>
                <a:gd name="T13" fmla="*/ 78 h 103"/>
                <a:gd name="T14" fmla="*/ 0 w 81"/>
                <a:gd name="T15" fmla="*/ 62 h 103"/>
                <a:gd name="T16" fmla="*/ 0 w 81"/>
                <a:gd name="T17" fmla="*/ 0 h 103"/>
                <a:gd name="T18" fmla="*/ 17 w 81"/>
                <a:gd name="T19" fmla="*/ 0 h 103"/>
                <a:gd name="T20" fmla="*/ 17 w 81"/>
                <a:gd name="T21" fmla="*/ 56 h 103"/>
                <a:gd name="T22" fmla="*/ 18 w 81"/>
                <a:gd name="T23" fmla="*/ 74 h 103"/>
                <a:gd name="T24" fmla="*/ 25 w 81"/>
                <a:gd name="T25" fmla="*/ 84 h 103"/>
                <a:gd name="T26" fmla="*/ 38 w 81"/>
                <a:gd name="T27" fmla="*/ 88 h 103"/>
                <a:gd name="T28" fmla="*/ 52 w 81"/>
                <a:gd name="T29" fmla="*/ 84 h 103"/>
                <a:gd name="T30" fmla="*/ 61 w 81"/>
                <a:gd name="T31" fmla="*/ 73 h 103"/>
                <a:gd name="T32" fmla="*/ 64 w 81"/>
                <a:gd name="T33" fmla="*/ 54 h 103"/>
                <a:gd name="T34" fmla="*/ 64 w 81"/>
                <a:gd name="T35" fmla="*/ 0 h 103"/>
                <a:gd name="T36" fmla="*/ 81 w 81"/>
                <a:gd name="T37" fmla="*/ 0 h 103"/>
                <a:gd name="T38" fmla="*/ 81 w 81"/>
                <a:gd name="T39" fmla="*/ 100 h 103"/>
                <a:gd name="T40" fmla="*/ 66 w 81"/>
                <a:gd name="T41" fmla="*/ 10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1" h="103">
                  <a:moveTo>
                    <a:pt x="66" y="100"/>
                  </a:moveTo>
                  <a:lnTo>
                    <a:pt x="66" y="100"/>
                  </a:lnTo>
                  <a:lnTo>
                    <a:pt x="66" y="86"/>
                  </a:lnTo>
                  <a:cubicBezTo>
                    <a:pt x="58" y="97"/>
                    <a:pt x="48" y="103"/>
                    <a:pt x="34" y="103"/>
                  </a:cubicBezTo>
                  <a:cubicBezTo>
                    <a:pt x="28" y="103"/>
                    <a:pt x="23" y="101"/>
                    <a:pt x="18" y="99"/>
                  </a:cubicBezTo>
                  <a:cubicBezTo>
                    <a:pt x="13" y="97"/>
                    <a:pt x="9" y="94"/>
                    <a:pt x="6" y="91"/>
                  </a:cubicBezTo>
                  <a:cubicBezTo>
                    <a:pt x="4" y="87"/>
                    <a:pt x="2" y="83"/>
                    <a:pt x="1" y="78"/>
                  </a:cubicBezTo>
                  <a:cubicBezTo>
                    <a:pt x="0" y="75"/>
                    <a:pt x="0" y="69"/>
                    <a:pt x="0" y="62"/>
                  </a:cubicBezTo>
                  <a:lnTo>
                    <a:pt x="0" y="0"/>
                  </a:lnTo>
                  <a:lnTo>
                    <a:pt x="17" y="0"/>
                  </a:lnTo>
                  <a:lnTo>
                    <a:pt x="17" y="56"/>
                  </a:lnTo>
                  <a:cubicBezTo>
                    <a:pt x="17" y="65"/>
                    <a:pt x="17" y="71"/>
                    <a:pt x="18" y="74"/>
                  </a:cubicBezTo>
                  <a:cubicBezTo>
                    <a:pt x="19" y="78"/>
                    <a:pt x="21" y="82"/>
                    <a:pt x="25" y="84"/>
                  </a:cubicBezTo>
                  <a:cubicBezTo>
                    <a:pt x="28" y="87"/>
                    <a:pt x="33" y="88"/>
                    <a:pt x="38" y="88"/>
                  </a:cubicBezTo>
                  <a:cubicBezTo>
                    <a:pt x="43" y="88"/>
                    <a:pt x="48" y="87"/>
                    <a:pt x="52" y="84"/>
                  </a:cubicBezTo>
                  <a:cubicBezTo>
                    <a:pt x="56" y="81"/>
                    <a:pt x="60" y="78"/>
                    <a:pt x="61" y="73"/>
                  </a:cubicBezTo>
                  <a:cubicBezTo>
                    <a:pt x="63" y="69"/>
                    <a:pt x="64" y="62"/>
                    <a:pt x="64" y="54"/>
                  </a:cubicBezTo>
                  <a:lnTo>
                    <a:pt x="64" y="0"/>
                  </a:lnTo>
                  <a:lnTo>
                    <a:pt x="81" y="0"/>
                  </a:lnTo>
                  <a:lnTo>
                    <a:pt x="81" y="100"/>
                  </a:lnTo>
                  <a:lnTo>
                    <a:pt x="66"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8" name="Freeform 67">
              <a:extLst>
                <a:ext uri="{FF2B5EF4-FFF2-40B4-BE49-F238E27FC236}">
                  <a16:creationId xmlns:a16="http://schemas.microsoft.com/office/drawing/2014/main" id="{5B7A0578-993E-0818-0007-B83C43B3A6EA}"/>
                </a:ext>
              </a:extLst>
            </p:cNvPr>
            <p:cNvSpPr>
              <a:spLocks noEditPoints="1"/>
            </p:cNvSpPr>
            <p:nvPr/>
          </p:nvSpPr>
          <p:spPr bwMode="auto">
            <a:xfrm>
              <a:off x="6131509" y="5325261"/>
              <a:ext cx="82550" cy="134938"/>
            </a:xfrm>
            <a:custGeom>
              <a:avLst/>
              <a:gdLst>
                <a:gd name="T0" fmla="*/ 0 w 87"/>
                <a:gd name="T1" fmla="*/ 141 h 141"/>
                <a:gd name="T2" fmla="*/ 0 w 87"/>
                <a:gd name="T3" fmla="*/ 141 h 141"/>
                <a:gd name="T4" fmla="*/ 0 w 87"/>
                <a:gd name="T5" fmla="*/ 2 h 141"/>
                <a:gd name="T6" fmla="*/ 15 w 87"/>
                <a:gd name="T7" fmla="*/ 2 h 141"/>
                <a:gd name="T8" fmla="*/ 15 w 87"/>
                <a:gd name="T9" fmla="*/ 15 h 141"/>
                <a:gd name="T10" fmla="*/ 28 w 87"/>
                <a:gd name="T11" fmla="*/ 4 h 141"/>
                <a:gd name="T12" fmla="*/ 44 w 87"/>
                <a:gd name="T13" fmla="*/ 0 h 141"/>
                <a:gd name="T14" fmla="*/ 67 w 87"/>
                <a:gd name="T15" fmla="*/ 6 h 141"/>
                <a:gd name="T16" fmla="*/ 82 w 87"/>
                <a:gd name="T17" fmla="*/ 25 h 141"/>
                <a:gd name="T18" fmla="*/ 87 w 87"/>
                <a:gd name="T19" fmla="*/ 51 h 141"/>
                <a:gd name="T20" fmla="*/ 81 w 87"/>
                <a:gd name="T21" fmla="*/ 79 h 141"/>
                <a:gd name="T22" fmla="*/ 65 w 87"/>
                <a:gd name="T23" fmla="*/ 98 h 141"/>
                <a:gd name="T24" fmla="*/ 43 w 87"/>
                <a:gd name="T25" fmla="*/ 105 h 141"/>
                <a:gd name="T26" fmla="*/ 28 w 87"/>
                <a:gd name="T27" fmla="*/ 101 h 141"/>
                <a:gd name="T28" fmla="*/ 17 w 87"/>
                <a:gd name="T29" fmla="*/ 92 h 141"/>
                <a:gd name="T30" fmla="*/ 17 w 87"/>
                <a:gd name="T31" fmla="*/ 141 h 141"/>
                <a:gd name="T32" fmla="*/ 0 w 87"/>
                <a:gd name="T33" fmla="*/ 141 h 141"/>
                <a:gd name="T34" fmla="*/ 15 w 87"/>
                <a:gd name="T35" fmla="*/ 53 h 141"/>
                <a:gd name="T36" fmla="*/ 15 w 87"/>
                <a:gd name="T37" fmla="*/ 53 h 141"/>
                <a:gd name="T38" fmla="*/ 23 w 87"/>
                <a:gd name="T39" fmla="*/ 81 h 141"/>
                <a:gd name="T40" fmla="*/ 42 w 87"/>
                <a:gd name="T41" fmla="*/ 91 h 141"/>
                <a:gd name="T42" fmla="*/ 61 w 87"/>
                <a:gd name="T43" fmla="*/ 81 h 141"/>
                <a:gd name="T44" fmla="*/ 70 w 87"/>
                <a:gd name="T45" fmla="*/ 51 h 141"/>
                <a:gd name="T46" fmla="*/ 62 w 87"/>
                <a:gd name="T47" fmla="*/ 23 h 141"/>
                <a:gd name="T48" fmla="*/ 43 w 87"/>
                <a:gd name="T49" fmla="*/ 13 h 141"/>
                <a:gd name="T50" fmla="*/ 24 w 87"/>
                <a:gd name="T51" fmla="*/ 23 h 141"/>
                <a:gd name="T52" fmla="*/ 15 w 87"/>
                <a:gd name="T53" fmla="*/ 5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141">
                  <a:moveTo>
                    <a:pt x="0" y="141"/>
                  </a:moveTo>
                  <a:lnTo>
                    <a:pt x="0" y="141"/>
                  </a:lnTo>
                  <a:lnTo>
                    <a:pt x="0" y="2"/>
                  </a:lnTo>
                  <a:lnTo>
                    <a:pt x="15" y="2"/>
                  </a:lnTo>
                  <a:lnTo>
                    <a:pt x="15" y="15"/>
                  </a:lnTo>
                  <a:cubicBezTo>
                    <a:pt x="19" y="10"/>
                    <a:pt x="23" y="6"/>
                    <a:pt x="28" y="4"/>
                  </a:cubicBezTo>
                  <a:cubicBezTo>
                    <a:pt x="32" y="1"/>
                    <a:pt x="38" y="0"/>
                    <a:pt x="44" y="0"/>
                  </a:cubicBezTo>
                  <a:cubicBezTo>
                    <a:pt x="53" y="0"/>
                    <a:pt x="61" y="2"/>
                    <a:pt x="67" y="6"/>
                  </a:cubicBezTo>
                  <a:cubicBezTo>
                    <a:pt x="74" y="11"/>
                    <a:pt x="79" y="17"/>
                    <a:pt x="82" y="25"/>
                  </a:cubicBezTo>
                  <a:cubicBezTo>
                    <a:pt x="85" y="33"/>
                    <a:pt x="87" y="42"/>
                    <a:pt x="87" y="51"/>
                  </a:cubicBezTo>
                  <a:cubicBezTo>
                    <a:pt x="87" y="62"/>
                    <a:pt x="85" y="71"/>
                    <a:pt x="81" y="79"/>
                  </a:cubicBezTo>
                  <a:cubicBezTo>
                    <a:pt x="78" y="87"/>
                    <a:pt x="72" y="94"/>
                    <a:pt x="65" y="98"/>
                  </a:cubicBezTo>
                  <a:cubicBezTo>
                    <a:pt x="58" y="102"/>
                    <a:pt x="51" y="105"/>
                    <a:pt x="43" y="105"/>
                  </a:cubicBezTo>
                  <a:cubicBezTo>
                    <a:pt x="38" y="105"/>
                    <a:pt x="32" y="103"/>
                    <a:pt x="28" y="101"/>
                  </a:cubicBezTo>
                  <a:cubicBezTo>
                    <a:pt x="23" y="99"/>
                    <a:pt x="20" y="96"/>
                    <a:pt x="17" y="92"/>
                  </a:cubicBezTo>
                  <a:lnTo>
                    <a:pt x="17" y="141"/>
                  </a:lnTo>
                  <a:lnTo>
                    <a:pt x="0" y="141"/>
                  </a:lnTo>
                  <a:close/>
                  <a:moveTo>
                    <a:pt x="15" y="53"/>
                  </a:moveTo>
                  <a:lnTo>
                    <a:pt x="15" y="53"/>
                  </a:lnTo>
                  <a:cubicBezTo>
                    <a:pt x="15" y="66"/>
                    <a:pt x="18" y="75"/>
                    <a:pt x="23" y="81"/>
                  </a:cubicBezTo>
                  <a:cubicBezTo>
                    <a:pt x="28" y="88"/>
                    <a:pt x="35" y="91"/>
                    <a:pt x="42" y="91"/>
                  </a:cubicBezTo>
                  <a:cubicBezTo>
                    <a:pt x="50" y="91"/>
                    <a:pt x="56" y="87"/>
                    <a:pt x="61" y="81"/>
                  </a:cubicBezTo>
                  <a:cubicBezTo>
                    <a:pt x="67" y="75"/>
                    <a:pt x="70" y="65"/>
                    <a:pt x="70" y="51"/>
                  </a:cubicBezTo>
                  <a:cubicBezTo>
                    <a:pt x="70" y="39"/>
                    <a:pt x="67" y="29"/>
                    <a:pt x="62" y="23"/>
                  </a:cubicBezTo>
                  <a:cubicBezTo>
                    <a:pt x="56" y="16"/>
                    <a:pt x="50" y="13"/>
                    <a:pt x="43" y="13"/>
                  </a:cubicBezTo>
                  <a:cubicBezTo>
                    <a:pt x="36" y="13"/>
                    <a:pt x="29" y="16"/>
                    <a:pt x="24" y="23"/>
                  </a:cubicBezTo>
                  <a:cubicBezTo>
                    <a:pt x="18" y="30"/>
                    <a:pt x="15" y="40"/>
                    <a:pt x="15" y="5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9" name="Freeform 68">
              <a:extLst>
                <a:ext uri="{FF2B5EF4-FFF2-40B4-BE49-F238E27FC236}">
                  <a16:creationId xmlns:a16="http://schemas.microsoft.com/office/drawing/2014/main" id="{0AB01C47-2809-D1A6-E8CF-3BAE5BDD2283}"/>
                </a:ext>
              </a:extLst>
            </p:cNvPr>
            <p:cNvSpPr>
              <a:spLocks/>
            </p:cNvSpPr>
            <p:nvPr/>
          </p:nvSpPr>
          <p:spPr bwMode="auto">
            <a:xfrm>
              <a:off x="6233109" y="5290336"/>
              <a:ext cx="17463" cy="131763"/>
            </a:xfrm>
            <a:custGeom>
              <a:avLst/>
              <a:gdLst>
                <a:gd name="T0" fmla="*/ 0 w 17"/>
                <a:gd name="T1" fmla="*/ 0 h 138"/>
                <a:gd name="T2" fmla="*/ 0 w 17"/>
                <a:gd name="T3" fmla="*/ 0 h 138"/>
                <a:gd name="T4" fmla="*/ 17 w 17"/>
                <a:gd name="T5" fmla="*/ 0 h 138"/>
                <a:gd name="T6" fmla="*/ 17 w 17"/>
                <a:gd name="T7" fmla="*/ 138 h 138"/>
                <a:gd name="T8" fmla="*/ 0 w 17"/>
                <a:gd name="T9" fmla="*/ 138 h 138"/>
                <a:gd name="T10" fmla="*/ 0 w 17"/>
                <a:gd name="T11" fmla="*/ 0 h 138"/>
              </a:gdLst>
              <a:ahLst/>
              <a:cxnLst>
                <a:cxn ang="0">
                  <a:pos x="T0" y="T1"/>
                </a:cxn>
                <a:cxn ang="0">
                  <a:pos x="T2" y="T3"/>
                </a:cxn>
                <a:cxn ang="0">
                  <a:pos x="T4" y="T5"/>
                </a:cxn>
                <a:cxn ang="0">
                  <a:pos x="T6" y="T7"/>
                </a:cxn>
                <a:cxn ang="0">
                  <a:pos x="T8" y="T9"/>
                </a:cxn>
                <a:cxn ang="0">
                  <a:pos x="T10" y="T11"/>
                </a:cxn>
              </a:cxnLst>
              <a:rect l="0" t="0" r="r" b="b"/>
              <a:pathLst>
                <a:path w="17" h="138">
                  <a:moveTo>
                    <a:pt x="0" y="0"/>
                  </a:moveTo>
                  <a:lnTo>
                    <a:pt x="0" y="0"/>
                  </a:lnTo>
                  <a:lnTo>
                    <a:pt x="17" y="0"/>
                  </a:lnTo>
                  <a:lnTo>
                    <a:pt x="17" y="138"/>
                  </a:lnTo>
                  <a:lnTo>
                    <a:pt x="0" y="138"/>
                  </a:lnTo>
                  <a:lnTo>
                    <a:pt x="0"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0" name="Freeform 69">
              <a:extLst>
                <a:ext uri="{FF2B5EF4-FFF2-40B4-BE49-F238E27FC236}">
                  <a16:creationId xmlns:a16="http://schemas.microsoft.com/office/drawing/2014/main" id="{527AF2AE-C159-6B6B-FC39-9BE6321CBEFD}"/>
                </a:ext>
              </a:extLst>
            </p:cNvPr>
            <p:cNvSpPr>
              <a:spLocks noEditPoints="1"/>
            </p:cNvSpPr>
            <p:nvPr/>
          </p:nvSpPr>
          <p:spPr bwMode="auto">
            <a:xfrm>
              <a:off x="6269622" y="5325261"/>
              <a:ext cx="88900" cy="100013"/>
            </a:xfrm>
            <a:custGeom>
              <a:avLst/>
              <a:gdLst>
                <a:gd name="T0" fmla="*/ 74 w 92"/>
                <a:gd name="T1" fmla="*/ 70 h 105"/>
                <a:gd name="T2" fmla="*/ 74 w 92"/>
                <a:gd name="T3" fmla="*/ 70 h 105"/>
                <a:gd name="T4" fmla="*/ 92 w 92"/>
                <a:gd name="T5" fmla="*/ 72 h 105"/>
                <a:gd name="T6" fmla="*/ 76 w 92"/>
                <a:gd name="T7" fmla="*/ 96 h 105"/>
                <a:gd name="T8" fmla="*/ 47 w 92"/>
                <a:gd name="T9" fmla="*/ 105 h 105"/>
                <a:gd name="T10" fmla="*/ 13 w 92"/>
                <a:gd name="T11" fmla="*/ 91 h 105"/>
                <a:gd name="T12" fmla="*/ 0 w 92"/>
                <a:gd name="T13" fmla="*/ 53 h 105"/>
                <a:gd name="T14" fmla="*/ 13 w 92"/>
                <a:gd name="T15" fmla="*/ 14 h 105"/>
                <a:gd name="T16" fmla="*/ 47 w 92"/>
                <a:gd name="T17" fmla="*/ 0 h 105"/>
                <a:gd name="T18" fmla="*/ 79 w 92"/>
                <a:gd name="T19" fmla="*/ 13 h 105"/>
                <a:gd name="T20" fmla="*/ 92 w 92"/>
                <a:gd name="T21" fmla="*/ 52 h 105"/>
                <a:gd name="T22" fmla="*/ 92 w 92"/>
                <a:gd name="T23" fmla="*/ 57 h 105"/>
                <a:gd name="T24" fmla="*/ 17 w 92"/>
                <a:gd name="T25" fmla="*/ 57 h 105"/>
                <a:gd name="T26" fmla="*/ 27 w 92"/>
                <a:gd name="T27" fmla="*/ 82 h 105"/>
                <a:gd name="T28" fmla="*/ 48 w 92"/>
                <a:gd name="T29" fmla="*/ 91 h 105"/>
                <a:gd name="T30" fmla="*/ 64 w 92"/>
                <a:gd name="T31" fmla="*/ 86 h 105"/>
                <a:gd name="T32" fmla="*/ 74 w 92"/>
                <a:gd name="T33" fmla="*/ 70 h 105"/>
                <a:gd name="T34" fmla="*/ 18 w 92"/>
                <a:gd name="T35" fmla="*/ 43 h 105"/>
                <a:gd name="T36" fmla="*/ 18 w 92"/>
                <a:gd name="T37" fmla="*/ 43 h 105"/>
                <a:gd name="T38" fmla="*/ 74 w 92"/>
                <a:gd name="T39" fmla="*/ 43 h 105"/>
                <a:gd name="T40" fmla="*/ 68 w 92"/>
                <a:gd name="T41" fmla="*/ 24 h 105"/>
                <a:gd name="T42" fmla="*/ 47 w 92"/>
                <a:gd name="T43" fmla="*/ 14 h 105"/>
                <a:gd name="T44" fmla="*/ 27 w 92"/>
                <a:gd name="T45" fmla="*/ 22 h 105"/>
                <a:gd name="T46" fmla="*/ 18 w 92"/>
                <a:gd name="T47" fmla="*/ 4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105">
                  <a:moveTo>
                    <a:pt x="74" y="70"/>
                  </a:moveTo>
                  <a:lnTo>
                    <a:pt x="74" y="70"/>
                  </a:lnTo>
                  <a:lnTo>
                    <a:pt x="92" y="72"/>
                  </a:lnTo>
                  <a:cubicBezTo>
                    <a:pt x="89" y="82"/>
                    <a:pt x="84" y="90"/>
                    <a:pt x="76" y="96"/>
                  </a:cubicBezTo>
                  <a:cubicBezTo>
                    <a:pt x="69" y="102"/>
                    <a:pt x="59" y="105"/>
                    <a:pt x="47" y="105"/>
                  </a:cubicBezTo>
                  <a:cubicBezTo>
                    <a:pt x="33" y="105"/>
                    <a:pt x="21" y="100"/>
                    <a:pt x="13" y="91"/>
                  </a:cubicBezTo>
                  <a:cubicBezTo>
                    <a:pt x="4" y="82"/>
                    <a:pt x="0" y="69"/>
                    <a:pt x="0" y="53"/>
                  </a:cubicBezTo>
                  <a:cubicBezTo>
                    <a:pt x="0" y="36"/>
                    <a:pt x="4" y="23"/>
                    <a:pt x="13" y="14"/>
                  </a:cubicBezTo>
                  <a:cubicBezTo>
                    <a:pt x="21" y="4"/>
                    <a:pt x="33" y="0"/>
                    <a:pt x="47" y="0"/>
                  </a:cubicBezTo>
                  <a:cubicBezTo>
                    <a:pt x="60" y="0"/>
                    <a:pt x="71" y="4"/>
                    <a:pt x="79" y="13"/>
                  </a:cubicBezTo>
                  <a:cubicBezTo>
                    <a:pt x="88" y="23"/>
                    <a:pt x="92" y="35"/>
                    <a:pt x="92" y="52"/>
                  </a:cubicBezTo>
                  <a:cubicBezTo>
                    <a:pt x="92" y="53"/>
                    <a:pt x="92" y="55"/>
                    <a:pt x="92" y="57"/>
                  </a:cubicBezTo>
                  <a:lnTo>
                    <a:pt x="17" y="57"/>
                  </a:lnTo>
                  <a:cubicBezTo>
                    <a:pt x="18" y="68"/>
                    <a:pt x="21" y="76"/>
                    <a:pt x="27" y="82"/>
                  </a:cubicBezTo>
                  <a:cubicBezTo>
                    <a:pt x="32" y="88"/>
                    <a:pt x="39" y="91"/>
                    <a:pt x="48" y="91"/>
                  </a:cubicBezTo>
                  <a:cubicBezTo>
                    <a:pt x="54" y="91"/>
                    <a:pt x="59" y="89"/>
                    <a:pt x="64" y="86"/>
                  </a:cubicBezTo>
                  <a:cubicBezTo>
                    <a:pt x="68" y="82"/>
                    <a:pt x="71" y="77"/>
                    <a:pt x="74" y="70"/>
                  </a:cubicBezTo>
                  <a:close/>
                  <a:moveTo>
                    <a:pt x="18" y="43"/>
                  </a:moveTo>
                  <a:lnTo>
                    <a:pt x="18" y="43"/>
                  </a:lnTo>
                  <a:lnTo>
                    <a:pt x="74" y="43"/>
                  </a:lnTo>
                  <a:cubicBezTo>
                    <a:pt x="73" y="34"/>
                    <a:pt x="71" y="28"/>
                    <a:pt x="68" y="24"/>
                  </a:cubicBezTo>
                  <a:cubicBezTo>
                    <a:pt x="62" y="17"/>
                    <a:pt x="55" y="14"/>
                    <a:pt x="47" y="14"/>
                  </a:cubicBezTo>
                  <a:cubicBezTo>
                    <a:pt x="39" y="14"/>
                    <a:pt x="32" y="16"/>
                    <a:pt x="27" y="22"/>
                  </a:cubicBezTo>
                  <a:cubicBezTo>
                    <a:pt x="22" y="27"/>
                    <a:pt x="19" y="34"/>
                    <a:pt x="18" y="43"/>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1" name="Freeform 70">
              <a:extLst>
                <a:ext uri="{FF2B5EF4-FFF2-40B4-BE49-F238E27FC236}">
                  <a16:creationId xmlns:a16="http://schemas.microsoft.com/office/drawing/2014/main" id="{97016E10-B304-6F7D-85B9-79B57F39AA08}"/>
                </a:ext>
              </a:extLst>
            </p:cNvPr>
            <p:cNvSpPr>
              <a:spLocks/>
            </p:cNvSpPr>
            <p:nvPr/>
          </p:nvSpPr>
          <p:spPr bwMode="auto">
            <a:xfrm>
              <a:off x="5426659" y="2351874"/>
              <a:ext cx="57150" cy="147638"/>
            </a:xfrm>
            <a:custGeom>
              <a:avLst/>
              <a:gdLst>
                <a:gd name="T0" fmla="*/ 50 w 60"/>
                <a:gd name="T1" fmla="*/ 154 h 154"/>
                <a:gd name="T2" fmla="*/ 50 w 60"/>
                <a:gd name="T3" fmla="*/ 154 h 154"/>
                <a:gd name="T4" fmla="*/ 21 w 60"/>
                <a:gd name="T5" fmla="*/ 124 h 154"/>
                <a:gd name="T6" fmla="*/ 4 w 60"/>
                <a:gd name="T7" fmla="*/ 85 h 154"/>
                <a:gd name="T8" fmla="*/ 1 w 60"/>
                <a:gd name="T9" fmla="*/ 47 h 154"/>
                <a:gd name="T10" fmla="*/ 14 w 60"/>
                <a:gd name="T11" fmla="*/ 2 h 154"/>
                <a:gd name="T12" fmla="*/ 24 w 60"/>
                <a:gd name="T13" fmla="*/ 0 h 154"/>
                <a:gd name="T14" fmla="*/ 17 w 60"/>
                <a:gd name="T15" fmla="*/ 26 h 154"/>
                <a:gd name="T16" fmla="*/ 15 w 60"/>
                <a:gd name="T17" fmla="*/ 51 h 154"/>
                <a:gd name="T18" fmla="*/ 18 w 60"/>
                <a:gd name="T19" fmla="*/ 81 h 154"/>
                <a:gd name="T20" fmla="*/ 60 w 60"/>
                <a:gd name="T21" fmla="*/ 152 h 154"/>
                <a:gd name="T22" fmla="*/ 50 w 60"/>
                <a:gd name="T2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0" h="154">
                  <a:moveTo>
                    <a:pt x="50" y="154"/>
                  </a:moveTo>
                  <a:lnTo>
                    <a:pt x="50" y="154"/>
                  </a:lnTo>
                  <a:cubicBezTo>
                    <a:pt x="39" y="146"/>
                    <a:pt x="30" y="136"/>
                    <a:pt x="21" y="124"/>
                  </a:cubicBezTo>
                  <a:cubicBezTo>
                    <a:pt x="13" y="112"/>
                    <a:pt x="7" y="99"/>
                    <a:pt x="4" y="85"/>
                  </a:cubicBezTo>
                  <a:cubicBezTo>
                    <a:pt x="1" y="72"/>
                    <a:pt x="0" y="60"/>
                    <a:pt x="1" y="47"/>
                  </a:cubicBezTo>
                  <a:cubicBezTo>
                    <a:pt x="3" y="33"/>
                    <a:pt x="7" y="18"/>
                    <a:pt x="14" y="2"/>
                  </a:cubicBezTo>
                  <a:lnTo>
                    <a:pt x="24" y="0"/>
                  </a:lnTo>
                  <a:cubicBezTo>
                    <a:pt x="20" y="12"/>
                    <a:pt x="18" y="21"/>
                    <a:pt x="17" y="26"/>
                  </a:cubicBezTo>
                  <a:cubicBezTo>
                    <a:pt x="15" y="34"/>
                    <a:pt x="15" y="42"/>
                    <a:pt x="15" y="51"/>
                  </a:cubicBezTo>
                  <a:cubicBezTo>
                    <a:pt x="15" y="61"/>
                    <a:pt x="16" y="71"/>
                    <a:pt x="18" y="81"/>
                  </a:cubicBezTo>
                  <a:cubicBezTo>
                    <a:pt x="24" y="107"/>
                    <a:pt x="38" y="130"/>
                    <a:pt x="60" y="152"/>
                  </a:cubicBezTo>
                  <a:lnTo>
                    <a:pt x="50" y="154"/>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2" name="Freeform 71">
              <a:extLst>
                <a:ext uri="{FF2B5EF4-FFF2-40B4-BE49-F238E27FC236}">
                  <a16:creationId xmlns:a16="http://schemas.microsoft.com/office/drawing/2014/main" id="{E1B94506-4CF4-32B8-F891-D1D1A7838428}"/>
                </a:ext>
              </a:extLst>
            </p:cNvPr>
            <p:cNvSpPr>
              <a:spLocks/>
            </p:cNvSpPr>
            <p:nvPr/>
          </p:nvSpPr>
          <p:spPr bwMode="auto">
            <a:xfrm>
              <a:off x="5474284" y="2334411"/>
              <a:ext cx="104775" cy="120650"/>
            </a:xfrm>
            <a:custGeom>
              <a:avLst/>
              <a:gdLst>
                <a:gd name="T0" fmla="*/ 94 w 110"/>
                <a:gd name="T1" fmla="*/ 74 h 126"/>
                <a:gd name="T2" fmla="*/ 94 w 110"/>
                <a:gd name="T3" fmla="*/ 74 h 126"/>
                <a:gd name="T4" fmla="*/ 110 w 110"/>
                <a:gd name="T5" fmla="*/ 74 h 126"/>
                <a:gd name="T6" fmla="*/ 99 w 110"/>
                <a:gd name="T7" fmla="*/ 107 h 126"/>
                <a:gd name="T8" fmla="*/ 70 w 110"/>
                <a:gd name="T9" fmla="*/ 123 h 126"/>
                <a:gd name="T10" fmla="*/ 38 w 110"/>
                <a:gd name="T11" fmla="*/ 122 h 126"/>
                <a:gd name="T12" fmla="*/ 15 w 110"/>
                <a:gd name="T13" fmla="*/ 103 h 126"/>
                <a:gd name="T14" fmla="*/ 3 w 110"/>
                <a:gd name="T15" fmla="*/ 73 h 126"/>
                <a:gd name="T16" fmla="*/ 3 w 110"/>
                <a:gd name="T17" fmla="*/ 40 h 126"/>
                <a:gd name="T18" fmla="*/ 19 w 110"/>
                <a:gd name="T19" fmla="*/ 15 h 126"/>
                <a:gd name="T20" fmla="*/ 45 w 110"/>
                <a:gd name="T21" fmla="*/ 2 h 126"/>
                <a:gd name="T22" fmla="*/ 77 w 110"/>
                <a:gd name="T23" fmla="*/ 5 h 126"/>
                <a:gd name="T24" fmla="*/ 99 w 110"/>
                <a:gd name="T25" fmla="*/ 27 h 126"/>
                <a:gd name="T26" fmla="*/ 84 w 110"/>
                <a:gd name="T27" fmla="*/ 34 h 126"/>
                <a:gd name="T28" fmla="*/ 69 w 110"/>
                <a:gd name="T29" fmla="*/ 17 h 126"/>
                <a:gd name="T30" fmla="*/ 48 w 110"/>
                <a:gd name="T31" fmla="*/ 16 h 126"/>
                <a:gd name="T32" fmla="*/ 27 w 110"/>
                <a:gd name="T33" fmla="*/ 27 h 126"/>
                <a:gd name="T34" fmla="*/ 18 w 110"/>
                <a:gd name="T35" fmla="*/ 47 h 126"/>
                <a:gd name="T36" fmla="*/ 18 w 110"/>
                <a:gd name="T37" fmla="*/ 70 h 126"/>
                <a:gd name="T38" fmla="*/ 28 w 110"/>
                <a:gd name="T39" fmla="*/ 95 h 126"/>
                <a:gd name="T40" fmla="*/ 45 w 110"/>
                <a:gd name="T41" fmla="*/ 109 h 126"/>
                <a:gd name="T42" fmla="*/ 66 w 110"/>
                <a:gd name="T43" fmla="*/ 110 h 126"/>
                <a:gd name="T44" fmla="*/ 86 w 110"/>
                <a:gd name="T45" fmla="*/ 98 h 126"/>
                <a:gd name="T46" fmla="*/ 94 w 110"/>
                <a:gd name="T47" fmla="*/ 74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26">
                  <a:moveTo>
                    <a:pt x="94" y="74"/>
                  </a:moveTo>
                  <a:lnTo>
                    <a:pt x="94" y="74"/>
                  </a:lnTo>
                  <a:lnTo>
                    <a:pt x="110" y="74"/>
                  </a:lnTo>
                  <a:cubicBezTo>
                    <a:pt x="110" y="88"/>
                    <a:pt x="106" y="99"/>
                    <a:pt x="99" y="107"/>
                  </a:cubicBezTo>
                  <a:cubicBezTo>
                    <a:pt x="92" y="115"/>
                    <a:pt x="82" y="121"/>
                    <a:pt x="70" y="123"/>
                  </a:cubicBezTo>
                  <a:cubicBezTo>
                    <a:pt x="57" y="126"/>
                    <a:pt x="47" y="125"/>
                    <a:pt x="38" y="122"/>
                  </a:cubicBezTo>
                  <a:cubicBezTo>
                    <a:pt x="29" y="118"/>
                    <a:pt x="21" y="112"/>
                    <a:pt x="15" y="103"/>
                  </a:cubicBezTo>
                  <a:cubicBezTo>
                    <a:pt x="9" y="94"/>
                    <a:pt x="5" y="84"/>
                    <a:pt x="3" y="73"/>
                  </a:cubicBezTo>
                  <a:cubicBezTo>
                    <a:pt x="0" y="61"/>
                    <a:pt x="0" y="50"/>
                    <a:pt x="3" y="40"/>
                  </a:cubicBezTo>
                  <a:cubicBezTo>
                    <a:pt x="6" y="30"/>
                    <a:pt x="11" y="22"/>
                    <a:pt x="19" y="15"/>
                  </a:cubicBezTo>
                  <a:cubicBezTo>
                    <a:pt x="26" y="9"/>
                    <a:pt x="35" y="4"/>
                    <a:pt x="45" y="2"/>
                  </a:cubicBezTo>
                  <a:cubicBezTo>
                    <a:pt x="57" y="0"/>
                    <a:pt x="68" y="1"/>
                    <a:pt x="77" y="5"/>
                  </a:cubicBezTo>
                  <a:cubicBezTo>
                    <a:pt x="86" y="10"/>
                    <a:pt x="93" y="17"/>
                    <a:pt x="99" y="27"/>
                  </a:cubicBezTo>
                  <a:lnTo>
                    <a:pt x="84" y="34"/>
                  </a:lnTo>
                  <a:cubicBezTo>
                    <a:pt x="80" y="26"/>
                    <a:pt x="74" y="20"/>
                    <a:pt x="69" y="17"/>
                  </a:cubicBezTo>
                  <a:cubicBezTo>
                    <a:pt x="63" y="15"/>
                    <a:pt x="56" y="14"/>
                    <a:pt x="48" y="16"/>
                  </a:cubicBezTo>
                  <a:cubicBezTo>
                    <a:pt x="39" y="18"/>
                    <a:pt x="32" y="21"/>
                    <a:pt x="27" y="27"/>
                  </a:cubicBezTo>
                  <a:cubicBezTo>
                    <a:pt x="22" y="32"/>
                    <a:pt x="18" y="39"/>
                    <a:pt x="18" y="47"/>
                  </a:cubicBezTo>
                  <a:cubicBezTo>
                    <a:pt x="17" y="54"/>
                    <a:pt x="17" y="62"/>
                    <a:pt x="18" y="70"/>
                  </a:cubicBezTo>
                  <a:cubicBezTo>
                    <a:pt x="20" y="80"/>
                    <a:pt x="24" y="88"/>
                    <a:pt x="28" y="95"/>
                  </a:cubicBezTo>
                  <a:cubicBezTo>
                    <a:pt x="33" y="102"/>
                    <a:pt x="38" y="106"/>
                    <a:pt x="45" y="109"/>
                  </a:cubicBezTo>
                  <a:cubicBezTo>
                    <a:pt x="52" y="111"/>
                    <a:pt x="59" y="112"/>
                    <a:pt x="66" y="110"/>
                  </a:cubicBezTo>
                  <a:cubicBezTo>
                    <a:pt x="75" y="109"/>
                    <a:pt x="82" y="105"/>
                    <a:pt x="86" y="98"/>
                  </a:cubicBezTo>
                  <a:cubicBezTo>
                    <a:pt x="91" y="92"/>
                    <a:pt x="94" y="84"/>
                    <a:pt x="94" y="7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3" name="Freeform 72">
              <a:extLst>
                <a:ext uri="{FF2B5EF4-FFF2-40B4-BE49-F238E27FC236}">
                  <a16:creationId xmlns:a16="http://schemas.microsoft.com/office/drawing/2014/main" id="{FC1D2736-DECF-4855-44AF-AFE56A1C64AF}"/>
                </a:ext>
              </a:extLst>
            </p:cNvPr>
            <p:cNvSpPr>
              <a:spLocks/>
            </p:cNvSpPr>
            <p:nvPr/>
          </p:nvSpPr>
          <p:spPr bwMode="auto">
            <a:xfrm>
              <a:off x="5583822" y="2324886"/>
              <a:ext cx="85725" cy="114300"/>
            </a:xfrm>
            <a:custGeom>
              <a:avLst/>
              <a:gdLst>
                <a:gd name="T0" fmla="*/ 20 w 89"/>
                <a:gd name="T1" fmla="*/ 120 h 120"/>
                <a:gd name="T2" fmla="*/ 20 w 89"/>
                <a:gd name="T3" fmla="*/ 120 h 120"/>
                <a:gd name="T4" fmla="*/ 0 w 89"/>
                <a:gd name="T5" fmla="*/ 2 h 120"/>
                <a:gd name="T6" fmla="*/ 14 w 89"/>
                <a:gd name="T7" fmla="*/ 0 h 120"/>
                <a:gd name="T8" fmla="*/ 21 w 89"/>
                <a:gd name="T9" fmla="*/ 42 h 120"/>
                <a:gd name="T10" fmla="*/ 45 w 89"/>
                <a:gd name="T11" fmla="*/ 26 h 120"/>
                <a:gd name="T12" fmla="*/ 62 w 89"/>
                <a:gd name="T13" fmla="*/ 27 h 120"/>
                <a:gd name="T14" fmla="*/ 74 w 89"/>
                <a:gd name="T15" fmla="*/ 35 h 120"/>
                <a:gd name="T16" fmla="*/ 80 w 89"/>
                <a:gd name="T17" fmla="*/ 54 h 120"/>
                <a:gd name="T18" fmla="*/ 89 w 89"/>
                <a:gd name="T19" fmla="*/ 108 h 120"/>
                <a:gd name="T20" fmla="*/ 75 w 89"/>
                <a:gd name="T21" fmla="*/ 110 h 120"/>
                <a:gd name="T22" fmla="*/ 65 w 89"/>
                <a:gd name="T23" fmla="*/ 56 h 120"/>
                <a:gd name="T24" fmla="*/ 58 w 89"/>
                <a:gd name="T25" fmla="*/ 41 h 120"/>
                <a:gd name="T26" fmla="*/ 44 w 89"/>
                <a:gd name="T27" fmla="*/ 39 h 120"/>
                <a:gd name="T28" fmla="*/ 33 w 89"/>
                <a:gd name="T29" fmla="*/ 44 h 120"/>
                <a:gd name="T30" fmla="*/ 26 w 89"/>
                <a:gd name="T31" fmla="*/ 54 h 120"/>
                <a:gd name="T32" fmla="*/ 26 w 89"/>
                <a:gd name="T33" fmla="*/ 71 h 120"/>
                <a:gd name="T34" fmla="*/ 34 w 89"/>
                <a:gd name="T35" fmla="*/ 117 h 120"/>
                <a:gd name="T36" fmla="*/ 20 w 89"/>
                <a:gd name="T37"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120">
                  <a:moveTo>
                    <a:pt x="20" y="120"/>
                  </a:moveTo>
                  <a:lnTo>
                    <a:pt x="20" y="120"/>
                  </a:lnTo>
                  <a:lnTo>
                    <a:pt x="0" y="2"/>
                  </a:lnTo>
                  <a:lnTo>
                    <a:pt x="14" y="0"/>
                  </a:lnTo>
                  <a:lnTo>
                    <a:pt x="21" y="42"/>
                  </a:lnTo>
                  <a:cubicBezTo>
                    <a:pt x="27" y="33"/>
                    <a:pt x="35" y="27"/>
                    <a:pt x="45" y="26"/>
                  </a:cubicBezTo>
                  <a:cubicBezTo>
                    <a:pt x="51" y="25"/>
                    <a:pt x="57" y="25"/>
                    <a:pt x="62" y="27"/>
                  </a:cubicBezTo>
                  <a:cubicBezTo>
                    <a:pt x="67" y="28"/>
                    <a:pt x="71" y="31"/>
                    <a:pt x="74" y="35"/>
                  </a:cubicBezTo>
                  <a:cubicBezTo>
                    <a:pt x="76" y="39"/>
                    <a:pt x="79" y="46"/>
                    <a:pt x="80" y="54"/>
                  </a:cubicBezTo>
                  <a:lnTo>
                    <a:pt x="89" y="108"/>
                  </a:lnTo>
                  <a:lnTo>
                    <a:pt x="75" y="110"/>
                  </a:lnTo>
                  <a:lnTo>
                    <a:pt x="65" y="56"/>
                  </a:lnTo>
                  <a:cubicBezTo>
                    <a:pt x="64" y="49"/>
                    <a:pt x="62" y="44"/>
                    <a:pt x="58" y="41"/>
                  </a:cubicBezTo>
                  <a:cubicBezTo>
                    <a:pt x="54" y="39"/>
                    <a:pt x="50" y="38"/>
                    <a:pt x="44" y="39"/>
                  </a:cubicBezTo>
                  <a:cubicBezTo>
                    <a:pt x="40" y="39"/>
                    <a:pt x="36" y="41"/>
                    <a:pt x="33" y="44"/>
                  </a:cubicBezTo>
                  <a:cubicBezTo>
                    <a:pt x="29" y="47"/>
                    <a:pt x="27" y="50"/>
                    <a:pt x="26" y="54"/>
                  </a:cubicBezTo>
                  <a:cubicBezTo>
                    <a:pt x="25" y="58"/>
                    <a:pt x="25" y="64"/>
                    <a:pt x="26" y="71"/>
                  </a:cubicBezTo>
                  <a:lnTo>
                    <a:pt x="34" y="117"/>
                  </a:lnTo>
                  <a:lnTo>
                    <a:pt x="20" y="12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4" name="Freeform 73">
              <a:extLst>
                <a:ext uri="{FF2B5EF4-FFF2-40B4-BE49-F238E27FC236}">
                  <a16:creationId xmlns:a16="http://schemas.microsoft.com/office/drawing/2014/main" id="{63B0290E-8567-8794-CD24-FC85291BE4C9}"/>
                </a:ext>
              </a:extLst>
            </p:cNvPr>
            <p:cNvSpPr>
              <a:spLocks noEditPoints="1"/>
            </p:cNvSpPr>
            <p:nvPr/>
          </p:nvSpPr>
          <p:spPr bwMode="auto">
            <a:xfrm>
              <a:off x="5679072" y="2334411"/>
              <a:ext cx="80963" cy="90488"/>
            </a:xfrm>
            <a:custGeom>
              <a:avLst/>
              <a:gdLst>
                <a:gd name="T0" fmla="*/ 66 w 85"/>
                <a:gd name="T1" fmla="*/ 76 h 94"/>
                <a:gd name="T2" fmla="*/ 66 w 85"/>
                <a:gd name="T3" fmla="*/ 76 h 94"/>
                <a:gd name="T4" fmla="*/ 51 w 85"/>
                <a:gd name="T5" fmla="*/ 87 h 94"/>
                <a:gd name="T6" fmla="*/ 36 w 85"/>
                <a:gd name="T7" fmla="*/ 92 h 94"/>
                <a:gd name="T8" fmla="*/ 13 w 85"/>
                <a:gd name="T9" fmla="*/ 88 h 94"/>
                <a:gd name="T10" fmla="*/ 3 w 85"/>
                <a:gd name="T11" fmla="*/ 72 h 94"/>
                <a:gd name="T12" fmla="*/ 4 w 85"/>
                <a:gd name="T13" fmla="*/ 60 h 94"/>
                <a:gd name="T14" fmla="*/ 11 w 85"/>
                <a:gd name="T15" fmla="*/ 51 h 94"/>
                <a:gd name="T16" fmla="*/ 21 w 85"/>
                <a:gd name="T17" fmla="*/ 44 h 94"/>
                <a:gd name="T18" fmla="*/ 33 w 85"/>
                <a:gd name="T19" fmla="*/ 41 h 94"/>
                <a:gd name="T20" fmla="*/ 58 w 85"/>
                <a:gd name="T21" fmla="*/ 32 h 94"/>
                <a:gd name="T22" fmla="*/ 58 w 85"/>
                <a:gd name="T23" fmla="*/ 28 h 94"/>
                <a:gd name="T24" fmla="*/ 52 w 85"/>
                <a:gd name="T25" fmla="*/ 16 h 94"/>
                <a:gd name="T26" fmla="*/ 35 w 85"/>
                <a:gd name="T27" fmla="*/ 14 h 94"/>
                <a:gd name="T28" fmla="*/ 20 w 85"/>
                <a:gd name="T29" fmla="*/ 19 h 94"/>
                <a:gd name="T30" fmla="*/ 15 w 85"/>
                <a:gd name="T31" fmla="*/ 33 h 94"/>
                <a:gd name="T32" fmla="*/ 0 w 85"/>
                <a:gd name="T33" fmla="*/ 33 h 94"/>
                <a:gd name="T34" fmla="*/ 5 w 85"/>
                <a:gd name="T35" fmla="*/ 17 h 94"/>
                <a:gd name="T36" fmla="*/ 16 w 85"/>
                <a:gd name="T37" fmla="*/ 7 h 94"/>
                <a:gd name="T38" fmla="*/ 35 w 85"/>
                <a:gd name="T39" fmla="*/ 1 h 94"/>
                <a:gd name="T40" fmla="*/ 54 w 85"/>
                <a:gd name="T41" fmla="*/ 1 h 94"/>
                <a:gd name="T42" fmla="*/ 65 w 85"/>
                <a:gd name="T43" fmla="*/ 7 h 94"/>
                <a:gd name="T44" fmla="*/ 70 w 85"/>
                <a:gd name="T45" fmla="*/ 16 h 94"/>
                <a:gd name="T46" fmla="*/ 73 w 85"/>
                <a:gd name="T47" fmla="*/ 29 h 94"/>
                <a:gd name="T48" fmla="*/ 76 w 85"/>
                <a:gd name="T49" fmla="*/ 49 h 94"/>
                <a:gd name="T50" fmla="*/ 80 w 85"/>
                <a:gd name="T51" fmla="*/ 74 h 94"/>
                <a:gd name="T52" fmla="*/ 85 w 85"/>
                <a:gd name="T53" fmla="*/ 84 h 94"/>
                <a:gd name="T54" fmla="*/ 70 w 85"/>
                <a:gd name="T55" fmla="*/ 86 h 94"/>
                <a:gd name="T56" fmla="*/ 66 w 85"/>
                <a:gd name="T57" fmla="*/ 76 h 94"/>
                <a:gd name="T58" fmla="*/ 60 w 85"/>
                <a:gd name="T59" fmla="*/ 43 h 94"/>
                <a:gd name="T60" fmla="*/ 60 w 85"/>
                <a:gd name="T61" fmla="*/ 43 h 94"/>
                <a:gd name="T62" fmla="*/ 37 w 85"/>
                <a:gd name="T63" fmla="*/ 52 h 94"/>
                <a:gd name="T64" fmla="*/ 25 w 85"/>
                <a:gd name="T65" fmla="*/ 57 h 94"/>
                <a:gd name="T66" fmla="*/ 20 w 85"/>
                <a:gd name="T67" fmla="*/ 62 h 94"/>
                <a:gd name="T68" fmla="*/ 19 w 85"/>
                <a:gd name="T69" fmla="*/ 69 h 94"/>
                <a:gd name="T70" fmla="*/ 24 w 85"/>
                <a:gd name="T71" fmla="*/ 78 h 94"/>
                <a:gd name="T72" fmla="*/ 38 w 85"/>
                <a:gd name="T73" fmla="*/ 81 h 94"/>
                <a:gd name="T74" fmla="*/ 52 w 85"/>
                <a:gd name="T75" fmla="*/ 75 h 94"/>
                <a:gd name="T76" fmla="*/ 60 w 85"/>
                <a:gd name="T77" fmla="*/ 64 h 94"/>
                <a:gd name="T78" fmla="*/ 61 w 85"/>
                <a:gd name="T79" fmla="*/ 49 h 94"/>
                <a:gd name="T80" fmla="*/ 60 w 85"/>
                <a:gd name="T81" fmla="*/ 4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 h="94">
                  <a:moveTo>
                    <a:pt x="66" y="76"/>
                  </a:moveTo>
                  <a:lnTo>
                    <a:pt x="66" y="76"/>
                  </a:lnTo>
                  <a:cubicBezTo>
                    <a:pt x="61" y="81"/>
                    <a:pt x="56" y="85"/>
                    <a:pt x="51" y="87"/>
                  </a:cubicBezTo>
                  <a:cubicBezTo>
                    <a:pt x="47" y="90"/>
                    <a:pt x="41" y="92"/>
                    <a:pt x="36" y="92"/>
                  </a:cubicBezTo>
                  <a:cubicBezTo>
                    <a:pt x="26" y="94"/>
                    <a:pt x="19" y="92"/>
                    <a:pt x="13" y="88"/>
                  </a:cubicBezTo>
                  <a:cubicBezTo>
                    <a:pt x="7" y="85"/>
                    <a:pt x="4" y="79"/>
                    <a:pt x="3" y="72"/>
                  </a:cubicBezTo>
                  <a:cubicBezTo>
                    <a:pt x="3" y="68"/>
                    <a:pt x="3" y="64"/>
                    <a:pt x="4" y="60"/>
                  </a:cubicBezTo>
                  <a:cubicBezTo>
                    <a:pt x="6" y="56"/>
                    <a:pt x="8" y="53"/>
                    <a:pt x="11" y="51"/>
                  </a:cubicBezTo>
                  <a:cubicBezTo>
                    <a:pt x="14" y="48"/>
                    <a:pt x="17" y="46"/>
                    <a:pt x="21" y="44"/>
                  </a:cubicBezTo>
                  <a:cubicBezTo>
                    <a:pt x="23" y="43"/>
                    <a:pt x="27" y="42"/>
                    <a:pt x="33" y="41"/>
                  </a:cubicBezTo>
                  <a:cubicBezTo>
                    <a:pt x="45" y="38"/>
                    <a:pt x="53" y="35"/>
                    <a:pt x="58" y="32"/>
                  </a:cubicBezTo>
                  <a:cubicBezTo>
                    <a:pt x="58" y="30"/>
                    <a:pt x="58" y="29"/>
                    <a:pt x="58" y="28"/>
                  </a:cubicBezTo>
                  <a:cubicBezTo>
                    <a:pt x="57" y="22"/>
                    <a:pt x="55" y="18"/>
                    <a:pt x="52" y="16"/>
                  </a:cubicBezTo>
                  <a:cubicBezTo>
                    <a:pt x="48" y="14"/>
                    <a:pt x="42" y="13"/>
                    <a:pt x="35" y="14"/>
                  </a:cubicBezTo>
                  <a:cubicBezTo>
                    <a:pt x="28" y="15"/>
                    <a:pt x="23" y="16"/>
                    <a:pt x="20" y="19"/>
                  </a:cubicBezTo>
                  <a:cubicBezTo>
                    <a:pt x="17" y="22"/>
                    <a:pt x="16" y="27"/>
                    <a:pt x="15" y="33"/>
                  </a:cubicBezTo>
                  <a:lnTo>
                    <a:pt x="0" y="33"/>
                  </a:lnTo>
                  <a:cubicBezTo>
                    <a:pt x="1" y="27"/>
                    <a:pt x="2" y="21"/>
                    <a:pt x="5" y="17"/>
                  </a:cubicBezTo>
                  <a:cubicBezTo>
                    <a:pt x="7" y="13"/>
                    <a:pt x="11" y="10"/>
                    <a:pt x="16" y="7"/>
                  </a:cubicBezTo>
                  <a:cubicBezTo>
                    <a:pt x="22" y="4"/>
                    <a:pt x="28" y="2"/>
                    <a:pt x="35" y="1"/>
                  </a:cubicBezTo>
                  <a:cubicBezTo>
                    <a:pt x="43" y="0"/>
                    <a:pt x="49" y="0"/>
                    <a:pt x="54" y="1"/>
                  </a:cubicBezTo>
                  <a:cubicBezTo>
                    <a:pt x="58" y="3"/>
                    <a:pt x="62" y="4"/>
                    <a:pt x="65" y="7"/>
                  </a:cubicBezTo>
                  <a:cubicBezTo>
                    <a:pt x="67" y="9"/>
                    <a:pt x="69" y="12"/>
                    <a:pt x="70" y="16"/>
                  </a:cubicBezTo>
                  <a:cubicBezTo>
                    <a:pt x="71" y="18"/>
                    <a:pt x="72" y="23"/>
                    <a:pt x="73" y="29"/>
                  </a:cubicBezTo>
                  <a:lnTo>
                    <a:pt x="76" y="49"/>
                  </a:lnTo>
                  <a:cubicBezTo>
                    <a:pt x="77" y="62"/>
                    <a:pt x="79" y="70"/>
                    <a:pt x="80" y="74"/>
                  </a:cubicBezTo>
                  <a:cubicBezTo>
                    <a:pt x="81" y="77"/>
                    <a:pt x="83" y="81"/>
                    <a:pt x="85" y="84"/>
                  </a:cubicBezTo>
                  <a:lnTo>
                    <a:pt x="70" y="86"/>
                  </a:lnTo>
                  <a:cubicBezTo>
                    <a:pt x="68" y="83"/>
                    <a:pt x="66" y="80"/>
                    <a:pt x="66" y="76"/>
                  </a:cubicBezTo>
                  <a:close/>
                  <a:moveTo>
                    <a:pt x="60" y="43"/>
                  </a:moveTo>
                  <a:lnTo>
                    <a:pt x="60" y="43"/>
                  </a:lnTo>
                  <a:cubicBezTo>
                    <a:pt x="55" y="46"/>
                    <a:pt x="47" y="49"/>
                    <a:pt x="37" y="52"/>
                  </a:cubicBezTo>
                  <a:cubicBezTo>
                    <a:pt x="31" y="54"/>
                    <a:pt x="27" y="55"/>
                    <a:pt x="25" y="57"/>
                  </a:cubicBezTo>
                  <a:cubicBezTo>
                    <a:pt x="22" y="58"/>
                    <a:pt x="21" y="60"/>
                    <a:pt x="20" y="62"/>
                  </a:cubicBezTo>
                  <a:cubicBezTo>
                    <a:pt x="19" y="64"/>
                    <a:pt x="18" y="67"/>
                    <a:pt x="19" y="69"/>
                  </a:cubicBezTo>
                  <a:cubicBezTo>
                    <a:pt x="19" y="73"/>
                    <a:pt x="21" y="76"/>
                    <a:pt x="24" y="78"/>
                  </a:cubicBezTo>
                  <a:cubicBezTo>
                    <a:pt x="27" y="81"/>
                    <a:pt x="32" y="81"/>
                    <a:pt x="38" y="81"/>
                  </a:cubicBezTo>
                  <a:cubicBezTo>
                    <a:pt x="43" y="80"/>
                    <a:pt x="48" y="78"/>
                    <a:pt x="52" y="75"/>
                  </a:cubicBezTo>
                  <a:cubicBezTo>
                    <a:pt x="56" y="72"/>
                    <a:pt x="59" y="68"/>
                    <a:pt x="60" y="64"/>
                  </a:cubicBezTo>
                  <a:cubicBezTo>
                    <a:pt x="61" y="60"/>
                    <a:pt x="61" y="55"/>
                    <a:pt x="61" y="49"/>
                  </a:cubicBezTo>
                  <a:lnTo>
                    <a:pt x="60" y="43"/>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5" name="Freeform 74">
              <a:extLst>
                <a:ext uri="{FF2B5EF4-FFF2-40B4-BE49-F238E27FC236}">
                  <a16:creationId xmlns:a16="http://schemas.microsoft.com/office/drawing/2014/main" id="{0685FC83-7CA3-A72E-B11F-99AD67697432}"/>
                </a:ext>
              </a:extLst>
            </p:cNvPr>
            <p:cNvSpPr>
              <a:spLocks/>
            </p:cNvSpPr>
            <p:nvPr/>
          </p:nvSpPr>
          <p:spPr bwMode="auto">
            <a:xfrm>
              <a:off x="5767972" y="2320124"/>
              <a:ext cx="119063" cy="92075"/>
            </a:xfrm>
            <a:custGeom>
              <a:avLst/>
              <a:gdLst>
                <a:gd name="T0" fmla="*/ 8 w 125"/>
                <a:gd name="T1" fmla="*/ 97 h 97"/>
                <a:gd name="T2" fmla="*/ 8 w 125"/>
                <a:gd name="T3" fmla="*/ 97 h 97"/>
                <a:gd name="T4" fmla="*/ 0 w 125"/>
                <a:gd name="T5" fmla="*/ 11 h 97"/>
                <a:gd name="T6" fmla="*/ 13 w 125"/>
                <a:gd name="T7" fmla="*/ 10 h 97"/>
                <a:gd name="T8" fmla="*/ 14 w 125"/>
                <a:gd name="T9" fmla="*/ 22 h 97"/>
                <a:gd name="T10" fmla="*/ 24 w 125"/>
                <a:gd name="T11" fmla="*/ 11 h 97"/>
                <a:gd name="T12" fmla="*/ 39 w 125"/>
                <a:gd name="T13" fmla="*/ 6 h 97"/>
                <a:gd name="T14" fmla="*/ 55 w 125"/>
                <a:gd name="T15" fmla="*/ 8 h 97"/>
                <a:gd name="T16" fmla="*/ 65 w 125"/>
                <a:gd name="T17" fmla="*/ 18 h 97"/>
                <a:gd name="T18" fmla="*/ 90 w 125"/>
                <a:gd name="T19" fmla="*/ 1 h 97"/>
                <a:gd name="T20" fmla="*/ 110 w 125"/>
                <a:gd name="T21" fmla="*/ 6 h 97"/>
                <a:gd name="T22" fmla="*/ 119 w 125"/>
                <a:gd name="T23" fmla="*/ 27 h 97"/>
                <a:gd name="T24" fmla="*/ 125 w 125"/>
                <a:gd name="T25" fmla="*/ 86 h 97"/>
                <a:gd name="T26" fmla="*/ 111 w 125"/>
                <a:gd name="T27" fmla="*/ 88 h 97"/>
                <a:gd name="T28" fmla="*/ 105 w 125"/>
                <a:gd name="T29" fmla="*/ 34 h 97"/>
                <a:gd name="T30" fmla="*/ 103 w 125"/>
                <a:gd name="T31" fmla="*/ 21 h 97"/>
                <a:gd name="T32" fmla="*/ 97 w 125"/>
                <a:gd name="T33" fmla="*/ 15 h 97"/>
                <a:gd name="T34" fmla="*/ 88 w 125"/>
                <a:gd name="T35" fmla="*/ 14 h 97"/>
                <a:gd name="T36" fmla="*/ 74 w 125"/>
                <a:gd name="T37" fmla="*/ 21 h 97"/>
                <a:gd name="T38" fmla="*/ 69 w 125"/>
                <a:gd name="T39" fmla="*/ 41 h 97"/>
                <a:gd name="T40" fmla="*/ 74 w 125"/>
                <a:gd name="T41" fmla="*/ 91 h 97"/>
                <a:gd name="T42" fmla="*/ 60 w 125"/>
                <a:gd name="T43" fmla="*/ 93 h 97"/>
                <a:gd name="T44" fmla="*/ 54 w 125"/>
                <a:gd name="T45" fmla="*/ 37 h 97"/>
                <a:gd name="T46" fmla="*/ 49 w 125"/>
                <a:gd name="T47" fmla="*/ 22 h 97"/>
                <a:gd name="T48" fmla="*/ 37 w 125"/>
                <a:gd name="T49" fmla="*/ 19 h 97"/>
                <a:gd name="T50" fmla="*/ 26 w 125"/>
                <a:gd name="T51" fmla="*/ 23 h 97"/>
                <a:gd name="T52" fmla="*/ 19 w 125"/>
                <a:gd name="T53" fmla="*/ 33 h 97"/>
                <a:gd name="T54" fmla="*/ 19 w 125"/>
                <a:gd name="T55" fmla="*/ 51 h 97"/>
                <a:gd name="T56" fmla="*/ 23 w 125"/>
                <a:gd name="T57" fmla="*/ 96 h 97"/>
                <a:gd name="T58" fmla="*/ 8 w 125"/>
                <a:gd name="T5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5" h="97">
                  <a:moveTo>
                    <a:pt x="8" y="97"/>
                  </a:moveTo>
                  <a:lnTo>
                    <a:pt x="8" y="97"/>
                  </a:lnTo>
                  <a:lnTo>
                    <a:pt x="0" y="11"/>
                  </a:lnTo>
                  <a:lnTo>
                    <a:pt x="13" y="10"/>
                  </a:lnTo>
                  <a:lnTo>
                    <a:pt x="14" y="22"/>
                  </a:lnTo>
                  <a:cubicBezTo>
                    <a:pt x="17" y="18"/>
                    <a:pt x="20" y="14"/>
                    <a:pt x="24" y="11"/>
                  </a:cubicBezTo>
                  <a:cubicBezTo>
                    <a:pt x="28" y="8"/>
                    <a:pt x="33" y="6"/>
                    <a:pt x="39" y="6"/>
                  </a:cubicBezTo>
                  <a:cubicBezTo>
                    <a:pt x="46" y="5"/>
                    <a:pt x="51" y="6"/>
                    <a:pt x="55" y="8"/>
                  </a:cubicBezTo>
                  <a:cubicBezTo>
                    <a:pt x="60" y="10"/>
                    <a:pt x="63" y="14"/>
                    <a:pt x="65" y="18"/>
                  </a:cubicBezTo>
                  <a:cubicBezTo>
                    <a:pt x="71" y="8"/>
                    <a:pt x="79" y="2"/>
                    <a:pt x="90" y="1"/>
                  </a:cubicBezTo>
                  <a:cubicBezTo>
                    <a:pt x="99" y="0"/>
                    <a:pt x="105" y="2"/>
                    <a:pt x="110" y="6"/>
                  </a:cubicBezTo>
                  <a:cubicBezTo>
                    <a:pt x="115" y="10"/>
                    <a:pt x="118" y="17"/>
                    <a:pt x="119" y="27"/>
                  </a:cubicBezTo>
                  <a:lnTo>
                    <a:pt x="125" y="86"/>
                  </a:lnTo>
                  <a:lnTo>
                    <a:pt x="111" y="88"/>
                  </a:lnTo>
                  <a:lnTo>
                    <a:pt x="105" y="34"/>
                  </a:lnTo>
                  <a:cubicBezTo>
                    <a:pt x="105" y="28"/>
                    <a:pt x="104" y="24"/>
                    <a:pt x="103" y="21"/>
                  </a:cubicBezTo>
                  <a:cubicBezTo>
                    <a:pt x="102" y="19"/>
                    <a:pt x="100" y="17"/>
                    <a:pt x="97" y="15"/>
                  </a:cubicBezTo>
                  <a:cubicBezTo>
                    <a:pt x="94" y="14"/>
                    <a:pt x="91" y="14"/>
                    <a:pt x="88" y="14"/>
                  </a:cubicBezTo>
                  <a:cubicBezTo>
                    <a:pt x="82" y="14"/>
                    <a:pt x="77" y="17"/>
                    <a:pt x="74" y="21"/>
                  </a:cubicBezTo>
                  <a:cubicBezTo>
                    <a:pt x="70" y="26"/>
                    <a:pt x="69" y="32"/>
                    <a:pt x="69" y="41"/>
                  </a:cubicBezTo>
                  <a:lnTo>
                    <a:pt x="74" y="91"/>
                  </a:lnTo>
                  <a:lnTo>
                    <a:pt x="60" y="93"/>
                  </a:lnTo>
                  <a:lnTo>
                    <a:pt x="54" y="37"/>
                  </a:lnTo>
                  <a:cubicBezTo>
                    <a:pt x="54" y="30"/>
                    <a:pt x="52" y="25"/>
                    <a:pt x="49" y="22"/>
                  </a:cubicBezTo>
                  <a:cubicBezTo>
                    <a:pt x="47" y="19"/>
                    <a:pt x="43" y="18"/>
                    <a:pt x="37" y="19"/>
                  </a:cubicBezTo>
                  <a:cubicBezTo>
                    <a:pt x="33" y="19"/>
                    <a:pt x="29" y="21"/>
                    <a:pt x="26" y="23"/>
                  </a:cubicBezTo>
                  <a:cubicBezTo>
                    <a:pt x="23" y="26"/>
                    <a:pt x="21" y="29"/>
                    <a:pt x="19" y="33"/>
                  </a:cubicBezTo>
                  <a:cubicBezTo>
                    <a:pt x="18" y="38"/>
                    <a:pt x="18" y="44"/>
                    <a:pt x="19" y="51"/>
                  </a:cubicBezTo>
                  <a:lnTo>
                    <a:pt x="23" y="96"/>
                  </a:lnTo>
                  <a:lnTo>
                    <a:pt x="8" y="9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6" name="Freeform 75">
              <a:extLst>
                <a:ext uri="{FF2B5EF4-FFF2-40B4-BE49-F238E27FC236}">
                  <a16:creationId xmlns:a16="http://schemas.microsoft.com/office/drawing/2014/main" id="{127C89BD-D840-2EB6-5FA3-A7C14C10A1A4}"/>
                </a:ext>
              </a:extLst>
            </p:cNvPr>
            <p:cNvSpPr>
              <a:spLocks noEditPoints="1"/>
            </p:cNvSpPr>
            <p:nvPr/>
          </p:nvSpPr>
          <p:spPr bwMode="auto">
            <a:xfrm>
              <a:off x="5899734" y="2286786"/>
              <a:ext cx="76200" cy="114300"/>
            </a:xfrm>
            <a:custGeom>
              <a:avLst/>
              <a:gdLst>
                <a:gd name="T0" fmla="*/ 20 w 80"/>
                <a:gd name="T1" fmla="*/ 119 h 121"/>
                <a:gd name="T2" fmla="*/ 20 w 80"/>
                <a:gd name="T3" fmla="*/ 119 h 121"/>
                <a:gd name="T4" fmla="*/ 7 w 80"/>
                <a:gd name="T5" fmla="*/ 120 h 121"/>
                <a:gd name="T6" fmla="*/ 0 w 80"/>
                <a:gd name="T7" fmla="*/ 1 h 121"/>
                <a:gd name="T8" fmla="*/ 15 w 80"/>
                <a:gd name="T9" fmla="*/ 0 h 121"/>
                <a:gd name="T10" fmla="*/ 17 w 80"/>
                <a:gd name="T11" fmla="*/ 43 h 121"/>
                <a:gd name="T12" fmla="*/ 40 w 80"/>
                <a:gd name="T13" fmla="*/ 30 h 121"/>
                <a:gd name="T14" fmla="*/ 55 w 80"/>
                <a:gd name="T15" fmla="*/ 32 h 121"/>
                <a:gd name="T16" fmla="*/ 68 w 80"/>
                <a:gd name="T17" fmla="*/ 41 h 121"/>
                <a:gd name="T18" fmla="*/ 76 w 80"/>
                <a:gd name="T19" fmla="*/ 54 h 121"/>
                <a:gd name="T20" fmla="*/ 79 w 80"/>
                <a:gd name="T21" fmla="*/ 72 h 121"/>
                <a:gd name="T22" fmla="*/ 70 w 80"/>
                <a:gd name="T23" fmla="*/ 107 h 121"/>
                <a:gd name="T24" fmla="*/ 44 w 80"/>
                <a:gd name="T25" fmla="*/ 120 h 121"/>
                <a:gd name="T26" fmla="*/ 20 w 80"/>
                <a:gd name="T27" fmla="*/ 109 h 121"/>
                <a:gd name="T28" fmla="*/ 20 w 80"/>
                <a:gd name="T29" fmla="*/ 119 h 121"/>
                <a:gd name="T30" fmla="*/ 18 w 80"/>
                <a:gd name="T31" fmla="*/ 76 h 121"/>
                <a:gd name="T32" fmla="*/ 18 w 80"/>
                <a:gd name="T33" fmla="*/ 76 h 121"/>
                <a:gd name="T34" fmla="*/ 23 w 80"/>
                <a:gd name="T35" fmla="*/ 98 h 121"/>
                <a:gd name="T36" fmla="*/ 43 w 80"/>
                <a:gd name="T37" fmla="*/ 108 h 121"/>
                <a:gd name="T38" fmla="*/ 59 w 80"/>
                <a:gd name="T39" fmla="*/ 99 h 121"/>
                <a:gd name="T40" fmla="*/ 64 w 80"/>
                <a:gd name="T41" fmla="*/ 74 h 121"/>
                <a:gd name="T42" fmla="*/ 56 w 80"/>
                <a:gd name="T43" fmla="*/ 49 h 121"/>
                <a:gd name="T44" fmla="*/ 39 w 80"/>
                <a:gd name="T45" fmla="*/ 42 h 121"/>
                <a:gd name="T46" fmla="*/ 23 w 80"/>
                <a:gd name="T47" fmla="*/ 51 h 121"/>
                <a:gd name="T48" fmla="*/ 18 w 80"/>
                <a:gd name="T49" fmla="*/ 7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121">
                  <a:moveTo>
                    <a:pt x="20" y="119"/>
                  </a:moveTo>
                  <a:lnTo>
                    <a:pt x="20" y="119"/>
                  </a:lnTo>
                  <a:lnTo>
                    <a:pt x="7" y="120"/>
                  </a:lnTo>
                  <a:lnTo>
                    <a:pt x="0" y="1"/>
                  </a:lnTo>
                  <a:lnTo>
                    <a:pt x="15" y="0"/>
                  </a:lnTo>
                  <a:lnTo>
                    <a:pt x="17" y="43"/>
                  </a:lnTo>
                  <a:cubicBezTo>
                    <a:pt x="23" y="35"/>
                    <a:pt x="31" y="30"/>
                    <a:pt x="40" y="30"/>
                  </a:cubicBezTo>
                  <a:cubicBezTo>
                    <a:pt x="45" y="30"/>
                    <a:pt x="51" y="30"/>
                    <a:pt x="55" y="32"/>
                  </a:cubicBezTo>
                  <a:cubicBezTo>
                    <a:pt x="60" y="34"/>
                    <a:pt x="64" y="37"/>
                    <a:pt x="68" y="41"/>
                  </a:cubicBezTo>
                  <a:cubicBezTo>
                    <a:pt x="71" y="44"/>
                    <a:pt x="73" y="49"/>
                    <a:pt x="76" y="54"/>
                  </a:cubicBezTo>
                  <a:cubicBezTo>
                    <a:pt x="78" y="60"/>
                    <a:pt x="79" y="65"/>
                    <a:pt x="79" y="72"/>
                  </a:cubicBezTo>
                  <a:cubicBezTo>
                    <a:pt x="80" y="86"/>
                    <a:pt x="77" y="98"/>
                    <a:pt x="70" y="107"/>
                  </a:cubicBezTo>
                  <a:cubicBezTo>
                    <a:pt x="63" y="115"/>
                    <a:pt x="55" y="120"/>
                    <a:pt x="44" y="120"/>
                  </a:cubicBezTo>
                  <a:cubicBezTo>
                    <a:pt x="34" y="121"/>
                    <a:pt x="26" y="117"/>
                    <a:pt x="20" y="109"/>
                  </a:cubicBezTo>
                  <a:lnTo>
                    <a:pt x="20" y="119"/>
                  </a:lnTo>
                  <a:close/>
                  <a:moveTo>
                    <a:pt x="18" y="76"/>
                  </a:moveTo>
                  <a:lnTo>
                    <a:pt x="18" y="76"/>
                  </a:lnTo>
                  <a:cubicBezTo>
                    <a:pt x="18" y="86"/>
                    <a:pt x="20" y="93"/>
                    <a:pt x="23" y="98"/>
                  </a:cubicBezTo>
                  <a:cubicBezTo>
                    <a:pt x="28" y="105"/>
                    <a:pt x="35" y="109"/>
                    <a:pt x="43" y="108"/>
                  </a:cubicBezTo>
                  <a:cubicBezTo>
                    <a:pt x="49" y="108"/>
                    <a:pt x="54" y="105"/>
                    <a:pt x="59" y="99"/>
                  </a:cubicBezTo>
                  <a:cubicBezTo>
                    <a:pt x="63" y="93"/>
                    <a:pt x="65" y="85"/>
                    <a:pt x="64" y="74"/>
                  </a:cubicBezTo>
                  <a:cubicBezTo>
                    <a:pt x="64" y="62"/>
                    <a:pt x="61" y="54"/>
                    <a:pt x="56" y="49"/>
                  </a:cubicBezTo>
                  <a:cubicBezTo>
                    <a:pt x="51" y="44"/>
                    <a:pt x="46" y="42"/>
                    <a:pt x="39" y="42"/>
                  </a:cubicBezTo>
                  <a:cubicBezTo>
                    <a:pt x="33" y="42"/>
                    <a:pt x="28" y="45"/>
                    <a:pt x="23" y="51"/>
                  </a:cubicBezTo>
                  <a:cubicBezTo>
                    <a:pt x="19" y="57"/>
                    <a:pt x="17" y="65"/>
                    <a:pt x="18" y="7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7" name="Freeform 76">
              <a:extLst>
                <a:ext uri="{FF2B5EF4-FFF2-40B4-BE49-F238E27FC236}">
                  <a16:creationId xmlns:a16="http://schemas.microsoft.com/office/drawing/2014/main" id="{FA6449A0-59AD-9ACB-89F2-85115A9055D1}"/>
                </a:ext>
              </a:extLst>
            </p:cNvPr>
            <p:cNvSpPr>
              <a:spLocks/>
            </p:cNvSpPr>
            <p:nvPr/>
          </p:nvSpPr>
          <p:spPr bwMode="auto">
            <a:xfrm>
              <a:off x="5991809" y="2310599"/>
              <a:ext cx="44450" cy="85725"/>
            </a:xfrm>
            <a:custGeom>
              <a:avLst/>
              <a:gdLst>
                <a:gd name="T0" fmla="*/ 2 w 47"/>
                <a:gd name="T1" fmla="*/ 90 h 90"/>
                <a:gd name="T2" fmla="*/ 2 w 47"/>
                <a:gd name="T3" fmla="*/ 90 h 90"/>
                <a:gd name="T4" fmla="*/ 0 w 47"/>
                <a:gd name="T5" fmla="*/ 3 h 90"/>
                <a:gd name="T6" fmla="*/ 13 w 47"/>
                <a:gd name="T7" fmla="*/ 3 h 90"/>
                <a:gd name="T8" fmla="*/ 13 w 47"/>
                <a:gd name="T9" fmla="*/ 16 h 90"/>
                <a:gd name="T10" fmla="*/ 22 w 47"/>
                <a:gd name="T11" fmla="*/ 4 h 90"/>
                <a:gd name="T12" fmla="*/ 32 w 47"/>
                <a:gd name="T13" fmla="*/ 0 h 90"/>
                <a:gd name="T14" fmla="*/ 47 w 47"/>
                <a:gd name="T15" fmla="*/ 5 h 90"/>
                <a:gd name="T16" fmla="*/ 42 w 47"/>
                <a:gd name="T17" fmla="*/ 18 h 90"/>
                <a:gd name="T18" fmla="*/ 31 w 47"/>
                <a:gd name="T19" fmla="*/ 15 h 90"/>
                <a:gd name="T20" fmla="*/ 23 w 47"/>
                <a:gd name="T21" fmla="*/ 19 h 90"/>
                <a:gd name="T22" fmla="*/ 18 w 47"/>
                <a:gd name="T23" fmla="*/ 27 h 90"/>
                <a:gd name="T24" fmla="*/ 16 w 47"/>
                <a:gd name="T25" fmla="*/ 44 h 90"/>
                <a:gd name="T26" fmla="*/ 17 w 47"/>
                <a:gd name="T27" fmla="*/ 89 h 90"/>
                <a:gd name="T28" fmla="*/ 2 w 47"/>
                <a:gd name="T2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90">
                  <a:moveTo>
                    <a:pt x="2" y="90"/>
                  </a:moveTo>
                  <a:lnTo>
                    <a:pt x="2" y="90"/>
                  </a:lnTo>
                  <a:lnTo>
                    <a:pt x="0" y="3"/>
                  </a:lnTo>
                  <a:lnTo>
                    <a:pt x="13" y="3"/>
                  </a:lnTo>
                  <a:lnTo>
                    <a:pt x="13" y="16"/>
                  </a:lnTo>
                  <a:cubicBezTo>
                    <a:pt x="17" y="10"/>
                    <a:pt x="20" y="6"/>
                    <a:pt x="22" y="4"/>
                  </a:cubicBezTo>
                  <a:cubicBezTo>
                    <a:pt x="25" y="2"/>
                    <a:pt x="28" y="0"/>
                    <a:pt x="32" y="0"/>
                  </a:cubicBezTo>
                  <a:cubicBezTo>
                    <a:pt x="37" y="0"/>
                    <a:pt x="42" y="2"/>
                    <a:pt x="47" y="5"/>
                  </a:cubicBezTo>
                  <a:lnTo>
                    <a:pt x="42" y="18"/>
                  </a:lnTo>
                  <a:cubicBezTo>
                    <a:pt x="39" y="16"/>
                    <a:pt x="35" y="15"/>
                    <a:pt x="31" y="15"/>
                  </a:cubicBezTo>
                  <a:cubicBezTo>
                    <a:pt x="28" y="16"/>
                    <a:pt x="25" y="17"/>
                    <a:pt x="23" y="19"/>
                  </a:cubicBezTo>
                  <a:cubicBezTo>
                    <a:pt x="20" y="21"/>
                    <a:pt x="19" y="23"/>
                    <a:pt x="18" y="27"/>
                  </a:cubicBezTo>
                  <a:cubicBezTo>
                    <a:pt x="16" y="32"/>
                    <a:pt x="16" y="38"/>
                    <a:pt x="16" y="44"/>
                  </a:cubicBezTo>
                  <a:lnTo>
                    <a:pt x="17" y="89"/>
                  </a:lnTo>
                  <a:lnTo>
                    <a:pt x="2" y="9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8" name="Freeform 77">
              <a:extLst>
                <a:ext uri="{FF2B5EF4-FFF2-40B4-BE49-F238E27FC236}">
                  <a16:creationId xmlns:a16="http://schemas.microsoft.com/office/drawing/2014/main" id="{7F9B7D79-043C-C2A4-8EBD-68047AA45B10}"/>
                </a:ext>
              </a:extLst>
            </p:cNvPr>
            <p:cNvSpPr>
              <a:spLocks noEditPoints="1"/>
            </p:cNvSpPr>
            <p:nvPr/>
          </p:nvSpPr>
          <p:spPr bwMode="auto">
            <a:xfrm>
              <a:off x="6041022" y="2310599"/>
              <a:ext cx="76200" cy="85725"/>
            </a:xfrm>
            <a:custGeom>
              <a:avLst/>
              <a:gdLst>
                <a:gd name="T0" fmla="*/ 64 w 80"/>
                <a:gd name="T1" fmla="*/ 61 h 91"/>
                <a:gd name="T2" fmla="*/ 64 w 80"/>
                <a:gd name="T3" fmla="*/ 61 h 91"/>
                <a:gd name="T4" fmla="*/ 79 w 80"/>
                <a:gd name="T5" fmla="*/ 63 h 91"/>
                <a:gd name="T6" fmla="*/ 66 w 80"/>
                <a:gd name="T7" fmla="*/ 83 h 91"/>
                <a:gd name="T8" fmla="*/ 42 w 80"/>
                <a:gd name="T9" fmla="*/ 91 h 91"/>
                <a:gd name="T10" fmla="*/ 11 w 80"/>
                <a:gd name="T11" fmla="*/ 79 h 91"/>
                <a:gd name="T12" fmla="*/ 0 w 80"/>
                <a:gd name="T13" fmla="*/ 47 h 91"/>
                <a:gd name="T14" fmla="*/ 11 w 80"/>
                <a:gd name="T15" fmla="*/ 13 h 91"/>
                <a:gd name="T16" fmla="*/ 40 w 80"/>
                <a:gd name="T17" fmla="*/ 0 h 91"/>
                <a:gd name="T18" fmla="*/ 69 w 80"/>
                <a:gd name="T19" fmla="*/ 12 h 91"/>
                <a:gd name="T20" fmla="*/ 80 w 80"/>
                <a:gd name="T21" fmla="*/ 45 h 91"/>
                <a:gd name="T22" fmla="*/ 80 w 80"/>
                <a:gd name="T23" fmla="*/ 49 h 91"/>
                <a:gd name="T24" fmla="*/ 15 w 80"/>
                <a:gd name="T25" fmla="*/ 49 h 91"/>
                <a:gd name="T26" fmla="*/ 24 w 80"/>
                <a:gd name="T27" fmla="*/ 71 h 91"/>
                <a:gd name="T28" fmla="*/ 42 w 80"/>
                <a:gd name="T29" fmla="*/ 79 h 91"/>
                <a:gd name="T30" fmla="*/ 55 w 80"/>
                <a:gd name="T31" fmla="*/ 74 h 91"/>
                <a:gd name="T32" fmla="*/ 64 w 80"/>
                <a:gd name="T33" fmla="*/ 61 h 91"/>
                <a:gd name="T34" fmla="*/ 16 w 80"/>
                <a:gd name="T35" fmla="*/ 37 h 91"/>
                <a:gd name="T36" fmla="*/ 16 w 80"/>
                <a:gd name="T37" fmla="*/ 37 h 91"/>
                <a:gd name="T38" fmla="*/ 64 w 80"/>
                <a:gd name="T39" fmla="*/ 37 h 91"/>
                <a:gd name="T40" fmla="*/ 59 w 80"/>
                <a:gd name="T41" fmla="*/ 21 h 91"/>
                <a:gd name="T42" fmla="*/ 41 w 80"/>
                <a:gd name="T43" fmla="*/ 13 h 91"/>
                <a:gd name="T44" fmla="*/ 24 w 80"/>
                <a:gd name="T45" fmla="*/ 19 h 91"/>
                <a:gd name="T46" fmla="*/ 16 w 80"/>
                <a:gd name="T47"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1">
                  <a:moveTo>
                    <a:pt x="64" y="61"/>
                  </a:moveTo>
                  <a:lnTo>
                    <a:pt x="64" y="61"/>
                  </a:lnTo>
                  <a:lnTo>
                    <a:pt x="79" y="63"/>
                  </a:lnTo>
                  <a:cubicBezTo>
                    <a:pt x="77" y="72"/>
                    <a:pt x="73" y="78"/>
                    <a:pt x="66" y="83"/>
                  </a:cubicBezTo>
                  <a:cubicBezTo>
                    <a:pt x="60" y="88"/>
                    <a:pt x="52" y="91"/>
                    <a:pt x="42" y="91"/>
                  </a:cubicBezTo>
                  <a:cubicBezTo>
                    <a:pt x="29" y="91"/>
                    <a:pt x="19" y="87"/>
                    <a:pt x="11" y="79"/>
                  </a:cubicBezTo>
                  <a:cubicBezTo>
                    <a:pt x="4" y="72"/>
                    <a:pt x="0" y="61"/>
                    <a:pt x="0" y="47"/>
                  </a:cubicBezTo>
                  <a:cubicBezTo>
                    <a:pt x="0" y="32"/>
                    <a:pt x="4" y="21"/>
                    <a:pt x="11" y="13"/>
                  </a:cubicBezTo>
                  <a:cubicBezTo>
                    <a:pt x="19" y="5"/>
                    <a:pt x="28" y="1"/>
                    <a:pt x="40" y="0"/>
                  </a:cubicBezTo>
                  <a:cubicBezTo>
                    <a:pt x="52" y="0"/>
                    <a:pt x="61" y="4"/>
                    <a:pt x="69" y="12"/>
                  </a:cubicBezTo>
                  <a:cubicBezTo>
                    <a:pt x="76" y="20"/>
                    <a:pt x="80" y="31"/>
                    <a:pt x="80" y="45"/>
                  </a:cubicBezTo>
                  <a:cubicBezTo>
                    <a:pt x="80" y="46"/>
                    <a:pt x="80" y="47"/>
                    <a:pt x="80" y="49"/>
                  </a:cubicBezTo>
                  <a:lnTo>
                    <a:pt x="15" y="49"/>
                  </a:lnTo>
                  <a:cubicBezTo>
                    <a:pt x="16" y="59"/>
                    <a:pt x="19" y="66"/>
                    <a:pt x="24" y="71"/>
                  </a:cubicBezTo>
                  <a:cubicBezTo>
                    <a:pt x="28" y="76"/>
                    <a:pt x="34" y="79"/>
                    <a:pt x="42" y="79"/>
                  </a:cubicBezTo>
                  <a:cubicBezTo>
                    <a:pt x="47" y="79"/>
                    <a:pt x="52" y="77"/>
                    <a:pt x="55" y="74"/>
                  </a:cubicBezTo>
                  <a:cubicBezTo>
                    <a:pt x="59" y="72"/>
                    <a:pt x="62" y="67"/>
                    <a:pt x="64" y="61"/>
                  </a:cubicBezTo>
                  <a:close/>
                  <a:moveTo>
                    <a:pt x="16" y="37"/>
                  </a:moveTo>
                  <a:lnTo>
                    <a:pt x="16" y="37"/>
                  </a:lnTo>
                  <a:lnTo>
                    <a:pt x="64" y="37"/>
                  </a:lnTo>
                  <a:cubicBezTo>
                    <a:pt x="64" y="30"/>
                    <a:pt x="62" y="25"/>
                    <a:pt x="59" y="21"/>
                  </a:cubicBezTo>
                  <a:cubicBezTo>
                    <a:pt x="54" y="15"/>
                    <a:pt x="48" y="12"/>
                    <a:pt x="41" y="13"/>
                  </a:cubicBezTo>
                  <a:cubicBezTo>
                    <a:pt x="34" y="13"/>
                    <a:pt x="28" y="15"/>
                    <a:pt x="24" y="19"/>
                  </a:cubicBezTo>
                  <a:cubicBezTo>
                    <a:pt x="19" y="24"/>
                    <a:pt x="17" y="30"/>
                    <a:pt x="16" y="37"/>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9" name="Freeform 78">
              <a:extLst>
                <a:ext uri="{FF2B5EF4-FFF2-40B4-BE49-F238E27FC236}">
                  <a16:creationId xmlns:a16="http://schemas.microsoft.com/office/drawing/2014/main" id="{43CFDDF4-525F-8482-F61F-14446C91373A}"/>
                </a:ext>
              </a:extLst>
            </p:cNvPr>
            <p:cNvSpPr>
              <a:spLocks/>
            </p:cNvSpPr>
            <p:nvPr/>
          </p:nvSpPr>
          <p:spPr bwMode="auto">
            <a:xfrm>
              <a:off x="6128334" y="2310599"/>
              <a:ext cx="69850" cy="87313"/>
            </a:xfrm>
            <a:custGeom>
              <a:avLst/>
              <a:gdLst>
                <a:gd name="T0" fmla="*/ 0 w 72"/>
                <a:gd name="T1" fmla="*/ 62 h 91"/>
                <a:gd name="T2" fmla="*/ 0 w 72"/>
                <a:gd name="T3" fmla="*/ 62 h 91"/>
                <a:gd name="T4" fmla="*/ 15 w 72"/>
                <a:gd name="T5" fmla="*/ 60 h 91"/>
                <a:gd name="T6" fmla="*/ 21 w 72"/>
                <a:gd name="T7" fmla="*/ 74 h 91"/>
                <a:gd name="T8" fmla="*/ 37 w 72"/>
                <a:gd name="T9" fmla="*/ 79 h 91"/>
                <a:gd name="T10" fmla="*/ 52 w 72"/>
                <a:gd name="T11" fmla="*/ 75 h 91"/>
                <a:gd name="T12" fmla="*/ 57 w 72"/>
                <a:gd name="T13" fmla="*/ 65 h 91"/>
                <a:gd name="T14" fmla="*/ 53 w 72"/>
                <a:gd name="T15" fmla="*/ 58 h 91"/>
                <a:gd name="T16" fmla="*/ 38 w 72"/>
                <a:gd name="T17" fmla="*/ 52 h 91"/>
                <a:gd name="T18" fmla="*/ 16 w 72"/>
                <a:gd name="T19" fmla="*/ 45 h 91"/>
                <a:gd name="T20" fmla="*/ 6 w 72"/>
                <a:gd name="T21" fmla="*/ 36 h 91"/>
                <a:gd name="T22" fmla="*/ 3 w 72"/>
                <a:gd name="T23" fmla="*/ 24 h 91"/>
                <a:gd name="T24" fmla="*/ 6 w 72"/>
                <a:gd name="T25" fmla="*/ 14 h 91"/>
                <a:gd name="T26" fmla="*/ 14 w 72"/>
                <a:gd name="T27" fmla="*/ 6 h 91"/>
                <a:gd name="T28" fmla="*/ 23 w 72"/>
                <a:gd name="T29" fmla="*/ 2 h 91"/>
                <a:gd name="T30" fmla="*/ 36 w 72"/>
                <a:gd name="T31" fmla="*/ 0 h 91"/>
                <a:gd name="T32" fmla="*/ 54 w 72"/>
                <a:gd name="T33" fmla="*/ 4 h 91"/>
                <a:gd name="T34" fmla="*/ 65 w 72"/>
                <a:gd name="T35" fmla="*/ 12 h 91"/>
                <a:gd name="T36" fmla="*/ 70 w 72"/>
                <a:gd name="T37" fmla="*/ 25 h 91"/>
                <a:gd name="T38" fmla="*/ 55 w 72"/>
                <a:gd name="T39" fmla="*/ 27 h 91"/>
                <a:gd name="T40" fmla="*/ 50 w 72"/>
                <a:gd name="T41" fmla="*/ 16 h 91"/>
                <a:gd name="T42" fmla="*/ 37 w 72"/>
                <a:gd name="T43" fmla="*/ 12 h 91"/>
                <a:gd name="T44" fmla="*/ 22 w 72"/>
                <a:gd name="T45" fmla="*/ 15 h 91"/>
                <a:gd name="T46" fmla="*/ 18 w 72"/>
                <a:gd name="T47" fmla="*/ 23 h 91"/>
                <a:gd name="T48" fmla="*/ 19 w 72"/>
                <a:gd name="T49" fmla="*/ 28 h 91"/>
                <a:gd name="T50" fmla="*/ 25 w 72"/>
                <a:gd name="T51" fmla="*/ 32 h 91"/>
                <a:gd name="T52" fmla="*/ 38 w 72"/>
                <a:gd name="T53" fmla="*/ 36 h 91"/>
                <a:gd name="T54" fmla="*/ 59 w 72"/>
                <a:gd name="T55" fmla="*/ 44 h 91"/>
                <a:gd name="T56" fmla="*/ 69 w 72"/>
                <a:gd name="T57" fmla="*/ 52 h 91"/>
                <a:gd name="T58" fmla="*/ 72 w 72"/>
                <a:gd name="T59" fmla="*/ 64 h 91"/>
                <a:gd name="T60" fmla="*/ 67 w 72"/>
                <a:gd name="T61" fmla="*/ 78 h 91"/>
                <a:gd name="T62" fmla="*/ 55 w 72"/>
                <a:gd name="T63" fmla="*/ 88 h 91"/>
                <a:gd name="T64" fmla="*/ 36 w 72"/>
                <a:gd name="T65" fmla="*/ 91 h 91"/>
                <a:gd name="T66" fmla="*/ 11 w 72"/>
                <a:gd name="T67" fmla="*/ 83 h 91"/>
                <a:gd name="T68" fmla="*/ 0 w 72"/>
                <a:gd name="T69" fmla="*/ 6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91">
                  <a:moveTo>
                    <a:pt x="0" y="62"/>
                  </a:moveTo>
                  <a:lnTo>
                    <a:pt x="0" y="62"/>
                  </a:lnTo>
                  <a:lnTo>
                    <a:pt x="15" y="60"/>
                  </a:lnTo>
                  <a:cubicBezTo>
                    <a:pt x="15" y="66"/>
                    <a:pt x="17" y="70"/>
                    <a:pt x="21" y="74"/>
                  </a:cubicBezTo>
                  <a:cubicBezTo>
                    <a:pt x="25" y="77"/>
                    <a:pt x="30" y="78"/>
                    <a:pt x="37" y="79"/>
                  </a:cubicBezTo>
                  <a:cubicBezTo>
                    <a:pt x="43" y="79"/>
                    <a:pt x="48" y="78"/>
                    <a:pt x="52" y="75"/>
                  </a:cubicBezTo>
                  <a:cubicBezTo>
                    <a:pt x="55" y="72"/>
                    <a:pt x="57" y="69"/>
                    <a:pt x="57" y="65"/>
                  </a:cubicBezTo>
                  <a:cubicBezTo>
                    <a:pt x="57" y="62"/>
                    <a:pt x="55" y="59"/>
                    <a:pt x="53" y="58"/>
                  </a:cubicBezTo>
                  <a:cubicBezTo>
                    <a:pt x="51" y="56"/>
                    <a:pt x="46" y="54"/>
                    <a:pt x="38" y="52"/>
                  </a:cubicBezTo>
                  <a:cubicBezTo>
                    <a:pt x="27" y="49"/>
                    <a:pt x="20" y="47"/>
                    <a:pt x="16" y="45"/>
                  </a:cubicBezTo>
                  <a:cubicBezTo>
                    <a:pt x="12" y="42"/>
                    <a:pt x="8" y="40"/>
                    <a:pt x="6" y="36"/>
                  </a:cubicBezTo>
                  <a:cubicBezTo>
                    <a:pt x="4" y="33"/>
                    <a:pt x="3" y="29"/>
                    <a:pt x="3" y="24"/>
                  </a:cubicBezTo>
                  <a:cubicBezTo>
                    <a:pt x="4" y="21"/>
                    <a:pt x="5" y="17"/>
                    <a:pt x="6" y="14"/>
                  </a:cubicBezTo>
                  <a:cubicBezTo>
                    <a:pt x="8" y="11"/>
                    <a:pt x="11" y="8"/>
                    <a:pt x="14" y="6"/>
                  </a:cubicBezTo>
                  <a:cubicBezTo>
                    <a:pt x="16" y="4"/>
                    <a:pt x="19" y="3"/>
                    <a:pt x="23" y="2"/>
                  </a:cubicBezTo>
                  <a:cubicBezTo>
                    <a:pt x="27" y="1"/>
                    <a:pt x="31" y="0"/>
                    <a:pt x="36" y="0"/>
                  </a:cubicBezTo>
                  <a:cubicBezTo>
                    <a:pt x="43" y="1"/>
                    <a:pt x="49" y="2"/>
                    <a:pt x="54" y="4"/>
                  </a:cubicBezTo>
                  <a:cubicBezTo>
                    <a:pt x="59" y="6"/>
                    <a:pt x="63" y="9"/>
                    <a:pt x="65" y="12"/>
                  </a:cubicBezTo>
                  <a:cubicBezTo>
                    <a:pt x="67" y="15"/>
                    <a:pt x="69" y="20"/>
                    <a:pt x="70" y="25"/>
                  </a:cubicBezTo>
                  <a:lnTo>
                    <a:pt x="55" y="27"/>
                  </a:lnTo>
                  <a:cubicBezTo>
                    <a:pt x="55" y="23"/>
                    <a:pt x="53" y="19"/>
                    <a:pt x="50" y="16"/>
                  </a:cubicBezTo>
                  <a:cubicBezTo>
                    <a:pt x="47" y="14"/>
                    <a:pt x="42" y="13"/>
                    <a:pt x="37" y="12"/>
                  </a:cubicBezTo>
                  <a:cubicBezTo>
                    <a:pt x="30" y="12"/>
                    <a:pt x="25" y="13"/>
                    <a:pt x="22" y="15"/>
                  </a:cubicBezTo>
                  <a:cubicBezTo>
                    <a:pt x="19" y="18"/>
                    <a:pt x="18" y="20"/>
                    <a:pt x="18" y="23"/>
                  </a:cubicBezTo>
                  <a:cubicBezTo>
                    <a:pt x="18" y="25"/>
                    <a:pt x="18" y="27"/>
                    <a:pt x="19" y="28"/>
                  </a:cubicBezTo>
                  <a:cubicBezTo>
                    <a:pt x="20" y="30"/>
                    <a:pt x="22" y="31"/>
                    <a:pt x="25" y="32"/>
                  </a:cubicBezTo>
                  <a:cubicBezTo>
                    <a:pt x="26" y="33"/>
                    <a:pt x="31" y="34"/>
                    <a:pt x="38" y="36"/>
                  </a:cubicBezTo>
                  <a:cubicBezTo>
                    <a:pt x="48" y="39"/>
                    <a:pt x="55" y="42"/>
                    <a:pt x="59" y="44"/>
                  </a:cubicBezTo>
                  <a:cubicBezTo>
                    <a:pt x="63" y="46"/>
                    <a:pt x="66" y="48"/>
                    <a:pt x="69" y="52"/>
                  </a:cubicBezTo>
                  <a:cubicBezTo>
                    <a:pt x="71" y="55"/>
                    <a:pt x="72" y="59"/>
                    <a:pt x="72" y="64"/>
                  </a:cubicBezTo>
                  <a:cubicBezTo>
                    <a:pt x="72" y="69"/>
                    <a:pt x="70" y="74"/>
                    <a:pt x="67" y="78"/>
                  </a:cubicBezTo>
                  <a:cubicBezTo>
                    <a:pt x="64" y="82"/>
                    <a:pt x="60" y="85"/>
                    <a:pt x="55" y="88"/>
                  </a:cubicBezTo>
                  <a:cubicBezTo>
                    <a:pt x="49" y="90"/>
                    <a:pt x="43" y="91"/>
                    <a:pt x="36" y="91"/>
                  </a:cubicBezTo>
                  <a:cubicBezTo>
                    <a:pt x="25" y="90"/>
                    <a:pt x="17" y="88"/>
                    <a:pt x="11" y="83"/>
                  </a:cubicBezTo>
                  <a:cubicBezTo>
                    <a:pt x="5" y="78"/>
                    <a:pt x="1" y="71"/>
                    <a:pt x="0" y="6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0" name="Freeform 79">
              <a:extLst>
                <a:ext uri="{FF2B5EF4-FFF2-40B4-BE49-F238E27FC236}">
                  <a16:creationId xmlns:a16="http://schemas.microsoft.com/office/drawing/2014/main" id="{8116320B-8199-72C4-384A-DCFE44B030E9}"/>
                </a:ext>
              </a:extLst>
            </p:cNvPr>
            <p:cNvSpPr>
              <a:spLocks/>
            </p:cNvSpPr>
            <p:nvPr/>
          </p:nvSpPr>
          <p:spPr bwMode="auto">
            <a:xfrm>
              <a:off x="6256922" y="2316949"/>
              <a:ext cx="49213" cy="84138"/>
            </a:xfrm>
            <a:custGeom>
              <a:avLst/>
              <a:gdLst>
                <a:gd name="T0" fmla="*/ 0 w 52"/>
                <a:gd name="T1" fmla="*/ 86 h 87"/>
                <a:gd name="T2" fmla="*/ 0 w 52"/>
                <a:gd name="T3" fmla="*/ 86 h 87"/>
                <a:gd name="T4" fmla="*/ 5 w 52"/>
                <a:gd name="T5" fmla="*/ 0 h 87"/>
                <a:gd name="T6" fmla="*/ 18 w 52"/>
                <a:gd name="T7" fmla="*/ 0 h 87"/>
                <a:gd name="T8" fmla="*/ 18 w 52"/>
                <a:gd name="T9" fmla="*/ 14 h 87"/>
                <a:gd name="T10" fmla="*/ 28 w 52"/>
                <a:gd name="T11" fmla="*/ 2 h 87"/>
                <a:gd name="T12" fmla="*/ 37 w 52"/>
                <a:gd name="T13" fmla="*/ 0 h 87"/>
                <a:gd name="T14" fmla="*/ 52 w 52"/>
                <a:gd name="T15" fmla="*/ 5 h 87"/>
                <a:gd name="T16" fmla="*/ 46 w 52"/>
                <a:gd name="T17" fmla="*/ 19 h 87"/>
                <a:gd name="T18" fmla="*/ 36 w 52"/>
                <a:gd name="T19" fmla="*/ 15 h 87"/>
                <a:gd name="T20" fmla="*/ 27 w 52"/>
                <a:gd name="T21" fmla="*/ 17 h 87"/>
                <a:gd name="T22" fmla="*/ 21 w 52"/>
                <a:gd name="T23" fmla="*/ 25 h 87"/>
                <a:gd name="T24" fmla="*/ 17 w 52"/>
                <a:gd name="T25" fmla="*/ 42 h 87"/>
                <a:gd name="T26" fmla="*/ 14 w 52"/>
                <a:gd name="T27" fmla="*/ 87 h 87"/>
                <a:gd name="T28" fmla="*/ 0 w 52"/>
                <a:gd name="T29" fmla="*/ 8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2" h="87">
                  <a:moveTo>
                    <a:pt x="0" y="86"/>
                  </a:moveTo>
                  <a:lnTo>
                    <a:pt x="0" y="86"/>
                  </a:lnTo>
                  <a:lnTo>
                    <a:pt x="5" y="0"/>
                  </a:lnTo>
                  <a:lnTo>
                    <a:pt x="18" y="0"/>
                  </a:lnTo>
                  <a:lnTo>
                    <a:pt x="18" y="14"/>
                  </a:lnTo>
                  <a:cubicBezTo>
                    <a:pt x="21" y="8"/>
                    <a:pt x="25" y="4"/>
                    <a:pt x="28" y="2"/>
                  </a:cubicBezTo>
                  <a:cubicBezTo>
                    <a:pt x="31" y="0"/>
                    <a:pt x="34" y="0"/>
                    <a:pt x="37" y="0"/>
                  </a:cubicBezTo>
                  <a:cubicBezTo>
                    <a:pt x="42" y="0"/>
                    <a:pt x="47" y="2"/>
                    <a:pt x="52" y="5"/>
                  </a:cubicBezTo>
                  <a:lnTo>
                    <a:pt x="46" y="19"/>
                  </a:lnTo>
                  <a:cubicBezTo>
                    <a:pt x="43" y="16"/>
                    <a:pt x="39" y="15"/>
                    <a:pt x="36" y="15"/>
                  </a:cubicBezTo>
                  <a:cubicBezTo>
                    <a:pt x="32" y="15"/>
                    <a:pt x="29" y="15"/>
                    <a:pt x="27" y="17"/>
                  </a:cubicBezTo>
                  <a:cubicBezTo>
                    <a:pt x="24" y="19"/>
                    <a:pt x="22" y="21"/>
                    <a:pt x="21" y="25"/>
                  </a:cubicBezTo>
                  <a:cubicBezTo>
                    <a:pt x="19" y="30"/>
                    <a:pt x="18" y="35"/>
                    <a:pt x="17" y="42"/>
                  </a:cubicBezTo>
                  <a:lnTo>
                    <a:pt x="14" y="87"/>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1" name="Freeform 80">
              <a:extLst>
                <a:ext uri="{FF2B5EF4-FFF2-40B4-BE49-F238E27FC236}">
                  <a16:creationId xmlns:a16="http://schemas.microsoft.com/office/drawing/2014/main" id="{88A9A930-F81E-0835-BAB0-EB62D458E166}"/>
                </a:ext>
              </a:extLst>
            </p:cNvPr>
            <p:cNvSpPr>
              <a:spLocks noEditPoints="1"/>
            </p:cNvSpPr>
            <p:nvPr/>
          </p:nvSpPr>
          <p:spPr bwMode="auto">
            <a:xfrm>
              <a:off x="6306134" y="2291549"/>
              <a:ext cx="77788" cy="117475"/>
            </a:xfrm>
            <a:custGeom>
              <a:avLst/>
              <a:gdLst>
                <a:gd name="T0" fmla="*/ 64 w 82"/>
                <a:gd name="T1" fmla="*/ 94 h 123"/>
                <a:gd name="T2" fmla="*/ 64 w 82"/>
                <a:gd name="T3" fmla="*/ 94 h 123"/>
                <a:gd name="T4" fmla="*/ 78 w 82"/>
                <a:gd name="T5" fmla="*/ 97 h 123"/>
                <a:gd name="T6" fmla="*/ 63 w 82"/>
                <a:gd name="T7" fmla="*/ 117 h 123"/>
                <a:gd name="T8" fmla="*/ 38 w 82"/>
                <a:gd name="T9" fmla="*/ 122 h 123"/>
                <a:gd name="T10" fmla="*/ 9 w 82"/>
                <a:gd name="T11" fmla="*/ 107 h 123"/>
                <a:gd name="T12" fmla="*/ 1 w 82"/>
                <a:gd name="T13" fmla="*/ 74 h 123"/>
                <a:gd name="T14" fmla="*/ 15 w 82"/>
                <a:gd name="T15" fmla="*/ 41 h 123"/>
                <a:gd name="T16" fmla="*/ 45 w 82"/>
                <a:gd name="T17" fmla="*/ 32 h 123"/>
                <a:gd name="T18" fmla="*/ 73 w 82"/>
                <a:gd name="T19" fmla="*/ 46 h 123"/>
                <a:gd name="T20" fmla="*/ 81 w 82"/>
                <a:gd name="T21" fmla="*/ 80 h 123"/>
                <a:gd name="T22" fmla="*/ 80 w 82"/>
                <a:gd name="T23" fmla="*/ 84 h 123"/>
                <a:gd name="T24" fmla="*/ 16 w 82"/>
                <a:gd name="T25" fmla="*/ 78 h 123"/>
                <a:gd name="T26" fmla="*/ 22 w 82"/>
                <a:gd name="T27" fmla="*/ 101 h 123"/>
                <a:gd name="T28" fmla="*/ 39 w 82"/>
                <a:gd name="T29" fmla="*/ 110 h 123"/>
                <a:gd name="T30" fmla="*/ 53 w 82"/>
                <a:gd name="T31" fmla="*/ 107 h 123"/>
                <a:gd name="T32" fmla="*/ 64 w 82"/>
                <a:gd name="T33" fmla="*/ 94 h 123"/>
                <a:gd name="T34" fmla="*/ 18 w 82"/>
                <a:gd name="T35" fmla="*/ 66 h 123"/>
                <a:gd name="T36" fmla="*/ 18 w 82"/>
                <a:gd name="T37" fmla="*/ 66 h 123"/>
                <a:gd name="T38" fmla="*/ 66 w 82"/>
                <a:gd name="T39" fmla="*/ 70 h 123"/>
                <a:gd name="T40" fmla="*/ 62 w 82"/>
                <a:gd name="T41" fmla="*/ 54 h 123"/>
                <a:gd name="T42" fmla="*/ 45 w 82"/>
                <a:gd name="T43" fmla="*/ 44 h 123"/>
                <a:gd name="T44" fmla="*/ 27 w 82"/>
                <a:gd name="T45" fmla="*/ 49 h 123"/>
                <a:gd name="T46" fmla="*/ 18 w 82"/>
                <a:gd name="T47" fmla="*/ 66 h 123"/>
                <a:gd name="T48" fmla="*/ 38 w 82"/>
                <a:gd name="T49" fmla="*/ 22 h 123"/>
                <a:gd name="T50" fmla="*/ 38 w 82"/>
                <a:gd name="T51" fmla="*/ 22 h 123"/>
                <a:gd name="T52" fmla="*/ 51 w 82"/>
                <a:gd name="T53" fmla="*/ 0 h 123"/>
                <a:gd name="T54" fmla="*/ 70 w 82"/>
                <a:gd name="T55" fmla="*/ 2 h 123"/>
                <a:gd name="T56" fmla="*/ 50 w 82"/>
                <a:gd name="T57" fmla="*/ 23 h 123"/>
                <a:gd name="T58" fmla="*/ 38 w 82"/>
                <a:gd name="T59" fmla="*/ 22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2" h="123">
                  <a:moveTo>
                    <a:pt x="64" y="94"/>
                  </a:moveTo>
                  <a:lnTo>
                    <a:pt x="64" y="94"/>
                  </a:lnTo>
                  <a:lnTo>
                    <a:pt x="78" y="97"/>
                  </a:lnTo>
                  <a:cubicBezTo>
                    <a:pt x="75" y="106"/>
                    <a:pt x="70" y="112"/>
                    <a:pt x="63" y="117"/>
                  </a:cubicBezTo>
                  <a:cubicBezTo>
                    <a:pt x="57" y="121"/>
                    <a:pt x="48" y="123"/>
                    <a:pt x="38" y="122"/>
                  </a:cubicBezTo>
                  <a:cubicBezTo>
                    <a:pt x="26" y="121"/>
                    <a:pt x="16" y="116"/>
                    <a:pt x="9" y="107"/>
                  </a:cubicBezTo>
                  <a:cubicBezTo>
                    <a:pt x="3" y="99"/>
                    <a:pt x="0" y="88"/>
                    <a:pt x="1" y="74"/>
                  </a:cubicBezTo>
                  <a:cubicBezTo>
                    <a:pt x="2" y="59"/>
                    <a:pt x="7" y="48"/>
                    <a:pt x="15" y="41"/>
                  </a:cubicBezTo>
                  <a:cubicBezTo>
                    <a:pt x="24" y="34"/>
                    <a:pt x="34" y="31"/>
                    <a:pt x="45" y="32"/>
                  </a:cubicBezTo>
                  <a:cubicBezTo>
                    <a:pt x="57" y="33"/>
                    <a:pt x="66" y="37"/>
                    <a:pt x="73" y="46"/>
                  </a:cubicBezTo>
                  <a:cubicBezTo>
                    <a:pt x="79" y="54"/>
                    <a:pt x="82" y="66"/>
                    <a:pt x="81" y="80"/>
                  </a:cubicBezTo>
                  <a:cubicBezTo>
                    <a:pt x="80" y="81"/>
                    <a:pt x="80" y="82"/>
                    <a:pt x="80" y="84"/>
                  </a:cubicBezTo>
                  <a:lnTo>
                    <a:pt x="16" y="78"/>
                  </a:lnTo>
                  <a:cubicBezTo>
                    <a:pt x="16" y="88"/>
                    <a:pt x="18" y="95"/>
                    <a:pt x="22" y="101"/>
                  </a:cubicBezTo>
                  <a:cubicBezTo>
                    <a:pt x="26" y="106"/>
                    <a:pt x="32" y="109"/>
                    <a:pt x="39" y="110"/>
                  </a:cubicBezTo>
                  <a:cubicBezTo>
                    <a:pt x="45" y="110"/>
                    <a:pt x="49" y="109"/>
                    <a:pt x="53" y="107"/>
                  </a:cubicBezTo>
                  <a:cubicBezTo>
                    <a:pt x="57" y="104"/>
                    <a:pt x="61" y="100"/>
                    <a:pt x="64" y="94"/>
                  </a:cubicBezTo>
                  <a:close/>
                  <a:moveTo>
                    <a:pt x="18" y="66"/>
                  </a:moveTo>
                  <a:lnTo>
                    <a:pt x="18" y="66"/>
                  </a:lnTo>
                  <a:lnTo>
                    <a:pt x="66" y="70"/>
                  </a:lnTo>
                  <a:cubicBezTo>
                    <a:pt x="66" y="63"/>
                    <a:pt x="65" y="58"/>
                    <a:pt x="62" y="54"/>
                  </a:cubicBezTo>
                  <a:cubicBezTo>
                    <a:pt x="58" y="48"/>
                    <a:pt x="52" y="44"/>
                    <a:pt x="45" y="44"/>
                  </a:cubicBezTo>
                  <a:cubicBezTo>
                    <a:pt x="38" y="43"/>
                    <a:pt x="32" y="45"/>
                    <a:pt x="27" y="49"/>
                  </a:cubicBezTo>
                  <a:cubicBezTo>
                    <a:pt x="22" y="53"/>
                    <a:pt x="19" y="59"/>
                    <a:pt x="18" y="66"/>
                  </a:cubicBezTo>
                  <a:close/>
                  <a:moveTo>
                    <a:pt x="38" y="22"/>
                  </a:moveTo>
                  <a:lnTo>
                    <a:pt x="38" y="22"/>
                  </a:lnTo>
                  <a:lnTo>
                    <a:pt x="51" y="0"/>
                  </a:lnTo>
                  <a:lnTo>
                    <a:pt x="70" y="2"/>
                  </a:lnTo>
                  <a:lnTo>
                    <a:pt x="50" y="23"/>
                  </a:lnTo>
                  <a:lnTo>
                    <a:pt x="38" y="22"/>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2" name="Freeform 81">
              <a:extLst>
                <a:ext uri="{FF2B5EF4-FFF2-40B4-BE49-F238E27FC236}">
                  <a16:creationId xmlns:a16="http://schemas.microsoft.com/office/drawing/2014/main" id="{E2CC6CD5-FDA5-453A-D3B1-9FFAB36F6F49}"/>
                </a:ext>
              </a:extLst>
            </p:cNvPr>
            <p:cNvSpPr>
              <a:spLocks/>
            </p:cNvSpPr>
            <p:nvPr/>
          </p:nvSpPr>
          <p:spPr bwMode="auto">
            <a:xfrm>
              <a:off x="6398209" y="2329649"/>
              <a:ext cx="73025" cy="90488"/>
            </a:xfrm>
            <a:custGeom>
              <a:avLst/>
              <a:gdLst>
                <a:gd name="T0" fmla="*/ 54 w 77"/>
                <a:gd name="T1" fmla="*/ 93 h 95"/>
                <a:gd name="T2" fmla="*/ 54 w 77"/>
                <a:gd name="T3" fmla="*/ 93 h 95"/>
                <a:gd name="T4" fmla="*/ 55 w 77"/>
                <a:gd name="T5" fmla="*/ 80 h 95"/>
                <a:gd name="T6" fmla="*/ 26 w 77"/>
                <a:gd name="T7" fmla="*/ 92 h 95"/>
                <a:gd name="T8" fmla="*/ 12 w 77"/>
                <a:gd name="T9" fmla="*/ 87 h 95"/>
                <a:gd name="T10" fmla="*/ 4 w 77"/>
                <a:gd name="T11" fmla="*/ 78 h 95"/>
                <a:gd name="T12" fmla="*/ 0 w 77"/>
                <a:gd name="T13" fmla="*/ 67 h 95"/>
                <a:gd name="T14" fmla="*/ 1 w 77"/>
                <a:gd name="T15" fmla="*/ 53 h 95"/>
                <a:gd name="T16" fmla="*/ 8 w 77"/>
                <a:gd name="T17" fmla="*/ 0 h 95"/>
                <a:gd name="T18" fmla="*/ 22 w 77"/>
                <a:gd name="T19" fmla="*/ 2 h 95"/>
                <a:gd name="T20" fmla="*/ 16 w 77"/>
                <a:gd name="T21" fmla="*/ 50 h 95"/>
                <a:gd name="T22" fmla="*/ 15 w 77"/>
                <a:gd name="T23" fmla="*/ 65 h 95"/>
                <a:gd name="T24" fmla="*/ 20 w 77"/>
                <a:gd name="T25" fmla="*/ 75 h 95"/>
                <a:gd name="T26" fmla="*/ 31 w 77"/>
                <a:gd name="T27" fmla="*/ 79 h 95"/>
                <a:gd name="T28" fmla="*/ 43 w 77"/>
                <a:gd name="T29" fmla="*/ 78 h 95"/>
                <a:gd name="T30" fmla="*/ 53 w 77"/>
                <a:gd name="T31" fmla="*/ 69 h 95"/>
                <a:gd name="T32" fmla="*/ 57 w 77"/>
                <a:gd name="T33" fmla="*/ 53 h 95"/>
                <a:gd name="T34" fmla="*/ 63 w 77"/>
                <a:gd name="T35" fmla="*/ 7 h 95"/>
                <a:gd name="T36" fmla="*/ 77 w 77"/>
                <a:gd name="T37" fmla="*/ 9 h 95"/>
                <a:gd name="T38" fmla="*/ 67 w 77"/>
                <a:gd name="T39" fmla="*/ 95 h 95"/>
                <a:gd name="T40" fmla="*/ 54 w 77"/>
                <a:gd name="T41" fmla="*/ 9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 h="95">
                  <a:moveTo>
                    <a:pt x="54" y="93"/>
                  </a:moveTo>
                  <a:lnTo>
                    <a:pt x="54" y="93"/>
                  </a:lnTo>
                  <a:lnTo>
                    <a:pt x="55" y="80"/>
                  </a:lnTo>
                  <a:cubicBezTo>
                    <a:pt x="47" y="89"/>
                    <a:pt x="38" y="93"/>
                    <a:pt x="26" y="92"/>
                  </a:cubicBezTo>
                  <a:cubicBezTo>
                    <a:pt x="21" y="91"/>
                    <a:pt x="17" y="89"/>
                    <a:pt x="12" y="87"/>
                  </a:cubicBezTo>
                  <a:cubicBezTo>
                    <a:pt x="8" y="84"/>
                    <a:pt x="5" y="82"/>
                    <a:pt x="4" y="78"/>
                  </a:cubicBezTo>
                  <a:cubicBezTo>
                    <a:pt x="2" y="75"/>
                    <a:pt x="1" y="71"/>
                    <a:pt x="0" y="67"/>
                  </a:cubicBezTo>
                  <a:cubicBezTo>
                    <a:pt x="0" y="64"/>
                    <a:pt x="0" y="60"/>
                    <a:pt x="1" y="53"/>
                  </a:cubicBezTo>
                  <a:lnTo>
                    <a:pt x="8" y="0"/>
                  </a:lnTo>
                  <a:lnTo>
                    <a:pt x="22" y="2"/>
                  </a:lnTo>
                  <a:lnTo>
                    <a:pt x="16" y="50"/>
                  </a:lnTo>
                  <a:cubicBezTo>
                    <a:pt x="15" y="57"/>
                    <a:pt x="15" y="62"/>
                    <a:pt x="15" y="65"/>
                  </a:cubicBezTo>
                  <a:cubicBezTo>
                    <a:pt x="16" y="69"/>
                    <a:pt x="17" y="72"/>
                    <a:pt x="20" y="75"/>
                  </a:cubicBezTo>
                  <a:cubicBezTo>
                    <a:pt x="23" y="77"/>
                    <a:pt x="26" y="79"/>
                    <a:pt x="31" y="79"/>
                  </a:cubicBezTo>
                  <a:cubicBezTo>
                    <a:pt x="35" y="80"/>
                    <a:pt x="39" y="79"/>
                    <a:pt x="43" y="78"/>
                  </a:cubicBezTo>
                  <a:cubicBezTo>
                    <a:pt x="47" y="76"/>
                    <a:pt x="51" y="73"/>
                    <a:pt x="53" y="69"/>
                  </a:cubicBezTo>
                  <a:cubicBezTo>
                    <a:pt x="55" y="66"/>
                    <a:pt x="56" y="60"/>
                    <a:pt x="57" y="53"/>
                  </a:cubicBezTo>
                  <a:lnTo>
                    <a:pt x="63" y="7"/>
                  </a:lnTo>
                  <a:lnTo>
                    <a:pt x="77" y="9"/>
                  </a:lnTo>
                  <a:lnTo>
                    <a:pt x="67" y="95"/>
                  </a:lnTo>
                  <a:lnTo>
                    <a:pt x="54" y="93"/>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3" name="Freeform 82">
              <a:extLst>
                <a:ext uri="{FF2B5EF4-FFF2-40B4-BE49-F238E27FC236}">
                  <a16:creationId xmlns:a16="http://schemas.microsoft.com/office/drawing/2014/main" id="{78D13F0A-D463-F4D1-31FB-6563F4DC9C8E}"/>
                </a:ext>
              </a:extLst>
            </p:cNvPr>
            <p:cNvSpPr>
              <a:spLocks/>
            </p:cNvSpPr>
            <p:nvPr/>
          </p:nvSpPr>
          <p:spPr bwMode="auto">
            <a:xfrm>
              <a:off x="6482347" y="2340761"/>
              <a:ext cx="76200" cy="92075"/>
            </a:xfrm>
            <a:custGeom>
              <a:avLst/>
              <a:gdLst>
                <a:gd name="T0" fmla="*/ 0 w 79"/>
                <a:gd name="T1" fmla="*/ 86 h 96"/>
                <a:gd name="T2" fmla="*/ 0 w 79"/>
                <a:gd name="T3" fmla="*/ 86 h 96"/>
                <a:gd name="T4" fmla="*/ 13 w 79"/>
                <a:gd name="T5" fmla="*/ 0 h 96"/>
                <a:gd name="T6" fmla="*/ 26 w 79"/>
                <a:gd name="T7" fmla="*/ 2 h 96"/>
                <a:gd name="T8" fmla="*/ 24 w 79"/>
                <a:gd name="T9" fmla="*/ 14 h 96"/>
                <a:gd name="T10" fmla="*/ 53 w 79"/>
                <a:gd name="T11" fmla="*/ 5 h 96"/>
                <a:gd name="T12" fmla="*/ 67 w 79"/>
                <a:gd name="T13" fmla="*/ 10 h 96"/>
                <a:gd name="T14" fmla="*/ 76 w 79"/>
                <a:gd name="T15" fmla="*/ 18 h 96"/>
                <a:gd name="T16" fmla="*/ 79 w 79"/>
                <a:gd name="T17" fmla="*/ 30 h 96"/>
                <a:gd name="T18" fmla="*/ 77 w 79"/>
                <a:gd name="T19" fmla="*/ 44 h 96"/>
                <a:gd name="T20" fmla="*/ 69 w 79"/>
                <a:gd name="T21" fmla="*/ 96 h 96"/>
                <a:gd name="T22" fmla="*/ 55 w 79"/>
                <a:gd name="T23" fmla="*/ 94 h 96"/>
                <a:gd name="T24" fmla="*/ 63 w 79"/>
                <a:gd name="T25" fmla="*/ 42 h 96"/>
                <a:gd name="T26" fmla="*/ 63 w 79"/>
                <a:gd name="T27" fmla="*/ 29 h 96"/>
                <a:gd name="T28" fmla="*/ 58 w 79"/>
                <a:gd name="T29" fmla="*/ 21 h 96"/>
                <a:gd name="T30" fmla="*/ 48 w 79"/>
                <a:gd name="T31" fmla="*/ 17 h 96"/>
                <a:gd name="T32" fmla="*/ 32 w 79"/>
                <a:gd name="T33" fmla="*/ 20 h 96"/>
                <a:gd name="T34" fmla="*/ 21 w 79"/>
                <a:gd name="T35" fmla="*/ 41 h 96"/>
                <a:gd name="T36" fmla="*/ 14 w 79"/>
                <a:gd name="T37" fmla="*/ 88 h 96"/>
                <a:gd name="T38" fmla="*/ 0 w 79"/>
                <a:gd name="T39" fmla="*/ 8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96">
                  <a:moveTo>
                    <a:pt x="0" y="86"/>
                  </a:moveTo>
                  <a:lnTo>
                    <a:pt x="0" y="86"/>
                  </a:lnTo>
                  <a:lnTo>
                    <a:pt x="13" y="0"/>
                  </a:lnTo>
                  <a:lnTo>
                    <a:pt x="26" y="2"/>
                  </a:lnTo>
                  <a:lnTo>
                    <a:pt x="24" y="14"/>
                  </a:lnTo>
                  <a:cubicBezTo>
                    <a:pt x="32" y="6"/>
                    <a:pt x="42" y="3"/>
                    <a:pt x="53" y="5"/>
                  </a:cubicBezTo>
                  <a:cubicBezTo>
                    <a:pt x="59" y="5"/>
                    <a:pt x="63" y="7"/>
                    <a:pt x="67" y="10"/>
                  </a:cubicBezTo>
                  <a:cubicBezTo>
                    <a:pt x="71" y="12"/>
                    <a:pt x="74" y="15"/>
                    <a:pt x="76" y="18"/>
                  </a:cubicBezTo>
                  <a:cubicBezTo>
                    <a:pt x="77" y="22"/>
                    <a:pt x="78" y="25"/>
                    <a:pt x="79" y="30"/>
                  </a:cubicBezTo>
                  <a:cubicBezTo>
                    <a:pt x="79" y="32"/>
                    <a:pt x="78" y="37"/>
                    <a:pt x="77" y="44"/>
                  </a:cubicBezTo>
                  <a:lnTo>
                    <a:pt x="69" y="96"/>
                  </a:lnTo>
                  <a:lnTo>
                    <a:pt x="55" y="94"/>
                  </a:lnTo>
                  <a:lnTo>
                    <a:pt x="63" y="42"/>
                  </a:lnTo>
                  <a:cubicBezTo>
                    <a:pt x="64" y="36"/>
                    <a:pt x="64" y="32"/>
                    <a:pt x="63" y="29"/>
                  </a:cubicBezTo>
                  <a:cubicBezTo>
                    <a:pt x="62" y="26"/>
                    <a:pt x="61" y="23"/>
                    <a:pt x="58" y="21"/>
                  </a:cubicBezTo>
                  <a:cubicBezTo>
                    <a:pt x="56" y="19"/>
                    <a:pt x="52" y="17"/>
                    <a:pt x="48" y="17"/>
                  </a:cubicBezTo>
                  <a:cubicBezTo>
                    <a:pt x="42" y="16"/>
                    <a:pt x="37" y="17"/>
                    <a:pt x="32" y="20"/>
                  </a:cubicBezTo>
                  <a:cubicBezTo>
                    <a:pt x="27" y="23"/>
                    <a:pt x="23" y="30"/>
                    <a:pt x="21" y="41"/>
                  </a:cubicBezTo>
                  <a:lnTo>
                    <a:pt x="14" y="88"/>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4" name="Freeform 83">
              <a:extLst>
                <a:ext uri="{FF2B5EF4-FFF2-40B4-BE49-F238E27FC236}">
                  <a16:creationId xmlns:a16="http://schemas.microsoft.com/office/drawing/2014/main" id="{EA588B4F-E02D-9F36-E03A-766F1164AB8B}"/>
                </a:ext>
              </a:extLst>
            </p:cNvPr>
            <p:cNvSpPr>
              <a:spLocks noEditPoints="1"/>
            </p:cNvSpPr>
            <p:nvPr/>
          </p:nvSpPr>
          <p:spPr bwMode="auto">
            <a:xfrm>
              <a:off x="6569659" y="2324886"/>
              <a:ext cx="33338" cy="114300"/>
            </a:xfrm>
            <a:custGeom>
              <a:avLst/>
              <a:gdLst>
                <a:gd name="T0" fmla="*/ 0 w 35"/>
                <a:gd name="T1" fmla="*/ 117 h 120"/>
                <a:gd name="T2" fmla="*/ 0 w 35"/>
                <a:gd name="T3" fmla="*/ 117 h 120"/>
                <a:gd name="T4" fmla="*/ 15 w 35"/>
                <a:gd name="T5" fmla="*/ 32 h 120"/>
                <a:gd name="T6" fmla="*/ 29 w 35"/>
                <a:gd name="T7" fmla="*/ 35 h 120"/>
                <a:gd name="T8" fmla="*/ 14 w 35"/>
                <a:gd name="T9" fmla="*/ 120 h 120"/>
                <a:gd name="T10" fmla="*/ 0 w 35"/>
                <a:gd name="T11" fmla="*/ 117 h 120"/>
                <a:gd name="T12" fmla="*/ 18 w 35"/>
                <a:gd name="T13" fmla="*/ 16 h 120"/>
                <a:gd name="T14" fmla="*/ 18 w 35"/>
                <a:gd name="T15" fmla="*/ 16 h 120"/>
                <a:gd name="T16" fmla="*/ 21 w 35"/>
                <a:gd name="T17" fmla="*/ 0 h 120"/>
                <a:gd name="T18" fmla="*/ 35 w 35"/>
                <a:gd name="T19" fmla="*/ 2 h 120"/>
                <a:gd name="T20" fmla="*/ 32 w 35"/>
                <a:gd name="T21" fmla="*/ 19 h 120"/>
                <a:gd name="T22" fmla="*/ 18 w 35"/>
                <a:gd name="T23" fmla="*/ 1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20">
                  <a:moveTo>
                    <a:pt x="0" y="117"/>
                  </a:moveTo>
                  <a:lnTo>
                    <a:pt x="0" y="117"/>
                  </a:lnTo>
                  <a:lnTo>
                    <a:pt x="15" y="32"/>
                  </a:lnTo>
                  <a:lnTo>
                    <a:pt x="29" y="35"/>
                  </a:lnTo>
                  <a:lnTo>
                    <a:pt x="14" y="120"/>
                  </a:lnTo>
                  <a:lnTo>
                    <a:pt x="0" y="117"/>
                  </a:lnTo>
                  <a:close/>
                  <a:moveTo>
                    <a:pt x="18" y="16"/>
                  </a:moveTo>
                  <a:lnTo>
                    <a:pt x="18" y="16"/>
                  </a:lnTo>
                  <a:lnTo>
                    <a:pt x="21" y="0"/>
                  </a:lnTo>
                  <a:lnTo>
                    <a:pt x="35" y="2"/>
                  </a:lnTo>
                  <a:lnTo>
                    <a:pt x="32" y="19"/>
                  </a:lnTo>
                  <a:lnTo>
                    <a:pt x="18" y="1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5" name="Freeform 84">
              <a:extLst>
                <a:ext uri="{FF2B5EF4-FFF2-40B4-BE49-F238E27FC236}">
                  <a16:creationId xmlns:a16="http://schemas.microsoft.com/office/drawing/2014/main" id="{E075CC6E-94CF-9B96-EDFD-0917FB59EEC5}"/>
                </a:ext>
              </a:extLst>
            </p:cNvPr>
            <p:cNvSpPr>
              <a:spLocks noEditPoints="1"/>
            </p:cNvSpPr>
            <p:nvPr/>
          </p:nvSpPr>
          <p:spPr bwMode="auto">
            <a:xfrm>
              <a:off x="6604584" y="2362986"/>
              <a:ext cx="79375" cy="90488"/>
            </a:xfrm>
            <a:custGeom>
              <a:avLst/>
              <a:gdLst>
                <a:gd name="T0" fmla="*/ 63 w 84"/>
                <a:gd name="T1" fmla="*/ 67 h 94"/>
                <a:gd name="T2" fmla="*/ 63 w 84"/>
                <a:gd name="T3" fmla="*/ 67 h 94"/>
                <a:gd name="T4" fmla="*/ 77 w 84"/>
                <a:gd name="T5" fmla="*/ 72 h 94"/>
                <a:gd name="T6" fmla="*/ 60 w 84"/>
                <a:gd name="T7" fmla="*/ 89 h 94"/>
                <a:gd name="T8" fmla="*/ 34 w 84"/>
                <a:gd name="T9" fmla="*/ 92 h 94"/>
                <a:gd name="T10" fmla="*/ 7 w 84"/>
                <a:gd name="T11" fmla="*/ 74 h 94"/>
                <a:gd name="T12" fmla="*/ 3 w 84"/>
                <a:gd name="T13" fmla="*/ 40 h 94"/>
                <a:gd name="T14" fmla="*/ 20 w 84"/>
                <a:gd name="T15" fmla="*/ 9 h 94"/>
                <a:gd name="T16" fmla="*/ 51 w 84"/>
                <a:gd name="T17" fmla="*/ 3 h 94"/>
                <a:gd name="T18" fmla="*/ 77 w 84"/>
                <a:gd name="T19" fmla="*/ 20 h 94"/>
                <a:gd name="T20" fmla="*/ 81 w 84"/>
                <a:gd name="T21" fmla="*/ 55 h 94"/>
                <a:gd name="T22" fmla="*/ 80 w 84"/>
                <a:gd name="T23" fmla="*/ 58 h 94"/>
                <a:gd name="T24" fmla="*/ 17 w 84"/>
                <a:gd name="T25" fmla="*/ 46 h 94"/>
                <a:gd name="T26" fmla="*/ 21 w 84"/>
                <a:gd name="T27" fmla="*/ 69 h 94"/>
                <a:gd name="T28" fmla="*/ 37 w 84"/>
                <a:gd name="T29" fmla="*/ 80 h 94"/>
                <a:gd name="T30" fmla="*/ 51 w 84"/>
                <a:gd name="T31" fmla="*/ 78 h 94"/>
                <a:gd name="T32" fmla="*/ 63 w 84"/>
                <a:gd name="T33" fmla="*/ 67 h 94"/>
                <a:gd name="T34" fmla="*/ 20 w 84"/>
                <a:gd name="T35" fmla="*/ 34 h 94"/>
                <a:gd name="T36" fmla="*/ 20 w 84"/>
                <a:gd name="T37" fmla="*/ 34 h 94"/>
                <a:gd name="T38" fmla="*/ 68 w 84"/>
                <a:gd name="T39" fmla="*/ 44 h 94"/>
                <a:gd name="T40" fmla="*/ 65 w 84"/>
                <a:gd name="T41" fmla="*/ 27 h 94"/>
                <a:gd name="T42" fmla="*/ 49 w 84"/>
                <a:gd name="T43" fmla="*/ 15 h 94"/>
                <a:gd name="T44" fmla="*/ 31 w 84"/>
                <a:gd name="T45" fmla="*/ 18 h 94"/>
                <a:gd name="T46" fmla="*/ 20 w 84"/>
                <a:gd name="T47" fmla="*/ 3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94">
                  <a:moveTo>
                    <a:pt x="63" y="67"/>
                  </a:moveTo>
                  <a:lnTo>
                    <a:pt x="63" y="67"/>
                  </a:lnTo>
                  <a:lnTo>
                    <a:pt x="77" y="72"/>
                  </a:lnTo>
                  <a:cubicBezTo>
                    <a:pt x="73" y="80"/>
                    <a:pt x="67" y="86"/>
                    <a:pt x="60" y="89"/>
                  </a:cubicBezTo>
                  <a:cubicBezTo>
                    <a:pt x="53" y="93"/>
                    <a:pt x="44" y="94"/>
                    <a:pt x="34" y="92"/>
                  </a:cubicBezTo>
                  <a:cubicBezTo>
                    <a:pt x="22" y="89"/>
                    <a:pt x="13" y="83"/>
                    <a:pt x="7" y="74"/>
                  </a:cubicBezTo>
                  <a:cubicBezTo>
                    <a:pt x="2" y="65"/>
                    <a:pt x="0" y="54"/>
                    <a:pt x="3" y="40"/>
                  </a:cubicBezTo>
                  <a:cubicBezTo>
                    <a:pt x="6" y="26"/>
                    <a:pt x="12" y="15"/>
                    <a:pt x="20" y="9"/>
                  </a:cubicBezTo>
                  <a:cubicBezTo>
                    <a:pt x="29" y="3"/>
                    <a:pt x="40" y="0"/>
                    <a:pt x="51" y="3"/>
                  </a:cubicBezTo>
                  <a:cubicBezTo>
                    <a:pt x="63" y="5"/>
                    <a:pt x="71" y="11"/>
                    <a:pt x="77" y="20"/>
                  </a:cubicBezTo>
                  <a:cubicBezTo>
                    <a:pt x="82" y="29"/>
                    <a:pt x="84" y="41"/>
                    <a:pt x="81" y="55"/>
                  </a:cubicBezTo>
                  <a:cubicBezTo>
                    <a:pt x="81" y="56"/>
                    <a:pt x="81" y="57"/>
                    <a:pt x="80" y="58"/>
                  </a:cubicBezTo>
                  <a:lnTo>
                    <a:pt x="17" y="46"/>
                  </a:lnTo>
                  <a:cubicBezTo>
                    <a:pt x="16" y="55"/>
                    <a:pt x="17" y="63"/>
                    <a:pt x="21" y="69"/>
                  </a:cubicBezTo>
                  <a:cubicBezTo>
                    <a:pt x="24" y="75"/>
                    <a:pt x="30" y="78"/>
                    <a:pt x="37" y="80"/>
                  </a:cubicBezTo>
                  <a:cubicBezTo>
                    <a:pt x="42" y="81"/>
                    <a:pt x="47" y="80"/>
                    <a:pt x="51" y="78"/>
                  </a:cubicBezTo>
                  <a:cubicBezTo>
                    <a:pt x="56" y="76"/>
                    <a:pt x="59" y="72"/>
                    <a:pt x="63" y="67"/>
                  </a:cubicBezTo>
                  <a:close/>
                  <a:moveTo>
                    <a:pt x="20" y="34"/>
                  </a:moveTo>
                  <a:lnTo>
                    <a:pt x="20" y="34"/>
                  </a:lnTo>
                  <a:lnTo>
                    <a:pt x="68" y="44"/>
                  </a:lnTo>
                  <a:cubicBezTo>
                    <a:pt x="68" y="36"/>
                    <a:pt x="68" y="31"/>
                    <a:pt x="65" y="27"/>
                  </a:cubicBezTo>
                  <a:cubicBezTo>
                    <a:pt x="62" y="20"/>
                    <a:pt x="56" y="16"/>
                    <a:pt x="49" y="15"/>
                  </a:cubicBezTo>
                  <a:cubicBezTo>
                    <a:pt x="43" y="13"/>
                    <a:pt x="37" y="14"/>
                    <a:pt x="31" y="18"/>
                  </a:cubicBezTo>
                  <a:cubicBezTo>
                    <a:pt x="26" y="21"/>
                    <a:pt x="22" y="27"/>
                    <a:pt x="20" y="3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6" name="Freeform 85">
              <a:extLst>
                <a:ext uri="{FF2B5EF4-FFF2-40B4-BE49-F238E27FC236}">
                  <a16:creationId xmlns:a16="http://schemas.microsoft.com/office/drawing/2014/main" id="{B76EBE1E-5191-B64C-456E-14D9ED9F61B5}"/>
                </a:ext>
              </a:extLst>
            </p:cNvPr>
            <p:cNvSpPr>
              <a:spLocks/>
            </p:cNvSpPr>
            <p:nvPr/>
          </p:nvSpPr>
          <p:spPr bwMode="auto">
            <a:xfrm>
              <a:off x="6688722" y="2382036"/>
              <a:ext cx="73025" cy="88900"/>
            </a:xfrm>
            <a:custGeom>
              <a:avLst/>
              <a:gdLst>
                <a:gd name="T0" fmla="*/ 0 w 76"/>
                <a:gd name="T1" fmla="*/ 54 h 92"/>
                <a:gd name="T2" fmla="*/ 0 w 76"/>
                <a:gd name="T3" fmla="*/ 54 h 92"/>
                <a:gd name="T4" fmla="*/ 15 w 76"/>
                <a:gd name="T5" fmla="*/ 56 h 92"/>
                <a:gd name="T6" fmla="*/ 19 w 76"/>
                <a:gd name="T7" fmla="*/ 70 h 92"/>
                <a:gd name="T8" fmla="*/ 33 w 76"/>
                <a:gd name="T9" fmla="*/ 78 h 92"/>
                <a:gd name="T10" fmla="*/ 48 w 76"/>
                <a:gd name="T11" fmla="*/ 77 h 92"/>
                <a:gd name="T12" fmla="*/ 55 w 76"/>
                <a:gd name="T13" fmla="*/ 69 h 92"/>
                <a:gd name="T14" fmla="*/ 53 w 76"/>
                <a:gd name="T15" fmla="*/ 61 h 92"/>
                <a:gd name="T16" fmla="*/ 39 w 76"/>
                <a:gd name="T17" fmla="*/ 52 h 92"/>
                <a:gd name="T18" fmla="*/ 19 w 76"/>
                <a:gd name="T19" fmla="*/ 40 h 92"/>
                <a:gd name="T20" fmla="*/ 12 w 76"/>
                <a:gd name="T21" fmla="*/ 30 h 92"/>
                <a:gd name="T22" fmla="*/ 11 w 76"/>
                <a:gd name="T23" fmla="*/ 18 h 92"/>
                <a:gd name="T24" fmla="*/ 16 w 76"/>
                <a:gd name="T25" fmla="*/ 9 h 92"/>
                <a:gd name="T26" fmla="*/ 25 w 76"/>
                <a:gd name="T27" fmla="*/ 2 h 92"/>
                <a:gd name="T28" fmla="*/ 35 w 76"/>
                <a:gd name="T29" fmla="*/ 0 h 92"/>
                <a:gd name="T30" fmla="*/ 48 w 76"/>
                <a:gd name="T31" fmla="*/ 1 h 92"/>
                <a:gd name="T32" fmla="*/ 65 w 76"/>
                <a:gd name="T33" fmla="*/ 8 h 92"/>
                <a:gd name="T34" fmla="*/ 74 w 76"/>
                <a:gd name="T35" fmla="*/ 18 h 92"/>
                <a:gd name="T36" fmla="*/ 76 w 76"/>
                <a:gd name="T37" fmla="*/ 33 h 92"/>
                <a:gd name="T38" fmla="*/ 61 w 76"/>
                <a:gd name="T39" fmla="*/ 31 h 92"/>
                <a:gd name="T40" fmla="*/ 58 w 76"/>
                <a:gd name="T41" fmla="*/ 20 h 92"/>
                <a:gd name="T42" fmla="*/ 46 w 76"/>
                <a:gd name="T43" fmla="*/ 13 h 92"/>
                <a:gd name="T44" fmla="*/ 31 w 76"/>
                <a:gd name="T45" fmla="*/ 13 h 92"/>
                <a:gd name="T46" fmla="*/ 25 w 76"/>
                <a:gd name="T47" fmla="*/ 20 h 92"/>
                <a:gd name="T48" fmla="*/ 26 w 76"/>
                <a:gd name="T49" fmla="*/ 25 h 92"/>
                <a:gd name="T50" fmla="*/ 31 w 76"/>
                <a:gd name="T51" fmla="*/ 30 h 92"/>
                <a:gd name="T52" fmla="*/ 42 w 76"/>
                <a:gd name="T53" fmla="*/ 37 h 92"/>
                <a:gd name="T54" fmla="*/ 62 w 76"/>
                <a:gd name="T55" fmla="*/ 48 h 92"/>
                <a:gd name="T56" fmla="*/ 70 w 76"/>
                <a:gd name="T57" fmla="*/ 58 h 92"/>
                <a:gd name="T58" fmla="*/ 70 w 76"/>
                <a:gd name="T59" fmla="*/ 71 h 92"/>
                <a:gd name="T60" fmla="*/ 63 w 76"/>
                <a:gd name="T61" fmla="*/ 84 h 92"/>
                <a:gd name="T62" fmla="*/ 49 w 76"/>
                <a:gd name="T63" fmla="*/ 90 h 92"/>
                <a:gd name="T64" fmla="*/ 30 w 76"/>
                <a:gd name="T65" fmla="*/ 90 h 92"/>
                <a:gd name="T66" fmla="*/ 7 w 76"/>
                <a:gd name="T67" fmla="*/ 77 h 92"/>
                <a:gd name="T68" fmla="*/ 0 w 76"/>
                <a:gd name="T69"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2">
                  <a:moveTo>
                    <a:pt x="0" y="54"/>
                  </a:moveTo>
                  <a:lnTo>
                    <a:pt x="0" y="54"/>
                  </a:lnTo>
                  <a:lnTo>
                    <a:pt x="15" y="56"/>
                  </a:lnTo>
                  <a:cubicBezTo>
                    <a:pt x="15" y="61"/>
                    <a:pt x="16" y="66"/>
                    <a:pt x="19" y="70"/>
                  </a:cubicBezTo>
                  <a:cubicBezTo>
                    <a:pt x="22" y="74"/>
                    <a:pt x="26" y="77"/>
                    <a:pt x="33" y="78"/>
                  </a:cubicBezTo>
                  <a:cubicBezTo>
                    <a:pt x="39" y="80"/>
                    <a:pt x="45" y="79"/>
                    <a:pt x="48" y="77"/>
                  </a:cubicBezTo>
                  <a:cubicBezTo>
                    <a:pt x="52" y="76"/>
                    <a:pt x="54" y="73"/>
                    <a:pt x="55" y="69"/>
                  </a:cubicBezTo>
                  <a:cubicBezTo>
                    <a:pt x="56" y="66"/>
                    <a:pt x="55" y="63"/>
                    <a:pt x="53" y="61"/>
                  </a:cubicBezTo>
                  <a:cubicBezTo>
                    <a:pt x="51" y="59"/>
                    <a:pt x="47" y="56"/>
                    <a:pt x="39" y="52"/>
                  </a:cubicBezTo>
                  <a:cubicBezTo>
                    <a:pt x="30" y="47"/>
                    <a:pt x="23" y="43"/>
                    <a:pt x="19" y="40"/>
                  </a:cubicBezTo>
                  <a:cubicBezTo>
                    <a:pt x="16" y="38"/>
                    <a:pt x="13" y="34"/>
                    <a:pt x="12" y="30"/>
                  </a:cubicBezTo>
                  <a:cubicBezTo>
                    <a:pt x="11" y="26"/>
                    <a:pt x="10" y="22"/>
                    <a:pt x="11" y="18"/>
                  </a:cubicBezTo>
                  <a:cubicBezTo>
                    <a:pt x="12" y="15"/>
                    <a:pt x="14" y="11"/>
                    <a:pt x="16" y="9"/>
                  </a:cubicBezTo>
                  <a:cubicBezTo>
                    <a:pt x="19" y="6"/>
                    <a:pt x="22" y="4"/>
                    <a:pt x="25" y="2"/>
                  </a:cubicBezTo>
                  <a:cubicBezTo>
                    <a:pt x="28" y="1"/>
                    <a:pt x="31" y="0"/>
                    <a:pt x="35" y="0"/>
                  </a:cubicBezTo>
                  <a:cubicBezTo>
                    <a:pt x="39" y="0"/>
                    <a:pt x="44" y="0"/>
                    <a:pt x="48" y="1"/>
                  </a:cubicBezTo>
                  <a:cubicBezTo>
                    <a:pt x="55" y="3"/>
                    <a:pt x="60" y="5"/>
                    <a:pt x="65" y="8"/>
                  </a:cubicBezTo>
                  <a:cubicBezTo>
                    <a:pt x="69" y="11"/>
                    <a:pt x="72" y="15"/>
                    <a:pt x="74" y="18"/>
                  </a:cubicBezTo>
                  <a:cubicBezTo>
                    <a:pt x="76" y="22"/>
                    <a:pt x="76" y="27"/>
                    <a:pt x="76" y="33"/>
                  </a:cubicBezTo>
                  <a:lnTo>
                    <a:pt x="61" y="31"/>
                  </a:lnTo>
                  <a:cubicBezTo>
                    <a:pt x="62" y="27"/>
                    <a:pt x="61" y="23"/>
                    <a:pt x="58" y="20"/>
                  </a:cubicBezTo>
                  <a:cubicBezTo>
                    <a:pt x="56" y="17"/>
                    <a:pt x="52" y="14"/>
                    <a:pt x="46" y="13"/>
                  </a:cubicBezTo>
                  <a:cubicBezTo>
                    <a:pt x="40" y="12"/>
                    <a:pt x="35" y="12"/>
                    <a:pt x="31" y="13"/>
                  </a:cubicBezTo>
                  <a:cubicBezTo>
                    <a:pt x="28" y="15"/>
                    <a:pt x="26" y="17"/>
                    <a:pt x="25" y="20"/>
                  </a:cubicBezTo>
                  <a:cubicBezTo>
                    <a:pt x="25" y="22"/>
                    <a:pt x="25" y="24"/>
                    <a:pt x="26" y="25"/>
                  </a:cubicBezTo>
                  <a:cubicBezTo>
                    <a:pt x="27" y="27"/>
                    <a:pt x="28" y="29"/>
                    <a:pt x="31" y="30"/>
                  </a:cubicBezTo>
                  <a:cubicBezTo>
                    <a:pt x="32" y="31"/>
                    <a:pt x="36" y="33"/>
                    <a:pt x="42" y="37"/>
                  </a:cubicBezTo>
                  <a:cubicBezTo>
                    <a:pt x="52" y="42"/>
                    <a:pt x="58" y="46"/>
                    <a:pt x="62" y="48"/>
                  </a:cubicBezTo>
                  <a:cubicBezTo>
                    <a:pt x="66" y="51"/>
                    <a:pt x="68" y="54"/>
                    <a:pt x="70" y="58"/>
                  </a:cubicBezTo>
                  <a:cubicBezTo>
                    <a:pt x="71" y="62"/>
                    <a:pt x="71" y="66"/>
                    <a:pt x="70" y="71"/>
                  </a:cubicBezTo>
                  <a:cubicBezTo>
                    <a:pt x="69" y="76"/>
                    <a:pt x="67" y="80"/>
                    <a:pt x="63" y="84"/>
                  </a:cubicBezTo>
                  <a:cubicBezTo>
                    <a:pt x="59" y="87"/>
                    <a:pt x="55" y="89"/>
                    <a:pt x="49" y="90"/>
                  </a:cubicBezTo>
                  <a:cubicBezTo>
                    <a:pt x="43" y="92"/>
                    <a:pt x="37" y="91"/>
                    <a:pt x="30" y="90"/>
                  </a:cubicBezTo>
                  <a:cubicBezTo>
                    <a:pt x="19" y="87"/>
                    <a:pt x="11" y="83"/>
                    <a:pt x="7" y="77"/>
                  </a:cubicBezTo>
                  <a:cubicBezTo>
                    <a:pt x="2" y="71"/>
                    <a:pt x="0" y="64"/>
                    <a:pt x="0" y="5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7" name="Freeform 86">
              <a:extLst>
                <a:ext uri="{FF2B5EF4-FFF2-40B4-BE49-F238E27FC236}">
                  <a16:creationId xmlns:a16="http://schemas.microsoft.com/office/drawing/2014/main" id="{8957CA81-FF2F-51DF-BD73-17727D3817AA}"/>
                </a:ext>
              </a:extLst>
            </p:cNvPr>
            <p:cNvSpPr>
              <a:spLocks/>
            </p:cNvSpPr>
            <p:nvPr/>
          </p:nvSpPr>
          <p:spPr bwMode="auto">
            <a:xfrm>
              <a:off x="6756984" y="2364574"/>
              <a:ext cx="58738" cy="147638"/>
            </a:xfrm>
            <a:custGeom>
              <a:avLst/>
              <a:gdLst>
                <a:gd name="T0" fmla="*/ 10 w 62"/>
                <a:gd name="T1" fmla="*/ 154 h 154"/>
                <a:gd name="T2" fmla="*/ 10 w 62"/>
                <a:gd name="T3" fmla="*/ 154 h 154"/>
                <a:gd name="T4" fmla="*/ 0 w 62"/>
                <a:gd name="T5" fmla="*/ 152 h 154"/>
                <a:gd name="T6" fmla="*/ 43 w 62"/>
                <a:gd name="T7" fmla="*/ 82 h 154"/>
                <a:gd name="T8" fmla="*/ 47 w 62"/>
                <a:gd name="T9" fmla="*/ 52 h 154"/>
                <a:gd name="T10" fmla="*/ 46 w 62"/>
                <a:gd name="T11" fmla="*/ 27 h 154"/>
                <a:gd name="T12" fmla="*/ 39 w 62"/>
                <a:gd name="T13" fmla="*/ 0 h 154"/>
                <a:gd name="T14" fmla="*/ 49 w 62"/>
                <a:gd name="T15" fmla="*/ 3 h 154"/>
                <a:gd name="T16" fmla="*/ 61 w 62"/>
                <a:gd name="T17" fmla="*/ 48 h 154"/>
                <a:gd name="T18" fmla="*/ 58 w 62"/>
                <a:gd name="T19" fmla="*/ 86 h 154"/>
                <a:gd name="T20" fmla="*/ 39 w 62"/>
                <a:gd name="T21" fmla="*/ 125 h 154"/>
                <a:gd name="T22" fmla="*/ 10 w 62"/>
                <a:gd name="T23" fmla="*/ 15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 h="154">
                  <a:moveTo>
                    <a:pt x="10" y="154"/>
                  </a:moveTo>
                  <a:lnTo>
                    <a:pt x="10" y="154"/>
                  </a:lnTo>
                  <a:lnTo>
                    <a:pt x="0" y="152"/>
                  </a:lnTo>
                  <a:cubicBezTo>
                    <a:pt x="22" y="130"/>
                    <a:pt x="37" y="107"/>
                    <a:pt x="43" y="82"/>
                  </a:cubicBezTo>
                  <a:cubicBezTo>
                    <a:pt x="46" y="72"/>
                    <a:pt x="47" y="62"/>
                    <a:pt x="47" y="52"/>
                  </a:cubicBezTo>
                  <a:cubicBezTo>
                    <a:pt x="47" y="43"/>
                    <a:pt x="47" y="35"/>
                    <a:pt x="46" y="27"/>
                  </a:cubicBezTo>
                  <a:cubicBezTo>
                    <a:pt x="45" y="22"/>
                    <a:pt x="42" y="13"/>
                    <a:pt x="39" y="0"/>
                  </a:cubicBezTo>
                  <a:lnTo>
                    <a:pt x="49" y="3"/>
                  </a:lnTo>
                  <a:cubicBezTo>
                    <a:pt x="56" y="18"/>
                    <a:pt x="59" y="34"/>
                    <a:pt x="61" y="48"/>
                  </a:cubicBezTo>
                  <a:cubicBezTo>
                    <a:pt x="62" y="61"/>
                    <a:pt x="61" y="73"/>
                    <a:pt x="58" y="86"/>
                  </a:cubicBezTo>
                  <a:cubicBezTo>
                    <a:pt x="54" y="100"/>
                    <a:pt x="48" y="113"/>
                    <a:pt x="39" y="125"/>
                  </a:cubicBezTo>
                  <a:cubicBezTo>
                    <a:pt x="30" y="136"/>
                    <a:pt x="21" y="146"/>
                    <a:pt x="10" y="154"/>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8" name="Freeform 129">
              <a:extLst>
                <a:ext uri="{FF2B5EF4-FFF2-40B4-BE49-F238E27FC236}">
                  <a16:creationId xmlns:a16="http://schemas.microsoft.com/office/drawing/2014/main" id="{DE8A441C-FAEA-BE2D-3583-645440F991B8}"/>
                </a:ext>
              </a:extLst>
            </p:cNvPr>
            <p:cNvSpPr>
              <a:spLocks/>
            </p:cNvSpPr>
            <p:nvPr/>
          </p:nvSpPr>
          <p:spPr bwMode="auto">
            <a:xfrm>
              <a:off x="5482222" y="1145374"/>
              <a:ext cx="122238" cy="138113"/>
            </a:xfrm>
            <a:custGeom>
              <a:avLst/>
              <a:gdLst>
                <a:gd name="T0" fmla="*/ 108 w 127"/>
                <a:gd name="T1" fmla="*/ 88 h 146"/>
                <a:gd name="T2" fmla="*/ 108 w 127"/>
                <a:gd name="T3" fmla="*/ 88 h 146"/>
                <a:gd name="T4" fmla="*/ 127 w 127"/>
                <a:gd name="T5" fmla="*/ 90 h 146"/>
                <a:gd name="T6" fmla="*/ 111 w 127"/>
                <a:gd name="T7" fmla="*/ 127 h 146"/>
                <a:gd name="T8" fmla="*/ 76 w 127"/>
                <a:gd name="T9" fmla="*/ 144 h 146"/>
                <a:gd name="T10" fmla="*/ 39 w 127"/>
                <a:gd name="T11" fmla="*/ 140 h 146"/>
                <a:gd name="T12" fmla="*/ 15 w 127"/>
                <a:gd name="T13" fmla="*/ 116 h 146"/>
                <a:gd name="T14" fmla="*/ 2 w 127"/>
                <a:gd name="T15" fmla="*/ 80 h 146"/>
                <a:gd name="T16" fmla="*/ 6 w 127"/>
                <a:gd name="T17" fmla="*/ 42 h 146"/>
                <a:gd name="T18" fmla="*/ 26 w 127"/>
                <a:gd name="T19" fmla="*/ 15 h 146"/>
                <a:gd name="T20" fmla="*/ 58 w 127"/>
                <a:gd name="T21" fmla="*/ 2 h 146"/>
                <a:gd name="T22" fmla="*/ 94 w 127"/>
                <a:gd name="T23" fmla="*/ 8 h 146"/>
                <a:gd name="T24" fmla="*/ 117 w 127"/>
                <a:gd name="T25" fmla="*/ 35 h 146"/>
                <a:gd name="T26" fmla="*/ 100 w 127"/>
                <a:gd name="T27" fmla="*/ 41 h 146"/>
                <a:gd name="T28" fmla="*/ 83 w 127"/>
                <a:gd name="T29" fmla="*/ 21 h 146"/>
                <a:gd name="T30" fmla="*/ 59 w 127"/>
                <a:gd name="T31" fmla="*/ 18 h 146"/>
                <a:gd name="T32" fmla="*/ 34 w 127"/>
                <a:gd name="T33" fmla="*/ 29 h 146"/>
                <a:gd name="T34" fmla="*/ 22 w 127"/>
                <a:gd name="T35" fmla="*/ 51 h 146"/>
                <a:gd name="T36" fmla="*/ 21 w 127"/>
                <a:gd name="T37" fmla="*/ 78 h 146"/>
                <a:gd name="T38" fmla="*/ 30 w 127"/>
                <a:gd name="T39" fmla="*/ 108 h 146"/>
                <a:gd name="T40" fmla="*/ 49 w 127"/>
                <a:gd name="T41" fmla="*/ 125 h 146"/>
                <a:gd name="T42" fmla="*/ 73 w 127"/>
                <a:gd name="T43" fmla="*/ 128 h 146"/>
                <a:gd name="T44" fmla="*/ 98 w 127"/>
                <a:gd name="T45" fmla="*/ 116 h 146"/>
                <a:gd name="T46" fmla="*/ 108 w 127"/>
                <a:gd name="T47" fmla="*/ 8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27" h="146">
                  <a:moveTo>
                    <a:pt x="108" y="88"/>
                  </a:moveTo>
                  <a:lnTo>
                    <a:pt x="108" y="88"/>
                  </a:lnTo>
                  <a:lnTo>
                    <a:pt x="127" y="90"/>
                  </a:lnTo>
                  <a:cubicBezTo>
                    <a:pt x="125" y="106"/>
                    <a:pt x="120" y="118"/>
                    <a:pt x="111" y="127"/>
                  </a:cubicBezTo>
                  <a:cubicBezTo>
                    <a:pt x="102" y="136"/>
                    <a:pt x="91" y="142"/>
                    <a:pt x="76" y="144"/>
                  </a:cubicBezTo>
                  <a:cubicBezTo>
                    <a:pt x="62" y="146"/>
                    <a:pt x="49" y="144"/>
                    <a:pt x="39" y="140"/>
                  </a:cubicBezTo>
                  <a:cubicBezTo>
                    <a:pt x="29" y="135"/>
                    <a:pt x="21" y="127"/>
                    <a:pt x="15" y="116"/>
                  </a:cubicBezTo>
                  <a:cubicBezTo>
                    <a:pt x="8" y="106"/>
                    <a:pt x="4" y="94"/>
                    <a:pt x="2" y="80"/>
                  </a:cubicBezTo>
                  <a:cubicBezTo>
                    <a:pt x="0" y="66"/>
                    <a:pt x="2" y="53"/>
                    <a:pt x="6" y="42"/>
                  </a:cubicBezTo>
                  <a:cubicBezTo>
                    <a:pt x="10" y="31"/>
                    <a:pt x="16" y="22"/>
                    <a:pt x="26" y="15"/>
                  </a:cubicBezTo>
                  <a:cubicBezTo>
                    <a:pt x="35" y="8"/>
                    <a:pt x="46" y="4"/>
                    <a:pt x="58" y="2"/>
                  </a:cubicBezTo>
                  <a:cubicBezTo>
                    <a:pt x="71" y="0"/>
                    <a:pt x="83" y="2"/>
                    <a:pt x="94" y="8"/>
                  </a:cubicBezTo>
                  <a:cubicBezTo>
                    <a:pt x="104" y="14"/>
                    <a:pt x="112" y="22"/>
                    <a:pt x="117" y="35"/>
                  </a:cubicBezTo>
                  <a:lnTo>
                    <a:pt x="100" y="41"/>
                  </a:lnTo>
                  <a:cubicBezTo>
                    <a:pt x="95" y="32"/>
                    <a:pt x="90" y="25"/>
                    <a:pt x="83" y="21"/>
                  </a:cubicBezTo>
                  <a:cubicBezTo>
                    <a:pt x="77" y="18"/>
                    <a:pt x="69" y="16"/>
                    <a:pt x="59" y="18"/>
                  </a:cubicBezTo>
                  <a:cubicBezTo>
                    <a:pt x="49" y="19"/>
                    <a:pt x="40" y="23"/>
                    <a:pt x="34" y="29"/>
                  </a:cubicBezTo>
                  <a:cubicBezTo>
                    <a:pt x="28" y="35"/>
                    <a:pt x="24" y="42"/>
                    <a:pt x="22" y="51"/>
                  </a:cubicBezTo>
                  <a:cubicBezTo>
                    <a:pt x="20" y="60"/>
                    <a:pt x="20" y="69"/>
                    <a:pt x="21" y="78"/>
                  </a:cubicBezTo>
                  <a:cubicBezTo>
                    <a:pt x="23" y="90"/>
                    <a:pt x="26" y="100"/>
                    <a:pt x="30" y="108"/>
                  </a:cubicBezTo>
                  <a:cubicBezTo>
                    <a:pt x="35" y="116"/>
                    <a:pt x="41" y="122"/>
                    <a:pt x="49" y="125"/>
                  </a:cubicBezTo>
                  <a:cubicBezTo>
                    <a:pt x="56" y="128"/>
                    <a:pt x="65" y="130"/>
                    <a:pt x="73" y="128"/>
                  </a:cubicBezTo>
                  <a:cubicBezTo>
                    <a:pt x="83" y="127"/>
                    <a:pt x="91" y="123"/>
                    <a:pt x="98" y="116"/>
                  </a:cubicBezTo>
                  <a:cubicBezTo>
                    <a:pt x="104" y="109"/>
                    <a:pt x="107" y="100"/>
                    <a:pt x="108" y="88"/>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9" name="Freeform 130">
              <a:extLst>
                <a:ext uri="{FF2B5EF4-FFF2-40B4-BE49-F238E27FC236}">
                  <a16:creationId xmlns:a16="http://schemas.microsoft.com/office/drawing/2014/main" id="{513CC144-4D2E-5687-625A-E43F995CF9B9}"/>
                </a:ext>
              </a:extLst>
            </p:cNvPr>
            <p:cNvSpPr>
              <a:spLocks noEditPoints="1"/>
            </p:cNvSpPr>
            <p:nvPr/>
          </p:nvSpPr>
          <p:spPr bwMode="auto">
            <a:xfrm>
              <a:off x="5613984" y="1167599"/>
              <a:ext cx="92075" cy="101600"/>
            </a:xfrm>
            <a:custGeom>
              <a:avLst/>
              <a:gdLst>
                <a:gd name="T0" fmla="*/ 2 w 96"/>
                <a:gd name="T1" fmla="*/ 59 h 107"/>
                <a:gd name="T2" fmla="*/ 2 w 96"/>
                <a:gd name="T3" fmla="*/ 59 h 107"/>
                <a:gd name="T4" fmla="*/ 13 w 96"/>
                <a:gd name="T5" fmla="*/ 16 h 107"/>
                <a:gd name="T6" fmla="*/ 43 w 96"/>
                <a:gd name="T7" fmla="*/ 2 h 107"/>
                <a:gd name="T8" fmla="*/ 78 w 96"/>
                <a:gd name="T9" fmla="*/ 12 h 107"/>
                <a:gd name="T10" fmla="*/ 95 w 96"/>
                <a:gd name="T11" fmla="*/ 48 h 107"/>
                <a:gd name="T12" fmla="*/ 92 w 96"/>
                <a:gd name="T13" fmla="*/ 79 h 107"/>
                <a:gd name="T14" fmla="*/ 77 w 96"/>
                <a:gd name="T15" fmla="*/ 97 h 107"/>
                <a:gd name="T16" fmla="*/ 54 w 96"/>
                <a:gd name="T17" fmla="*/ 106 h 107"/>
                <a:gd name="T18" fmla="*/ 19 w 96"/>
                <a:gd name="T19" fmla="*/ 96 h 107"/>
                <a:gd name="T20" fmla="*/ 2 w 96"/>
                <a:gd name="T21" fmla="*/ 59 h 107"/>
                <a:gd name="T22" fmla="*/ 19 w 96"/>
                <a:gd name="T23" fmla="*/ 57 h 107"/>
                <a:gd name="T24" fmla="*/ 19 w 96"/>
                <a:gd name="T25" fmla="*/ 57 h 107"/>
                <a:gd name="T26" fmla="*/ 31 w 96"/>
                <a:gd name="T27" fmla="*/ 85 h 107"/>
                <a:gd name="T28" fmla="*/ 53 w 96"/>
                <a:gd name="T29" fmla="*/ 92 h 107"/>
                <a:gd name="T30" fmla="*/ 72 w 96"/>
                <a:gd name="T31" fmla="*/ 80 h 107"/>
                <a:gd name="T32" fmla="*/ 78 w 96"/>
                <a:gd name="T33" fmla="*/ 50 h 107"/>
                <a:gd name="T34" fmla="*/ 66 w 96"/>
                <a:gd name="T35" fmla="*/ 23 h 107"/>
                <a:gd name="T36" fmla="*/ 45 w 96"/>
                <a:gd name="T37" fmla="*/ 16 h 107"/>
                <a:gd name="T38" fmla="*/ 25 w 96"/>
                <a:gd name="T39" fmla="*/ 27 h 107"/>
                <a:gd name="T40" fmla="*/ 19 w 96"/>
                <a:gd name="T41" fmla="*/ 5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07">
                  <a:moveTo>
                    <a:pt x="2" y="59"/>
                  </a:moveTo>
                  <a:lnTo>
                    <a:pt x="2" y="59"/>
                  </a:lnTo>
                  <a:cubicBezTo>
                    <a:pt x="0" y="40"/>
                    <a:pt x="4" y="26"/>
                    <a:pt x="13" y="16"/>
                  </a:cubicBezTo>
                  <a:cubicBezTo>
                    <a:pt x="21" y="8"/>
                    <a:pt x="31" y="3"/>
                    <a:pt x="43" y="2"/>
                  </a:cubicBezTo>
                  <a:cubicBezTo>
                    <a:pt x="57" y="0"/>
                    <a:pt x="68" y="4"/>
                    <a:pt x="78" y="12"/>
                  </a:cubicBezTo>
                  <a:cubicBezTo>
                    <a:pt x="88" y="20"/>
                    <a:pt x="93" y="32"/>
                    <a:pt x="95" y="48"/>
                  </a:cubicBezTo>
                  <a:cubicBezTo>
                    <a:pt x="96" y="60"/>
                    <a:pt x="96" y="71"/>
                    <a:pt x="92" y="79"/>
                  </a:cubicBezTo>
                  <a:cubicBezTo>
                    <a:pt x="89" y="86"/>
                    <a:pt x="84" y="93"/>
                    <a:pt x="77" y="97"/>
                  </a:cubicBezTo>
                  <a:cubicBezTo>
                    <a:pt x="71" y="102"/>
                    <a:pt x="63" y="105"/>
                    <a:pt x="54" y="106"/>
                  </a:cubicBezTo>
                  <a:cubicBezTo>
                    <a:pt x="40" y="107"/>
                    <a:pt x="28" y="104"/>
                    <a:pt x="19" y="96"/>
                  </a:cubicBezTo>
                  <a:cubicBezTo>
                    <a:pt x="9" y="88"/>
                    <a:pt x="4" y="76"/>
                    <a:pt x="2" y="59"/>
                  </a:cubicBezTo>
                  <a:close/>
                  <a:moveTo>
                    <a:pt x="19" y="57"/>
                  </a:moveTo>
                  <a:lnTo>
                    <a:pt x="19" y="57"/>
                  </a:lnTo>
                  <a:cubicBezTo>
                    <a:pt x="20" y="70"/>
                    <a:pt x="24" y="79"/>
                    <a:pt x="31" y="85"/>
                  </a:cubicBezTo>
                  <a:cubicBezTo>
                    <a:pt x="37" y="91"/>
                    <a:pt x="44" y="93"/>
                    <a:pt x="53" y="92"/>
                  </a:cubicBezTo>
                  <a:cubicBezTo>
                    <a:pt x="61" y="91"/>
                    <a:pt x="68" y="87"/>
                    <a:pt x="72" y="80"/>
                  </a:cubicBezTo>
                  <a:cubicBezTo>
                    <a:pt x="77" y="73"/>
                    <a:pt x="79" y="63"/>
                    <a:pt x="78" y="50"/>
                  </a:cubicBezTo>
                  <a:cubicBezTo>
                    <a:pt x="76" y="38"/>
                    <a:pt x="73" y="29"/>
                    <a:pt x="66" y="23"/>
                  </a:cubicBezTo>
                  <a:cubicBezTo>
                    <a:pt x="60" y="17"/>
                    <a:pt x="53" y="15"/>
                    <a:pt x="45" y="16"/>
                  </a:cubicBezTo>
                  <a:cubicBezTo>
                    <a:pt x="36" y="17"/>
                    <a:pt x="29" y="21"/>
                    <a:pt x="25" y="27"/>
                  </a:cubicBezTo>
                  <a:cubicBezTo>
                    <a:pt x="20" y="34"/>
                    <a:pt x="18" y="44"/>
                    <a:pt x="19" y="57"/>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0" name="Freeform 131">
              <a:extLst>
                <a:ext uri="{FF2B5EF4-FFF2-40B4-BE49-F238E27FC236}">
                  <a16:creationId xmlns:a16="http://schemas.microsoft.com/office/drawing/2014/main" id="{6588246C-3ABB-A157-ABA8-D27AAAC16E56}"/>
                </a:ext>
              </a:extLst>
            </p:cNvPr>
            <p:cNvSpPr>
              <a:spLocks/>
            </p:cNvSpPr>
            <p:nvPr/>
          </p:nvSpPr>
          <p:spPr bwMode="auto">
            <a:xfrm>
              <a:off x="5720347" y="1159661"/>
              <a:ext cx="85725" cy="100013"/>
            </a:xfrm>
            <a:custGeom>
              <a:avLst/>
              <a:gdLst>
                <a:gd name="T0" fmla="*/ 8 w 90"/>
                <a:gd name="T1" fmla="*/ 106 h 106"/>
                <a:gd name="T2" fmla="*/ 8 w 90"/>
                <a:gd name="T3" fmla="*/ 106 h 106"/>
                <a:gd name="T4" fmla="*/ 0 w 90"/>
                <a:gd name="T5" fmla="*/ 6 h 106"/>
                <a:gd name="T6" fmla="*/ 16 w 90"/>
                <a:gd name="T7" fmla="*/ 5 h 106"/>
                <a:gd name="T8" fmla="*/ 17 w 90"/>
                <a:gd name="T9" fmla="*/ 19 h 106"/>
                <a:gd name="T10" fmla="*/ 47 w 90"/>
                <a:gd name="T11" fmla="*/ 0 h 106"/>
                <a:gd name="T12" fmla="*/ 64 w 90"/>
                <a:gd name="T13" fmla="*/ 2 h 106"/>
                <a:gd name="T14" fmla="*/ 76 w 90"/>
                <a:gd name="T15" fmla="*/ 10 h 106"/>
                <a:gd name="T16" fmla="*/ 82 w 90"/>
                <a:gd name="T17" fmla="*/ 22 h 106"/>
                <a:gd name="T18" fmla="*/ 85 w 90"/>
                <a:gd name="T19" fmla="*/ 38 h 106"/>
                <a:gd name="T20" fmla="*/ 90 w 90"/>
                <a:gd name="T21" fmla="*/ 100 h 106"/>
                <a:gd name="T22" fmla="*/ 73 w 90"/>
                <a:gd name="T23" fmla="*/ 101 h 106"/>
                <a:gd name="T24" fmla="*/ 68 w 90"/>
                <a:gd name="T25" fmla="*/ 40 h 106"/>
                <a:gd name="T26" fmla="*/ 65 w 90"/>
                <a:gd name="T27" fmla="*/ 25 h 106"/>
                <a:gd name="T28" fmla="*/ 57 w 90"/>
                <a:gd name="T29" fmla="*/ 17 h 106"/>
                <a:gd name="T30" fmla="*/ 45 w 90"/>
                <a:gd name="T31" fmla="*/ 15 h 106"/>
                <a:gd name="T32" fmla="*/ 27 w 90"/>
                <a:gd name="T33" fmla="*/ 24 h 106"/>
                <a:gd name="T34" fmla="*/ 21 w 90"/>
                <a:gd name="T35" fmla="*/ 50 h 106"/>
                <a:gd name="T36" fmla="*/ 25 w 90"/>
                <a:gd name="T37" fmla="*/ 105 h 106"/>
                <a:gd name="T38" fmla="*/ 8 w 90"/>
                <a:gd name="T3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6">
                  <a:moveTo>
                    <a:pt x="8" y="106"/>
                  </a:moveTo>
                  <a:lnTo>
                    <a:pt x="8" y="106"/>
                  </a:lnTo>
                  <a:lnTo>
                    <a:pt x="0" y="6"/>
                  </a:lnTo>
                  <a:lnTo>
                    <a:pt x="16" y="5"/>
                  </a:lnTo>
                  <a:lnTo>
                    <a:pt x="17" y="19"/>
                  </a:lnTo>
                  <a:cubicBezTo>
                    <a:pt x="23" y="8"/>
                    <a:pt x="33" y="1"/>
                    <a:pt x="47" y="0"/>
                  </a:cubicBezTo>
                  <a:cubicBezTo>
                    <a:pt x="53" y="0"/>
                    <a:pt x="59" y="0"/>
                    <a:pt x="64" y="2"/>
                  </a:cubicBezTo>
                  <a:cubicBezTo>
                    <a:pt x="69" y="4"/>
                    <a:pt x="73" y="7"/>
                    <a:pt x="76" y="10"/>
                  </a:cubicBezTo>
                  <a:cubicBezTo>
                    <a:pt x="79" y="13"/>
                    <a:pt x="81" y="17"/>
                    <a:pt x="82" y="22"/>
                  </a:cubicBezTo>
                  <a:cubicBezTo>
                    <a:pt x="83" y="25"/>
                    <a:pt x="84" y="30"/>
                    <a:pt x="85" y="38"/>
                  </a:cubicBezTo>
                  <a:lnTo>
                    <a:pt x="90" y="100"/>
                  </a:lnTo>
                  <a:lnTo>
                    <a:pt x="73" y="101"/>
                  </a:lnTo>
                  <a:lnTo>
                    <a:pt x="68" y="40"/>
                  </a:lnTo>
                  <a:cubicBezTo>
                    <a:pt x="67" y="33"/>
                    <a:pt x="66" y="28"/>
                    <a:pt x="65" y="25"/>
                  </a:cubicBezTo>
                  <a:cubicBezTo>
                    <a:pt x="63" y="22"/>
                    <a:pt x="60" y="19"/>
                    <a:pt x="57" y="17"/>
                  </a:cubicBezTo>
                  <a:cubicBezTo>
                    <a:pt x="53" y="16"/>
                    <a:pt x="49" y="15"/>
                    <a:pt x="45" y="15"/>
                  </a:cubicBezTo>
                  <a:cubicBezTo>
                    <a:pt x="38" y="16"/>
                    <a:pt x="32" y="19"/>
                    <a:pt x="27" y="24"/>
                  </a:cubicBezTo>
                  <a:cubicBezTo>
                    <a:pt x="22" y="29"/>
                    <a:pt x="20" y="38"/>
                    <a:pt x="21" y="50"/>
                  </a:cubicBezTo>
                  <a:lnTo>
                    <a:pt x="25" y="105"/>
                  </a:lnTo>
                  <a:lnTo>
                    <a:pt x="8" y="10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1" name="Freeform 132">
              <a:extLst>
                <a:ext uri="{FF2B5EF4-FFF2-40B4-BE49-F238E27FC236}">
                  <a16:creationId xmlns:a16="http://schemas.microsoft.com/office/drawing/2014/main" id="{0A7D35B9-8997-42C6-DF77-3EEA617F8718}"/>
                </a:ext>
              </a:extLst>
            </p:cNvPr>
            <p:cNvSpPr>
              <a:spLocks/>
            </p:cNvSpPr>
            <p:nvPr/>
          </p:nvSpPr>
          <p:spPr bwMode="auto">
            <a:xfrm>
              <a:off x="5820359" y="1151724"/>
              <a:ext cx="79375" cy="101600"/>
            </a:xfrm>
            <a:custGeom>
              <a:avLst/>
              <a:gdLst>
                <a:gd name="T0" fmla="*/ 0 w 83"/>
                <a:gd name="T1" fmla="*/ 76 h 106"/>
                <a:gd name="T2" fmla="*/ 0 w 83"/>
                <a:gd name="T3" fmla="*/ 76 h 106"/>
                <a:gd name="T4" fmla="*/ 16 w 83"/>
                <a:gd name="T5" fmla="*/ 72 h 106"/>
                <a:gd name="T6" fmla="*/ 25 w 83"/>
                <a:gd name="T7" fmla="*/ 87 h 106"/>
                <a:gd name="T8" fmla="*/ 43 w 83"/>
                <a:gd name="T9" fmla="*/ 91 h 106"/>
                <a:gd name="T10" fmla="*/ 60 w 83"/>
                <a:gd name="T11" fmla="*/ 86 h 106"/>
                <a:gd name="T12" fmla="*/ 65 w 83"/>
                <a:gd name="T13" fmla="*/ 74 h 106"/>
                <a:gd name="T14" fmla="*/ 60 w 83"/>
                <a:gd name="T15" fmla="*/ 65 h 106"/>
                <a:gd name="T16" fmla="*/ 42 w 83"/>
                <a:gd name="T17" fmla="*/ 61 h 106"/>
                <a:gd name="T18" fmla="*/ 16 w 83"/>
                <a:gd name="T19" fmla="*/ 54 h 106"/>
                <a:gd name="T20" fmla="*/ 4 w 83"/>
                <a:gd name="T21" fmla="*/ 45 h 106"/>
                <a:gd name="T22" fmla="*/ 0 w 83"/>
                <a:gd name="T23" fmla="*/ 32 h 106"/>
                <a:gd name="T24" fmla="*/ 2 w 83"/>
                <a:gd name="T25" fmla="*/ 19 h 106"/>
                <a:gd name="T26" fmla="*/ 10 w 83"/>
                <a:gd name="T27" fmla="*/ 9 h 106"/>
                <a:gd name="T28" fmla="*/ 21 w 83"/>
                <a:gd name="T29" fmla="*/ 4 h 106"/>
                <a:gd name="T30" fmla="*/ 35 w 83"/>
                <a:gd name="T31" fmla="*/ 1 h 106"/>
                <a:gd name="T32" fmla="*/ 56 w 83"/>
                <a:gd name="T33" fmla="*/ 3 h 106"/>
                <a:gd name="T34" fmla="*/ 70 w 83"/>
                <a:gd name="T35" fmla="*/ 12 h 106"/>
                <a:gd name="T36" fmla="*/ 76 w 83"/>
                <a:gd name="T37" fmla="*/ 27 h 106"/>
                <a:gd name="T38" fmla="*/ 60 w 83"/>
                <a:gd name="T39" fmla="*/ 30 h 106"/>
                <a:gd name="T40" fmla="*/ 53 w 83"/>
                <a:gd name="T41" fmla="*/ 18 h 106"/>
                <a:gd name="T42" fmla="*/ 37 w 83"/>
                <a:gd name="T43" fmla="*/ 15 h 106"/>
                <a:gd name="T44" fmla="*/ 21 w 83"/>
                <a:gd name="T45" fmla="*/ 20 h 106"/>
                <a:gd name="T46" fmla="*/ 16 w 83"/>
                <a:gd name="T47" fmla="*/ 29 h 106"/>
                <a:gd name="T48" fmla="*/ 19 w 83"/>
                <a:gd name="T49" fmla="*/ 35 h 106"/>
                <a:gd name="T50" fmla="*/ 25 w 83"/>
                <a:gd name="T51" fmla="*/ 39 h 106"/>
                <a:gd name="T52" fmla="*/ 41 w 83"/>
                <a:gd name="T53" fmla="*/ 42 h 106"/>
                <a:gd name="T54" fmla="*/ 66 w 83"/>
                <a:gd name="T55" fmla="*/ 49 h 106"/>
                <a:gd name="T56" fmla="*/ 78 w 83"/>
                <a:gd name="T57" fmla="*/ 57 h 106"/>
                <a:gd name="T58" fmla="*/ 83 w 83"/>
                <a:gd name="T59" fmla="*/ 71 h 106"/>
                <a:gd name="T60" fmla="*/ 79 w 83"/>
                <a:gd name="T61" fmla="*/ 88 h 106"/>
                <a:gd name="T62" fmla="*/ 65 w 83"/>
                <a:gd name="T63" fmla="*/ 100 h 106"/>
                <a:gd name="T64" fmla="*/ 44 w 83"/>
                <a:gd name="T65" fmla="*/ 105 h 106"/>
                <a:gd name="T66" fmla="*/ 14 w 83"/>
                <a:gd name="T67" fmla="*/ 99 h 106"/>
                <a:gd name="T68" fmla="*/ 0 w 83"/>
                <a:gd name="T69" fmla="*/ 7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 h="106">
                  <a:moveTo>
                    <a:pt x="0" y="76"/>
                  </a:moveTo>
                  <a:lnTo>
                    <a:pt x="0" y="76"/>
                  </a:lnTo>
                  <a:lnTo>
                    <a:pt x="16" y="72"/>
                  </a:lnTo>
                  <a:cubicBezTo>
                    <a:pt x="17" y="79"/>
                    <a:pt x="20" y="84"/>
                    <a:pt x="25" y="87"/>
                  </a:cubicBezTo>
                  <a:cubicBezTo>
                    <a:pt x="29" y="90"/>
                    <a:pt x="35" y="92"/>
                    <a:pt x="43" y="91"/>
                  </a:cubicBezTo>
                  <a:cubicBezTo>
                    <a:pt x="51" y="91"/>
                    <a:pt x="57" y="89"/>
                    <a:pt x="60" y="86"/>
                  </a:cubicBezTo>
                  <a:cubicBezTo>
                    <a:pt x="64" y="82"/>
                    <a:pt x="66" y="78"/>
                    <a:pt x="65" y="74"/>
                  </a:cubicBezTo>
                  <a:cubicBezTo>
                    <a:pt x="65" y="70"/>
                    <a:pt x="63" y="67"/>
                    <a:pt x="60" y="65"/>
                  </a:cubicBezTo>
                  <a:cubicBezTo>
                    <a:pt x="57" y="64"/>
                    <a:pt x="52" y="62"/>
                    <a:pt x="42" y="61"/>
                  </a:cubicBezTo>
                  <a:cubicBezTo>
                    <a:pt x="30" y="58"/>
                    <a:pt x="21" y="56"/>
                    <a:pt x="16" y="54"/>
                  </a:cubicBezTo>
                  <a:cubicBezTo>
                    <a:pt x="11" y="52"/>
                    <a:pt x="7" y="49"/>
                    <a:pt x="4" y="45"/>
                  </a:cubicBezTo>
                  <a:cubicBezTo>
                    <a:pt x="2" y="41"/>
                    <a:pt x="0" y="37"/>
                    <a:pt x="0" y="32"/>
                  </a:cubicBezTo>
                  <a:cubicBezTo>
                    <a:pt x="0" y="27"/>
                    <a:pt x="0" y="23"/>
                    <a:pt x="2" y="19"/>
                  </a:cubicBezTo>
                  <a:cubicBezTo>
                    <a:pt x="4" y="15"/>
                    <a:pt x="7" y="12"/>
                    <a:pt x="10" y="9"/>
                  </a:cubicBezTo>
                  <a:cubicBezTo>
                    <a:pt x="13" y="7"/>
                    <a:pt x="16" y="5"/>
                    <a:pt x="21" y="4"/>
                  </a:cubicBezTo>
                  <a:cubicBezTo>
                    <a:pt x="25" y="2"/>
                    <a:pt x="30" y="1"/>
                    <a:pt x="35" y="1"/>
                  </a:cubicBezTo>
                  <a:cubicBezTo>
                    <a:pt x="43" y="0"/>
                    <a:pt x="50" y="1"/>
                    <a:pt x="56" y="3"/>
                  </a:cubicBezTo>
                  <a:cubicBezTo>
                    <a:pt x="62" y="5"/>
                    <a:pt x="67" y="8"/>
                    <a:pt x="70" y="12"/>
                  </a:cubicBezTo>
                  <a:cubicBezTo>
                    <a:pt x="73" y="15"/>
                    <a:pt x="75" y="20"/>
                    <a:pt x="76" y="27"/>
                  </a:cubicBezTo>
                  <a:lnTo>
                    <a:pt x="60" y="30"/>
                  </a:lnTo>
                  <a:cubicBezTo>
                    <a:pt x="59" y="25"/>
                    <a:pt x="56" y="21"/>
                    <a:pt x="53" y="18"/>
                  </a:cubicBezTo>
                  <a:cubicBezTo>
                    <a:pt x="49" y="16"/>
                    <a:pt x="44" y="14"/>
                    <a:pt x="37" y="15"/>
                  </a:cubicBezTo>
                  <a:cubicBezTo>
                    <a:pt x="29" y="15"/>
                    <a:pt x="24" y="17"/>
                    <a:pt x="21" y="20"/>
                  </a:cubicBezTo>
                  <a:cubicBezTo>
                    <a:pt x="17" y="22"/>
                    <a:pt x="16" y="26"/>
                    <a:pt x="16" y="29"/>
                  </a:cubicBezTo>
                  <a:cubicBezTo>
                    <a:pt x="16" y="31"/>
                    <a:pt x="17" y="33"/>
                    <a:pt x="19" y="35"/>
                  </a:cubicBezTo>
                  <a:cubicBezTo>
                    <a:pt x="20" y="37"/>
                    <a:pt x="22" y="38"/>
                    <a:pt x="25" y="39"/>
                  </a:cubicBezTo>
                  <a:cubicBezTo>
                    <a:pt x="27" y="39"/>
                    <a:pt x="32" y="41"/>
                    <a:pt x="41" y="42"/>
                  </a:cubicBezTo>
                  <a:cubicBezTo>
                    <a:pt x="53" y="45"/>
                    <a:pt x="61" y="47"/>
                    <a:pt x="66" y="49"/>
                  </a:cubicBezTo>
                  <a:cubicBezTo>
                    <a:pt x="71" y="51"/>
                    <a:pt x="75" y="53"/>
                    <a:pt x="78" y="57"/>
                  </a:cubicBezTo>
                  <a:cubicBezTo>
                    <a:pt x="81" y="61"/>
                    <a:pt x="82" y="66"/>
                    <a:pt x="83" y="71"/>
                  </a:cubicBezTo>
                  <a:cubicBezTo>
                    <a:pt x="83" y="77"/>
                    <a:pt x="82" y="82"/>
                    <a:pt x="79" y="88"/>
                  </a:cubicBezTo>
                  <a:cubicBezTo>
                    <a:pt x="76" y="93"/>
                    <a:pt x="71" y="97"/>
                    <a:pt x="65" y="100"/>
                  </a:cubicBezTo>
                  <a:cubicBezTo>
                    <a:pt x="59" y="103"/>
                    <a:pt x="52" y="105"/>
                    <a:pt x="44" y="105"/>
                  </a:cubicBezTo>
                  <a:cubicBezTo>
                    <a:pt x="31" y="106"/>
                    <a:pt x="21" y="104"/>
                    <a:pt x="14" y="99"/>
                  </a:cubicBezTo>
                  <a:cubicBezTo>
                    <a:pt x="7" y="94"/>
                    <a:pt x="2" y="86"/>
                    <a:pt x="0" y="7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2" name="Freeform 133">
              <a:extLst>
                <a:ext uri="{FF2B5EF4-FFF2-40B4-BE49-F238E27FC236}">
                  <a16:creationId xmlns:a16="http://schemas.microsoft.com/office/drawing/2014/main" id="{BE942450-33EA-9137-2621-A8EA6B2069DB}"/>
                </a:ext>
              </a:extLst>
            </p:cNvPr>
            <p:cNvSpPr>
              <a:spLocks noEditPoints="1"/>
            </p:cNvSpPr>
            <p:nvPr/>
          </p:nvSpPr>
          <p:spPr bwMode="auto">
            <a:xfrm>
              <a:off x="5910847" y="1148549"/>
              <a:ext cx="88900" cy="100013"/>
            </a:xfrm>
            <a:custGeom>
              <a:avLst/>
              <a:gdLst>
                <a:gd name="T0" fmla="*/ 76 w 93"/>
                <a:gd name="T1" fmla="*/ 69 h 105"/>
                <a:gd name="T2" fmla="*/ 76 w 93"/>
                <a:gd name="T3" fmla="*/ 69 h 105"/>
                <a:gd name="T4" fmla="*/ 93 w 93"/>
                <a:gd name="T5" fmla="*/ 71 h 105"/>
                <a:gd name="T6" fmla="*/ 79 w 93"/>
                <a:gd name="T7" fmla="*/ 95 h 105"/>
                <a:gd name="T8" fmla="*/ 50 w 93"/>
                <a:gd name="T9" fmla="*/ 105 h 105"/>
                <a:gd name="T10" fmla="*/ 15 w 93"/>
                <a:gd name="T11" fmla="*/ 92 h 105"/>
                <a:gd name="T12" fmla="*/ 1 w 93"/>
                <a:gd name="T13" fmla="*/ 55 h 105"/>
                <a:gd name="T14" fmla="*/ 12 w 93"/>
                <a:gd name="T15" fmla="*/ 15 h 105"/>
                <a:gd name="T16" fmla="*/ 46 w 93"/>
                <a:gd name="T17" fmla="*/ 0 h 105"/>
                <a:gd name="T18" fmla="*/ 79 w 93"/>
                <a:gd name="T19" fmla="*/ 13 h 105"/>
                <a:gd name="T20" fmla="*/ 93 w 93"/>
                <a:gd name="T21" fmla="*/ 51 h 105"/>
                <a:gd name="T22" fmla="*/ 93 w 93"/>
                <a:gd name="T23" fmla="*/ 55 h 105"/>
                <a:gd name="T24" fmla="*/ 18 w 93"/>
                <a:gd name="T25" fmla="*/ 58 h 105"/>
                <a:gd name="T26" fmla="*/ 29 w 93"/>
                <a:gd name="T27" fmla="*/ 83 h 105"/>
                <a:gd name="T28" fmla="*/ 50 w 93"/>
                <a:gd name="T29" fmla="*/ 91 h 105"/>
                <a:gd name="T30" fmla="*/ 66 w 93"/>
                <a:gd name="T31" fmla="*/ 85 h 105"/>
                <a:gd name="T32" fmla="*/ 76 w 93"/>
                <a:gd name="T33" fmla="*/ 69 h 105"/>
                <a:gd name="T34" fmla="*/ 19 w 93"/>
                <a:gd name="T35" fmla="*/ 44 h 105"/>
                <a:gd name="T36" fmla="*/ 19 w 93"/>
                <a:gd name="T37" fmla="*/ 44 h 105"/>
                <a:gd name="T38" fmla="*/ 75 w 93"/>
                <a:gd name="T39" fmla="*/ 42 h 105"/>
                <a:gd name="T40" fmla="*/ 68 w 93"/>
                <a:gd name="T41" fmla="*/ 23 h 105"/>
                <a:gd name="T42" fmla="*/ 46 w 93"/>
                <a:gd name="T43" fmla="*/ 14 h 105"/>
                <a:gd name="T44" fmla="*/ 27 w 93"/>
                <a:gd name="T45" fmla="*/ 23 h 105"/>
                <a:gd name="T46" fmla="*/ 19 w 93"/>
                <a:gd name="T47" fmla="*/ 4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05">
                  <a:moveTo>
                    <a:pt x="76" y="69"/>
                  </a:moveTo>
                  <a:lnTo>
                    <a:pt x="76" y="69"/>
                  </a:lnTo>
                  <a:lnTo>
                    <a:pt x="93" y="71"/>
                  </a:lnTo>
                  <a:cubicBezTo>
                    <a:pt x="91" y="81"/>
                    <a:pt x="86" y="89"/>
                    <a:pt x="79" y="95"/>
                  </a:cubicBezTo>
                  <a:cubicBezTo>
                    <a:pt x="71" y="101"/>
                    <a:pt x="62" y="104"/>
                    <a:pt x="50" y="105"/>
                  </a:cubicBezTo>
                  <a:cubicBezTo>
                    <a:pt x="36" y="105"/>
                    <a:pt x="24" y="101"/>
                    <a:pt x="15" y="92"/>
                  </a:cubicBezTo>
                  <a:cubicBezTo>
                    <a:pt x="6" y="84"/>
                    <a:pt x="1" y="71"/>
                    <a:pt x="1" y="55"/>
                  </a:cubicBezTo>
                  <a:cubicBezTo>
                    <a:pt x="0" y="38"/>
                    <a:pt x="4" y="25"/>
                    <a:pt x="12" y="15"/>
                  </a:cubicBezTo>
                  <a:cubicBezTo>
                    <a:pt x="21" y="6"/>
                    <a:pt x="32" y="1"/>
                    <a:pt x="46" y="0"/>
                  </a:cubicBezTo>
                  <a:cubicBezTo>
                    <a:pt x="59" y="0"/>
                    <a:pt x="70" y="4"/>
                    <a:pt x="79" y="13"/>
                  </a:cubicBezTo>
                  <a:cubicBezTo>
                    <a:pt x="88" y="22"/>
                    <a:pt x="92" y="34"/>
                    <a:pt x="93" y="51"/>
                  </a:cubicBezTo>
                  <a:cubicBezTo>
                    <a:pt x="93" y="52"/>
                    <a:pt x="93" y="53"/>
                    <a:pt x="93" y="55"/>
                  </a:cubicBezTo>
                  <a:lnTo>
                    <a:pt x="18" y="58"/>
                  </a:lnTo>
                  <a:cubicBezTo>
                    <a:pt x="19" y="69"/>
                    <a:pt x="23" y="77"/>
                    <a:pt x="29" y="83"/>
                  </a:cubicBezTo>
                  <a:cubicBezTo>
                    <a:pt x="34" y="88"/>
                    <a:pt x="41" y="91"/>
                    <a:pt x="50" y="91"/>
                  </a:cubicBezTo>
                  <a:cubicBezTo>
                    <a:pt x="56" y="91"/>
                    <a:pt x="61" y="89"/>
                    <a:pt x="66" y="85"/>
                  </a:cubicBezTo>
                  <a:cubicBezTo>
                    <a:pt x="70" y="82"/>
                    <a:pt x="73" y="77"/>
                    <a:pt x="76" y="69"/>
                  </a:cubicBezTo>
                  <a:close/>
                  <a:moveTo>
                    <a:pt x="19" y="44"/>
                  </a:moveTo>
                  <a:lnTo>
                    <a:pt x="19" y="44"/>
                  </a:lnTo>
                  <a:lnTo>
                    <a:pt x="75" y="42"/>
                  </a:lnTo>
                  <a:cubicBezTo>
                    <a:pt x="74" y="34"/>
                    <a:pt x="71" y="27"/>
                    <a:pt x="68" y="23"/>
                  </a:cubicBezTo>
                  <a:cubicBezTo>
                    <a:pt x="62" y="17"/>
                    <a:pt x="55" y="14"/>
                    <a:pt x="46" y="14"/>
                  </a:cubicBezTo>
                  <a:cubicBezTo>
                    <a:pt x="39" y="14"/>
                    <a:pt x="32" y="17"/>
                    <a:pt x="27" y="23"/>
                  </a:cubicBezTo>
                  <a:cubicBezTo>
                    <a:pt x="22" y="28"/>
                    <a:pt x="19" y="35"/>
                    <a:pt x="19" y="44"/>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3" name="Freeform 134">
              <a:extLst>
                <a:ext uri="{FF2B5EF4-FFF2-40B4-BE49-F238E27FC236}">
                  <a16:creationId xmlns:a16="http://schemas.microsoft.com/office/drawing/2014/main" id="{AC2B9059-DFED-4195-58ED-2E172B94A1C5}"/>
                </a:ext>
              </a:extLst>
            </p:cNvPr>
            <p:cNvSpPr>
              <a:spLocks noEditPoints="1"/>
            </p:cNvSpPr>
            <p:nvPr/>
          </p:nvSpPr>
          <p:spPr bwMode="auto">
            <a:xfrm>
              <a:off x="6018797" y="1112036"/>
              <a:ext cx="17463" cy="133350"/>
            </a:xfrm>
            <a:custGeom>
              <a:avLst/>
              <a:gdLst>
                <a:gd name="T0" fmla="*/ 0 w 19"/>
                <a:gd name="T1" fmla="*/ 20 h 139"/>
                <a:gd name="T2" fmla="*/ 0 w 19"/>
                <a:gd name="T3" fmla="*/ 20 h 139"/>
                <a:gd name="T4" fmla="*/ 0 w 19"/>
                <a:gd name="T5" fmla="*/ 1 h 139"/>
                <a:gd name="T6" fmla="*/ 17 w 19"/>
                <a:gd name="T7" fmla="*/ 0 h 139"/>
                <a:gd name="T8" fmla="*/ 17 w 19"/>
                <a:gd name="T9" fmla="*/ 20 h 139"/>
                <a:gd name="T10" fmla="*/ 0 w 19"/>
                <a:gd name="T11" fmla="*/ 20 h 139"/>
                <a:gd name="T12" fmla="*/ 2 w 19"/>
                <a:gd name="T13" fmla="*/ 139 h 139"/>
                <a:gd name="T14" fmla="*/ 2 w 19"/>
                <a:gd name="T15" fmla="*/ 139 h 139"/>
                <a:gd name="T16" fmla="*/ 1 w 19"/>
                <a:gd name="T17" fmla="*/ 39 h 139"/>
                <a:gd name="T18" fmla="*/ 18 w 19"/>
                <a:gd name="T19" fmla="*/ 38 h 139"/>
                <a:gd name="T20" fmla="*/ 19 w 19"/>
                <a:gd name="T21" fmla="*/ 139 h 139"/>
                <a:gd name="T22" fmla="*/ 2 w 19"/>
                <a:gd name="T23"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39">
                  <a:moveTo>
                    <a:pt x="0" y="20"/>
                  </a:moveTo>
                  <a:lnTo>
                    <a:pt x="0" y="20"/>
                  </a:lnTo>
                  <a:lnTo>
                    <a:pt x="0" y="1"/>
                  </a:lnTo>
                  <a:lnTo>
                    <a:pt x="17" y="0"/>
                  </a:lnTo>
                  <a:lnTo>
                    <a:pt x="17" y="20"/>
                  </a:lnTo>
                  <a:lnTo>
                    <a:pt x="0" y="20"/>
                  </a:lnTo>
                  <a:close/>
                  <a:moveTo>
                    <a:pt x="2" y="139"/>
                  </a:moveTo>
                  <a:lnTo>
                    <a:pt x="2" y="139"/>
                  </a:lnTo>
                  <a:lnTo>
                    <a:pt x="1" y="39"/>
                  </a:lnTo>
                  <a:lnTo>
                    <a:pt x="18" y="38"/>
                  </a:lnTo>
                  <a:lnTo>
                    <a:pt x="19" y="139"/>
                  </a:lnTo>
                  <a:lnTo>
                    <a:pt x="2" y="13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4" name="Freeform 135">
              <a:extLst>
                <a:ext uri="{FF2B5EF4-FFF2-40B4-BE49-F238E27FC236}">
                  <a16:creationId xmlns:a16="http://schemas.microsoft.com/office/drawing/2014/main" id="{4525AEE8-A419-485A-8965-60422DF23A40}"/>
                </a:ext>
              </a:extLst>
            </p:cNvPr>
            <p:cNvSpPr>
              <a:spLocks/>
            </p:cNvSpPr>
            <p:nvPr/>
          </p:nvSpPr>
          <p:spPr bwMode="auto">
            <a:xfrm>
              <a:off x="6058484" y="1112036"/>
              <a:ext cx="17463" cy="131763"/>
            </a:xfrm>
            <a:custGeom>
              <a:avLst/>
              <a:gdLst>
                <a:gd name="T0" fmla="*/ 1 w 18"/>
                <a:gd name="T1" fmla="*/ 138 h 138"/>
                <a:gd name="T2" fmla="*/ 1 w 18"/>
                <a:gd name="T3" fmla="*/ 138 h 138"/>
                <a:gd name="T4" fmla="*/ 0 w 18"/>
                <a:gd name="T5" fmla="*/ 0 h 138"/>
                <a:gd name="T6" fmla="*/ 17 w 18"/>
                <a:gd name="T7" fmla="*/ 0 h 138"/>
                <a:gd name="T8" fmla="*/ 18 w 18"/>
                <a:gd name="T9" fmla="*/ 138 h 138"/>
                <a:gd name="T10" fmla="*/ 1 w 18"/>
                <a:gd name="T11" fmla="*/ 138 h 138"/>
              </a:gdLst>
              <a:ahLst/>
              <a:cxnLst>
                <a:cxn ang="0">
                  <a:pos x="T0" y="T1"/>
                </a:cxn>
                <a:cxn ang="0">
                  <a:pos x="T2" y="T3"/>
                </a:cxn>
                <a:cxn ang="0">
                  <a:pos x="T4" y="T5"/>
                </a:cxn>
                <a:cxn ang="0">
                  <a:pos x="T6" y="T7"/>
                </a:cxn>
                <a:cxn ang="0">
                  <a:pos x="T8" y="T9"/>
                </a:cxn>
                <a:cxn ang="0">
                  <a:pos x="T10" y="T11"/>
                </a:cxn>
              </a:cxnLst>
              <a:rect l="0" t="0" r="r" b="b"/>
              <a:pathLst>
                <a:path w="18" h="138">
                  <a:moveTo>
                    <a:pt x="1" y="138"/>
                  </a:moveTo>
                  <a:lnTo>
                    <a:pt x="1" y="138"/>
                  </a:lnTo>
                  <a:lnTo>
                    <a:pt x="0" y="0"/>
                  </a:lnTo>
                  <a:lnTo>
                    <a:pt x="17" y="0"/>
                  </a:lnTo>
                  <a:lnTo>
                    <a:pt x="18" y="138"/>
                  </a:lnTo>
                  <a:lnTo>
                    <a:pt x="1" y="13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5" name="Freeform 136">
              <a:extLst>
                <a:ext uri="{FF2B5EF4-FFF2-40B4-BE49-F238E27FC236}">
                  <a16:creationId xmlns:a16="http://schemas.microsoft.com/office/drawing/2014/main" id="{2B94A61F-1C49-C57B-D7FF-91269F084C48}"/>
                </a:ext>
              </a:extLst>
            </p:cNvPr>
            <p:cNvSpPr>
              <a:spLocks/>
            </p:cNvSpPr>
            <p:nvPr/>
          </p:nvSpPr>
          <p:spPr bwMode="auto">
            <a:xfrm>
              <a:off x="6142622" y="1110449"/>
              <a:ext cx="55563" cy="134938"/>
            </a:xfrm>
            <a:custGeom>
              <a:avLst/>
              <a:gdLst>
                <a:gd name="T0" fmla="*/ 14 w 59"/>
                <a:gd name="T1" fmla="*/ 141 h 141"/>
                <a:gd name="T2" fmla="*/ 14 w 59"/>
                <a:gd name="T3" fmla="*/ 141 h 141"/>
                <a:gd name="T4" fmla="*/ 15 w 59"/>
                <a:gd name="T5" fmla="*/ 54 h 141"/>
                <a:gd name="T6" fmla="*/ 0 w 59"/>
                <a:gd name="T7" fmla="*/ 53 h 141"/>
                <a:gd name="T8" fmla="*/ 0 w 59"/>
                <a:gd name="T9" fmla="*/ 40 h 141"/>
                <a:gd name="T10" fmla="*/ 15 w 59"/>
                <a:gd name="T11" fmla="*/ 40 h 141"/>
                <a:gd name="T12" fmla="*/ 15 w 59"/>
                <a:gd name="T13" fmla="*/ 30 h 141"/>
                <a:gd name="T14" fmla="*/ 17 w 59"/>
                <a:gd name="T15" fmla="*/ 15 h 141"/>
                <a:gd name="T16" fmla="*/ 26 w 59"/>
                <a:gd name="T17" fmla="*/ 4 h 141"/>
                <a:gd name="T18" fmla="*/ 44 w 59"/>
                <a:gd name="T19" fmla="*/ 0 h 141"/>
                <a:gd name="T20" fmla="*/ 59 w 59"/>
                <a:gd name="T21" fmla="*/ 2 h 141"/>
                <a:gd name="T22" fmla="*/ 57 w 59"/>
                <a:gd name="T23" fmla="*/ 17 h 141"/>
                <a:gd name="T24" fmla="*/ 47 w 59"/>
                <a:gd name="T25" fmla="*/ 16 h 141"/>
                <a:gd name="T26" fmla="*/ 36 w 59"/>
                <a:gd name="T27" fmla="*/ 19 h 141"/>
                <a:gd name="T28" fmla="*/ 32 w 59"/>
                <a:gd name="T29" fmla="*/ 31 h 141"/>
                <a:gd name="T30" fmla="*/ 32 w 59"/>
                <a:gd name="T31" fmla="*/ 41 h 141"/>
                <a:gd name="T32" fmla="*/ 52 w 59"/>
                <a:gd name="T33" fmla="*/ 41 h 141"/>
                <a:gd name="T34" fmla="*/ 51 w 59"/>
                <a:gd name="T35" fmla="*/ 54 h 141"/>
                <a:gd name="T36" fmla="*/ 32 w 59"/>
                <a:gd name="T37" fmla="*/ 54 h 141"/>
                <a:gd name="T38" fmla="*/ 31 w 59"/>
                <a:gd name="T39" fmla="*/ 141 h 141"/>
                <a:gd name="T40" fmla="*/ 14 w 59"/>
                <a:gd name="T4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9" h="141">
                  <a:moveTo>
                    <a:pt x="14" y="141"/>
                  </a:moveTo>
                  <a:lnTo>
                    <a:pt x="14" y="141"/>
                  </a:lnTo>
                  <a:lnTo>
                    <a:pt x="15" y="54"/>
                  </a:lnTo>
                  <a:lnTo>
                    <a:pt x="0" y="53"/>
                  </a:lnTo>
                  <a:lnTo>
                    <a:pt x="0" y="40"/>
                  </a:lnTo>
                  <a:lnTo>
                    <a:pt x="15" y="40"/>
                  </a:lnTo>
                  <a:lnTo>
                    <a:pt x="15" y="30"/>
                  </a:lnTo>
                  <a:cubicBezTo>
                    <a:pt x="16" y="23"/>
                    <a:pt x="16" y="18"/>
                    <a:pt x="17" y="15"/>
                  </a:cubicBezTo>
                  <a:cubicBezTo>
                    <a:pt x="19" y="10"/>
                    <a:pt x="22" y="7"/>
                    <a:pt x="26" y="4"/>
                  </a:cubicBezTo>
                  <a:cubicBezTo>
                    <a:pt x="30" y="1"/>
                    <a:pt x="36" y="0"/>
                    <a:pt x="44" y="0"/>
                  </a:cubicBezTo>
                  <a:cubicBezTo>
                    <a:pt x="48" y="0"/>
                    <a:pt x="54" y="1"/>
                    <a:pt x="59" y="2"/>
                  </a:cubicBezTo>
                  <a:lnTo>
                    <a:pt x="57" y="17"/>
                  </a:lnTo>
                  <a:cubicBezTo>
                    <a:pt x="53" y="16"/>
                    <a:pt x="50" y="16"/>
                    <a:pt x="47" y="16"/>
                  </a:cubicBezTo>
                  <a:cubicBezTo>
                    <a:pt x="42" y="16"/>
                    <a:pt x="38" y="17"/>
                    <a:pt x="36" y="19"/>
                  </a:cubicBezTo>
                  <a:cubicBezTo>
                    <a:pt x="34" y="21"/>
                    <a:pt x="32" y="25"/>
                    <a:pt x="32" y="31"/>
                  </a:cubicBezTo>
                  <a:lnTo>
                    <a:pt x="32" y="41"/>
                  </a:lnTo>
                  <a:lnTo>
                    <a:pt x="52" y="41"/>
                  </a:lnTo>
                  <a:lnTo>
                    <a:pt x="51" y="54"/>
                  </a:lnTo>
                  <a:lnTo>
                    <a:pt x="32" y="54"/>
                  </a:lnTo>
                  <a:lnTo>
                    <a:pt x="31" y="141"/>
                  </a:lnTo>
                  <a:lnTo>
                    <a:pt x="14" y="14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6" name="Freeform 137">
              <a:extLst>
                <a:ext uri="{FF2B5EF4-FFF2-40B4-BE49-F238E27FC236}">
                  <a16:creationId xmlns:a16="http://schemas.microsoft.com/office/drawing/2014/main" id="{01E189A0-AF45-30B4-23B0-C44894EBE5BF}"/>
                </a:ext>
              </a:extLst>
            </p:cNvPr>
            <p:cNvSpPr>
              <a:spLocks noEditPoints="1"/>
            </p:cNvSpPr>
            <p:nvPr/>
          </p:nvSpPr>
          <p:spPr bwMode="auto">
            <a:xfrm>
              <a:off x="6198184" y="1113624"/>
              <a:ext cx="88900" cy="134938"/>
            </a:xfrm>
            <a:custGeom>
              <a:avLst/>
              <a:gdLst>
                <a:gd name="T0" fmla="*/ 74 w 93"/>
                <a:gd name="T1" fmla="*/ 107 h 141"/>
                <a:gd name="T2" fmla="*/ 74 w 93"/>
                <a:gd name="T3" fmla="*/ 107 h 141"/>
                <a:gd name="T4" fmla="*/ 91 w 93"/>
                <a:gd name="T5" fmla="*/ 110 h 141"/>
                <a:gd name="T6" fmla="*/ 75 w 93"/>
                <a:gd name="T7" fmla="*/ 134 h 141"/>
                <a:gd name="T8" fmla="*/ 46 w 93"/>
                <a:gd name="T9" fmla="*/ 141 h 141"/>
                <a:gd name="T10" fmla="*/ 12 w 93"/>
                <a:gd name="T11" fmla="*/ 126 h 141"/>
                <a:gd name="T12" fmla="*/ 0 w 93"/>
                <a:gd name="T13" fmla="*/ 88 h 141"/>
                <a:gd name="T14" fmla="*/ 15 w 93"/>
                <a:gd name="T15" fmla="*/ 49 h 141"/>
                <a:gd name="T16" fmla="*/ 49 w 93"/>
                <a:gd name="T17" fmla="*/ 36 h 141"/>
                <a:gd name="T18" fmla="*/ 81 w 93"/>
                <a:gd name="T19" fmla="*/ 51 h 141"/>
                <a:gd name="T20" fmla="*/ 93 w 93"/>
                <a:gd name="T21" fmla="*/ 90 h 141"/>
                <a:gd name="T22" fmla="*/ 92 w 93"/>
                <a:gd name="T23" fmla="*/ 95 h 141"/>
                <a:gd name="T24" fmla="*/ 18 w 93"/>
                <a:gd name="T25" fmla="*/ 92 h 141"/>
                <a:gd name="T26" fmla="*/ 26 w 93"/>
                <a:gd name="T27" fmla="*/ 118 h 141"/>
                <a:gd name="T28" fmla="*/ 47 w 93"/>
                <a:gd name="T29" fmla="*/ 127 h 141"/>
                <a:gd name="T30" fmla="*/ 63 w 93"/>
                <a:gd name="T31" fmla="*/ 123 h 141"/>
                <a:gd name="T32" fmla="*/ 74 w 93"/>
                <a:gd name="T33" fmla="*/ 107 h 141"/>
                <a:gd name="T34" fmla="*/ 19 w 93"/>
                <a:gd name="T35" fmla="*/ 78 h 141"/>
                <a:gd name="T36" fmla="*/ 19 w 93"/>
                <a:gd name="T37" fmla="*/ 78 h 141"/>
                <a:gd name="T38" fmla="*/ 75 w 93"/>
                <a:gd name="T39" fmla="*/ 80 h 141"/>
                <a:gd name="T40" fmla="*/ 69 w 93"/>
                <a:gd name="T41" fmla="*/ 61 h 141"/>
                <a:gd name="T42" fmla="*/ 49 w 93"/>
                <a:gd name="T43" fmla="*/ 50 h 141"/>
                <a:gd name="T44" fmla="*/ 29 w 93"/>
                <a:gd name="T45" fmla="*/ 57 h 141"/>
                <a:gd name="T46" fmla="*/ 19 w 93"/>
                <a:gd name="T47" fmla="*/ 78 h 141"/>
                <a:gd name="T48" fmla="*/ 39 w 93"/>
                <a:gd name="T49" fmla="*/ 26 h 141"/>
                <a:gd name="T50" fmla="*/ 39 w 93"/>
                <a:gd name="T51" fmla="*/ 26 h 141"/>
                <a:gd name="T52" fmla="*/ 53 w 93"/>
                <a:gd name="T53" fmla="*/ 0 h 141"/>
                <a:gd name="T54" fmla="*/ 75 w 93"/>
                <a:gd name="T55" fmla="*/ 1 h 141"/>
                <a:gd name="T56" fmla="*/ 53 w 93"/>
                <a:gd name="T57" fmla="*/ 26 h 141"/>
                <a:gd name="T58" fmla="*/ 39 w 93"/>
                <a:gd name="T59" fmla="*/ 26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3" h="141">
                  <a:moveTo>
                    <a:pt x="74" y="107"/>
                  </a:moveTo>
                  <a:lnTo>
                    <a:pt x="74" y="107"/>
                  </a:lnTo>
                  <a:lnTo>
                    <a:pt x="91" y="110"/>
                  </a:lnTo>
                  <a:cubicBezTo>
                    <a:pt x="88" y="120"/>
                    <a:pt x="83" y="128"/>
                    <a:pt x="75" y="134"/>
                  </a:cubicBezTo>
                  <a:cubicBezTo>
                    <a:pt x="67" y="139"/>
                    <a:pt x="58" y="141"/>
                    <a:pt x="46" y="141"/>
                  </a:cubicBezTo>
                  <a:cubicBezTo>
                    <a:pt x="31" y="141"/>
                    <a:pt x="20" y="136"/>
                    <a:pt x="12" y="126"/>
                  </a:cubicBezTo>
                  <a:cubicBezTo>
                    <a:pt x="3" y="117"/>
                    <a:pt x="0" y="104"/>
                    <a:pt x="0" y="88"/>
                  </a:cubicBezTo>
                  <a:cubicBezTo>
                    <a:pt x="1" y="71"/>
                    <a:pt x="6" y="58"/>
                    <a:pt x="15" y="49"/>
                  </a:cubicBezTo>
                  <a:cubicBezTo>
                    <a:pt x="24" y="40"/>
                    <a:pt x="35" y="36"/>
                    <a:pt x="49" y="36"/>
                  </a:cubicBezTo>
                  <a:cubicBezTo>
                    <a:pt x="62" y="37"/>
                    <a:pt x="73" y="42"/>
                    <a:pt x="81" y="51"/>
                  </a:cubicBezTo>
                  <a:cubicBezTo>
                    <a:pt x="89" y="61"/>
                    <a:pt x="93" y="73"/>
                    <a:pt x="93" y="90"/>
                  </a:cubicBezTo>
                  <a:cubicBezTo>
                    <a:pt x="93" y="91"/>
                    <a:pt x="92" y="93"/>
                    <a:pt x="92" y="95"/>
                  </a:cubicBezTo>
                  <a:lnTo>
                    <a:pt x="18" y="92"/>
                  </a:lnTo>
                  <a:cubicBezTo>
                    <a:pt x="18" y="103"/>
                    <a:pt x="21" y="112"/>
                    <a:pt x="26" y="118"/>
                  </a:cubicBezTo>
                  <a:cubicBezTo>
                    <a:pt x="31" y="124"/>
                    <a:pt x="38" y="127"/>
                    <a:pt x="47" y="127"/>
                  </a:cubicBezTo>
                  <a:cubicBezTo>
                    <a:pt x="53" y="127"/>
                    <a:pt x="58" y="126"/>
                    <a:pt x="63" y="123"/>
                  </a:cubicBezTo>
                  <a:cubicBezTo>
                    <a:pt x="67" y="120"/>
                    <a:pt x="71" y="114"/>
                    <a:pt x="74" y="107"/>
                  </a:cubicBezTo>
                  <a:close/>
                  <a:moveTo>
                    <a:pt x="19" y="78"/>
                  </a:moveTo>
                  <a:lnTo>
                    <a:pt x="19" y="78"/>
                  </a:lnTo>
                  <a:lnTo>
                    <a:pt x="75" y="80"/>
                  </a:lnTo>
                  <a:cubicBezTo>
                    <a:pt x="75" y="72"/>
                    <a:pt x="73" y="65"/>
                    <a:pt x="69" y="61"/>
                  </a:cubicBezTo>
                  <a:cubicBezTo>
                    <a:pt x="64" y="54"/>
                    <a:pt x="57" y="51"/>
                    <a:pt x="49" y="50"/>
                  </a:cubicBezTo>
                  <a:cubicBezTo>
                    <a:pt x="41" y="50"/>
                    <a:pt x="34" y="52"/>
                    <a:pt x="29" y="57"/>
                  </a:cubicBezTo>
                  <a:cubicBezTo>
                    <a:pt x="23" y="62"/>
                    <a:pt x="20" y="69"/>
                    <a:pt x="19" y="78"/>
                  </a:cubicBezTo>
                  <a:close/>
                  <a:moveTo>
                    <a:pt x="39" y="26"/>
                  </a:moveTo>
                  <a:lnTo>
                    <a:pt x="39" y="26"/>
                  </a:lnTo>
                  <a:lnTo>
                    <a:pt x="53" y="0"/>
                  </a:lnTo>
                  <a:lnTo>
                    <a:pt x="75" y="1"/>
                  </a:lnTo>
                  <a:lnTo>
                    <a:pt x="53" y="26"/>
                  </a:lnTo>
                  <a:lnTo>
                    <a:pt x="39" y="2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7" name="Freeform 138">
              <a:extLst>
                <a:ext uri="{FF2B5EF4-FFF2-40B4-BE49-F238E27FC236}">
                  <a16:creationId xmlns:a16="http://schemas.microsoft.com/office/drawing/2014/main" id="{11138A5E-0F89-4879-E692-CFC04D7B38B9}"/>
                </a:ext>
              </a:extLst>
            </p:cNvPr>
            <p:cNvSpPr>
              <a:spLocks noEditPoints="1"/>
            </p:cNvSpPr>
            <p:nvPr/>
          </p:nvSpPr>
          <p:spPr bwMode="auto">
            <a:xfrm>
              <a:off x="6298197" y="1121561"/>
              <a:ext cx="88900" cy="131763"/>
            </a:xfrm>
            <a:custGeom>
              <a:avLst/>
              <a:gdLst>
                <a:gd name="T0" fmla="*/ 69 w 93"/>
                <a:gd name="T1" fmla="*/ 138 h 139"/>
                <a:gd name="T2" fmla="*/ 69 w 93"/>
                <a:gd name="T3" fmla="*/ 138 h 139"/>
                <a:gd name="T4" fmla="*/ 70 w 93"/>
                <a:gd name="T5" fmla="*/ 125 h 139"/>
                <a:gd name="T6" fmla="*/ 41 w 93"/>
                <a:gd name="T7" fmla="*/ 139 h 139"/>
                <a:gd name="T8" fmla="*/ 19 w 93"/>
                <a:gd name="T9" fmla="*/ 131 h 139"/>
                <a:gd name="T10" fmla="*/ 5 w 93"/>
                <a:gd name="T11" fmla="*/ 111 h 139"/>
                <a:gd name="T12" fmla="*/ 1 w 93"/>
                <a:gd name="T13" fmla="*/ 84 h 139"/>
                <a:gd name="T14" fmla="*/ 7 w 93"/>
                <a:gd name="T15" fmla="*/ 57 h 139"/>
                <a:gd name="T16" fmla="*/ 23 w 93"/>
                <a:gd name="T17" fmla="*/ 39 h 139"/>
                <a:gd name="T18" fmla="*/ 46 w 93"/>
                <a:gd name="T19" fmla="*/ 34 h 139"/>
                <a:gd name="T20" fmla="*/ 62 w 93"/>
                <a:gd name="T21" fmla="*/ 39 h 139"/>
                <a:gd name="T22" fmla="*/ 73 w 93"/>
                <a:gd name="T23" fmla="*/ 49 h 139"/>
                <a:gd name="T24" fmla="*/ 76 w 93"/>
                <a:gd name="T25" fmla="*/ 0 h 139"/>
                <a:gd name="T26" fmla="*/ 93 w 93"/>
                <a:gd name="T27" fmla="*/ 1 h 139"/>
                <a:gd name="T28" fmla="*/ 85 w 93"/>
                <a:gd name="T29" fmla="*/ 139 h 139"/>
                <a:gd name="T30" fmla="*/ 69 w 93"/>
                <a:gd name="T31" fmla="*/ 138 h 139"/>
                <a:gd name="T32" fmla="*/ 18 w 93"/>
                <a:gd name="T33" fmla="*/ 85 h 139"/>
                <a:gd name="T34" fmla="*/ 18 w 93"/>
                <a:gd name="T35" fmla="*/ 85 h 139"/>
                <a:gd name="T36" fmla="*/ 25 w 93"/>
                <a:gd name="T37" fmla="*/ 114 h 139"/>
                <a:gd name="T38" fmla="*/ 43 w 93"/>
                <a:gd name="T39" fmla="*/ 125 h 139"/>
                <a:gd name="T40" fmla="*/ 62 w 93"/>
                <a:gd name="T41" fmla="*/ 117 h 139"/>
                <a:gd name="T42" fmla="*/ 72 w 93"/>
                <a:gd name="T43" fmla="*/ 90 h 139"/>
                <a:gd name="T44" fmla="*/ 66 w 93"/>
                <a:gd name="T45" fmla="*/ 59 h 139"/>
                <a:gd name="T46" fmla="*/ 47 w 93"/>
                <a:gd name="T47" fmla="*/ 48 h 139"/>
                <a:gd name="T48" fmla="*/ 27 w 93"/>
                <a:gd name="T49" fmla="*/ 56 h 139"/>
                <a:gd name="T50" fmla="*/ 18 w 93"/>
                <a:gd name="T51" fmla="*/ 8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3" h="139">
                  <a:moveTo>
                    <a:pt x="69" y="138"/>
                  </a:moveTo>
                  <a:lnTo>
                    <a:pt x="69" y="138"/>
                  </a:lnTo>
                  <a:lnTo>
                    <a:pt x="70" y="125"/>
                  </a:lnTo>
                  <a:cubicBezTo>
                    <a:pt x="63" y="135"/>
                    <a:pt x="53" y="139"/>
                    <a:pt x="41" y="139"/>
                  </a:cubicBezTo>
                  <a:cubicBezTo>
                    <a:pt x="33" y="138"/>
                    <a:pt x="25" y="136"/>
                    <a:pt x="19" y="131"/>
                  </a:cubicBezTo>
                  <a:cubicBezTo>
                    <a:pt x="13" y="126"/>
                    <a:pt x="8" y="120"/>
                    <a:pt x="5" y="111"/>
                  </a:cubicBezTo>
                  <a:cubicBezTo>
                    <a:pt x="1" y="103"/>
                    <a:pt x="0" y="94"/>
                    <a:pt x="1" y="84"/>
                  </a:cubicBezTo>
                  <a:cubicBezTo>
                    <a:pt x="1" y="74"/>
                    <a:pt x="3" y="65"/>
                    <a:pt x="7" y="57"/>
                  </a:cubicBezTo>
                  <a:cubicBezTo>
                    <a:pt x="11" y="49"/>
                    <a:pt x="16" y="43"/>
                    <a:pt x="23" y="39"/>
                  </a:cubicBezTo>
                  <a:cubicBezTo>
                    <a:pt x="30" y="35"/>
                    <a:pt x="38" y="34"/>
                    <a:pt x="46" y="34"/>
                  </a:cubicBezTo>
                  <a:cubicBezTo>
                    <a:pt x="52" y="34"/>
                    <a:pt x="57" y="36"/>
                    <a:pt x="62" y="39"/>
                  </a:cubicBezTo>
                  <a:cubicBezTo>
                    <a:pt x="67" y="42"/>
                    <a:pt x="70" y="45"/>
                    <a:pt x="73" y="49"/>
                  </a:cubicBezTo>
                  <a:lnTo>
                    <a:pt x="76" y="0"/>
                  </a:lnTo>
                  <a:lnTo>
                    <a:pt x="93" y="1"/>
                  </a:lnTo>
                  <a:lnTo>
                    <a:pt x="85" y="139"/>
                  </a:lnTo>
                  <a:lnTo>
                    <a:pt x="69" y="138"/>
                  </a:lnTo>
                  <a:close/>
                  <a:moveTo>
                    <a:pt x="18" y="85"/>
                  </a:moveTo>
                  <a:lnTo>
                    <a:pt x="18" y="85"/>
                  </a:lnTo>
                  <a:cubicBezTo>
                    <a:pt x="17" y="98"/>
                    <a:pt x="19" y="108"/>
                    <a:pt x="25" y="114"/>
                  </a:cubicBezTo>
                  <a:cubicBezTo>
                    <a:pt x="30" y="121"/>
                    <a:pt x="36" y="124"/>
                    <a:pt x="43" y="125"/>
                  </a:cubicBezTo>
                  <a:cubicBezTo>
                    <a:pt x="50" y="125"/>
                    <a:pt x="57" y="123"/>
                    <a:pt x="62" y="117"/>
                  </a:cubicBezTo>
                  <a:cubicBezTo>
                    <a:pt x="68" y="111"/>
                    <a:pt x="71" y="102"/>
                    <a:pt x="72" y="90"/>
                  </a:cubicBezTo>
                  <a:cubicBezTo>
                    <a:pt x="73" y="76"/>
                    <a:pt x="71" y="66"/>
                    <a:pt x="66" y="59"/>
                  </a:cubicBezTo>
                  <a:cubicBezTo>
                    <a:pt x="61" y="52"/>
                    <a:pt x="55" y="49"/>
                    <a:pt x="47" y="48"/>
                  </a:cubicBezTo>
                  <a:cubicBezTo>
                    <a:pt x="39" y="48"/>
                    <a:pt x="33" y="50"/>
                    <a:pt x="27" y="56"/>
                  </a:cubicBezTo>
                  <a:cubicBezTo>
                    <a:pt x="22" y="62"/>
                    <a:pt x="19" y="72"/>
                    <a:pt x="18" y="85"/>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8" name="Freeform 139">
              <a:extLst>
                <a:ext uri="{FF2B5EF4-FFF2-40B4-BE49-F238E27FC236}">
                  <a16:creationId xmlns:a16="http://schemas.microsoft.com/office/drawing/2014/main" id="{49A88DA2-05BC-A7F4-696B-C7CA9AD1C36F}"/>
                </a:ext>
              </a:extLst>
            </p:cNvPr>
            <p:cNvSpPr>
              <a:spLocks noEditPoints="1"/>
            </p:cNvSpPr>
            <p:nvPr/>
          </p:nvSpPr>
          <p:spPr bwMode="auto">
            <a:xfrm>
              <a:off x="6401384" y="1126324"/>
              <a:ext cx="90488" cy="134938"/>
            </a:xfrm>
            <a:custGeom>
              <a:avLst/>
              <a:gdLst>
                <a:gd name="T0" fmla="*/ 74 w 95"/>
                <a:gd name="T1" fmla="*/ 108 h 141"/>
                <a:gd name="T2" fmla="*/ 74 w 95"/>
                <a:gd name="T3" fmla="*/ 108 h 141"/>
                <a:gd name="T4" fmla="*/ 91 w 95"/>
                <a:gd name="T5" fmla="*/ 112 h 141"/>
                <a:gd name="T6" fmla="*/ 74 w 95"/>
                <a:gd name="T7" fmla="*/ 134 h 141"/>
                <a:gd name="T8" fmla="*/ 44 w 95"/>
                <a:gd name="T9" fmla="*/ 141 h 141"/>
                <a:gd name="T10" fmla="*/ 11 w 95"/>
                <a:gd name="T11" fmla="*/ 124 h 141"/>
                <a:gd name="T12" fmla="*/ 1 w 95"/>
                <a:gd name="T13" fmla="*/ 85 h 141"/>
                <a:gd name="T14" fmla="*/ 17 w 95"/>
                <a:gd name="T15" fmla="*/ 47 h 141"/>
                <a:gd name="T16" fmla="*/ 52 w 95"/>
                <a:gd name="T17" fmla="*/ 36 h 141"/>
                <a:gd name="T18" fmla="*/ 84 w 95"/>
                <a:gd name="T19" fmla="*/ 52 h 141"/>
                <a:gd name="T20" fmla="*/ 93 w 95"/>
                <a:gd name="T21" fmla="*/ 92 h 141"/>
                <a:gd name="T22" fmla="*/ 93 w 95"/>
                <a:gd name="T23" fmla="*/ 96 h 141"/>
                <a:gd name="T24" fmla="*/ 18 w 95"/>
                <a:gd name="T25" fmla="*/ 90 h 141"/>
                <a:gd name="T26" fmla="*/ 25 w 95"/>
                <a:gd name="T27" fmla="*/ 116 h 141"/>
                <a:gd name="T28" fmla="*/ 46 w 95"/>
                <a:gd name="T29" fmla="*/ 127 h 141"/>
                <a:gd name="T30" fmla="*/ 62 w 95"/>
                <a:gd name="T31" fmla="*/ 123 h 141"/>
                <a:gd name="T32" fmla="*/ 74 w 95"/>
                <a:gd name="T33" fmla="*/ 108 h 141"/>
                <a:gd name="T34" fmla="*/ 20 w 95"/>
                <a:gd name="T35" fmla="*/ 76 h 141"/>
                <a:gd name="T36" fmla="*/ 20 w 95"/>
                <a:gd name="T37" fmla="*/ 76 h 141"/>
                <a:gd name="T38" fmla="*/ 76 w 95"/>
                <a:gd name="T39" fmla="*/ 81 h 141"/>
                <a:gd name="T40" fmla="*/ 71 w 95"/>
                <a:gd name="T41" fmla="*/ 62 h 141"/>
                <a:gd name="T42" fmla="*/ 51 w 95"/>
                <a:gd name="T43" fmla="*/ 50 h 141"/>
                <a:gd name="T44" fmla="*/ 31 w 95"/>
                <a:gd name="T45" fmla="*/ 56 h 141"/>
                <a:gd name="T46" fmla="*/ 20 w 95"/>
                <a:gd name="T47" fmla="*/ 76 h 141"/>
                <a:gd name="T48" fmla="*/ 43 w 95"/>
                <a:gd name="T49" fmla="*/ 25 h 141"/>
                <a:gd name="T50" fmla="*/ 43 w 95"/>
                <a:gd name="T51" fmla="*/ 25 h 141"/>
                <a:gd name="T52" fmla="*/ 58 w 95"/>
                <a:gd name="T53" fmla="*/ 0 h 141"/>
                <a:gd name="T54" fmla="*/ 80 w 95"/>
                <a:gd name="T55" fmla="*/ 2 h 141"/>
                <a:gd name="T56" fmla="*/ 57 w 95"/>
                <a:gd name="T57" fmla="*/ 26 h 141"/>
                <a:gd name="T58" fmla="*/ 43 w 95"/>
                <a:gd name="T59" fmla="*/ 25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5" h="141">
                  <a:moveTo>
                    <a:pt x="74" y="108"/>
                  </a:moveTo>
                  <a:lnTo>
                    <a:pt x="74" y="108"/>
                  </a:lnTo>
                  <a:lnTo>
                    <a:pt x="91" y="112"/>
                  </a:lnTo>
                  <a:cubicBezTo>
                    <a:pt x="87" y="122"/>
                    <a:pt x="82" y="129"/>
                    <a:pt x="74" y="134"/>
                  </a:cubicBezTo>
                  <a:cubicBezTo>
                    <a:pt x="66" y="139"/>
                    <a:pt x="56" y="141"/>
                    <a:pt x="44" y="141"/>
                  </a:cubicBezTo>
                  <a:cubicBezTo>
                    <a:pt x="30" y="139"/>
                    <a:pt x="18" y="134"/>
                    <a:pt x="11" y="124"/>
                  </a:cubicBezTo>
                  <a:cubicBezTo>
                    <a:pt x="3" y="114"/>
                    <a:pt x="0" y="101"/>
                    <a:pt x="1" y="85"/>
                  </a:cubicBezTo>
                  <a:cubicBezTo>
                    <a:pt x="2" y="68"/>
                    <a:pt x="8" y="56"/>
                    <a:pt x="17" y="47"/>
                  </a:cubicBezTo>
                  <a:cubicBezTo>
                    <a:pt x="27" y="39"/>
                    <a:pt x="38" y="35"/>
                    <a:pt x="52" y="36"/>
                  </a:cubicBezTo>
                  <a:cubicBezTo>
                    <a:pt x="65" y="37"/>
                    <a:pt x="76" y="43"/>
                    <a:pt x="84" y="52"/>
                  </a:cubicBezTo>
                  <a:cubicBezTo>
                    <a:pt x="91" y="62"/>
                    <a:pt x="95" y="75"/>
                    <a:pt x="93" y="92"/>
                  </a:cubicBezTo>
                  <a:cubicBezTo>
                    <a:pt x="93" y="93"/>
                    <a:pt x="93" y="94"/>
                    <a:pt x="93" y="96"/>
                  </a:cubicBezTo>
                  <a:lnTo>
                    <a:pt x="18" y="90"/>
                  </a:lnTo>
                  <a:cubicBezTo>
                    <a:pt x="18" y="101"/>
                    <a:pt x="20" y="110"/>
                    <a:pt x="25" y="116"/>
                  </a:cubicBezTo>
                  <a:cubicBezTo>
                    <a:pt x="30" y="122"/>
                    <a:pt x="37" y="126"/>
                    <a:pt x="46" y="127"/>
                  </a:cubicBezTo>
                  <a:cubicBezTo>
                    <a:pt x="52" y="127"/>
                    <a:pt x="57" y="126"/>
                    <a:pt x="62" y="123"/>
                  </a:cubicBezTo>
                  <a:cubicBezTo>
                    <a:pt x="66" y="120"/>
                    <a:pt x="70" y="115"/>
                    <a:pt x="74" y="108"/>
                  </a:cubicBezTo>
                  <a:close/>
                  <a:moveTo>
                    <a:pt x="20" y="76"/>
                  </a:moveTo>
                  <a:lnTo>
                    <a:pt x="20" y="76"/>
                  </a:lnTo>
                  <a:lnTo>
                    <a:pt x="76" y="81"/>
                  </a:lnTo>
                  <a:cubicBezTo>
                    <a:pt x="76" y="72"/>
                    <a:pt x="74" y="66"/>
                    <a:pt x="71" y="62"/>
                  </a:cubicBezTo>
                  <a:cubicBezTo>
                    <a:pt x="66" y="55"/>
                    <a:pt x="60" y="51"/>
                    <a:pt x="51" y="50"/>
                  </a:cubicBezTo>
                  <a:cubicBezTo>
                    <a:pt x="43" y="49"/>
                    <a:pt x="37" y="51"/>
                    <a:pt x="31" y="56"/>
                  </a:cubicBezTo>
                  <a:cubicBezTo>
                    <a:pt x="25" y="61"/>
                    <a:pt x="22" y="68"/>
                    <a:pt x="20" y="76"/>
                  </a:cubicBezTo>
                  <a:close/>
                  <a:moveTo>
                    <a:pt x="43" y="25"/>
                  </a:moveTo>
                  <a:lnTo>
                    <a:pt x="43" y="25"/>
                  </a:lnTo>
                  <a:lnTo>
                    <a:pt x="58" y="0"/>
                  </a:lnTo>
                  <a:lnTo>
                    <a:pt x="80" y="2"/>
                  </a:lnTo>
                  <a:lnTo>
                    <a:pt x="57" y="26"/>
                  </a:lnTo>
                  <a:lnTo>
                    <a:pt x="43" y="25"/>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9" name="Freeform 140">
              <a:extLst>
                <a:ext uri="{FF2B5EF4-FFF2-40B4-BE49-F238E27FC236}">
                  <a16:creationId xmlns:a16="http://schemas.microsoft.com/office/drawing/2014/main" id="{09BBE730-FD84-097E-50BE-549D1B368549}"/>
                </a:ext>
              </a:extLst>
            </p:cNvPr>
            <p:cNvSpPr>
              <a:spLocks/>
            </p:cNvSpPr>
            <p:nvPr/>
          </p:nvSpPr>
          <p:spPr bwMode="auto">
            <a:xfrm>
              <a:off x="6504572" y="1169186"/>
              <a:ext cx="60325" cy="96838"/>
            </a:xfrm>
            <a:custGeom>
              <a:avLst/>
              <a:gdLst>
                <a:gd name="T0" fmla="*/ 0 w 64"/>
                <a:gd name="T1" fmla="*/ 100 h 102"/>
                <a:gd name="T2" fmla="*/ 0 w 64"/>
                <a:gd name="T3" fmla="*/ 100 h 102"/>
                <a:gd name="T4" fmla="*/ 10 w 64"/>
                <a:gd name="T5" fmla="*/ 0 h 102"/>
                <a:gd name="T6" fmla="*/ 26 w 64"/>
                <a:gd name="T7" fmla="*/ 2 h 102"/>
                <a:gd name="T8" fmla="*/ 24 w 64"/>
                <a:gd name="T9" fmla="*/ 17 h 102"/>
                <a:gd name="T10" fmla="*/ 36 w 64"/>
                <a:gd name="T11" fmla="*/ 4 h 102"/>
                <a:gd name="T12" fmla="*/ 48 w 64"/>
                <a:gd name="T13" fmla="*/ 2 h 102"/>
                <a:gd name="T14" fmla="*/ 64 w 64"/>
                <a:gd name="T15" fmla="*/ 9 h 102"/>
                <a:gd name="T16" fmla="*/ 57 w 64"/>
                <a:gd name="T17" fmla="*/ 24 h 102"/>
                <a:gd name="T18" fmla="*/ 45 w 64"/>
                <a:gd name="T19" fmla="*/ 19 h 102"/>
                <a:gd name="T20" fmla="*/ 35 w 64"/>
                <a:gd name="T21" fmla="*/ 22 h 102"/>
                <a:gd name="T22" fmla="*/ 27 w 64"/>
                <a:gd name="T23" fmla="*/ 30 h 102"/>
                <a:gd name="T24" fmla="*/ 22 w 64"/>
                <a:gd name="T25" fmla="*/ 50 h 102"/>
                <a:gd name="T26" fmla="*/ 17 w 64"/>
                <a:gd name="T27" fmla="*/ 102 h 102"/>
                <a:gd name="T28" fmla="*/ 0 w 64"/>
                <a:gd name="T29" fmla="*/ 10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4" h="102">
                  <a:moveTo>
                    <a:pt x="0" y="100"/>
                  </a:moveTo>
                  <a:lnTo>
                    <a:pt x="0" y="100"/>
                  </a:lnTo>
                  <a:lnTo>
                    <a:pt x="10" y="0"/>
                  </a:lnTo>
                  <a:lnTo>
                    <a:pt x="26" y="2"/>
                  </a:lnTo>
                  <a:lnTo>
                    <a:pt x="24" y="17"/>
                  </a:lnTo>
                  <a:cubicBezTo>
                    <a:pt x="29" y="10"/>
                    <a:pt x="33" y="6"/>
                    <a:pt x="36" y="4"/>
                  </a:cubicBezTo>
                  <a:cubicBezTo>
                    <a:pt x="40" y="2"/>
                    <a:pt x="44" y="1"/>
                    <a:pt x="48" y="2"/>
                  </a:cubicBezTo>
                  <a:cubicBezTo>
                    <a:pt x="53" y="2"/>
                    <a:pt x="59" y="5"/>
                    <a:pt x="64" y="9"/>
                  </a:cubicBezTo>
                  <a:lnTo>
                    <a:pt x="57" y="24"/>
                  </a:lnTo>
                  <a:cubicBezTo>
                    <a:pt x="53" y="21"/>
                    <a:pt x="49" y="20"/>
                    <a:pt x="45" y="19"/>
                  </a:cubicBezTo>
                  <a:cubicBezTo>
                    <a:pt x="41" y="19"/>
                    <a:pt x="38" y="20"/>
                    <a:pt x="35" y="22"/>
                  </a:cubicBezTo>
                  <a:cubicBezTo>
                    <a:pt x="31" y="23"/>
                    <a:pt x="29" y="26"/>
                    <a:pt x="27" y="30"/>
                  </a:cubicBezTo>
                  <a:cubicBezTo>
                    <a:pt x="25" y="36"/>
                    <a:pt x="23" y="42"/>
                    <a:pt x="22" y="50"/>
                  </a:cubicBezTo>
                  <a:lnTo>
                    <a:pt x="17" y="102"/>
                  </a:lnTo>
                  <a:lnTo>
                    <a:pt x="0" y="10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0" name="Freeform 141">
              <a:extLst>
                <a:ext uri="{FF2B5EF4-FFF2-40B4-BE49-F238E27FC236}">
                  <a16:creationId xmlns:a16="http://schemas.microsoft.com/office/drawing/2014/main" id="{395D3B3D-DEE4-5688-70C4-0F9037654566}"/>
                </a:ext>
              </a:extLst>
            </p:cNvPr>
            <p:cNvSpPr>
              <a:spLocks noEditPoints="1"/>
            </p:cNvSpPr>
            <p:nvPr/>
          </p:nvSpPr>
          <p:spPr bwMode="auto">
            <a:xfrm>
              <a:off x="6561722" y="1177124"/>
              <a:ext cx="87313" cy="103188"/>
            </a:xfrm>
            <a:custGeom>
              <a:avLst/>
              <a:gdLst>
                <a:gd name="T0" fmla="*/ 69 w 93"/>
                <a:gd name="T1" fmla="*/ 93 h 108"/>
                <a:gd name="T2" fmla="*/ 69 w 93"/>
                <a:gd name="T3" fmla="*/ 93 h 108"/>
                <a:gd name="T4" fmla="*/ 50 w 93"/>
                <a:gd name="T5" fmla="*/ 102 h 108"/>
                <a:gd name="T6" fmla="*/ 31 w 93"/>
                <a:gd name="T7" fmla="*/ 103 h 108"/>
                <a:gd name="T8" fmla="*/ 7 w 93"/>
                <a:gd name="T9" fmla="*/ 92 h 108"/>
                <a:gd name="T10" fmla="*/ 1 w 93"/>
                <a:gd name="T11" fmla="*/ 71 h 108"/>
                <a:gd name="T12" fmla="*/ 6 w 93"/>
                <a:gd name="T13" fmla="*/ 58 h 108"/>
                <a:gd name="T14" fmla="*/ 15 w 93"/>
                <a:gd name="T15" fmla="*/ 49 h 108"/>
                <a:gd name="T16" fmla="*/ 28 w 93"/>
                <a:gd name="T17" fmla="*/ 45 h 108"/>
                <a:gd name="T18" fmla="*/ 44 w 93"/>
                <a:gd name="T19" fmla="*/ 44 h 108"/>
                <a:gd name="T20" fmla="*/ 74 w 93"/>
                <a:gd name="T21" fmla="*/ 42 h 108"/>
                <a:gd name="T22" fmla="*/ 75 w 93"/>
                <a:gd name="T23" fmla="*/ 38 h 108"/>
                <a:gd name="T24" fmla="*/ 72 w 93"/>
                <a:gd name="T25" fmla="*/ 23 h 108"/>
                <a:gd name="T26" fmla="*/ 54 w 93"/>
                <a:gd name="T27" fmla="*/ 15 h 108"/>
                <a:gd name="T28" fmla="*/ 35 w 93"/>
                <a:gd name="T29" fmla="*/ 17 h 108"/>
                <a:gd name="T30" fmla="*/ 25 w 93"/>
                <a:gd name="T31" fmla="*/ 30 h 108"/>
                <a:gd name="T32" fmla="*/ 9 w 93"/>
                <a:gd name="T33" fmla="*/ 26 h 108"/>
                <a:gd name="T34" fmla="*/ 19 w 93"/>
                <a:gd name="T35" fmla="*/ 10 h 108"/>
                <a:gd name="T36" fmla="*/ 35 w 93"/>
                <a:gd name="T37" fmla="*/ 2 h 108"/>
                <a:gd name="T38" fmla="*/ 58 w 93"/>
                <a:gd name="T39" fmla="*/ 1 h 108"/>
                <a:gd name="T40" fmla="*/ 78 w 93"/>
                <a:gd name="T41" fmla="*/ 7 h 108"/>
                <a:gd name="T42" fmla="*/ 89 w 93"/>
                <a:gd name="T43" fmla="*/ 16 h 108"/>
                <a:gd name="T44" fmla="*/ 93 w 93"/>
                <a:gd name="T45" fmla="*/ 28 h 108"/>
                <a:gd name="T46" fmla="*/ 92 w 93"/>
                <a:gd name="T47" fmla="*/ 43 h 108"/>
                <a:gd name="T48" fmla="*/ 89 w 93"/>
                <a:gd name="T49" fmla="*/ 66 h 108"/>
                <a:gd name="T50" fmla="*/ 86 w 93"/>
                <a:gd name="T51" fmla="*/ 96 h 108"/>
                <a:gd name="T52" fmla="*/ 89 w 93"/>
                <a:gd name="T53" fmla="*/ 108 h 108"/>
                <a:gd name="T54" fmla="*/ 71 w 93"/>
                <a:gd name="T55" fmla="*/ 106 h 108"/>
                <a:gd name="T56" fmla="*/ 69 w 93"/>
                <a:gd name="T57" fmla="*/ 93 h 108"/>
                <a:gd name="T58" fmla="*/ 73 w 93"/>
                <a:gd name="T59" fmla="*/ 56 h 108"/>
                <a:gd name="T60" fmla="*/ 73 w 93"/>
                <a:gd name="T61" fmla="*/ 56 h 108"/>
                <a:gd name="T62" fmla="*/ 44 w 93"/>
                <a:gd name="T63" fmla="*/ 58 h 108"/>
                <a:gd name="T64" fmla="*/ 29 w 93"/>
                <a:gd name="T65" fmla="*/ 60 h 108"/>
                <a:gd name="T66" fmla="*/ 22 w 93"/>
                <a:gd name="T67" fmla="*/ 65 h 108"/>
                <a:gd name="T68" fmla="*/ 19 w 93"/>
                <a:gd name="T69" fmla="*/ 72 h 108"/>
                <a:gd name="T70" fmla="*/ 22 w 93"/>
                <a:gd name="T71" fmla="*/ 84 h 108"/>
                <a:gd name="T72" fmla="*/ 37 w 93"/>
                <a:gd name="T73" fmla="*/ 91 h 108"/>
                <a:gd name="T74" fmla="*/ 55 w 93"/>
                <a:gd name="T75" fmla="*/ 88 h 108"/>
                <a:gd name="T76" fmla="*/ 67 w 93"/>
                <a:gd name="T77" fmla="*/ 78 h 108"/>
                <a:gd name="T78" fmla="*/ 72 w 93"/>
                <a:gd name="T79" fmla="*/ 62 h 108"/>
                <a:gd name="T80" fmla="*/ 73 w 93"/>
                <a:gd name="T81" fmla="*/ 5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3" h="108">
                  <a:moveTo>
                    <a:pt x="69" y="93"/>
                  </a:moveTo>
                  <a:lnTo>
                    <a:pt x="69" y="93"/>
                  </a:lnTo>
                  <a:cubicBezTo>
                    <a:pt x="63" y="98"/>
                    <a:pt x="56" y="101"/>
                    <a:pt x="50" y="102"/>
                  </a:cubicBezTo>
                  <a:cubicBezTo>
                    <a:pt x="44" y="104"/>
                    <a:pt x="38" y="104"/>
                    <a:pt x="31" y="103"/>
                  </a:cubicBezTo>
                  <a:cubicBezTo>
                    <a:pt x="20" y="102"/>
                    <a:pt x="12" y="98"/>
                    <a:pt x="7" y="92"/>
                  </a:cubicBezTo>
                  <a:cubicBezTo>
                    <a:pt x="2" y="86"/>
                    <a:pt x="0" y="79"/>
                    <a:pt x="1" y="71"/>
                  </a:cubicBezTo>
                  <a:cubicBezTo>
                    <a:pt x="1" y="66"/>
                    <a:pt x="3" y="61"/>
                    <a:pt x="6" y="58"/>
                  </a:cubicBezTo>
                  <a:cubicBezTo>
                    <a:pt x="8" y="54"/>
                    <a:pt x="12" y="51"/>
                    <a:pt x="15" y="49"/>
                  </a:cubicBezTo>
                  <a:cubicBezTo>
                    <a:pt x="19" y="47"/>
                    <a:pt x="24" y="46"/>
                    <a:pt x="28" y="45"/>
                  </a:cubicBezTo>
                  <a:cubicBezTo>
                    <a:pt x="32" y="45"/>
                    <a:pt x="37" y="44"/>
                    <a:pt x="44" y="44"/>
                  </a:cubicBezTo>
                  <a:cubicBezTo>
                    <a:pt x="57" y="44"/>
                    <a:pt x="68" y="44"/>
                    <a:pt x="74" y="42"/>
                  </a:cubicBezTo>
                  <a:cubicBezTo>
                    <a:pt x="75" y="40"/>
                    <a:pt x="75" y="39"/>
                    <a:pt x="75" y="38"/>
                  </a:cubicBezTo>
                  <a:cubicBezTo>
                    <a:pt x="76" y="31"/>
                    <a:pt x="75" y="26"/>
                    <a:pt x="72" y="23"/>
                  </a:cubicBezTo>
                  <a:cubicBezTo>
                    <a:pt x="68" y="18"/>
                    <a:pt x="62" y="16"/>
                    <a:pt x="54" y="15"/>
                  </a:cubicBezTo>
                  <a:cubicBezTo>
                    <a:pt x="46" y="14"/>
                    <a:pt x="40" y="14"/>
                    <a:pt x="35" y="17"/>
                  </a:cubicBezTo>
                  <a:cubicBezTo>
                    <a:pt x="31" y="19"/>
                    <a:pt x="28" y="24"/>
                    <a:pt x="25" y="30"/>
                  </a:cubicBezTo>
                  <a:lnTo>
                    <a:pt x="9" y="26"/>
                  </a:lnTo>
                  <a:cubicBezTo>
                    <a:pt x="11" y="19"/>
                    <a:pt x="15" y="14"/>
                    <a:pt x="19" y="10"/>
                  </a:cubicBezTo>
                  <a:cubicBezTo>
                    <a:pt x="23" y="6"/>
                    <a:pt x="28" y="3"/>
                    <a:pt x="35" y="2"/>
                  </a:cubicBezTo>
                  <a:cubicBezTo>
                    <a:pt x="41" y="0"/>
                    <a:pt x="49" y="0"/>
                    <a:pt x="58" y="1"/>
                  </a:cubicBezTo>
                  <a:cubicBezTo>
                    <a:pt x="66" y="2"/>
                    <a:pt x="73" y="4"/>
                    <a:pt x="78" y="7"/>
                  </a:cubicBezTo>
                  <a:cubicBezTo>
                    <a:pt x="83" y="9"/>
                    <a:pt x="87" y="12"/>
                    <a:pt x="89" y="16"/>
                  </a:cubicBezTo>
                  <a:cubicBezTo>
                    <a:pt x="91" y="19"/>
                    <a:pt x="92" y="23"/>
                    <a:pt x="93" y="28"/>
                  </a:cubicBezTo>
                  <a:cubicBezTo>
                    <a:pt x="93" y="31"/>
                    <a:pt x="92" y="36"/>
                    <a:pt x="92" y="43"/>
                  </a:cubicBezTo>
                  <a:lnTo>
                    <a:pt x="89" y="66"/>
                  </a:lnTo>
                  <a:cubicBezTo>
                    <a:pt x="87" y="82"/>
                    <a:pt x="86" y="91"/>
                    <a:pt x="86" y="96"/>
                  </a:cubicBezTo>
                  <a:cubicBezTo>
                    <a:pt x="86" y="100"/>
                    <a:pt x="87" y="104"/>
                    <a:pt x="89" y="108"/>
                  </a:cubicBezTo>
                  <a:lnTo>
                    <a:pt x="71" y="106"/>
                  </a:lnTo>
                  <a:cubicBezTo>
                    <a:pt x="70" y="102"/>
                    <a:pt x="69" y="98"/>
                    <a:pt x="69" y="93"/>
                  </a:cubicBezTo>
                  <a:close/>
                  <a:moveTo>
                    <a:pt x="73" y="56"/>
                  </a:moveTo>
                  <a:lnTo>
                    <a:pt x="73" y="56"/>
                  </a:lnTo>
                  <a:cubicBezTo>
                    <a:pt x="66" y="57"/>
                    <a:pt x="57" y="58"/>
                    <a:pt x="44" y="58"/>
                  </a:cubicBezTo>
                  <a:cubicBezTo>
                    <a:pt x="37" y="59"/>
                    <a:pt x="32" y="59"/>
                    <a:pt x="29" y="60"/>
                  </a:cubicBezTo>
                  <a:cubicBezTo>
                    <a:pt x="26" y="61"/>
                    <a:pt x="24" y="62"/>
                    <a:pt x="22" y="65"/>
                  </a:cubicBezTo>
                  <a:cubicBezTo>
                    <a:pt x="20" y="67"/>
                    <a:pt x="19" y="69"/>
                    <a:pt x="19" y="72"/>
                  </a:cubicBezTo>
                  <a:cubicBezTo>
                    <a:pt x="18" y="77"/>
                    <a:pt x="19" y="81"/>
                    <a:pt x="22" y="84"/>
                  </a:cubicBezTo>
                  <a:cubicBezTo>
                    <a:pt x="25" y="88"/>
                    <a:pt x="30" y="90"/>
                    <a:pt x="37" y="91"/>
                  </a:cubicBezTo>
                  <a:cubicBezTo>
                    <a:pt x="43" y="91"/>
                    <a:pt x="49" y="91"/>
                    <a:pt x="55" y="88"/>
                  </a:cubicBezTo>
                  <a:cubicBezTo>
                    <a:pt x="60" y="86"/>
                    <a:pt x="64" y="83"/>
                    <a:pt x="67" y="78"/>
                  </a:cubicBezTo>
                  <a:cubicBezTo>
                    <a:pt x="69" y="75"/>
                    <a:pt x="71" y="69"/>
                    <a:pt x="72" y="62"/>
                  </a:cubicBezTo>
                  <a:lnTo>
                    <a:pt x="73" y="5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1" name="Freeform 142">
              <a:extLst>
                <a:ext uri="{FF2B5EF4-FFF2-40B4-BE49-F238E27FC236}">
                  <a16:creationId xmlns:a16="http://schemas.microsoft.com/office/drawing/2014/main" id="{D7610D16-9CAE-F239-0EE1-F7A66B94854C}"/>
                </a:ext>
              </a:extLst>
            </p:cNvPr>
            <p:cNvSpPr>
              <a:spLocks/>
            </p:cNvSpPr>
            <p:nvPr/>
          </p:nvSpPr>
          <p:spPr bwMode="auto">
            <a:xfrm>
              <a:off x="6664909" y="1151724"/>
              <a:ext cx="33338" cy="133350"/>
            </a:xfrm>
            <a:custGeom>
              <a:avLst/>
              <a:gdLst>
                <a:gd name="T0" fmla="*/ 0 w 36"/>
                <a:gd name="T1" fmla="*/ 137 h 139"/>
                <a:gd name="T2" fmla="*/ 0 w 36"/>
                <a:gd name="T3" fmla="*/ 137 h 139"/>
                <a:gd name="T4" fmla="*/ 19 w 36"/>
                <a:gd name="T5" fmla="*/ 0 h 139"/>
                <a:gd name="T6" fmla="*/ 36 w 36"/>
                <a:gd name="T7" fmla="*/ 2 h 139"/>
                <a:gd name="T8" fmla="*/ 17 w 36"/>
                <a:gd name="T9" fmla="*/ 139 h 139"/>
                <a:gd name="T10" fmla="*/ 0 w 36"/>
                <a:gd name="T11" fmla="*/ 137 h 139"/>
              </a:gdLst>
              <a:ahLst/>
              <a:cxnLst>
                <a:cxn ang="0">
                  <a:pos x="T0" y="T1"/>
                </a:cxn>
                <a:cxn ang="0">
                  <a:pos x="T2" y="T3"/>
                </a:cxn>
                <a:cxn ang="0">
                  <a:pos x="T4" y="T5"/>
                </a:cxn>
                <a:cxn ang="0">
                  <a:pos x="T6" y="T7"/>
                </a:cxn>
                <a:cxn ang="0">
                  <a:pos x="T8" y="T9"/>
                </a:cxn>
                <a:cxn ang="0">
                  <a:pos x="T10" y="T11"/>
                </a:cxn>
              </a:cxnLst>
              <a:rect l="0" t="0" r="r" b="b"/>
              <a:pathLst>
                <a:path w="36" h="139">
                  <a:moveTo>
                    <a:pt x="0" y="137"/>
                  </a:moveTo>
                  <a:lnTo>
                    <a:pt x="0" y="137"/>
                  </a:lnTo>
                  <a:lnTo>
                    <a:pt x="19" y="0"/>
                  </a:lnTo>
                  <a:lnTo>
                    <a:pt x="36" y="2"/>
                  </a:lnTo>
                  <a:lnTo>
                    <a:pt x="17" y="139"/>
                  </a:lnTo>
                  <a:lnTo>
                    <a:pt x="0" y="137"/>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2" name="Freeform 198">
              <a:extLst>
                <a:ext uri="{FF2B5EF4-FFF2-40B4-BE49-F238E27FC236}">
                  <a16:creationId xmlns:a16="http://schemas.microsoft.com/office/drawing/2014/main" id="{458FAC0E-4632-B499-A2EC-643807BBF49A}"/>
                </a:ext>
              </a:extLst>
            </p:cNvPr>
            <p:cNvSpPr>
              <a:spLocks/>
            </p:cNvSpPr>
            <p:nvPr/>
          </p:nvSpPr>
          <p:spPr bwMode="auto">
            <a:xfrm>
              <a:off x="8966784" y="2296311"/>
              <a:ext cx="136525" cy="138113"/>
            </a:xfrm>
            <a:custGeom>
              <a:avLst/>
              <a:gdLst>
                <a:gd name="T0" fmla="*/ 0 w 143"/>
                <a:gd name="T1" fmla="*/ 131 h 144"/>
                <a:gd name="T2" fmla="*/ 0 w 143"/>
                <a:gd name="T3" fmla="*/ 131 h 144"/>
                <a:gd name="T4" fmla="*/ 86 w 143"/>
                <a:gd name="T5" fmla="*/ 44 h 144"/>
                <a:gd name="T6" fmla="*/ 54 w 143"/>
                <a:gd name="T7" fmla="*/ 12 h 144"/>
                <a:gd name="T8" fmla="*/ 65 w 143"/>
                <a:gd name="T9" fmla="*/ 0 h 144"/>
                <a:gd name="T10" fmla="*/ 143 w 143"/>
                <a:gd name="T11" fmla="*/ 78 h 144"/>
                <a:gd name="T12" fmla="*/ 132 w 143"/>
                <a:gd name="T13" fmla="*/ 89 h 144"/>
                <a:gd name="T14" fmla="*/ 99 w 143"/>
                <a:gd name="T15" fmla="*/ 57 h 144"/>
                <a:gd name="T16" fmla="*/ 13 w 143"/>
                <a:gd name="T17" fmla="*/ 144 h 144"/>
                <a:gd name="T18" fmla="*/ 0 w 143"/>
                <a:gd name="T19" fmla="*/ 131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3" h="144">
                  <a:moveTo>
                    <a:pt x="0" y="131"/>
                  </a:moveTo>
                  <a:lnTo>
                    <a:pt x="0" y="131"/>
                  </a:lnTo>
                  <a:lnTo>
                    <a:pt x="86" y="44"/>
                  </a:lnTo>
                  <a:lnTo>
                    <a:pt x="54" y="12"/>
                  </a:lnTo>
                  <a:lnTo>
                    <a:pt x="65" y="0"/>
                  </a:lnTo>
                  <a:lnTo>
                    <a:pt x="143" y="78"/>
                  </a:lnTo>
                  <a:lnTo>
                    <a:pt x="132" y="89"/>
                  </a:lnTo>
                  <a:lnTo>
                    <a:pt x="99" y="57"/>
                  </a:lnTo>
                  <a:lnTo>
                    <a:pt x="13" y="144"/>
                  </a:lnTo>
                  <a:lnTo>
                    <a:pt x="0" y="13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3" name="Freeform 199">
              <a:extLst>
                <a:ext uri="{FF2B5EF4-FFF2-40B4-BE49-F238E27FC236}">
                  <a16:creationId xmlns:a16="http://schemas.microsoft.com/office/drawing/2014/main" id="{19474F33-ADD8-35BA-4853-6EAC293C8AB1}"/>
                </a:ext>
              </a:extLst>
            </p:cNvPr>
            <p:cNvSpPr>
              <a:spLocks/>
            </p:cNvSpPr>
            <p:nvPr/>
          </p:nvSpPr>
          <p:spPr bwMode="auto">
            <a:xfrm>
              <a:off x="9015997" y="2404261"/>
              <a:ext cx="101600" cy="77788"/>
            </a:xfrm>
            <a:custGeom>
              <a:avLst/>
              <a:gdLst>
                <a:gd name="T0" fmla="*/ 0 w 107"/>
                <a:gd name="T1" fmla="*/ 70 h 82"/>
                <a:gd name="T2" fmla="*/ 0 w 107"/>
                <a:gd name="T3" fmla="*/ 70 h 82"/>
                <a:gd name="T4" fmla="*/ 72 w 107"/>
                <a:gd name="T5" fmla="*/ 0 h 82"/>
                <a:gd name="T6" fmla="*/ 83 w 107"/>
                <a:gd name="T7" fmla="*/ 11 h 82"/>
                <a:gd name="T8" fmla="*/ 72 w 107"/>
                <a:gd name="T9" fmla="*/ 22 h 82"/>
                <a:gd name="T10" fmla="*/ 89 w 107"/>
                <a:gd name="T11" fmla="*/ 19 h 82"/>
                <a:gd name="T12" fmla="*/ 99 w 107"/>
                <a:gd name="T13" fmla="*/ 25 h 82"/>
                <a:gd name="T14" fmla="*/ 107 w 107"/>
                <a:gd name="T15" fmla="*/ 41 h 82"/>
                <a:gd name="T16" fmla="*/ 92 w 107"/>
                <a:gd name="T17" fmla="*/ 48 h 82"/>
                <a:gd name="T18" fmla="*/ 86 w 107"/>
                <a:gd name="T19" fmla="*/ 37 h 82"/>
                <a:gd name="T20" fmla="*/ 77 w 107"/>
                <a:gd name="T21" fmla="*/ 32 h 82"/>
                <a:gd name="T22" fmla="*/ 66 w 107"/>
                <a:gd name="T23" fmla="*/ 34 h 82"/>
                <a:gd name="T24" fmla="*/ 49 w 107"/>
                <a:gd name="T25" fmla="*/ 45 h 82"/>
                <a:gd name="T26" fmla="*/ 12 w 107"/>
                <a:gd name="T27" fmla="*/ 82 h 82"/>
                <a:gd name="T28" fmla="*/ 0 w 107"/>
                <a:gd name="T29"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7" h="82">
                  <a:moveTo>
                    <a:pt x="0" y="70"/>
                  </a:moveTo>
                  <a:lnTo>
                    <a:pt x="0" y="70"/>
                  </a:lnTo>
                  <a:lnTo>
                    <a:pt x="72" y="0"/>
                  </a:lnTo>
                  <a:lnTo>
                    <a:pt x="83" y="11"/>
                  </a:lnTo>
                  <a:lnTo>
                    <a:pt x="72" y="22"/>
                  </a:lnTo>
                  <a:cubicBezTo>
                    <a:pt x="79" y="19"/>
                    <a:pt x="85" y="19"/>
                    <a:pt x="89" y="19"/>
                  </a:cubicBezTo>
                  <a:cubicBezTo>
                    <a:pt x="93" y="20"/>
                    <a:pt x="97" y="22"/>
                    <a:pt x="99" y="25"/>
                  </a:cubicBezTo>
                  <a:cubicBezTo>
                    <a:pt x="103" y="29"/>
                    <a:pt x="106" y="34"/>
                    <a:pt x="107" y="41"/>
                  </a:cubicBezTo>
                  <a:lnTo>
                    <a:pt x="92" y="48"/>
                  </a:lnTo>
                  <a:cubicBezTo>
                    <a:pt x="91" y="43"/>
                    <a:pt x="89" y="40"/>
                    <a:pt x="86" y="37"/>
                  </a:cubicBezTo>
                  <a:cubicBezTo>
                    <a:pt x="83" y="34"/>
                    <a:pt x="80" y="32"/>
                    <a:pt x="77" y="32"/>
                  </a:cubicBezTo>
                  <a:cubicBezTo>
                    <a:pt x="73" y="31"/>
                    <a:pt x="69" y="32"/>
                    <a:pt x="66" y="34"/>
                  </a:cubicBezTo>
                  <a:cubicBezTo>
                    <a:pt x="60" y="36"/>
                    <a:pt x="55" y="40"/>
                    <a:pt x="49" y="45"/>
                  </a:cubicBezTo>
                  <a:lnTo>
                    <a:pt x="12" y="82"/>
                  </a:lnTo>
                  <a:lnTo>
                    <a:pt x="0" y="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4" name="Freeform 200">
              <a:extLst>
                <a:ext uri="{FF2B5EF4-FFF2-40B4-BE49-F238E27FC236}">
                  <a16:creationId xmlns:a16="http://schemas.microsoft.com/office/drawing/2014/main" id="{02CF49F7-60E6-ABCB-AAC8-6114AD198CAF}"/>
                </a:ext>
              </a:extLst>
            </p:cNvPr>
            <p:cNvSpPr>
              <a:spLocks noEditPoints="1"/>
            </p:cNvSpPr>
            <p:nvPr/>
          </p:nvSpPr>
          <p:spPr bwMode="auto">
            <a:xfrm>
              <a:off x="9057272" y="2423311"/>
              <a:ext cx="107950" cy="101600"/>
            </a:xfrm>
            <a:custGeom>
              <a:avLst/>
              <a:gdLst>
                <a:gd name="T0" fmla="*/ 0 w 112"/>
                <a:gd name="T1" fmla="*/ 95 h 107"/>
                <a:gd name="T2" fmla="*/ 0 w 112"/>
                <a:gd name="T3" fmla="*/ 95 h 107"/>
                <a:gd name="T4" fmla="*/ 73 w 112"/>
                <a:gd name="T5" fmla="*/ 26 h 107"/>
                <a:gd name="T6" fmla="*/ 85 w 112"/>
                <a:gd name="T7" fmla="*/ 38 h 107"/>
                <a:gd name="T8" fmla="*/ 12 w 112"/>
                <a:gd name="T9" fmla="*/ 107 h 107"/>
                <a:gd name="T10" fmla="*/ 0 w 112"/>
                <a:gd name="T11" fmla="*/ 95 h 107"/>
                <a:gd name="T12" fmla="*/ 87 w 112"/>
                <a:gd name="T13" fmla="*/ 13 h 107"/>
                <a:gd name="T14" fmla="*/ 87 w 112"/>
                <a:gd name="T15" fmla="*/ 13 h 107"/>
                <a:gd name="T16" fmla="*/ 101 w 112"/>
                <a:gd name="T17" fmla="*/ 0 h 107"/>
                <a:gd name="T18" fmla="*/ 112 w 112"/>
                <a:gd name="T19" fmla="*/ 12 h 107"/>
                <a:gd name="T20" fmla="*/ 98 w 112"/>
                <a:gd name="T21" fmla="*/ 25 h 107"/>
                <a:gd name="T22" fmla="*/ 87 w 112"/>
                <a:gd name="T23" fmla="*/ 13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107">
                  <a:moveTo>
                    <a:pt x="0" y="95"/>
                  </a:moveTo>
                  <a:lnTo>
                    <a:pt x="0" y="95"/>
                  </a:lnTo>
                  <a:lnTo>
                    <a:pt x="73" y="26"/>
                  </a:lnTo>
                  <a:lnTo>
                    <a:pt x="85" y="38"/>
                  </a:lnTo>
                  <a:lnTo>
                    <a:pt x="12" y="107"/>
                  </a:lnTo>
                  <a:lnTo>
                    <a:pt x="0" y="95"/>
                  </a:lnTo>
                  <a:close/>
                  <a:moveTo>
                    <a:pt x="87" y="13"/>
                  </a:moveTo>
                  <a:lnTo>
                    <a:pt x="87" y="13"/>
                  </a:lnTo>
                  <a:lnTo>
                    <a:pt x="101" y="0"/>
                  </a:lnTo>
                  <a:lnTo>
                    <a:pt x="112" y="12"/>
                  </a:lnTo>
                  <a:lnTo>
                    <a:pt x="98" y="25"/>
                  </a:lnTo>
                  <a:lnTo>
                    <a:pt x="87" y="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5" name="Freeform 201">
              <a:extLst>
                <a:ext uri="{FF2B5EF4-FFF2-40B4-BE49-F238E27FC236}">
                  <a16:creationId xmlns:a16="http://schemas.microsoft.com/office/drawing/2014/main" id="{E01BD8D5-6BEB-63B7-3C78-DE46C26CB85E}"/>
                </a:ext>
              </a:extLst>
            </p:cNvPr>
            <p:cNvSpPr>
              <a:spLocks noEditPoints="1"/>
            </p:cNvSpPr>
            <p:nvPr/>
          </p:nvSpPr>
          <p:spPr bwMode="auto">
            <a:xfrm>
              <a:off x="9085847" y="2453474"/>
              <a:ext cx="111125" cy="133350"/>
            </a:xfrm>
            <a:custGeom>
              <a:avLst/>
              <a:gdLst>
                <a:gd name="T0" fmla="*/ 10 w 117"/>
                <a:gd name="T1" fmla="*/ 105 h 141"/>
                <a:gd name="T2" fmla="*/ 10 w 117"/>
                <a:gd name="T3" fmla="*/ 105 h 141"/>
                <a:gd name="T4" fmla="*/ 0 w 117"/>
                <a:gd name="T5" fmla="*/ 94 h 141"/>
                <a:gd name="T6" fmla="*/ 102 w 117"/>
                <a:gd name="T7" fmla="*/ 0 h 141"/>
                <a:gd name="T8" fmla="*/ 113 w 117"/>
                <a:gd name="T9" fmla="*/ 13 h 141"/>
                <a:gd name="T10" fmla="*/ 77 w 117"/>
                <a:gd name="T11" fmla="*/ 46 h 141"/>
                <a:gd name="T12" fmla="*/ 105 w 117"/>
                <a:gd name="T13" fmla="*/ 57 h 141"/>
                <a:gd name="T14" fmla="*/ 115 w 117"/>
                <a:gd name="T15" fmla="*/ 73 h 141"/>
                <a:gd name="T16" fmla="*/ 116 w 117"/>
                <a:gd name="T17" fmla="*/ 90 h 141"/>
                <a:gd name="T18" fmla="*/ 110 w 117"/>
                <a:gd name="T19" fmla="*/ 107 h 141"/>
                <a:gd name="T20" fmla="*/ 97 w 117"/>
                <a:gd name="T21" fmla="*/ 123 h 141"/>
                <a:gd name="T22" fmla="*/ 59 w 117"/>
                <a:gd name="T23" fmla="*/ 141 h 141"/>
                <a:gd name="T24" fmla="*/ 28 w 117"/>
                <a:gd name="T25" fmla="*/ 128 h 141"/>
                <a:gd name="T26" fmla="*/ 20 w 117"/>
                <a:gd name="T27" fmla="*/ 97 h 141"/>
                <a:gd name="T28" fmla="*/ 10 w 117"/>
                <a:gd name="T29" fmla="*/ 105 h 141"/>
                <a:gd name="T30" fmla="*/ 48 w 117"/>
                <a:gd name="T31" fmla="*/ 71 h 141"/>
                <a:gd name="T32" fmla="*/ 48 w 117"/>
                <a:gd name="T33" fmla="*/ 71 h 141"/>
                <a:gd name="T34" fmla="*/ 32 w 117"/>
                <a:gd name="T35" fmla="*/ 92 h 141"/>
                <a:gd name="T36" fmla="*/ 37 w 117"/>
                <a:gd name="T37" fmla="*/ 117 h 141"/>
                <a:gd name="T38" fmla="*/ 57 w 117"/>
                <a:gd name="T39" fmla="*/ 125 h 141"/>
                <a:gd name="T40" fmla="*/ 84 w 117"/>
                <a:gd name="T41" fmla="*/ 111 h 141"/>
                <a:gd name="T42" fmla="*/ 100 w 117"/>
                <a:gd name="T43" fmla="*/ 86 h 141"/>
                <a:gd name="T44" fmla="*/ 94 w 117"/>
                <a:gd name="T45" fmla="*/ 66 h 141"/>
                <a:gd name="T46" fmla="*/ 74 w 117"/>
                <a:gd name="T47" fmla="*/ 58 h 141"/>
                <a:gd name="T48" fmla="*/ 48 w 117"/>
                <a:gd name="T49" fmla="*/ 7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141">
                  <a:moveTo>
                    <a:pt x="10" y="105"/>
                  </a:moveTo>
                  <a:lnTo>
                    <a:pt x="10" y="105"/>
                  </a:lnTo>
                  <a:lnTo>
                    <a:pt x="0" y="94"/>
                  </a:lnTo>
                  <a:lnTo>
                    <a:pt x="102" y="0"/>
                  </a:lnTo>
                  <a:lnTo>
                    <a:pt x="113" y="13"/>
                  </a:lnTo>
                  <a:lnTo>
                    <a:pt x="77" y="46"/>
                  </a:lnTo>
                  <a:cubicBezTo>
                    <a:pt x="88" y="45"/>
                    <a:pt x="98" y="49"/>
                    <a:pt x="105" y="57"/>
                  </a:cubicBezTo>
                  <a:cubicBezTo>
                    <a:pt x="110" y="62"/>
                    <a:pt x="113" y="67"/>
                    <a:pt x="115" y="73"/>
                  </a:cubicBezTo>
                  <a:cubicBezTo>
                    <a:pt x="116" y="79"/>
                    <a:pt x="117" y="84"/>
                    <a:pt x="116" y="90"/>
                  </a:cubicBezTo>
                  <a:cubicBezTo>
                    <a:pt x="115" y="96"/>
                    <a:pt x="113" y="101"/>
                    <a:pt x="110" y="107"/>
                  </a:cubicBezTo>
                  <a:cubicBezTo>
                    <a:pt x="106" y="113"/>
                    <a:pt x="102" y="118"/>
                    <a:pt x="97" y="123"/>
                  </a:cubicBezTo>
                  <a:cubicBezTo>
                    <a:pt x="84" y="135"/>
                    <a:pt x="71" y="141"/>
                    <a:pt x="59" y="141"/>
                  </a:cubicBezTo>
                  <a:cubicBezTo>
                    <a:pt x="46" y="141"/>
                    <a:pt x="36" y="136"/>
                    <a:pt x="28" y="128"/>
                  </a:cubicBezTo>
                  <a:cubicBezTo>
                    <a:pt x="20" y="119"/>
                    <a:pt x="17" y="109"/>
                    <a:pt x="20" y="97"/>
                  </a:cubicBezTo>
                  <a:lnTo>
                    <a:pt x="10" y="105"/>
                  </a:lnTo>
                  <a:close/>
                  <a:moveTo>
                    <a:pt x="48" y="71"/>
                  </a:moveTo>
                  <a:lnTo>
                    <a:pt x="48" y="71"/>
                  </a:lnTo>
                  <a:cubicBezTo>
                    <a:pt x="39" y="79"/>
                    <a:pt x="34" y="86"/>
                    <a:pt x="32" y="92"/>
                  </a:cubicBezTo>
                  <a:cubicBezTo>
                    <a:pt x="29" y="102"/>
                    <a:pt x="31" y="110"/>
                    <a:pt x="37" y="117"/>
                  </a:cubicBezTo>
                  <a:cubicBezTo>
                    <a:pt x="42" y="123"/>
                    <a:pt x="49" y="125"/>
                    <a:pt x="57" y="125"/>
                  </a:cubicBezTo>
                  <a:cubicBezTo>
                    <a:pt x="66" y="124"/>
                    <a:pt x="74" y="120"/>
                    <a:pt x="84" y="111"/>
                  </a:cubicBezTo>
                  <a:cubicBezTo>
                    <a:pt x="94" y="102"/>
                    <a:pt x="99" y="94"/>
                    <a:pt x="100" y="86"/>
                  </a:cubicBezTo>
                  <a:cubicBezTo>
                    <a:pt x="101" y="78"/>
                    <a:pt x="99" y="71"/>
                    <a:pt x="94" y="66"/>
                  </a:cubicBezTo>
                  <a:cubicBezTo>
                    <a:pt x="89" y="60"/>
                    <a:pt x="82" y="58"/>
                    <a:pt x="74" y="58"/>
                  </a:cubicBezTo>
                  <a:cubicBezTo>
                    <a:pt x="66" y="58"/>
                    <a:pt x="57" y="63"/>
                    <a:pt x="48" y="71"/>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6" name="Freeform 202">
              <a:extLst>
                <a:ext uri="{FF2B5EF4-FFF2-40B4-BE49-F238E27FC236}">
                  <a16:creationId xmlns:a16="http://schemas.microsoft.com/office/drawing/2014/main" id="{4DB06B62-1612-3FB8-C834-253BED11B7BD}"/>
                </a:ext>
              </a:extLst>
            </p:cNvPr>
            <p:cNvSpPr>
              <a:spLocks/>
            </p:cNvSpPr>
            <p:nvPr/>
          </p:nvSpPr>
          <p:spPr bwMode="auto">
            <a:xfrm>
              <a:off x="9162047" y="2553486"/>
              <a:ext cx="114300" cy="122238"/>
            </a:xfrm>
            <a:custGeom>
              <a:avLst/>
              <a:gdLst>
                <a:gd name="T0" fmla="*/ 33 w 119"/>
                <a:gd name="T1" fmla="*/ 116 h 127"/>
                <a:gd name="T2" fmla="*/ 33 w 119"/>
                <a:gd name="T3" fmla="*/ 116 h 127"/>
                <a:gd name="T4" fmla="*/ 44 w 119"/>
                <a:gd name="T5" fmla="*/ 106 h 127"/>
                <a:gd name="T6" fmla="*/ 11 w 119"/>
                <a:gd name="T7" fmla="*/ 93 h 127"/>
                <a:gd name="T8" fmla="*/ 2 w 119"/>
                <a:gd name="T9" fmla="*/ 79 h 127"/>
                <a:gd name="T10" fmla="*/ 1 w 119"/>
                <a:gd name="T11" fmla="*/ 64 h 127"/>
                <a:gd name="T12" fmla="*/ 7 w 119"/>
                <a:gd name="T13" fmla="*/ 52 h 127"/>
                <a:gd name="T14" fmla="*/ 19 w 119"/>
                <a:gd name="T15" fmla="*/ 41 h 127"/>
                <a:gd name="T16" fmla="*/ 66 w 119"/>
                <a:gd name="T17" fmla="*/ 0 h 127"/>
                <a:gd name="T18" fmla="*/ 77 w 119"/>
                <a:gd name="T19" fmla="*/ 13 h 127"/>
                <a:gd name="T20" fmla="*/ 35 w 119"/>
                <a:gd name="T21" fmla="*/ 49 h 127"/>
                <a:gd name="T22" fmla="*/ 22 w 119"/>
                <a:gd name="T23" fmla="*/ 62 h 127"/>
                <a:gd name="T24" fmla="*/ 18 w 119"/>
                <a:gd name="T25" fmla="*/ 74 h 127"/>
                <a:gd name="T26" fmla="*/ 24 w 119"/>
                <a:gd name="T27" fmla="*/ 86 h 127"/>
                <a:gd name="T28" fmla="*/ 36 w 119"/>
                <a:gd name="T29" fmla="*/ 94 h 127"/>
                <a:gd name="T30" fmla="*/ 51 w 119"/>
                <a:gd name="T31" fmla="*/ 95 h 127"/>
                <a:gd name="T32" fmla="*/ 67 w 119"/>
                <a:gd name="T33" fmla="*/ 84 h 127"/>
                <a:gd name="T34" fmla="*/ 108 w 119"/>
                <a:gd name="T35" fmla="*/ 49 h 127"/>
                <a:gd name="T36" fmla="*/ 119 w 119"/>
                <a:gd name="T37" fmla="*/ 61 h 127"/>
                <a:gd name="T38" fmla="*/ 43 w 119"/>
                <a:gd name="T39" fmla="*/ 127 h 127"/>
                <a:gd name="T40" fmla="*/ 33 w 119"/>
                <a:gd name="T41" fmla="*/ 11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7">
                  <a:moveTo>
                    <a:pt x="33" y="116"/>
                  </a:moveTo>
                  <a:lnTo>
                    <a:pt x="33" y="116"/>
                  </a:lnTo>
                  <a:lnTo>
                    <a:pt x="44" y="106"/>
                  </a:lnTo>
                  <a:cubicBezTo>
                    <a:pt x="31" y="108"/>
                    <a:pt x="20" y="103"/>
                    <a:pt x="11" y="93"/>
                  </a:cubicBezTo>
                  <a:cubicBezTo>
                    <a:pt x="7" y="89"/>
                    <a:pt x="4" y="84"/>
                    <a:pt x="2" y="79"/>
                  </a:cubicBezTo>
                  <a:cubicBezTo>
                    <a:pt x="1" y="73"/>
                    <a:pt x="0" y="68"/>
                    <a:pt x="1" y="64"/>
                  </a:cubicBezTo>
                  <a:cubicBezTo>
                    <a:pt x="2" y="60"/>
                    <a:pt x="4" y="56"/>
                    <a:pt x="7" y="52"/>
                  </a:cubicBezTo>
                  <a:cubicBezTo>
                    <a:pt x="9" y="49"/>
                    <a:pt x="13" y="46"/>
                    <a:pt x="19" y="41"/>
                  </a:cubicBezTo>
                  <a:lnTo>
                    <a:pt x="66" y="0"/>
                  </a:lnTo>
                  <a:lnTo>
                    <a:pt x="77" y="13"/>
                  </a:lnTo>
                  <a:lnTo>
                    <a:pt x="35" y="49"/>
                  </a:lnTo>
                  <a:cubicBezTo>
                    <a:pt x="28" y="55"/>
                    <a:pt x="24" y="59"/>
                    <a:pt x="22" y="62"/>
                  </a:cubicBezTo>
                  <a:cubicBezTo>
                    <a:pt x="19" y="66"/>
                    <a:pt x="18" y="70"/>
                    <a:pt x="18" y="74"/>
                  </a:cubicBezTo>
                  <a:cubicBezTo>
                    <a:pt x="19" y="78"/>
                    <a:pt x="21" y="82"/>
                    <a:pt x="24" y="86"/>
                  </a:cubicBezTo>
                  <a:cubicBezTo>
                    <a:pt x="27" y="90"/>
                    <a:pt x="31" y="93"/>
                    <a:pt x="36" y="94"/>
                  </a:cubicBezTo>
                  <a:cubicBezTo>
                    <a:pt x="41" y="96"/>
                    <a:pt x="46" y="96"/>
                    <a:pt x="51" y="95"/>
                  </a:cubicBezTo>
                  <a:cubicBezTo>
                    <a:pt x="55" y="93"/>
                    <a:pt x="61" y="89"/>
                    <a:pt x="67" y="84"/>
                  </a:cubicBezTo>
                  <a:lnTo>
                    <a:pt x="108" y="49"/>
                  </a:lnTo>
                  <a:lnTo>
                    <a:pt x="119" y="61"/>
                  </a:lnTo>
                  <a:lnTo>
                    <a:pt x="43" y="127"/>
                  </a:lnTo>
                  <a:lnTo>
                    <a:pt x="33" y="11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7" name="Freeform 203">
              <a:extLst>
                <a:ext uri="{FF2B5EF4-FFF2-40B4-BE49-F238E27FC236}">
                  <a16:creationId xmlns:a16="http://schemas.microsoft.com/office/drawing/2014/main" id="{0E00394E-E0C8-D32E-5232-A8A6C8EF0FE2}"/>
                </a:ext>
              </a:extLst>
            </p:cNvPr>
            <p:cNvSpPr>
              <a:spLocks/>
            </p:cNvSpPr>
            <p:nvPr/>
          </p:nvSpPr>
          <p:spPr bwMode="auto">
            <a:xfrm>
              <a:off x="9219197" y="2632861"/>
              <a:ext cx="112713" cy="120650"/>
            </a:xfrm>
            <a:custGeom>
              <a:avLst/>
              <a:gdLst>
                <a:gd name="T0" fmla="*/ 0 w 119"/>
                <a:gd name="T1" fmla="*/ 64 h 127"/>
                <a:gd name="T2" fmla="*/ 0 w 119"/>
                <a:gd name="T3" fmla="*/ 64 h 127"/>
                <a:gd name="T4" fmla="*/ 78 w 119"/>
                <a:gd name="T5" fmla="*/ 0 h 127"/>
                <a:gd name="T6" fmla="*/ 87 w 119"/>
                <a:gd name="T7" fmla="*/ 12 h 127"/>
                <a:gd name="T8" fmla="*/ 76 w 119"/>
                <a:gd name="T9" fmla="*/ 21 h 127"/>
                <a:gd name="T10" fmla="*/ 109 w 119"/>
                <a:gd name="T11" fmla="*/ 35 h 127"/>
                <a:gd name="T12" fmla="*/ 118 w 119"/>
                <a:gd name="T13" fmla="*/ 50 h 127"/>
                <a:gd name="T14" fmla="*/ 118 w 119"/>
                <a:gd name="T15" fmla="*/ 64 h 127"/>
                <a:gd name="T16" fmla="*/ 112 w 119"/>
                <a:gd name="T17" fmla="*/ 76 h 127"/>
                <a:gd name="T18" fmla="*/ 100 w 119"/>
                <a:gd name="T19" fmla="*/ 88 h 127"/>
                <a:gd name="T20" fmla="*/ 52 w 119"/>
                <a:gd name="T21" fmla="*/ 127 h 127"/>
                <a:gd name="T22" fmla="*/ 42 w 119"/>
                <a:gd name="T23" fmla="*/ 114 h 127"/>
                <a:gd name="T24" fmla="*/ 88 w 119"/>
                <a:gd name="T25" fmla="*/ 75 h 127"/>
                <a:gd name="T26" fmla="*/ 99 w 119"/>
                <a:gd name="T27" fmla="*/ 63 h 127"/>
                <a:gd name="T28" fmla="*/ 101 w 119"/>
                <a:gd name="T29" fmla="*/ 53 h 127"/>
                <a:gd name="T30" fmla="*/ 96 w 119"/>
                <a:gd name="T31" fmla="*/ 42 h 127"/>
                <a:gd name="T32" fmla="*/ 79 w 119"/>
                <a:gd name="T33" fmla="*/ 32 h 127"/>
                <a:gd name="T34" fmla="*/ 53 w 119"/>
                <a:gd name="T35" fmla="*/ 42 h 127"/>
                <a:gd name="T36" fmla="*/ 11 w 119"/>
                <a:gd name="T37" fmla="*/ 77 h 127"/>
                <a:gd name="T38" fmla="*/ 0 w 119"/>
                <a:gd name="T3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9" h="127">
                  <a:moveTo>
                    <a:pt x="0" y="64"/>
                  </a:moveTo>
                  <a:lnTo>
                    <a:pt x="0" y="64"/>
                  </a:lnTo>
                  <a:lnTo>
                    <a:pt x="78" y="0"/>
                  </a:lnTo>
                  <a:lnTo>
                    <a:pt x="87" y="12"/>
                  </a:lnTo>
                  <a:lnTo>
                    <a:pt x="76" y="21"/>
                  </a:lnTo>
                  <a:cubicBezTo>
                    <a:pt x="90" y="20"/>
                    <a:pt x="101" y="24"/>
                    <a:pt x="109" y="35"/>
                  </a:cubicBezTo>
                  <a:cubicBezTo>
                    <a:pt x="113" y="40"/>
                    <a:pt x="116" y="45"/>
                    <a:pt x="118" y="50"/>
                  </a:cubicBezTo>
                  <a:cubicBezTo>
                    <a:pt x="119" y="55"/>
                    <a:pt x="119" y="60"/>
                    <a:pt x="118" y="64"/>
                  </a:cubicBezTo>
                  <a:cubicBezTo>
                    <a:pt x="117" y="68"/>
                    <a:pt x="115" y="72"/>
                    <a:pt x="112" y="76"/>
                  </a:cubicBezTo>
                  <a:cubicBezTo>
                    <a:pt x="110" y="79"/>
                    <a:pt x="106" y="82"/>
                    <a:pt x="100" y="88"/>
                  </a:cubicBezTo>
                  <a:lnTo>
                    <a:pt x="52" y="127"/>
                  </a:lnTo>
                  <a:lnTo>
                    <a:pt x="42" y="114"/>
                  </a:lnTo>
                  <a:lnTo>
                    <a:pt x="88" y="75"/>
                  </a:lnTo>
                  <a:cubicBezTo>
                    <a:pt x="94" y="70"/>
                    <a:pt x="97" y="67"/>
                    <a:pt x="99" y="63"/>
                  </a:cubicBezTo>
                  <a:cubicBezTo>
                    <a:pt x="101" y="60"/>
                    <a:pt x="102" y="57"/>
                    <a:pt x="101" y="53"/>
                  </a:cubicBezTo>
                  <a:cubicBezTo>
                    <a:pt x="100" y="49"/>
                    <a:pt x="99" y="45"/>
                    <a:pt x="96" y="42"/>
                  </a:cubicBezTo>
                  <a:cubicBezTo>
                    <a:pt x="91" y="36"/>
                    <a:pt x="85" y="33"/>
                    <a:pt x="79" y="32"/>
                  </a:cubicBezTo>
                  <a:cubicBezTo>
                    <a:pt x="72" y="31"/>
                    <a:pt x="63" y="34"/>
                    <a:pt x="53" y="42"/>
                  </a:cubicBezTo>
                  <a:lnTo>
                    <a:pt x="11" y="77"/>
                  </a:lnTo>
                  <a:lnTo>
                    <a:pt x="0" y="64"/>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8" name="Freeform 204">
              <a:extLst>
                <a:ext uri="{FF2B5EF4-FFF2-40B4-BE49-F238E27FC236}">
                  <a16:creationId xmlns:a16="http://schemas.microsoft.com/office/drawing/2014/main" id="{BD54CD93-E281-681B-2668-A56228B47AD8}"/>
                </a:ext>
              </a:extLst>
            </p:cNvPr>
            <p:cNvSpPr>
              <a:spLocks noEditPoints="1"/>
            </p:cNvSpPr>
            <p:nvPr/>
          </p:nvSpPr>
          <p:spPr bwMode="auto">
            <a:xfrm>
              <a:off x="9289047" y="2721761"/>
              <a:ext cx="107950" cy="114300"/>
            </a:xfrm>
            <a:custGeom>
              <a:avLst/>
              <a:gdLst>
                <a:gd name="T0" fmla="*/ 44 w 113"/>
                <a:gd name="T1" fmla="*/ 95 h 120"/>
                <a:gd name="T2" fmla="*/ 44 w 113"/>
                <a:gd name="T3" fmla="*/ 95 h 120"/>
                <a:gd name="T4" fmla="*/ 24 w 113"/>
                <a:gd name="T5" fmla="*/ 88 h 120"/>
                <a:gd name="T6" fmla="*/ 9 w 113"/>
                <a:gd name="T7" fmla="*/ 76 h 120"/>
                <a:gd name="T8" fmla="*/ 0 w 113"/>
                <a:gd name="T9" fmla="*/ 51 h 120"/>
                <a:gd name="T10" fmla="*/ 11 w 113"/>
                <a:gd name="T11" fmla="*/ 31 h 120"/>
                <a:gd name="T12" fmla="*/ 23 w 113"/>
                <a:gd name="T13" fmla="*/ 25 h 120"/>
                <a:gd name="T14" fmla="*/ 37 w 113"/>
                <a:gd name="T15" fmla="*/ 26 h 120"/>
                <a:gd name="T16" fmla="*/ 48 w 113"/>
                <a:gd name="T17" fmla="*/ 32 h 120"/>
                <a:gd name="T18" fmla="*/ 60 w 113"/>
                <a:gd name="T19" fmla="*/ 42 h 120"/>
                <a:gd name="T20" fmla="*/ 83 w 113"/>
                <a:gd name="T21" fmla="*/ 63 h 120"/>
                <a:gd name="T22" fmla="*/ 87 w 113"/>
                <a:gd name="T23" fmla="*/ 60 h 120"/>
                <a:gd name="T24" fmla="*/ 95 w 113"/>
                <a:gd name="T25" fmla="*/ 47 h 120"/>
                <a:gd name="T26" fmla="*/ 88 w 113"/>
                <a:gd name="T27" fmla="*/ 28 h 120"/>
                <a:gd name="T28" fmla="*/ 74 w 113"/>
                <a:gd name="T29" fmla="*/ 17 h 120"/>
                <a:gd name="T30" fmla="*/ 57 w 113"/>
                <a:gd name="T31" fmla="*/ 20 h 120"/>
                <a:gd name="T32" fmla="*/ 48 w 113"/>
                <a:gd name="T33" fmla="*/ 5 h 120"/>
                <a:gd name="T34" fmla="*/ 66 w 113"/>
                <a:gd name="T35" fmla="*/ 0 h 120"/>
                <a:gd name="T36" fmla="*/ 84 w 113"/>
                <a:gd name="T37" fmla="*/ 6 h 120"/>
                <a:gd name="T38" fmla="*/ 100 w 113"/>
                <a:gd name="T39" fmla="*/ 22 h 120"/>
                <a:gd name="T40" fmla="*/ 111 w 113"/>
                <a:gd name="T41" fmla="*/ 40 h 120"/>
                <a:gd name="T42" fmla="*/ 112 w 113"/>
                <a:gd name="T43" fmla="*/ 54 h 120"/>
                <a:gd name="T44" fmla="*/ 106 w 113"/>
                <a:gd name="T45" fmla="*/ 65 h 120"/>
                <a:gd name="T46" fmla="*/ 95 w 113"/>
                <a:gd name="T47" fmla="*/ 75 h 120"/>
                <a:gd name="T48" fmla="*/ 77 w 113"/>
                <a:gd name="T49" fmla="*/ 89 h 120"/>
                <a:gd name="T50" fmla="*/ 54 w 113"/>
                <a:gd name="T51" fmla="*/ 109 h 120"/>
                <a:gd name="T52" fmla="*/ 47 w 113"/>
                <a:gd name="T53" fmla="*/ 120 h 120"/>
                <a:gd name="T54" fmla="*/ 36 w 113"/>
                <a:gd name="T55" fmla="*/ 106 h 120"/>
                <a:gd name="T56" fmla="*/ 44 w 113"/>
                <a:gd name="T57" fmla="*/ 95 h 120"/>
                <a:gd name="T58" fmla="*/ 73 w 113"/>
                <a:gd name="T59" fmla="*/ 71 h 120"/>
                <a:gd name="T60" fmla="*/ 73 w 113"/>
                <a:gd name="T61" fmla="*/ 71 h 120"/>
                <a:gd name="T62" fmla="*/ 51 w 113"/>
                <a:gd name="T63" fmla="*/ 53 h 120"/>
                <a:gd name="T64" fmla="*/ 39 w 113"/>
                <a:gd name="T65" fmla="*/ 43 h 120"/>
                <a:gd name="T66" fmla="*/ 30 w 113"/>
                <a:gd name="T67" fmla="*/ 42 h 120"/>
                <a:gd name="T68" fmla="*/ 22 w 113"/>
                <a:gd name="T69" fmla="*/ 45 h 120"/>
                <a:gd name="T70" fmla="*/ 17 w 113"/>
                <a:gd name="T71" fmla="*/ 56 h 120"/>
                <a:gd name="T72" fmla="*/ 22 w 113"/>
                <a:gd name="T73" fmla="*/ 70 h 120"/>
                <a:gd name="T74" fmla="*/ 37 w 113"/>
                <a:gd name="T75" fmla="*/ 82 h 120"/>
                <a:gd name="T76" fmla="*/ 53 w 113"/>
                <a:gd name="T77" fmla="*/ 83 h 120"/>
                <a:gd name="T78" fmla="*/ 68 w 113"/>
                <a:gd name="T79" fmla="*/ 75 h 120"/>
                <a:gd name="T80" fmla="*/ 73 w 113"/>
                <a:gd name="T81" fmla="*/ 7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3" h="120">
                  <a:moveTo>
                    <a:pt x="44" y="95"/>
                  </a:moveTo>
                  <a:lnTo>
                    <a:pt x="44" y="95"/>
                  </a:lnTo>
                  <a:cubicBezTo>
                    <a:pt x="36" y="94"/>
                    <a:pt x="29" y="91"/>
                    <a:pt x="24" y="88"/>
                  </a:cubicBezTo>
                  <a:cubicBezTo>
                    <a:pt x="18" y="85"/>
                    <a:pt x="14" y="81"/>
                    <a:pt x="9" y="76"/>
                  </a:cubicBezTo>
                  <a:cubicBezTo>
                    <a:pt x="3" y="67"/>
                    <a:pt x="0" y="59"/>
                    <a:pt x="0" y="51"/>
                  </a:cubicBezTo>
                  <a:cubicBezTo>
                    <a:pt x="1" y="43"/>
                    <a:pt x="4" y="36"/>
                    <a:pt x="11" y="31"/>
                  </a:cubicBezTo>
                  <a:cubicBezTo>
                    <a:pt x="15" y="28"/>
                    <a:pt x="19" y="26"/>
                    <a:pt x="23" y="25"/>
                  </a:cubicBezTo>
                  <a:cubicBezTo>
                    <a:pt x="28" y="24"/>
                    <a:pt x="32" y="25"/>
                    <a:pt x="37" y="26"/>
                  </a:cubicBezTo>
                  <a:cubicBezTo>
                    <a:pt x="41" y="27"/>
                    <a:pt x="45" y="29"/>
                    <a:pt x="48" y="32"/>
                  </a:cubicBezTo>
                  <a:cubicBezTo>
                    <a:pt x="51" y="34"/>
                    <a:pt x="55" y="38"/>
                    <a:pt x="60" y="42"/>
                  </a:cubicBezTo>
                  <a:cubicBezTo>
                    <a:pt x="70" y="52"/>
                    <a:pt x="77" y="59"/>
                    <a:pt x="83" y="63"/>
                  </a:cubicBezTo>
                  <a:cubicBezTo>
                    <a:pt x="85" y="61"/>
                    <a:pt x="86" y="60"/>
                    <a:pt x="87" y="60"/>
                  </a:cubicBezTo>
                  <a:cubicBezTo>
                    <a:pt x="92" y="56"/>
                    <a:pt x="95" y="51"/>
                    <a:pt x="95" y="47"/>
                  </a:cubicBezTo>
                  <a:cubicBezTo>
                    <a:pt x="96" y="41"/>
                    <a:pt x="93" y="35"/>
                    <a:pt x="88" y="28"/>
                  </a:cubicBezTo>
                  <a:cubicBezTo>
                    <a:pt x="83" y="22"/>
                    <a:pt x="78" y="18"/>
                    <a:pt x="74" y="17"/>
                  </a:cubicBezTo>
                  <a:cubicBezTo>
                    <a:pt x="69" y="16"/>
                    <a:pt x="63" y="17"/>
                    <a:pt x="57" y="20"/>
                  </a:cubicBezTo>
                  <a:lnTo>
                    <a:pt x="48" y="5"/>
                  </a:lnTo>
                  <a:cubicBezTo>
                    <a:pt x="55" y="2"/>
                    <a:pt x="61" y="0"/>
                    <a:pt x="66" y="0"/>
                  </a:cubicBezTo>
                  <a:cubicBezTo>
                    <a:pt x="72" y="0"/>
                    <a:pt x="78" y="2"/>
                    <a:pt x="84" y="6"/>
                  </a:cubicBezTo>
                  <a:cubicBezTo>
                    <a:pt x="89" y="10"/>
                    <a:pt x="95" y="15"/>
                    <a:pt x="100" y="22"/>
                  </a:cubicBezTo>
                  <a:cubicBezTo>
                    <a:pt x="106" y="28"/>
                    <a:pt x="109" y="34"/>
                    <a:pt x="111" y="40"/>
                  </a:cubicBezTo>
                  <a:cubicBezTo>
                    <a:pt x="113" y="45"/>
                    <a:pt x="113" y="50"/>
                    <a:pt x="112" y="54"/>
                  </a:cubicBezTo>
                  <a:cubicBezTo>
                    <a:pt x="111" y="58"/>
                    <a:pt x="109" y="61"/>
                    <a:pt x="106" y="65"/>
                  </a:cubicBezTo>
                  <a:cubicBezTo>
                    <a:pt x="105" y="67"/>
                    <a:pt x="101" y="71"/>
                    <a:pt x="95" y="75"/>
                  </a:cubicBezTo>
                  <a:lnTo>
                    <a:pt x="77" y="89"/>
                  </a:lnTo>
                  <a:cubicBezTo>
                    <a:pt x="64" y="99"/>
                    <a:pt x="57" y="106"/>
                    <a:pt x="54" y="109"/>
                  </a:cubicBezTo>
                  <a:cubicBezTo>
                    <a:pt x="51" y="112"/>
                    <a:pt x="49" y="116"/>
                    <a:pt x="47" y="120"/>
                  </a:cubicBezTo>
                  <a:lnTo>
                    <a:pt x="36" y="106"/>
                  </a:lnTo>
                  <a:cubicBezTo>
                    <a:pt x="38" y="102"/>
                    <a:pt x="40" y="99"/>
                    <a:pt x="44" y="95"/>
                  </a:cubicBezTo>
                  <a:close/>
                  <a:moveTo>
                    <a:pt x="73" y="71"/>
                  </a:moveTo>
                  <a:lnTo>
                    <a:pt x="73" y="71"/>
                  </a:lnTo>
                  <a:cubicBezTo>
                    <a:pt x="67" y="68"/>
                    <a:pt x="60" y="62"/>
                    <a:pt x="51" y="53"/>
                  </a:cubicBezTo>
                  <a:cubicBezTo>
                    <a:pt x="45" y="48"/>
                    <a:pt x="41" y="45"/>
                    <a:pt x="39" y="43"/>
                  </a:cubicBezTo>
                  <a:cubicBezTo>
                    <a:pt x="36" y="42"/>
                    <a:pt x="33" y="41"/>
                    <a:pt x="30" y="42"/>
                  </a:cubicBezTo>
                  <a:cubicBezTo>
                    <a:pt x="27" y="42"/>
                    <a:pt x="25" y="43"/>
                    <a:pt x="22" y="45"/>
                  </a:cubicBezTo>
                  <a:cubicBezTo>
                    <a:pt x="19" y="48"/>
                    <a:pt x="17" y="51"/>
                    <a:pt x="17" y="56"/>
                  </a:cubicBezTo>
                  <a:cubicBezTo>
                    <a:pt x="16" y="60"/>
                    <a:pt x="18" y="65"/>
                    <a:pt x="22" y="70"/>
                  </a:cubicBezTo>
                  <a:cubicBezTo>
                    <a:pt x="26" y="76"/>
                    <a:pt x="31" y="79"/>
                    <a:pt x="37" y="82"/>
                  </a:cubicBezTo>
                  <a:cubicBezTo>
                    <a:pt x="42" y="84"/>
                    <a:pt x="47" y="84"/>
                    <a:pt x="53" y="83"/>
                  </a:cubicBezTo>
                  <a:cubicBezTo>
                    <a:pt x="57" y="82"/>
                    <a:pt x="62" y="79"/>
                    <a:pt x="68" y="75"/>
                  </a:cubicBezTo>
                  <a:lnTo>
                    <a:pt x="73" y="71"/>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9" name="Freeform 206">
              <a:extLst>
                <a:ext uri="{FF2B5EF4-FFF2-40B4-BE49-F238E27FC236}">
                  <a16:creationId xmlns:a16="http://schemas.microsoft.com/office/drawing/2014/main" id="{2785F854-4989-F950-A4E9-85F8D5F26140}"/>
                </a:ext>
              </a:extLst>
            </p:cNvPr>
            <p:cNvSpPr>
              <a:spLocks/>
            </p:cNvSpPr>
            <p:nvPr/>
          </p:nvSpPr>
          <p:spPr bwMode="auto">
            <a:xfrm>
              <a:off x="9355722" y="2793198"/>
              <a:ext cx="112713" cy="119063"/>
            </a:xfrm>
            <a:custGeom>
              <a:avLst/>
              <a:gdLst>
                <a:gd name="T0" fmla="*/ 29 w 119"/>
                <a:gd name="T1" fmla="*/ 113 h 125"/>
                <a:gd name="T2" fmla="*/ 29 w 119"/>
                <a:gd name="T3" fmla="*/ 113 h 125"/>
                <a:gd name="T4" fmla="*/ 41 w 119"/>
                <a:gd name="T5" fmla="*/ 104 h 125"/>
                <a:gd name="T6" fmla="*/ 9 w 119"/>
                <a:gd name="T7" fmla="*/ 89 h 125"/>
                <a:gd name="T8" fmla="*/ 1 w 119"/>
                <a:gd name="T9" fmla="*/ 73 h 125"/>
                <a:gd name="T10" fmla="*/ 1 w 119"/>
                <a:gd name="T11" fmla="*/ 59 h 125"/>
                <a:gd name="T12" fmla="*/ 8 w 119"/>
                <a:gd name="T13" fmla="*/ 47 h 125"/>
                <a:gd name="T14" fmla="*/ 20 w 119"/>
                <a:gd name="T15" fmla="*/ 37 h 125"/>
                <a:gd name="T16" fmla="*/ 70 w 119"/>
                <a:gd name="T17" fmla="*/ 0 h 125"/>
                <a:gd name="T18" fmla="*/ 80 w 119"/>
                <a:gd name="T19" fmla="*/ 13 h 125"/>
                <a:gd name="T20" fmla="*/ 36 w 119"/>
                <a:gd name="T21" fmla="*/ 47 h 125"/>
                <a:gd name="T22" fmla="*/ 22 w 119"/>
                <a:gd name="T23" fmla="*/ 58 h 125"/>
                <a:gd name="T24" fmla="*/ 18 w 119"/>
                <a:gd name="T25" fmla="*/ 70 h 125"/>
                <a:gd name="T26" fmla="*/ 22 w 119"/>
                <a:gd name="T27" fmla="*/ 83 h 125"/>
                <a:gd name="T28" fmla="*/ 34 w 119"/>
                <a:gd name="T29" fmla="*/ 92 h 125"/>
                <a:gd name="T30" fmla="*/ 48 w 119"/>
                <a:gd name="T31" fmla="*/ 93 h 125"/>
                <a:gd name="T32" fmla="*/ 66 w 119"/>
                <a:gd name="T33" fmla="*/ 83 h 125"/>
                <a:gd name="T34" fmla="*/ 109 w 119"/>
                <a:gd name="T35" fmla="*/ 51 h 125"/>
                <a:gd name="T36" fmla="*/ 119 w 119"/>
                <a:gd name="T37" fmla="*/ 65 h 125"/>
                <a:gd name="T38" fmla="*/ 39 w 119"/>
                <a:gd name="T39" fmla="*/ 125 h 125"/>
                <a:gd name="T40" fmla="*/ 29 w 119"/>
                <a:gd name="T41" fmla="*/ 11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 h="125">
                  <a:moveTo>
                    <a:pt x="29" y="113"/>
                  </a:moveTo>
                  <a:lnTo>
                    <a:pt x="29" y="113"/>
                  </a:lnTo>
                  <a:lnTo>
                    <a:pt x="41" y="104"/>
                  </a:lnTo>
                  <a:cubicBezTo>
                    <a:pt x="27" y="105"/>
                    <a:pt x="17" y="99"/>
                    <a:pt x="9" y="89"/>
                  </a:cubicBezTo>
                  <a:cubicBezTo>
                    <a:pt x="5" y="84"/>
                    <a:pt x="3" y="79"/>
                    <a:pt x="1" y="73"/>
                  </a:cubicBezTo>
                  <a:cubicBezTo>
                    <a:pt x="0" y="68"/>
                    <a:pt x="0" y="63"/>
                    <a:pt x="1" y="59"/>
                  </a:cubicBezTo>
                  <a:cubicBezTo>
                    <a:pt x="3" y="55"/>
                    <a:pt x="5" y="51"/>
                    <a:pt x="8" y="47"/>
                  </a:cubicBezTo>
                  <a:cubicBezTo>
                    <a:pt x="11" y="45"/>
                    <a:pt x="15" y="41"/>
                    <a:pt x="20" y="37"/>
                  </a:cubicBezTo>
                  <a:lnTo>
                    <a:pt x="70" y="0"/>
                  </a:lnTo>
                  <a:lnTo>
                    <a:pt x="80" y="13"/>
                  </a:lnTo>
                  <a:lnTo>
                    <a:pt x="36" y="47"/>
                  </a:lnTo>
                  <a:cubicBezTo>
                    <a:pt x="29" y="52"/>
                    <a:pt x="24" y="56"/>
                    <a:pt x="22" y="58"/>
                  </a:cubicBezTo>
                  <a:cubicBezTo>
                    <a:pt x="19" y="62"/>
                    <a:pt x="18" y="66"/>
                    <a:pt x="18" y="70"/>
                  </a:cubicBezTo>
                  <a:cubicBezTo>
                    <a:pt x="18" y="74"/>
                    <a:pt x="19" y="79"/>
                    <a:pt x="22" y="83"/>
                  </a:cubicBezTo>
                  <a:cubicBezTo>
                    <a:pt x="25" y="87"/>
                    <a:pt x="29" y="90"/>
                    <a:pt x="34" y="92"/>
                  </a:cubicBezTo>
                  <a:cubicBezTo>
                    <a:pt x="39" y="94"/>
                    <a:pt x="44" y="94"/>
                    <a:pt x="48" y="93"/>
                  </a:cubicBezTo>
                  <a:cubicBezTo>
                    <a:pt x="53" y="92"/>
                    <a:pt x="59" y="89"/>
                    <a:pt x="66" y="83"/>
                  </a:cubicBezTo>
                  <a:lnTo>
                    <a:pt x="109" y="51"/>
                  </a:lnTo>
                  <a:lnTo>
                    <a:pt x="119" y="65"/>
                  </a:lnTo>
                  <a:lnTo>
                    <a:pt x="39" y="125"/>
                  </a:lnTo>
                  <a:lnTo>
                    <a:pt x="29" y="11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0" name="Freeform 207">
              <a:extLst>
                <a:ext uri="{FF2B5EF4-FFF2-40B4-BE49-F238E27FC236}">
                  <a16:creationId xmlns:a16="http://schemas.microsoft.com/office/drawing/2014/main" id="{E5F8F640-1C27-CA9A-BB90-CDB58AF1D1A2}"/>
                </a:ext>
              </a:extLst>
            </p:cNvPr>
            <p:cNvSpPr>
              <a:spLocks/>
            </p:cNvSpPr>
            <p:nvPr/>
          </p:nvSpPr>
          <p:spPr bwMode="auto">
            <a:xfrm>
              <a:off x="9400172" y="2869398"/>
              <a:ext cx="128588" cy="127000"/>
            </a:xfrm>
            <a:custGeom>
              <a:avLst/>
              <a:gdLst>
                <a:gd name="T0" fmla="*/ 0 w 134"/>
                <a:gd name="T1" fmla="*/ 56 h 132"/>
                <a:gd name="T2" fmla="*/ 0 w 134"/>
                <a:gd name="T3" fmla="*/ 56 h 132"/>
                <a:gd name="T4" fmla="*/ 63 w 134"/>
                <a:gd name="T5" fmla="*/ 55 h 132"/>
                <a:gd name="T6" fmla="*/ 83 w 134"/>
                <a:gd name="T7" fmla="*/ 0 h 132"/>
                <a:gd name="T8" fmla="*/ 95 w 134"/>
                <a:gd name="T9" fmla="*/ 17 h 132"/>
                <a:gd name="T10" fmla="*/ 85 w 134"/>
                <a:gd name="T11" fmla="*/ 43 h 132"/>
                <a:gd name="T12" fmla="*/ 80 w 134"/>
                <a:gd name="T13" fmla="*/ 56 h 132"/>
                <a:gd name="T14" fmla="*/ 93 w 134"/>
                <a:gd name="T15" fmla="*/ 55 h 132"/>
                <a:gd name="T16" fmla="*/ 122 w 134"/>
                <a:gd name="T17" fmla="*/ 55 h 132"/>
                <a:gd name="T18" fmla="*/ 134 w 134"/>
                <a:gd name="T19" fmla="*/ 72 h 132"/>
                <a:gd name="T20" fmla="*/ 76 w 134"/>
                <a:gd name="T21" fmla="*/ 71 h 132"/>
                <a:gd name="T22" fmla="*/ 54 w 134"/>
                <a:gd name="T23" fmla="*/ 132 h 132"/>
                <a:gd name="T24" fmla="*/ 42 w 134"/>
                <a:gd name="T25" fmla="*/ 115 h 132"/>
                <a:gd name="T26" fmla="*/ 55 w 134"/>
                <a:gd name="T27" fmla="*/ 80 h 132"/>
                <a:gd name="T28" fmla="*/ 59 w 134"/>
                <a:gd name="T29" fmla="*/ 71 h 132"/>
                <a:gd name="T30" fmla="*/ 12 w 134"/>
                <a:gd name="T31" fmla="*/ 73 h 132"/>
                <a:gd name="T32" fmla="*/ 0 w 134"/>
                <a:gd name="T33" fmla="*/ 5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2">
                  <a:moveTo>
                    <a:pt x="0" y="56"/>
                  </a:moveTo>
                  <a:lnTo>
                    <a:pt x="0" y="56"/>
                  </a:lnTo>
                  <a:lnTo>
                    <a:pt x="63" y="55"/>
                  </a:lnTo>
                  <a:lnTo>
                    <a:pt x="83" y="0"/>
                  </a:lnTo>
                  <a:lnTo>
                    <a:pt x="95" y="17"/>
                  </a:lnTo>
                  <a:lnTo>
                    <a:pt x="85" y="43"/>
                  </a:lnTo>
                  <a:cubicBezTo>
                    <a:pt x="83" y="48"/>
                    <a:pt x="81" y="52"/>
                    <a:pt x="80" y="56"/>
                  </a:cubicBezTo>
                  <a:cubicBezTo>
                    <a:pt x="85" y="55"/>
                    <a:pt x="89" y="55"/>
                    <a:pt x="93" y="55"/>
                  </a:cubicBezTo>
                  <a:lnTo>
                    <a:pt x="122" y="55"/>
                  </a:lnTo>
                  <a:lnTo>
                    <a:pt x="134" y="72"/>
                  </a:lnTo>
                  <a:lnTo>
                    <a:pt x="76" y="71"/>
                  </a:lnTo>
                  <a:lnTo>
                    <a:pt x="54" y="132"/>
                  </a:lnTo>
                  <a:lnTo>
                    <a:pt x="42" y="115"/>
                  </a:lnTo>
                  <a:lnTo>
                    <a:pt x="55" y="80"/>
                  </a:lnTo>
                  <a:lnTo>
                    <a:pt x="59" y="71"/>
                  </a:lnTo>
                  <a:lnTo>
                    <a:pt x="12" y="73"/>
                  </a:lnTo>
                  <a:lnTo>
                    <a:pt x="0" y="56"/>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1" name="Freeform 208">
              <a:extLst>
                <a:ext uri="{FF2B5EF4-FFF2-40B4-BE49-F238E27FC236}">
                  <a16:creationId xmlns:a16="http://schemas.microsoft.com/office/drawing/2014/main" id="{75D2A53E-5BD9-0227-1575-9BAA7E7890DA}"/>
                </a:ext>
              </a:extLst>
            </p:cNvPr>
            <p:cNvSpPr>
              <a:spLocks/>
            </p:cNvSpPr>
            <p:nvPr/>
          </p:nvSpPr>
          <p:spPr bwMode="auto">
            <a:xfrm>
              <a:off x="9489072" y="2983698"/>
              <a:ext cx="133350" cy="80963"/>
            </a:xfrm>
            <a:custGeom>
              <a:avLst/>
              <a:gdLst>
                <a:gd name="T0" fmla="*/ 0 w 140"/>
                <a:gd name="T1" fmla="*/ 70 h 84"/>
                <a:gd name="T2" fmla="*/ 0 w 140"/>
                <a:gd name="T3" fmla="*/ 70 h 84"/>
                <a:gd name="T4" fmla="*/ 73 w 140"/>
                <a:gd name="T5" fmla="*/ 22 h 84"/>
                <a:gd name="T6" fmla="*/ 64 w 140"/>
                <a:gd name="T7" fmla="*/ 9 h 84"/>
                <a:gd name="T8" fmla="*/ 75 w 140"/>
                <a:gd name="T9" fmla="*/ 2 h 84"/>
                <a:gd name="T10" fmla="*/ 84 w 140"/>
                <a:gd name="T11" fmla="*/ 14 h 84"/>
                <a:gd name="T12" fmla="*/ 93 w 140"/>
                <a:gd name="T13" fmla="*/ 8 h 84"/>
                <a:gd name="T14" fmla="*/ 106 w 140"/>
                <a:gd name="T15" fmla="*/ 2 h 84"/>
                <a:gd name="T16" fmla="*/ 120 w 140"/>
                <a:gd name="T17" fmla="*/ 3 h 84"/>
                <a:gd name="T18" fmla="*/ 133 w 140"/>
                <a:gd name="T19" fmla="*/ 15 h 84"/>
                <a:gd name="T20" fmla="*/ 140 w 140"/>
                <a:gd name="T21" fmla="*/ 29 h 84"/>
                <a:gd name="T22" fmla="*/ 126 w 140"/>
                <a:gd name="T23" fmla="*/ 35 h 84"/>
                <a:gd name="T24" fmla="*/ 122 w 140"/>
                <a:gd name="T25" fmla="*/ 26 h 84"/>
                <a:gd name="T26" fmla="*/ 113 w 140"/>
                <a:gd name="T27" fmla="*/ 19 h 84"/>
                <a:gd name="T28" fmla="*/ 101 w 140"/>
                <a:gd name="T29" fmla="*/ 23 h 84"/>
                <a:gd name="T30" fmla="*/ 93 w 140"/>
                <a:gd name="T31" fmla="*/ 28 h 84"/>
                <a:gd name="T32" fmla="*/ 104 w 140"/>
                <a:gd name="T33" fmla="*/ 45 h 84"/>
                <a:gd name="T34" fmla="*/ 93 w 140"/>
                <a:gd name="T35" fmla="*/ 52 h 84"/>
                <a:gd name="T36" fmla="*/ 82 w 140"/>
                <a:gd name="T37" fmla="*/ 36 h 84"/>
                <a:gd name="T38" fmla="*/ 10 w 140"/>
                <a:gd name="T39" fmla="*/ 84 h 84"/>
                <a:gd name="T40" fmla="*/ 0 w 140"/>
                <a:gd name="T41" fmla="*/ 7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0" h="84">
                  <a:moveTo>
                    <a:pt x="0" y="70"/>
                  </a:moveTo>
                  <a:lnTo>
                    <a:pt x="0" y="70"/>
                  </a:lnTo>
                  <a:lnTo>
                    <a:pt x="73" y="22"/>
                  </a:lnTo>
                  <a:lnTo>
                    <a:pt x="64" y="9"/>
                  </a:lnTo>
                  <a:lnTo>
                    <a:pt x="75" y="2"/>
                  </a:lnTo>
                  <a:lnTo>
                    <a:pt x="84" y="14"/>
                  </a:lnTo>
                  <a:lnTo>
                    <a:pt x="93" y="8"/>
                  </a:lnTo>
                  <a:cubicBezTo>
                    <a:pt x="98" y="5"/>
                    <a:pt x="103" y="2"/>
                    <a:pt x="106" y="2"/>
                  </a:cubicBezTo>
                  <a:cubicBezTo>
                    <a:pt x="111" y="0"/>
                    <a:pt x="115" y="1"/>
                    <a:pt x="120" y="3"/>
                  </a:cubicBezTo>
                  <a:cubicBezTo>
                    <a:pt x="124" y="5"/>
                    <a:pt x="129" y="9"/>
                    <a:pt x="133" y="15"/>
                  </a:cubicBezTo>
                  <a:cubicBezTo>
                    <a:pt x="135" y="19"/>
                    <a:pt x="138" y="24"/>
                    <a:pt x="140" y="29"/>
                  </a:cubicBezTo>
                  <a:lnTo>
                    <a:pt x="126" y="35"/>
                  </a:lnTo>
                  <a:cubicBezTo>
                    <a:pt x="125" y="32"/>
                    <a:pt x="123" y="29"/>
                    <a:pt x="122" y="26"/>
                  </a:cubicBezTo>
                  <a:cubicBezTo>
                    <a:pt x="119" y="22"/>
                    <a:pt x="116" y="20"/>
                    <a:pt x="113" y="19"/>
                  </a:cubicBezTo>
                  <a:cubicBezTo>
                    <a:pt x="110" y="19"/>
                    <a:pt x="106" y="20"/>
                    <a:pt x="101" y="23"/>
                  </a:cubicBezTo>
                  <a:lnTo>
                    <a:pt x="93" y="28"/>
                  </a:lnTo>
                  <a:lnTo>
                    <a:pt x="104" y="45"/>
                  </a:lnTo>
                  <a:lnTo>
                    <a:pt x="93" y="52"/>
                  </a:lnTo>
                  <a:lnTo>
                    <a:pt x="82" y="36"/>
                  </a:lnTo>
                  <a:lnTo>
                    <a:pt x="10" y="84"/>
                  </a:lnTo>
                  <a:lnTo>
                    <a:pt x="0" y="7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2" name="Freeform 209">
              <a:extLst>
                <a:ext uri="{FF2B5EF4-FFF2-40B4-BE49-F238E27FC236}">
                  <a16:creationId xmlns:a16="http://schemas.microsoft.com/office/drawing/2014/main" id="{D072F7E9-FC66-5B9D-831E-EFE48EA87CCC}"/>
                </a:ext>
              </a:extLst>
            </p:cNvPr>
            <p:cNvSpPr>
              <a:spLocks noEditPoints="1"/>
            </p:cNvSpPr>
            <p:nvPr/>
          </p:nvSpPr>
          <p:spPr bwMode="auto">
            <a:xfrm>
              <a:off x="9525584" y="3047198"/>
              <a:ext cx="134938" cy="98425"/>
            </a:xfrm>
            <a:custGeom>
              <a:avLst/>
              <a:gdLst>
                <a:gd name="T0" fmla="*/ 54 w 142"/>
                <a:gd name="T1" fmla="*/ 85 h 104"/>
                <a:gd name="T2" fmla="*/ 54 w 142"/>
                <a:gd name="T3" fmla="*/ 85 h 104"/>
                <a:gd name="T4" fmla="*/ 61 w 142"/>
                <a:gd name="T5" fmla="*/ 101 h 104"/>
                <a:gd name="T6" fmla="*/ 33 w 142"/>
                <a:gd name="T7" fmla="*/ 101 h 104"/>
                <a:gd name="T8" fmla="*/ 10 w 142"/>
                <a:gd name="T9" fmla="*/ 81 h 104"/>
                <a:gd name="T10" fmla="*/ 3 w 142"/>
                <a:gd name="T11" fmla="*/ 44 h 104"/>
                <a:gd name="T12" fmla="*/ 28 w 142"/>
                <a:gd name="T13" fmla="*/ 13 h 104"/>
                <a:gd name="T14" fmla="*/ 68 w 142"/>
                <a:gd name="T15" fmla="*/ 3 h 104"/>
                <a:gd name="T16" fmla="*/ 98 w 142"/>
                <a:gd name="T17" fmla="*/ 24 h 104"/>
                <a:gd name="T18" fmla="*/ 104 w 142"/>
                <a:gd name="T19" fmla="*/ 59 h 104"/>
                <a:gd name="T20" fmla="*/ 79 w 142"/>
                <a:gd name="T21" fmla="*/ 90 h 104"/>
                <a:gd name="T22" fmla="*/ 75 w 142"/>
                <a:gd name="T23" fmla="*/ 92 h 104"/>
                <a:gd name="T24" fmla="*/ 34 w 142"/>
                <a:gd name="T25" fmla="*/ 30 h 104"/>
                <a:gd name="T26" fmla="*/ 18 w 142"/>
                <a:gd name="T27" fmla="*/ 51 h 104"/>
                <a:gd name="T28" fmla="*/ 22 w 142"/>
                <a:gd name="T29" fmla="*/ 73 h 104"/>
                <a:gd name="T30" fmla="*/ 35 w 142"/>
                <a:gd name="T31" fmla="*/ 84 h 104"/>
                <a:gd name="T32" fmla="*/ 54 w 142"/>
                <a:gd name="T33" fmla="*/ 85 h 104"/>
                <a:gd name="T34" fmla="*/ 47 w 142"/>
                <a:gd name="T35" fmla="*/ 23 h 104"/>
                <a:gd name="T36" fmla="*/ 47 w 142"/>
                <a:gd name="T37" fmla="*/ 23 h 104"/>
                <a:gd name="T38" fmla="*/ 77 w 142"/>
                <a:gd name="T39" fmla="*/ 70 h 104"/>
                <a:gd name="T40" fmla="*/ 89 w 142"/>
                <a:gd name="T41" fmla="*/ 54 h 104"/>
                <a:gd name="T42" fmla="*/ 86 w 142"/>
                <a:gd name="T43" fmla="*/ 31 h 104"/>
                <a:gd name="T44" fmla="*/ 69 w 142"/>
                <a:gd name="T45" fmla="*/ 19 h 104"/>
                <a:gd name="T46" fmla="*/ 47 w 142"/>
                <a:gd name="T47" fmla="*/ 23 h 104"/>
                <a:gd name="T48" fmla="*/ 101 w 142"/>
                <a:gd name="T49" fmla="*/ 10 h 104"/>
                <a:gd name="T50" fmla="*/ 101 w 142"/>
                <a:gd name="T51" fmla="*/ 10 h 104"/>
                <a:gd name="T52" fmla="*/ 130 w 142"/>
                <a:gd name="T53" fmla="*/ 6 h 104"/>
                <a:gd name="T54" fmla="*/ 142 w 142"/>
                <a:gd name="T55" fmla="*/ 25 h 104"/>
                <a:gd name="T56" fmla="*/ 109 w 142"/>
                <a:gd name="T57" fmla="*/ 21 h 104"/>
                <a:gd name="T58" fmla="*/ 101 w 142"/>
                <a:gd name="T59" fmla="*/ 1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2" h="104">
                  <a:moveTo>
                    <a:pt x="54" y="85"/>
                  </a:moveTo>
                  <a:lnTo>
                    <a:pt x="54" y="85"/>
                  </a:lnTo>
                  <a:lnTo>
                    <a:pt x="61" y="101"/>
                  </a:lnTo>
                  <a:cubicBezTo>
                    <a:pt x="51" y="104"/>
                    <a:pt x="42" y="104"/>
                    <a:pt x="33" y="101"/>
                  </a:cubicBezTo>
                  <a:cubicBezTo>
                    <a:pt x="24" y="97"/>
                    <a:pt x="16" y="91"/>
                    <a:pt x="10" y="81"/>
                  </a:cubicBezTo>
                  <a:cubicBezTo>
                    <a:pt x="2" y="69"/>
                    <a:pt x="0" y="56"/>
                    <a:pt x="3" y="44"/>
                  </a:cubicBezTo>
                  <a:cubicBezTo>
                    <a:pt x="6" y="32"/>
                    <a:pt x="14" y="22"/>
                    <a:pt x="28" y="13"/>
                  </a:cubicBezTo>
                  <a:cubicBezTo>
                    <a:pt x="42" y="4"/>
                    <a:pt x="55" y="0"/>
                    <a:pt x="68" y="3"/>
                  </a:cubicBezTo>
                  <a:cubicBezTo>
                    <a:pt x="80" y="5"/>
                    <a:pt x="90" y="12"/>
                    <a:pt x="98" y="24"/>
                  </a:cubicBezTo>
                  <a:cubicBezTo>
                    <a:pt x="105" y="35"/>
                    <a:pt x="107" y="46"/>
                    <a:pt x="104" y="59"/>
                  </a:cubicBezTo>
                  <a:cubicBezTo>
                    <a:pt x="101" y="71"/>
                    <a:pt x="92" y="81"/>
                    <a:pt x="79" y="90"/>
                  </a:cubicBezTo>
                  <a:cubicBezTo>
                    <a:pt x="78" y="91"/>
                    <a:pt x="76" y="91"/>
                    <a:pt x="75" y="92"/>
                  </a:cubicBezTo>
                  <a:lnTo>
                    <a:pt x="34" y="30"/>
                  </a:lnTo>
                  <a:cubicBezTo>
                    <a:pt x="25" y="36"/>
                    <a:pt x="20" y="43"/>
                    <a:pt x="18" y="51"/>
                  </a:cubicBezTo>
                  <a:cubicBezTo>
                    <a:pt x="16" y="59"/>
                    <a:pt x="17" y="66"/>
                    <a:pt x="22" y="73"/>
                  </a:cubicBezTo>
                  <a:cubicBezTo>
                    <a:pt x="25" y="79"/>
                    <a:pt x="30" y="82"/>
                    <a:pt x="35" y="84"/>
                  </a:cubicBezTo>
                  <a:cubicBezTo>
                    <a:pt x="40" y="86"/>
                    <a:pt x="46" y="86"/>
                    <a:pt x="54" y="85"/>
                  </a:cubicBezTo>
                  <a:close/>
                  <a:moveTo>
                    <a:pt x="47" y="23"/>
                  </a:moveTo>
                  <a:lnTo>
                    <a:pt x="47" y="23"/>
                  </a:lnTo>
                  <a:lnTo>
                    <a:pt x="77" y="70"/>
                  </a:lnTo>
                  <a:cubicBezTo>
                    <a:pt x="83" y="65"/>
                    <a:pt x="88" y="59"/>
                    <a:pt x="89" y="54"/>
                  </a:cubicBezTo>
                  <a:cubicBezTo>
                    <a:pt x="92" y="46"/>
                    <a:pt x="91" y="38"/>
                    <a:pt x="86" y="31"/>
                  </a:cubicBezTo>
                  <a:cubicBezTo>
                    <a:pt x="82" y="25"/>
                    <a:pt x="76" y="21"/>
                    <a:pt x="69" y="19"/>
                  </a:cubicBezTo>
                  <a:cubicBezTo>
                    <a:pt x="62" y="17"/>
                    <a:pt x="54" y="19"/>
                    <a:pt x="47" y="23"/>
                  </a:cubicBezTo>
                  <a:close/>
                  <a:moveTo>
                    <a:pt x="101" y="10"/>
                  </a:moveTo>
                  <a:lnTo>
                    <a:pt x="101" y="10"/>
                  </a:lnTo>
                  <a:lnTo>
                    <a:pt x="130" y="6"/>
                  </a:lnTo>
                  <a:lnTo>
                    <a:pt x="142" y="25"/>
                  </a:lnTo>
                  <a:lnTo>
                    <a:pt x="109" y="21"/>
                  </a:lnTo>
                  <a:lnTo>
                    <a:pt x="101" y="1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3" name="Freeform 210">
              <a:extLst>
                <a:ext uri="{FF2B5EF4-FFF2-40B4-BE49-F238E27FC236}">
                  <a16:creationId xmlns:a16="http://schemas.microsoft.com/office/drawing/2014/main" id="{79722545-74B4-FAF9-9EA3-2E2EA9715269}"/>
                </a:ext>
              </a:extLst>
            </p:cNvPr>
            <p:cNvSpPr>
              <a:spLocks noEditPoints="1"/>
            </p:cNvSpPr>
            <p:nvPr/>
          </p:nvSpPr>
          <p:spPr bwMode="auto">
            <a:xfrm>
              <a:off x="9579559" y="3134511"/>
              <a:ext cx="142875" cy="106363"/>
            </a:xfrm>
            <a:custGeom>
              <a:avLst/>
              <a:gdLst>
                <a:gd name="T0" fmla="*/ 23 w 150"/>
                <a:gd name="T1" fmla="*/ 98 h 112"/>
                <a:gd name="T2" fmla="*/ 23 w 150"/>
                <a:gd name="T3" fmla="*/ 98 h 112"/>
                <a:gd name="T4" fmla="*/ 34 w 150"/>
                <a:gd name="T5" fmla="*/ 91 h 112"/>
                <a:gd name="T6" fmla="*/ 7 w 150"/>
                <a:gd name="T7" fmla="*/ 75 h 112"/>
                <a:gd name="T8" fmla="*/ 1 w 150"/>
                <a:gd name="T9" fmla="*/ 53 h 112"/>
                <a:gd name="T10" fmla="*/ 8 w 150"/>
                <a:gd name="T11" fmla="*/ 30 h 112"/>
                <a:gd name="T12" fmla="*/ 29 w 150"/>
                <a:gd name="T13" fmla="*/ 11 h 112"/>
                <a:gd name="T14" fmla="*/ 55 w 150"/>
                <a:gd name="T15" fmla="*/ 1 h 112"/>
                <a:gd name="T16" fmla="*/ 79 w 150"/>
                <a:gd name="T17" fmla="*/ 4 h 112"/>
                <a:gd name="T18" fmla="*/ 96 w 150"/>
                <a:gd name="T19" fmla="*/ 20 h 112"/>
                <a:gd name="T20" fmla="*/ 101 w 150"/>
                <a:gd name="T21" fmla="*/ 36 h 112"/>
                <a:gd name="T22" fmla="*/ 98 w 150"/>
                <a:gd name="T23" fmla="*/ 51 h 112"/>
                <a:gd name="T24" fmla="*/ 141 w 150"/>
                <a:gd name="T25" fmla="*/ 25 h 112"/>
                <a:gd name="T26" fmla="*/ 150 w 150"/>
                <a:gd name="T27" fmla="*/ 40 h 112"/>
                <a:gd name="T28" fmla="*/ 31 w 150"/>
                <a:gd name="T29" fmla="*/ 112 h 112"/>
                <a:gd name="T30" fmla="*/ 23 w 150"/>
                <a:gd name="T31" fmla="*/ 98 h 112"/>
                <a:gd name="T32" fmla="*/ 38 w 150"/>
                <a:gd name="T33" fmla="*/ 26 h 112"/>
                <a:gd name="T34" fmla="*/ 38 w 150"/>
                <a:gd name="T35" fmla="*/ 26 h 112"/>
                <a:gd name="T36" fmla="*/ 18 w 150"/>
                <a:gd name="T37" fmla="*/ 48 h 112"/>
                <a:gd name="T38" fmla="*/ 19 w 150"/>
                <a:gd name="T39" fmla="*/ 69 h 112"/>
                <a:gd name="T40" fmla="*/ 37 w 150"/>
                <a:gd name="T41" fmla="*/ 81 h 112"/>
                <a:gd name="T42" fmla="*/ 65 w 150"/>
                <a:gd name="T43" fmla="*/ 73 h 112"/>
                <a:gd name="T44" fmla="*/ 86 w 150"/>
                <a:gd name="T45" fmla="*/ 51 h 112"/>
                <a:gd name="T46" fmla="*/ 85 w 150"/>
                <a:gd name="T47" fmla="*/ 29 h 112"/>
                <a:gd name="T48" fmla="*/ 67 w 150"/>
                <a:gd name="T49" fmla="*/ 17 h 112"/>
                <a:gd name="T50" fmla="*/ 38 w 150"/>
                <a:gd name="T51" fmla="*/ 2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0" h="112">
                  <a:moveTo>
                    <a:pt x="23" y="98"/>
                  </a:moveTo>
                  <a:lnTo>
                    <a:pt x="23" y="98"/>
                  </a:lnTo>
                  <a:lnTo>
                    <a:pt x="34" y="91"/>
                  </a:lnTo>
                  <a:cubicBezTo>
                    <a:pt x="22" y="91"/>
                    <a:pt x="13" y="86"/>
                    <a:pt x="7" y="75"/>
                  </a:cubicBezTo>
                  <a:cubicBezTo>
                    <a:pt x="2" y="68"/>
                    <a:pt x="0" y="61"/>
                    <a:pt x="1" y="53"/>
                  </a:cubicBezTo>
                  <a:cubicBezTo>
                    <a:pt x="1" y="45"/>
                    <a:pt x="4" y="37"/>
                    <a:pt x="8" y="30"/>
                  </a:cubicBezTo>
                  <a:cubicBezTo>
                    <a:pt x="13" y="23"/>
                    <a:pt x="20" y="17"/>
                    <a:pt x="29" y="11"/>
                  </a:cubicBezTo>
                  <a:cubicBezTo>
                    <a:pt x="37" y="6"/>
                    <a:pt x="46" y="3"/>
                    <a:pt x="55" y="1"/>
                  </a:cubicBezTo>
                  <a:cubicBezTo>
                    <a:pt x="63" y="0"/>
                    <a:pt x="71" y="1"/>
                    <a:pt x="79" y="4"/>
                  </a:cubicBezTo>
                  <a:cubicBezTo>
                    <a:pt x="86" y="8"/>
                    <a:pt x="91" y="13"/>
                    <a:pt x="96" y="20"/>
                  </a:cubicBezTo>
                  <a:cubicBezTo>
                    <a:pt x="99" y="25"/>
                    <a:pt x="101" y="31"/>
                    <a:pt x="101" y="36"/>
                  </a:cubicBezTo>
                  <a:cubicBezTo>
                    <a:pt x="101" y="41"/>
                    <a:pt x="100" y="46"/>
                    <a:pt x="98" y="51"/>
                  </a:cubicBezTo>
                  <a:lnTo>
                    <a:pt x="141" y="25"/>
                  </a:lnTo>
                  <a:lnTo>
                    <a:pt x="150" y="40"/>
                  </a:lnTo>
                  <a:lnTo>
                    <a:pt x="31" y="112"/>
                  </a:lnTo>
                  <a:lnTo>
                    <a:pt x="23" y="98"/>
                  </a:lnTo>
                  <a:close/>
                  <a:moveTo>
                    <a:pt x="38" y="26"/>
                  </a:moveTo>
                  <a:lnTo>
                    <a:pt x="38" y="26"/>
                  </a:lnTo>
                  <a:cubicBezTo>
                    <a:pt x="27" y="33"/>
                    <a:pt x="20" y="40"/>
                    <a:pt x="18" y="48"/>
                  </a:cubicBezTo>
                  <a:cubicBezTo>
                    <a:pt x="15" y="56"/>
                    <a:pt x="16" y="63"/>
                    <a:pt x="19" y="69"/>
                  </a:cubicBezTo>
                  <a:cubicBezTo>
                    <a:pt x="23" y="76"/>
                    <a:pt x="29" y="80"/>
                    <a:pt x="37" y="81"/>
                  </a:cubicBezTo>
                  <a:cubicBezTo>
                    <a:pt x="45" y="82"/>
                    <a:pt x="54" y="80"/>
                    <a:pt x="65" y="73"/>
                  </a:cubicBezTo>
                  <a:cubicBezTo>
                    <a:pt x="76" y="66"/>
                    <a:pt x="84" y="58"/>
                    <a:pt x="86" y="51"/>
                  </a:cubicBezTo>
                  <a:cubicBezTo>
                    <a:pt x="89" y="43"/>
                    <a:pt x="89" y="35"/>
                    <a:pt x="85" y="29"/>
                  </a:cubicBezTo>
                  <a:cubicBezTo>
                    <a:pt x="81" y="22"/>
                    <a:pt x="75" y="19"/>
                    <a:pt x="67" y="17"/>
                  </a:cubicBezTo>
                  <a:cubicBezTo>
                    <a:pt x="59" y="16"/>
                    <a:pt x="49" y="19"/>
                    <a:pt x="38" y="26"/>
                  </a:cubicBez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4" name="Freeform 211">
              <a:extLst>
                <a:ext uri="{FF2B5EF4-FFF2-40B4-BE49-F238E27FC236}">
                  <a16:creationId xmlns:a16="http://schemas.microsoft.com/office/drawing/2014/main" id="{9E18CAD3-337E-685B-8FF2-B0FA9EE22EE5}"/>
                </a:ext>
              </a:extLst>
            </p:cNvPr>
            <p:cNvSpPr>
              <a:spLocks noEditPoints="1"/>
            </p:cNvSpPr>
            <p:nvPr/>
          </p:nvSpPr>
          <p:spPr bwMode="auto">
            <a:xfrm>
              <a:off x="9631947" y="3221823"/>
              <a:ext cx="134938" cy="98425"/>
            </a:xfrm>
            <a:custGeom>
              <a:avLst/>
              <a:gdLst>
                <a:gd name="T0" fmla="*/ 52 w 143"/>
                <a:gd name="T1" fmla="*/ 84 h 103"/>
                <a:gd name="T2" fmla="*/ 52 w 143"/>
                <a:gd name="T3" fmla="*/ 84 h 103"/>
                <a:gd name="T4" fmla="*/ 59 w 143"/>
                <a:gd name="T5" fmla="*/ 101 h 103"/>
                <a:gd name="T6" fmla="*/ 31 w 143"/>
                <a:gd name="T7" fmla="*/ 99 h 103"/>
                <a:gd name="T8" fmla="*/ 9 w 143"/>
                <a:gd name="T9" fmla="*/ 79 h 103"/>
                <a:gd name="T10" fmla="*/ 3 w 143"/>
                <a:gd name="T11" fmla="*/ 42 h 103"/>
                <a:gd name="T12" fmla="*/ 30 w 143"/>
                <a:gd name="T13" fmla="*/ 11 h 103"/>
                <a:gd name="T14" fmla="*/ 70 w 143"/>
                <a:gd name="T15" fmla="*/ 3 h 103"/>
                <a:gd name="T16" fmla="*/ 99 w 143"/>
                <a:gd name="T17" fmla="*/ 26 h 103"/>
                <a:gd name="T18" fmla="*/ 104 w 143"/>
                <a:gd name="T19" fmla="*/ 61 h 103"/>
                <a:gd name="T20" fmla="*/ 77 w 143"/>
                <a:gd name="T21" fmla="*/ 91 h 103"/>
                <a:gd name="T22" fmla="*/ 73 w 143"/>
                <a:gd name="T23" fmla="*/ 93 h 103"/>
                <a:gd name="T24" fmla="*/ 36 w 143"/>
                <a:gd name="T25" fmla="*/ 28 h 103"/>
                <a:gd name="T26" fmla="*/ 18 w 143"/>
                <a:gd name="T27" fmla="*/ 49 h 103"/>
                <a:gd name="T28" fmla="*/ 21 w 143"/>
                <a:gd name="T29" fmla="*/ 72 h 103"/>
                <a:gd name="T30" fmla="*/ 33 w 143"/>
                <a:gd name="T31" fmla="*/ 83 h 103"/>
                <a:gd name="T32" fmla="*/ 52 w 143"/>
                <a:gd name="T33" fmla="*/ 84 h 103"/>
                <a:gd name="T34" fmla="*/ 48 w 143"/>
                <a:gd name="T35" fmla="*/ 22 h 103"/>
                <a:gd name="T36" fmla="*/ 48 w 143"/>
                <a:gd name="T37" fmla="*/ 22 h 103"/>
                <a:gd name="T38" fmla="*/ 76 w 143"/>
                <a:gd name="T39" fmla="*/ 71 h 103"/>
                <a:gd name="T40" fmla="*/ 89 w 143"/>
                <a:gd name="T41" fmla="*/ 56 h 103"/>
                <a:gd name="T42" fmla="*/ 87 w 143"/>
                <a:gd name="T43" fmla="*/ 33 h 103"/>
                <a:gd name="T44" fmla="*/ 71 w 143"/>
                <a:gd name="T45" fmla="*/ 19 h 103"/>
                <a:gd name="T46" fmla="*/ 48 w 143"/>
                <a:gd name="T47" fmla="*/ 22 h 103"/>
                <a:gd name="T48" fmla="*/ 103 w 143"/>
                <a:gd name="T49" fmla="*/ 12 h 103"/>
                <a:gd name="T50" fmla="*/ 103 w 143"/>
                <a:gd name="T51" fmla="*/ 12 h 103"/>
                <a:gd name="T52" fmla="*/ 132 w 143"/>
                <a:gd name="T53" fmla="*/ 9 h 103"/>
                <a:gd name="T54" fmla="*/ 143 w 143"/>
                <a:gd name="T55" fmla="*/ 29 h 103"/>
                <a:gd name="T56" fmla="*/ 110 w 143"/>
                <a:gd name="T57" fmla="*/ 24 h 103"/>
                <a:gd name="T58" fmla="*/ 103 w 143"/>
                <a:gd name="T59" fmla="*/ 12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3" h="103">
                  <a:moveTo>
                    <a:pt x="52" y="84"/>
                  </a:moveTo>
                  <a:lnTo>
                    <a:pt x="52" y="84"/>
                  </a:lnTo>
                  <a:lnTo>
                    <a:pt x="59" y="101"/>
                  </a:lnTo>
                  <a:cubicBezTo>
                    <a:pt x="49" y="103"/>
                    <a:pt x="39" y="103"/>
                    <a:pt x="31" y="99"/>
                  </a:cubicBezTo>
                  <a:cubicBezTo>
                    <a:pt x="22" y="96"/>
                    <a:pt x="15" y="89"/>
                    <a:pt x="9" y="79"/>
                  </a:cubicBezTo>
                  <a:cubicBezTo>
                    <a:pt x="2" y="66"/>
                    <a:pt x="0" y="54"/>
                    <a:pt x="3" y="42"/>
                  </a:cubicBezTo>
                  <a:cubicBezTo>
                    <a:pt x="7" y="30"/>
                    <a:pt x="16" y="20"/>
                    <a:pt x="30" y="11"/>
                  </a:cubicBezTo>
                  <a:cubicBezTo>
                    <a:pt x="44" y="3"/>
                    <a:pt x="58" y="0"/>
                    <a:pt x="70" y="3"/>
                  </a:cubicBezTo>
                  <a:cubicBezTo>
                    <a:pt x="83" y="6"/>
                    <a:pt x="92" y="14"/>
                    <a:pt x="99" y="26"/>
                  </a:cubicBezTo>
                  <a:cubicBezTo>
                    <a:pt x="106" y="37"/>
                    <a:pt x="108" y="49"/>
                    <a:pt x="104" y="61"/>
                  </a:cubicBezTo>
                  <a:cubicBezTo>
                    <a:pt x="100" y="73"/>
                    <a:pt x="91" y="83"/>
                    <a:pt x="77" y="91"/>
                  </a:cubicBezTo>
                  <a:cubicBezTo>
                    <a:pt x="76" y="92"/>
                    <a:pt x="75" y="92"/>
                    <a:pt x="73" y="93"/>
                  </a:cubicBezTo>
                  <a:lnTo>
                    <a:pt x="36" y="28"/>
                  </a:lnTo>
                  <a:cubicBezTo>
                    <a:pt x="26" y="34"/>
                    <a:pt x="21" y="41"/>
                    <a:pt x="18" y="49"/>
                  </a:cubicBezTo>
                  <a:cubicBezTo>
                    <a:pt x="16" y="57"/>
                    <a:pt x="17" y="64"/>
                    <a:pt x="21" y="72"/>
                  </a:cubicBezTo>
                  <a:cubicBezTo>
                    <a:pt x="24" y="77"/>
                    <a:pt x="28" y="81"/>
                    <a:pt x="33" y="83"/>
                  </a:cubicBezTo>
                  <a:cubicBezTo>
                    <a:pt x="38" y="85"/>
                    <a:pt x="45" y="86"/>
                    <a:pt x="52" y="84"/>
                  </a:cubicBezTo>
                  <a:close/>
                  <a:moveTo>
                    <a:pt x="48" y="22"/>
                  </a:moveTo>
                  <a:lnTo>
                    <a:pt x="48" y="22"/>
                  </a:lnTo>
                  <a:lnTo>
                    <a:pt x="76" y="71"/>
                  </a:lnTo>
                  <a:cubicBezTo>
                    <a:pt x="83" y="66"/>
                    <a:pt x="87" y="61"/>
                    <a:pt x="89" y="56"/>
                  </a:cubicBezTo>
                  <a:cubicBezTo>
                    <a:pt x="92" y="48"/>
                    <a:pt x="92" y="40"/>
                    <a:pt x="87" y="33"/>
                  </a:cubicBezTo>
                  <a:cubicBezTo>
                    <a:pt x="83" y="26"/>
                    <a:pt x="78" y="21"/>
                    <a:pt x="71" y="19"/>
                  </a:cubicBezTo>
                  <a:cubicBezTo>
                    <a:pt x="64" y="17"/>
                    <a:pt x="56" y="18"/>
                    <a:pt x="48" y="22"/>
                  </a:cubicBezTo>
                  <a:close/>
                  <a:moveTo>
                    <a:pt x="103" y="12"/>
                  </a:moveTo>
                  <a:lnTo>
                    <a:pt x="103" y="12"/>
                  </a:lnTo>
                  <a:lnTo>
                    <a:pt x="132" y="9"/>
                  </a:lnTo>
                  <a:lnTo>
                    <a:pt x="143" y="29"/>
                  </a:lnTo>
                  <a:lnTo>
                    <a:pt x="110" y="24"/>
                  </a:lnTo>
                  <a:lnTo>
                    <a:pt x="103" y="1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5" name="Freeform 212">
              <a:extLst>
                <a:ext uri="{FF2B5EF4-FFF2-40B4-BE49-F238E27FC236}">
                  <a16:creationId xmlns:a16="http://schemas.microsoft.com/office/drawing/2014/main" id="{AC3F6F7C-1840-CCF5-4BE2-9039F753471C}"/>
                </a:ext>
              </a:extLst>
            </p:cNvPr>
            <p:cNvSpPr>
              <a:spLocks/>
            </p:cNvSpPr>
            <p:nvPr/>
          </p:nvSpPr>
          <p:spPr bwMode="auto">
            <a:xfrm>
              <a:off x="9671634" y="3302786"/>
              <a:ext cx="106363" cy="60325"/>
            </a:xfrm>
            <a:custGeom>
              <a:avLst/>
              <a:gdLst>
                <a:gd name="T0" fmla="*/ 0 w 112"/>
                <a:gd name="T1" fmla="*/ 48 h 63"/>
                <a:gd name="T2" fmla="*/ 0 w 112"/>
                <a:gd name="T3" fmla="*/ 48 h 63"/>
                <a:gd name="T4" fmla="*/ 88 w 112"/>
                <a:gd name="T5" fmla="*/ 0 h 63"/>
                <a:gd name="T6" fmla="*/ 96 w 112"/>
                <a:gd name="T7" fmla="*/ 13 h 63"/>
                <a:gd name="T8" fmla="*/ 82 w 112"/>
                <a:gd name="T9" fmla="*/ 20 h 63"/>
                <a:gd name="T10" fmla="*/ 100 w 112"/>
                <a:gd name="T11" fmla="*/ 23 h 63"/>
                <a:gd name="T12" fmla="*/ 108 w 112"/>
                <a:gd name="T13" fmla="*/ 31 h 63"/>
                <a:gd name="T14" fmla="*/ 112 w 112"/>
                <a:gd name="T15" fmla="*/ 49 h 63"/>
                <a:gd name="T16" fmla="*/ 95 w 112"/>
                <a:gd name="T17" fmla="*/ 51 h 63"/>
                <a:gd name="T18" fmla="*/ 92 w 112"/>
                <a:gd name="T19" fmla="*/ 39 h 63"/>
                <a:gd name="T20" fmla="*/ 84 w 112"/>
                <a:gd name="T21" fmla="*/ 32 h 63"/>
                <a:gd name="T22" fmla="*/ 73 w 112"/>
                <a:gd name="T23" fmla="*/ 30 h 63"/>
                <a:gd name="T24" fmla="*/ 55 w 112"/>
                <a:gd name="T25" fmla="*/ 38 h 63"/>
                <a:gd name="T26" fmla="*/ 9 w 112"/>
                <a:gd name="T27" fmla="*/ 63 h 63"/>
                <a:gd name="T28" fmla="*/ 0 w 112"/>
                <a:gd name="T29" fmla="*/ 48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63">
                  <a:moveTo>
                    <a:pt x="0" y="48"/>
                  </a:moveTo>
                  <a:lnTo>
                    <a:pt x="0" y="48"/>
                  </a:lnTo>
                  <a:lnTo>
                    <a:pt x="88" y="0"/>
                  </a:lnTo>
                  <a:lnTo>
                    <a:pt x="96" y="13"/>
                  </a:lnTo>
                  <a:lnTo>
                    <a:pt x="82" y="20"/>
                  </a:lnTo>
                  <a:cubicBezTo>
                    <a:pt x="90" y="20"/>
                    <a:pt x="96" y="21"/>
                    <a:pt x="100" y="23"/>
                  </a:cubicBezTo>
                  <a:cubicBezTo>
                    <a:pt x="103" y="25"/>
                    <a:pt x="106" y="28"/>
                    <a:pt x="108" y="31"/>
                  </a:cubicBezTo>
                  <a:cubicBezTo>
                    <a:pt x="111" y="36"/>
                    <a:pt x="112" y="42"/>
                    <a:pt x="112" y="49"/>
                  </a:cubicBezTo>
                  <a:lnTo>
                    <a:pt x="95" y="51"/>
                  </a:lnTo>
                  <a:cubicBezTo>
                    <a:pt x="95" y="47"/>
                    <a:pt x="94" y="42"/>
                    <a:pt x="92" y="39"/>
                  </a:cubicBezTo>
                  <a:cubicBezTo>
                    <a:pt x="90" y="35"/>
                    <a:pt x="88" y="33"/>
                    <a:pt x="84" y="32"/>
                  </a:cubicBezTo>
                  <a:cubicBezTo>
                    <a:pt x="81" y="30"/>
                    <a:pt x="77" y="30"/>
                    <a:pt x="73" y="30"/>
                  </a:cubicBezTo>
                  <a:cubicBezTo>
                    <a:pt x="67" y="32"/>
                    <a:pt x="61" y="34"/>
                    <a:pt x="55" y="38"/>
                  </a:cubicBezTo>
                  <a:lnTo>
                    <a:pt x="9" y="63"/>
                  </a:lnTo>
                  <a:lnTo>
                    <a:pt x="0" y="4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6" name="Freeform 213">
              <a:extLst>
                <a:ext uri="{FF2B5EF4-FFF2-40B4-BE49-F238E27FC236}">
                  <a16:creationId xmlns:a16="http://schemas.microsoft.com/office/drawing/2014/main" id="{A51F6C6F-E0DE-5EEA-B1C8-C3ABFAEA6D98}"/>
                </a:ext>
              </a:extLst>
            </p:cNvPr>
            <p:cNvSpPr>
              <a:spLocks noEditPoints="1"/>
            </p:cNvSpPr>
            <p:nvPr/>
          </p:nvSpPr>
          <p:spPr bwMode="auto">
            <a:xfrm>
              <a:off x="9704972" y="3364698"/>
              <a:ext cx="107950" cy="109538"/>
            </a:xfrm>
            <a:custGeom>
              <a:avLst/>
              <a:gdLst>
                <a:gd name="T0" fmla="*/ 37 w 114"/>
                <a:gd name="T1" fmla="*/ 91 h 115"/>
                <a:gd name="T2" fmla="*/ 37 w 114"/>
                <a:gd name="T3" fmla="*/ 91 h 115"/>
                <a:gd name="T4" fmla="*/ 19 w 114"/>
                <a:gd name="T5" fmla="*/ 80 h 115"/>
                <a:gd name="T6" fmla="*/ 7 w 114"/>
                <a:gd name="T7" fmla="*/ 65 h 115"/>
                <a:gd name="T8" fmla="*/ 2 w 114"/>
                <a:gd name="T9" fmla="*/ 39 h 115"/>
                <a:gd name="T10" fmla="*/ 17 w 114"/>
                <a:gd name="T11" fmla="*/ 21 h 115"/>
                <a:gd name="T12" fmla="*/ 30 w 114"/>
                <a:gd name="T13" fmla="*/ 18 h 115"/>
                <a:gd name="T14" fmla="*/ 43 w 114"/>
                <a:gd name="T15" fmla="*/ 21 h 115"/>
                <a:gd name="T16" fmla="*/ 53 w 114"/>
                <a:gd name="T17" fmla="*/ 29 h 115"/>
                <a:gd name="T18" fmla="*/ 63 w 114"/>
                <a:gd name="T19" fmla="*/ 42 h 115"/>
                <a:gd name="T20" fmla="*/ 82 w 114"/>
                <a:gd name="T21" fmla="*/ 66 h 115"/>
                <a:gd name="T22" fmla="*/ 86 w 114"/>
                <a:gd name="T23" fmla="*/ 64 h 115"/>
                <a:gd name="T24" fmla="*/ 97 w 114"/>
                <a:gd name="T25" fmla="*/ 53 h 115"/>
                <a:gd name="T26" fmla="*/ 93 w 114"/>
                <a:gd name="T27" fmla="*/ 33 h 115"/>
                <a:gd name="T28" fmla="*/ 81 w 114"/>
                <a:gd name="T29" fmla="*/ 19 h 115"/>
                <a:gd name="T30" fmla="*/ 64 w 114"/>
                <a:gd name="T31" fmla="*/ 19 h 115"/>
                <a:gd name="T32" fmla="*/ 58 w 114"/>
                <a:gd name="T33" fmla="*/ 3 h 115"/>
                <a:gd name="T34" fmla="*/ 77 w 114"/>
                <a:gd name="T35" fmla="*/ 1 h 115"/>
                <a:gd name="T36" fmla="*/ 93 w 114"/>
                <a:gd name="T37" fmla="*/ 10 h 115"/>
                <a:gd name="T38" fmla="*/ 106 w 114"/>
                <a:gd name="T39" fmla="*/ 29 h 115"/>
                <a:gd name="T40" fmla="*/ 113 w 114"/>
                <a:gd name="T41" fmla="*/ 48 h 115"/>
                <a:gd name="T42" fmla="*/ 112 w 114"/>
                <a:gd name="T43" fmla="*/ 62 h 115"/>
                <a:gd name="T44" fmla="*/ 104 w 114"/>
                <a:gd name="T45" fmla="*/ 72 h 115"/>
                <a:gd name="T46" fmla="*/ 91 w 114"/>
                <a:gd name="T47" fmla="*/ 81 h 115"/>
                <a:gd name="T48" fmla="*/ 71 w 114"/>
                <a:gd name="T49" fmla="*/ 91 h 115"/>
                <a:gd name="T50" fmla="*/ 45 w 114"/>
                <a:gd name="T51" fmla="*/ 106 h 115"/>
                <a:gd name="T52" fmla="*/ 36 w 114"/>
                <a:gd name="T53" fmla="*/ 115 h 115"/>
                <a:gd name="T54" fmla="*/ 28 w 114"/>
                <a:gd name="T55" fmla="*/ 100 h 115"/>
                <a:gd name="T56" fmla="*/ 37 w 114"/>
                <a:gd name="T57" fmla="*/ 91 h 115"/>
                <a:gd name="T58" fmla="*/ 70 w 114"/>
                <a:gd name="T59" fmla="*/ 72 h 115"/>
                <a:gd name="T60" fmla="*/ 70 w 114"/>
                <a:gd name="T61" fmla="*/ 72 h 115"/>
                <a:gd name="T62" fmla="*/ 52 w 114"/>
                <a:gd name="T63" fmla="*/ 50 h 115"/>
                <a:gd name="T64" fmla="*/ 42 w 114"/>
                <a:gd name="T65" fmla="*/ 39 h 115"/>
                <a:gd name="T66" fmla="*/ 34 w 114"/>
                <a:gd name="T67" fmla="*/ 35 h 115"/>
                <a:gd name="T68" fmla="*/ 25 w 114"/>
                <a:gd name="T69" fmla="*/ 37 h 115"/>
                <a:gd name="T70" fmla="*/ 18 w 114"/>
                <a:gd name="T71" fmla="*/ 47 h 115"/>
                <a:gd name="T72" fmla="*/ 21 w 114"/>
                <a:gd name="T73" fmla="*/ 62 h 115"/>
                <a:gd name="T74" fmla="*/ 33 w 114"/>
                <a:gd name="T75" fmla="*/ 76 h 115"/>
                <a:gd name="T76" fmla="*/ 48 w 114"/>
                <a:gd name="T77" fmla="*/ 80 h 115"/>
                <a:gd name="T78" fmla="*/ 65 w 114"/>
                <a:gd name="T79" fmla="*/ 75 h 115"/>
                <a:gd name="T80" fmla="*/ 70 w 114"/>
                <a:gd name="T81" fmla="*/ 72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115">
                  <a:moveTo>
                    <a:pt x="37" y="91"/>
                  </a:moveTo>
                  <a:lnTo>
                    <a:pt x="37" y="91"/>
                  </a:lnTo>
                  <a:cubicBezTo>
                    <a:pt x="30" y="88"/>
                    <a:pt x="23" y="84"/>
                    <a:pt x="19" y="80"/>
                  </a:cubicBezTo>
                  <a:cubicBezTo>
                    <a:pt x="14" y="76"/>
                    <a:pt x="10" y="71"/>
                    <a:pt x="7" y="65"/>
                  </a:cubicBezTo>
                  <a:cubicBezTo>
                    <a:pt x="2" y="55"/>
                    <a:pt x="0" y="46"/>
                    <a:pt x="2" y="39"/>
                  </a:cubicBezTo>
                  <a:cubicBezTo>
                    <a:pt x="4" y="31"/>
                    <a:pt x="9" y="25"/>
                    <a:pt x="17" y="21"/>
                  </a:cubicBezTo>
                  <a:cubicBezTo>
                    <a:pt x="21" y="19"/>
                    <a:pt x="25" y="18"/>
                    <a:pt x="30" y="18"/>
                  </a:cubicBezTo>
                  <a:cubicBezTo>
                    <a:pt x="35" y="18"/>
                    <a:pt x="39" y="19"/>
                    <a:pt x="43" y="21"/>
                  </a:cubicBezTo>
                  <a:cubicBezTo>
                    <a:pt x="47" y="23"/>
                    <a:pt x="50" y="26"/>
                    <a:pt x="53" y="29"/>
                  </a:cubicBezTo>
                  <a:cubicBezTo>
                    <a:pt x="56" y="32"/>
                    <a:pt x="59" y="36"/>
                    <a:pt x="63" y="42"/>
                  </a:cubicBezTo>
                  <a:cubicBezTo>
                    <a:pt x="70" y="53"/>
                    <a:pt x="77" y="61"/>
                    <a:pt x="82" y="66"/>
                  </a:cubicBezTo>
                  <a:cubicBezTo>
                    <a:pt x="84" y="65"/>
                    <a:pt x="85" y="64"/>
                    <a:pt x="86" y="64"/>
                  </a:cubicBezTo>
                  <a:cubicBezTo>
                    <a:pt x="92" y="61"/>
                    <a:pt x="96" y="57"/>
                    <a:pt x="97" y="53"/>
                  </a:cubicBezTo>
                  <a:cubicBezTo>
                    <a:pt x="98" y="47"/>
                    <a:pt x="97" y="41"/>
                    <a:pt x="93" y="33"/>
                  </a:cubicBezTo>
                  <a:cubicBezTo>
                    <a:pt x="89" y="26"/>
                    <a:pt x="85" y="21"/>
                    <a:pt x="81" y="19"/>
                  </a:cubicBezTo>
                  <a:cubicBezTo>
                    <a:pt x="77" y="17"/>
                    <a:pt x="71" y="17"/>
                    <a:pt x="64" y="19"/>
                  </a:cubicBezTo>
                  <a:lnTo>
                    <a:pt x="58" y="3"/>
                  </a:lnTo>
                  <a:cubicBezTo>
                    <a:pt x="65" y="1"/>
                    <a:pt x="71" y="0"/>
                    <a:pt x="77" y="1"/>
                  </a:cubicBezTo>
                  <a:cubicBezTo>
                    <a:pt x="82" y="2"/>
                    <a:pt x="88" y="5"/>
                    <a:pt x="93" y="10"/>
                  </a:cubicBezTo>
                  <a:cubicBezTo>
                    <a:pt x="98" y="15"/>
                    <a:pt x="102" y="21"/>
                    <a:pt x="106" y="29"/>
                  </a:cubicBezTo>
                  <a:cubicBezTo>
                    <a:pt x="110" y="36"/>
                    <a:pt x="113" y="43"/>
                    <a:pt x="113" y="48"/>
                  </a:cubicBezTo>
                  <a:cubicBezTo>
                    <a:pt x="114" y="54"/>
                    <a:pt x="114" y="59"/>
                    <a:pt x="112" y="62"/>
                  </a:cubicBezTo>
                  <a:cubicBezTo>
                    <a:pt x="111" y="66"/>
                    <a:pt x="108" y="69"/>
                    <a:pt x="104" y="72"/>
                  </a:cubicBezTo>
                  <a:cubicBezTo>
                    <a:pt x="102" y="74"/>
                    <a:pt x="97" y="77"/>
                    <a:pt x="91" y="81"/>
                  </a:cubicBezTo>
                  <a:lnTo>
                    <a:pt x="71" y="91"/>
                  </a:lnTo>
                  <a:cubicBezTo>
                    <a:pt x="57" y="98"/>
                    <a:pt x="48" y="103"/>
                    <a:pt x="45" y="106"/>
                  </a:cubicBezTo>
                  <a:cubicBezTo>
                    <a:pt x="41" y="108"/>
                    <a:pt x="38" y="112"/>
                    <a:pt x="36" y="115"/>
                  </a:cubicBezTo>
                  <a:lnTo>
                    <a:pt x="28" y="100"/>
                  </a:lnTo>
                  <a:cubicBezTo>
                    <a:pt x="30" y="96"/>
                    <a:pt x="33" y="93"/>
                    <a:pt x="37" y="91"/>
                  </a:cubicBezTo>
                  <a:close/>
                  <a:moveTo>
                    <a:pt x="70" y="72"/>
                  </a:moveTo>
                  <a:lnTo>
                    <a:pt x="70" y="72"/>
                  </a:lnTo>
                  <a:cubicBezTo>
                    <a:pt x="65" y="68"/>
                    <a:pt x="59" y="60"/>
                    <a:pt x="52" y="50"/>
                  </a:cubicBezTo>
                  <a:cubicBezTo>
                    <a:pt x="47" y="45"/>
                    <a:pt x="44" y="41"/>
                    <a:pt x="42" y="39"/>
                  </a:cubicBezTo>
                  <a:cubicBezTo>
                    <a:pt x="39" y="37"/>
                    <a:pt x="37" y="36"/>
                    <a:pt x="34" y="35"/>
                  </a:cubicBezTo>
                  <a:cubicBezTo>
                    <a:pt x="31" y="35"/>
                    <a:pt x="28" y="36"/>
                    <a:pt x="25" y="37"/>
                  </a:cubicBezTo>
                  <a:cubicBezTo>
                    <a:pt x="21" y="39"/>
                    <a:pt x="19" y="42"/>
                    <a:pt x="18" y="47"/>
                  </a:cubicBezTo>
                  <a:cubicBezTo>
                    <a:pt x="17" y="51"/>
                    <a:pt x="18" y="56"/>
                    <a:pt x="21" y="62"/>
                  </a:cubicBezTo>
                  <a:cubicBezTo>
                    <a:pt x="24" y="68"/>
                    <a:pt x="28" y="73"/>
                    <a:pt x="33" y="76"/>
                  </a:cubicBezTo>
                  <a:cubicBezTo>
                    <a:pt x="38" y="79"/>
                    <a:pt x="43" y="80"/>
                    <a:pt x="48" y="80"/>
                  </a:cubicBezTo>
                  <a:cubicBezTo>
                    <a:pt x="53" y="80"/>
                    <a:pt x="58" y="78"/>
                    <a:pt x="65" y="75"/>
                  </a:cubicBezTo>
                  <a:lnTo>
                    <a:pt x="70" y="72"/>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7" name="Freeform 214">
              <a:extLst>
                <a:ext uri="{FF2B5EF4-FFF2-40B4-BE49-F238E27FC236}">
                  <a16:creationId xmlns:a16="http://schemas.microsoft.com/office/drawing/2014/main" id="{A249C1D3-866B-4B71-2A05-C22EC7B4C6E2}"/>
                </a:ext>
              </a:extLst>
            </p:cNvPr>
            <p:cNvSpPr>
              <a:spLocks/>
            </p:cNvSpPr>
            <p:nvPr/>
          </p:nvSpPr>
          <p:spPr bwMode="auto">
            <a:xfrm>
              <a:off x="9755772" y="3448836"/>
              <a:ext cx="111125" cy="111125"/>
            </a:xfrm>
            <a:custGeom>
              <a:avLst/>
              <a:gdLst>
                <a:gd name="T0" fmla="*/ 21 w 117"/>
                <a:gd name="T1" fmla="*/ 103 h 117"/>
                <a:gd name="T2" fmla="*/ 21 w 117"/>
                <a:gd name="T3" fmla="*/ 103 h 117"/>
                <a:gd name="T4" fmla="*/ 34 w 117"/>
                <a:gd name="T5" fmla="*/ 97 h 117"/>
                <a:gd name="T6" fmla="*/ 5 w 117"/>
                <a:gd name="T7" fmla="*/ 76 h 117"/>
                <a:gd name="T8" fmla="*/ 0 w 117"/>
                <a:gd name="T9" fmla="*/ 59 h 117"/>
                <a:gd name="T10" fmla="*/ 3 w 117"/>
                <a:gd name="T11" fmla="*/ 45 h 117"/>
                <a:gd name="T12" fmla="*/ 12 w 117"/>
                <a:gd name="T13" fmla="*/ 35 h 117"/>
                <a:gd name="T14" fmla="*/ 26 w 117"/>
                <a:gd name="T15" fmla="*/ 27 h 117"/>
                <a:gd name="T16" fmla="*/ 81 w 117"/>
                <a:gd name="T17" fmla="*/ 0 h 117"/>
                <a:gd name="T18" fmla="*/ 89 w 117"/>
                <a:gd name="T19" fmla="*/ 15 h 117"/>
                <a:gd name="T20" fmla="*/ 39 w 117"/>
                <a:gd name="T21" fmla="*/ 40 h 117"/>
                <a:gd name="T22" fmla="*/ 23 w 117"/>
                <a:gd name="T23" fmla="*/ 48 h 117"/>
                <a:gd name="T24" fmla="*/ 17 w 117"/>
                <a:gd name="T25" fmla="*/ 59 h 117"/>
                <a:gd name="T26" fmla="*/ 19 w 117"/>
                <a:gd name="T27" fmla="*/ 72 h 117"/>
                <a:gd name="T28" fmla="*/ 29 w 117"/>
                <a:gd name="T29" fmla="*/ 84 h 117"/>
                <a:gd name="T30" fmla="*/ 43 w 117"/>
                <a:gd name="T31" fmla="*/ 87 h 117"/>
                <a:gd name="T32" fmla="*/ 62 w 117"/>
                <a:gd name="T33" fmla="*/ 81 h 117"/>
                <a:gd name="T34" fmla="*/ 110 w 117"/>
                <a:gd name="T35" fmla="*/ 57 h 117"/>
                <a:gd name="T36" fmla="*/ 117 w 117"/>
                <a:gd name="T37" fmla="*/ 73 h 117"/>
                <a:gd name="T38" fmla="*/ 27 w 117"/>
                <a:gd name="T39" fmla="*/ 117 h 117"/>
                <a:gd name="T40" fmla="*/ 21 w 117"/>
                <a:gd name="T41" fmla="*/ 103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7" h="117">
                  <a:moveTo>
                    <a:pt x="21" y="103"/>
                  </a:moveTo>
                  <a:lnTo>
                    <a:pt x="21" y="103"/>
                  </a:lnTo>
                  <a:lnTo>
                    <a:pt x="34" y="97"/>
                  </a:lnTo>
                  <a:cubicBezTo>
                    <a:pt x="20" y="95"/>
                    <a:pt x="11" y="88"/>
                    <a:pt x="5" y="76"/>
                  </a:cubicBezTo>
                  <a:cubicBezTo>
                    <a:pt x="2" y="71"/>
                    <a:pt x="1" y="65"/>
                    <a:pt x="0" y="59"/>
                  </a:cubicBezTo>
                  <a:cubicBezTo>
                    <a:pt x="0" y="54"/>
                    <a:pt x="1" y="49"/>
                    <a:pt x="3" y="45"/>
                  </a:cubicBezTo>
                  <a:cubicBezTo>
                    <a:pt x="5" y="42"/>
                    <a:pt x="8" y="38"/>
                    <a:pt x="12" y="35"/>
                  </a:cubicBezTo>
                  <a:cubicBezTo>
                    <a:pt x="15" y="33"/>
                    <a:pt x="19" y="30"/>
                    <a:pt x="26" y="27"/>
                  </a:cubicBezTo>
                  <a:lnTo>
                    <a:pt x="81" y="0"/>
                  </a:lnTo>
                  <a:lnTo>
                    <a:pt x="89" y="15"/>
                  </a:lnTo>
                  <a:lnTo>
                    <a:pt x="39" y="40"/>
                  </a:lnTo>
                  <a:cubicBezTo>
                    <a:pt x="31" y="44"/>
                    <a:pt x="26" y="46"/>
                    <a:pt x="23" y="48"/>
                  </a:cubicBezTo>
                  <a:cubicBezTo>
                    <a:pt x="20" y="51"/>
                    <a:pt x="18" y="55"/>
                    <a:pt x="17" y="59"/>
                  </a:cubicBezTo>
                  <a:cubicBezTo>
                    <a:pt x="16" y="63"/>
                    <a:pt x="17" y="68"/>
                    <a:pt x="19" y="72"/>
                  </a:cubicBezTo>
                  <a:cubicBezTo>
                    <a:pt x="21" y="77"/>
                    <a:pt x="25" y="81"/>
                    <a:pt x="29" y="84"/>
                  </a:cubicBezTo>
                  <a:cubicBezTo>
                    <a:pt x="33" y="86"/>
                    <a:pt x="38" y="88"/>
                    <a:pt x="43" y="87"/>
                  </a:cubicBezTo>
                  <a:cubicBezTo>
                    <a:pt x="48" y="87"/>
                    <a:pt x="54" y="85"/>
                    <a:pt x="62" y="81"/>
                  </a:cubicBezTo>
                  <a:lnTo>
                    <a:pt x="110" y="57"/>
                  </a:lnTo>
                  <a:lnTo>
                    <a:pt x="117" y="73"/>
                  </a:lnTo>
                  <a:lnTo>
                    <a:pt x="27" y="117"/>
                  </a:lnTo>
                  <a:lnTo>
                    <a:pt x="21" y="103"/>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8" name="Freeform 215">
              <a:extLst>
                <a:ext uri="{FF2B5EF4-FFF2-40B4-BE49-F238E27FC236}">
                  <a16:creationId xmlns:a16="http://schemas.microsoft.com/office/drawing/2014/main" id="{AAA96EAF-90BD-76BA-C9F5-AC7940F444DD}"/>
                </a:ext>
              </a:extLst>
            </p:cNvPr>
            <p:cNvSpPr>
              <a:spLocks/>
            </p:cNvSpPr>
            <p:nvPr/>
          </p:nvSpPr>
          <p:spPr bwMode="auto">
            <a:xfrm>
              <a:off x="9787522" y="3532973"/>
              <a:ext cx="123825" cy="119063"/>
            </a:xfrm>
            <a:custGeom>
              <a:avLst/>
              <a:gdLst>
                <a:gd name="T0" fmla="*/ 0 w 130"/>
                <a:gd name="T1" fmla="*/ 40 h 125"/>
                <a:gd name="T2" fmla="*/ 0 w 130"/>
                <a:gd name="T3" fmla="*/ 40 h 125"/>
                <a:gd name="T4" fmla="*/ 63 w 130"/>
                <a:gd name="T5" fmla="*/ 51 h 125"/>
                <a:gd name="T6" fmla="*/ 92 w 130"/>
                <a:gd name="T7" fmla="*/ 0 h 125"/>
                <a:gd name="T8" fmla="*/ 101 w 130"/>
                <a:gd name="T9" fmla="*/ 20 h 125"/>
                <a:gd name="T10" fmla="*/ 86 w 130"/>
                <a:gd name="T11" fmla="*/ 43 h 125"/>
                <a:gd name="T12" fmla="*/ 79 w 130"/>
                <a:gd name="T13" fmla="*/ 55 h 125"/>
                <a:gd name="T14" fmla="*/ 92 w 130"/>
                <a:gd name="T15" fmla="*/ 57 h 125"/>
                <a:gd name="T16" fmla="*/ 121 w 130"/>
                <a:gd name="T17" fmla="*/ 62 h 125"/>
                <a:gd name="T18" fmla="*/ 130 w 130"/>
                <a:gd name="T19" fmla="*/ 81 h 125"/>
                <a:gd name="T20" fmla="*/ 72 w 130"/>
                <a:gd name="T21" fmla="*/ 69 h 125"/>
                <a:gd name="T22" fmla="*/ 40 w 130"/>
                <a:gd name="T23" fmla="*/ 125 h 125"/>
                <a:gd name="T24" fmla="*/ 31 w 130"/>
                <a:gd name="T25" fmla="*/ 106 h 125"/>
                <a:gd name="T26" fmla="*/ 51 w 130"/>
                <a:gd name="T27" fmla="*/ 74 h 125"/>
                <a:gd name="T28" fmla="*/ 56 w 130"/>
                <a:gd name="T29" fmla="*/ 66 h 125"/>
                <a:gd name="T30" fmla="*/ 9 w 130"/>
                <a:gd name="T31" fmla="*/ 59 h 125"/>
                <a:gd name="T32" fmla="*/ 0 w 130"/>
                <a:gd name="T33" fmla="*/ 4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125">
                  <a:moveTo>
                    <a:pt x="0" y="40"/>
                  </a:moveTo>
                  <a:lnTo>
                    <a:pt x="0" y="40"/>
                  </a:lnTo>
                  <a:lnTo>
                    <a:pt x="63" y="51"/>
                  </a:lnTo>
                  <a:lnTo>
                    <a:pt x="92" y="0"/>
                  </a:lnTo>
                  <a:lnTo>
                    <a:pt x="101" y="20"/>
                  </a:lnTo>
                  <a:lnTo>
                    <a:pt x="86" y="43"/>
                  </a:lnTo>
                  <a:cubicBezTo>
                    <a:pt x="84" y="48"/>
                    <a:pt x="81" y="52"/>
                    <a:pt x="79" y="55"/>
                  </a:cubicBezTo>
                  <a:cubicBezTo>
                    <a:pt x="84" y="55"/>
                    <a:pt x="89" y="56"/>
                    <a:pt x="92" y="57"/>
                  </a:cubicBezTo>
                  <a:lnTo>
                    <a:pt x="121" y="62"/>
                  </a:lnTo>
                  <a:lnTo>
                    <a:pt x="130" y="81"/>
                  </a:lnTo>
                  <a:lnTo>
                    <a:pt x="72" y="69"/>
                  </a:lnTo>
                  <a:lnTo>
                    <a:pt x="40" y="125"/>
                  </a:lnTo>
                  <a:lnTo>
                    <a:pt x="31" y="106"/>
                  </a:lnTo>
                  <a:lnTo>
                    <a:pt x="51" y="74"/>
                  </a:lnTo>
                  <a:lnTo>
                    <a:pt x="56" y="66"/>
                  </a:lnTo>
                  <a:lnTo>
                    <a:pt x="9" y="59"/>
                  </a:lnTo>
                  <a:lnTo>
                    <a:pt x="0" y="4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9" name="Freeform 216">
              <a:extLst>
                <a:ext uri="{FF2B5EF4-FFF2-40B4-BE49-F238E27FC236}">
                  <a16:creationId xmlns:a16="http://schemas.microsoft.com/office/drawing/2014/main" id="{53B73F24-3C01-F09A-6612-B711C482277E}"/>
                </a:ext>
              </a:extLst>
            </p:cNvPr>
            <p:cNvSpPr>
              <a:spLocks noEditPoints="1"/>
            </p:cNvSpPr>
            <p:nvPr/>
          </p:nvSpPr>
          <p:spPr bwMode="auto">
            <a:xfrm>
              <a:off x="5406022" y="2153436"/>
              <a:ext cx="104775" cy="123825"/>
            </a:xfrm>
            <a:custGeom>
              <a:avLst/>
              <a:gdLst>
                <a:gd name="T0" fmla="*/ 0 w 109"/>
                <a:gd name="T1" fmla="*/ 130 h 130"/>
                <a:gd name="T2" fmla="*/ 0 w 109"/>
                <a:gd name="T3" fmla="*/ 130 h 130"/>
                <a:gd name="T4" fmla="*/ 19 w 109"/>
                <a:gd name="T5" fmla="*/ 4 h 130"/>
                <a:gd name="T6" fmla="*/ 36 w 109"/>
                <a:gd name="T7" fmla="*/ 0 h 130"/>
                <a:gd name="T8" fmla="*/ 109 w 109"/>
                <a:gd name="T9" fmla="*/ 107 h 130"/>
                <a:gd name="T10" fmla="*/ 91 w 109"/>
                <a:gd name="T11" fmla="*/ 110 h 130"/>
                <a:gd name="T12" fmla="*/ 70 w 109"/>
                <a:gd name="T13" fmla="*/ 78 h 130"/>
                <a:gd name="T14" fmla="*/ 21 w 109"/>
                <a:gd name="T15" fmla="*/ 89 h 130"/>
                <a:gd name="T16" fmla="*/ 16 w 109"/>
                <a:gd name="T17" fmla="*/ 127 h 130"/>
                <a:gd name="T18" fmla="*/ 0 w 109"/>
                <a:gd name="T19" fmla="*/ 130 h 130"/>
                <a:gd name="T20" fmla="*/ 23 w 109"/>
                <a:gd name="T21" fmla="*/ 75 h 130"/>
                <a:gd name="T22" fmla="*/ 23 w 109"/>
                <a:gd name="T23" fmla="*/ 75 h 130"/>
                <a:gd name="T24" fmla="*/ 63 w 109"/>
                <a:gd name="T25" fmla="*/ 67 h 130"/>
                <a:gd name="T26" fmla="*/ 43 w 109"/>
                <a:gd name="T27" fmla="*/ 37 h 130"/>
                <a:gd name="T28" fmla="*/ 30 w 109"/>
                <a:gd name="T29" fmla="*/ 15 h 130"/>
                <a:gd name="T30" fmla="*/ 28 w 109"/>
                <a:gd name="T31" fmla="*/ 38 h 130"/>
                <a:gd name="T32" fmla="*/ 23 w 109"/>
                <a:gd name="T33" fmla="*/ 7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9" h="130">
                  <a:moveTo>
                    <a:pt x="0" y="130"/>
                  </a:moveTo>
                  <a:lnTo>
                    <a:pt x="0" y="130"/>
                  </a:lnTo>
                  <a:lnTo>
                    <a:pt x="19" y="4"/>
                  </a:lnTo>
                  <a:lnTo>
                    <a:pt x="36" y="0"/>
                  </a:lnTo>
                  <a:lnTo>
                    <a:pt x="109" y="107"/>
                  </a:lnTo>
                  <a:lnTo>
                    <a:pt x="91" y="110"/>
                  </a:lnTo>
                  <a:lnTo>
                    <a:pt x="70" y="78"/>
                  </a:lnTo>
                  <a:lnTo>
                    <a:pt x="21" y="89"/>
                  </a:lnTo>
                  <a:lnTo>
                    <a:pt x="16" y="127"/>
                  </a:lnTo>
                  <a:lnTo>
                    <a:pt x="0" y="130"/>
                  </a:lnTo>
                  <a:close/>
                  <a:moveTo>
                    <a:pt x="23" y="75"/>
                  </a:moveTo>
                  <a:lnTo>
                    <a:pt x="23" y="75"/>
                  </a:lnTo>
                  <a:lnTo>
                    <a:pt x="63" y="67"/>
                  </a:lnTo>
                  <a:lnTo>
                    <a:pt x="43" y="37"/>
                  </a:lnTo>
                  <a:cubicBezTo>
                    <a:pt x="38" y="28"/>
                    <a:pt x="33" y="20"/>
                    <a:pt x="30" y="15"/>
                  </a:cubicBezTo>
                  <a:cubicBezTo>
                    <a:pt x="30" y="22"/>
                    <a:pt x="29" y="30"/>
                    <a:pt x="28" y="38"/>
                  </a:cubicBezTo>
                  <a:lnTo>
                    <a:pt x="23" y="75"/>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0" name="Freeform 217">
              <a:extLst>
                <a:ext uri="{FF2B5EF4-FFF2-40B4-BE49-F238E27FC236}">
                  <a16:creationId xmlns:a16="http://schemas.microsoft.com/office/drawing/2014/main" id="{5871BF89-C99F-7BB8-B7BE-394ED56DDFD4}"/>
                </a:ext>
              </a:extLst>
            </p:cNvPr>
            <p:cNvSpPr>
              <a:spLocks/>
            </p:cNvSpPr>
            <p:nvPr/>
          </p:nvSpPr>
          <p:spPr bwMode="auto">
            <a:xfrm>
              <a:off x="5504447" y="2164548"/>
              <a:ext cx="74613" cy="87313"/>
            </a:xfrm>
            <a:custGeom>
              <a:avLst/>
              <a:gdLst>
                <a:gd name="T0" fmla="*/ 6 w 77"/>
                <a:gd name="T1" fmla="*/ 70 h 92"/>
                <a:gd name="T2" fmla="*/ 6 w 77"/>
                <a:gd name="T3" fmla="*/ 70 h 92"/>
                <a:gd name="T4" fmla="*/ 19 w 77"/>
                <a:gd name="T5" fmla="*/ 65 h 92"/>
                <a:gd name="T6" fmla="*/ 29 w 77"/>
                <a:gd name="T7" fmla="*/ 77 h 92"/>
                <a:gd name="T8" fmla="*/ 45 w 77"/>
                <a:gd name="T9" fmla="*/ 78 h 92"/>
                <a:gd name="T10" fmla="*/ 59 w 77"/>
                <a:gd name="T11" fmla="*/ 71 h 92"/>
                <a:gd name="T12" fmla="*/ 62 w 77"/>
                <a:gd name="T13" fmla="*/ 61 h 92"/>
                <a:gd name="T14" fmla="*/ 56 w 77"/>
                <a:gd name="T15" fmla="*/ 54 h 92"/>
                <a:gd name="T16" fmla="*/ 40 w 77"/>
                <a:gd name="T17" fmla="*/ 52 h 92"/>
                <a:gd name="T18" fmla="*/ 17 w 77"/>
                <a:gd name="T19" fmla="*/ 49 h 92"/>
                <a:gd name="T20" fmla="*/ 6 w 77"/>
                <a:gd name="T21" fmla="*/ 43 h 92"/>
                <a:gd name="T22" fmla="*/ 1 w 77"/>
                <a:gd name="T23" fmla="*/ 32 h 92"/>
                <a:gd name="T24" fmla="*/ 2 w 77"/>
                <a:gd name="T25" fmla="*/ 21 h 92"/>
                <a:gd name="T26" fmla="*/ 7 w 77"/>
                <a:gd name="T27" fmla="*/ 12 h 92"/>
                <a:gd name="T28" fmla="*/ 16 w 77"/>
                <a:gd name="T29" fmla="*/ 6 h 92"/>
                <a:gd name="T30" fmla="*/ 28 w 77"/>
                <a:gd name="T31" fmla="*/ 2 h 92"/>
                <a:gd name="T32" fmla="*/ 46 w 77"/>
                <a:gd name="T33" fmla="*/ 1 h 92"/>
                <a:gd name="T34" fmla="*/ 58 w 77"/>
                <a:gd name="T35" fmla="*/ 7 h 92"/>
                <a:gd name="T36" fmla="*/ 66 w 77"/>
                <a:gd name="T37" fmla="*/ 19 h 92"/>
                <a:gd name="T38" fmla="*/ 52 w 77"/>
                <a:gd name="T39" fmla="*/ 24 h 92"/>
                <a:gd name="T40" fmla="*/ 45 w 77"/>
                <a:gd name="T41" fmla="*/ 15 h 92"/>
                <a:gd name="T42" fmla="*/ 31 w 77"/>
                <a:gd name="T43" fmla="*/ 13 h 92"/>
                <a:gd name="T44" fmla="*/ 17 w 77"/>
                <a:gd name="T45" fmla="*/ 19 h 92"/>
                <a:gd name="T46" fmla="*/ 15 w 77"/>
                <a:gd name="T47" fmla="*/ 28 h 92"/>
                <a:gd name="T48" fmla="*/ 17 w 77"/>
                <a:gd name="T49" fmla="*/ 33 h 92"/>
                <a:gd name="T50" fmla="*/ 24 w 77"/>
                <a:gd name="T51" fmla="*/ 35 h 92"/>
                <a:gd name="T52" fmla="*/ 37 w 77"/>
                <a:gd name="T53" fmla="*/ 37 h 92"/>
                <a:gd name="T54" fmla="*/ 60 w 77"/>
                <a:gd name="T55" fmla="*/ 39 h 92"/>
                <a:gd name="T56" fmla="*/ 70 w 77"/>
                <a:gd name="T57" fmla="*/ 45 h 92"/>
                <a:gd name="T58" fmla="*/ 76 w 77"/>
                <a:gd name="T59" fmla="*/ 57 h 92"/>
                <a:gd name="T60" fmla="*/ 75 w 77"/>
                <a:gd name="T61" fmla="*/ 71 h 92"/>
                <a:gd name="T62" fmla="*/ 64 w 77"/>
                <a:gd name="T63" fmla="*/ 83 h 92"/>
                <a:gd name="T64" fmla="*/ 47 w 77"/>
                <a:gd name="T65" fmla="*/ 90 h 92"/>
                <a:gd name="T66" fmla="*/ 21 w 77"/>
                <a:gd name="T67" fmla="*/ 88 h 92"/>
                <a:gd name="T68" fmla="*/ 6 w 77"/>
                <a:gd name="T69" fmla="*/ 7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7" h="92">
                  <a:moveTo>
                    <a:pt x="6" y="70"/>
                  </a:moveTo>
                  <a:lnTo>
                    <a:pt x="6" y="70"/>
                  </a:lnTo>
                  <a:lnTo>
                    <a:pt x="19" y="65"/>
                  </a:lnTo>
                  <a:cubicBezTo>
                    <a:pt x="21" y="70"/>
                    <a:pt x="24" y="74"/>
                    <a:pt x="29" y="77"/>
                  </a:cubicBezTo>
                  <a:cubicBezTo>
                    <a:pt x="33" y="79"/>
                    <a:pt x="38" y="79"/>
                    <a:pt x="45" y="78"/>
                  </a:cubicBezTo>
                  <a:cubicBezTo>
                    <a:pt x="51" y="77"/>
                    <a:pt x="56" y="75"/>
                    <a:pt x="59" y="71"/>
                  </a:cubicBezTo>
                  <a:cubicBezTo>
                    <a:pt x="61" y="68"/>
                    <a:pt x="62" y="65"/>
                    <a:pt x="62" y="61"/>
                  </a:cubicBezTo>
                  <a:cubicBezTo>
                    <a:pt x="61" y="58"/>
                    <a:pt x="59" y="56"/>
                    <a:pt x="56" y="54"/>
                  </a:cubicBezTo>
                  <a:cubicBezTo>
                    <a:pt x="54" y="53"/>
                    <a:pt x="49" y="53"/>
                    <a:pt x="40" y="52"/>
                  </a:cubicBezTo>
                  <a:cubicBezTo>
                    <a:pt x="29" y="51"/>
                    <a:pt x="22" y="50"/>
                    <a:pt x="17" y="49"/>
                  </a:cubicBezTo>
                  <a:cubicBezTo>
                    <a:pt x="13" y="48"/>
                    <a:pt x="9" y="46"/>
                    <a:pt x="6" y="43"/>
                  </a:cubicBezTo>
                  <a:cubicBezTo>
                    <a:pt x="4" y="40"/>
                    <a:pt x="2" y="36"/>
                    <a:pt x="1" y="32"/>
                  </a:cubicBezTo>
                  <a:cubicBezTo>
                    <a:pt x="0" y="28"/>
                    <a:pt x="1" y="25"/>
                    <a:pt x="2" y="21"/>
                  </a:cubicBezTo>
                  <a:cubicBezTo>
                    <a:pt x="3" y="18"/>
                    <a:pt x="5" y="14"/>
                    <a:pt x="7" y="12"/>
                  </a:cubicBezTo>
                  <a:cubicBezTo>
                    <a:pt x="9" y="10"/>
                    <a:pt x="12" y="8"/>
                    <a:pt x="16" y="6"/>
                  </a:cubicBezTo>
                  <a:cubicBezTo>
                    <a:pt x="19" y="4"/>
                    <a:pt x="23" y="3"/>
                    <a:pt x="28" y="2"/>
                  </a:cubicBezTo>
                  <a:cubicBezTo>
                    <a:pt x="34" y="1"/>
                    <a:pt x="40" y="0"/>
                    <a:pt x="46" y="1"/>
                  </a:cubicBezTo>
                  <a:cubicBezTo>
                    <a:pt x="51" y="2"/>
                    <a:pt x="55" y="4"/>
                    <a:pt x="58" y="7"/>
                  </a:cubicBezTo>
                  <a:cubicBezTo>
                    <a:pt x="62" y="10"/>
                    <a:pt x="64" y="14"/>
                    <a:pt x="66" y="19"/>
                  </a:cubicBezTo>
                  <a:lnTo>
                    <a:pt x="52" y="24"/>
                  </a:lnTo>
                  <a:cubicBezTo>
                    <a:pt x="51" y="20"/>
                    <a:pt x="48" y="17"/>
                    <a:pt x="45" y="15"/>
                  </a:cubicBezTo>
                  <a:cubicBezTo>
                    <a:pt x="41" y="13"/>
                    <a:pt x="37" y="12"/>
                    <a:pt x="31" y="13"/>
                  </a:cubicBezTo>
                  <a:cubicBezTo>
                    <a:pt x="24" y="15"/>
                    <a:pt x="20" y="17"/>
                    <a:pt x="17" y="19"/>
                  </a:cubicBezTo>
                  <a:cubicBezTo>
                    <a:pt x="15" y="22"/>
                    <a:pt x="14" y="25"/>
                    <a:pt x="15" y="28"/>
                  </a:cubicBezTo>
                  <a:cubicBezTo>
                    <a:pt x="15" y="30"/>
                    <a:pt x="16" y="31"/>
                    <a:pt x="17" y="33"/>
                  </a:cubicBezTo>
                  <a:cubicBezTo>
                    <a:pt x="19" y="34"/>
                    <a:pt x="21" y="35"/>
                    <a:pt x="24" y="35"/>
                  </a:cubicBezTo>
                  <a:cubicBezTo>
                    <a:pt x="25" y="36"/>
                    <a:pt x="30" y="36"/>
                    <a:pt x="37" y="37"/>
                  </a:cubicBezTo>
                  <a:cubicBezTo>
                    <a:pt x="48" y="37"/>
                    <a:pt x="55" y="38"/>
                    <a:pt x="60" y="39"/>
                  </a:cubicBezTo>
                  <a:cubicBezTo>
                    <a:pt x="64" y="40"/>
                    <a:pt x="68" y="42"/>
                    <a:pt x="70" y="45"/>
                  </a:cubicBezTo>
                  <a:cubicBezTo>
                    <a:pt x="73" y="48"/>
                    <a:pt x="75" y="52"/>
                    <a:pt x="76" y="57"/>
                  </a:cubicBezTo>
                  <a:cubicBezTo>
                    <a:pt x="77" y="62"/>
                    <a:pt x="77" y="66"/>
                    <a:pt x="75" y="71"/>
                  </a:cubicBezTo>
                  <a:cubicBezTo>
                    <a:pt x="73" y="76"/>
                    <a:pt x="69" y="80"/>
                    <a:pt x="64" y="83"/>
                  </a:cubicBezTo>
                  <a:cubicBezTo>
                    <a:pt x="59" y="87"/>
                    <a:pt x="54" y="89"/>
                    <a:pt x="47" y="90"/>
                  </a:cubicBezTo>
                  <a:cubicBezTo>
                    <a:pt x="36" y="92"/>
                    <a:pt x="27" y="91"/>
                    <a:pt x="21" y="88"/>
                  </a:cubicBezTo>
                  <a:cubicBezTo>
                    <a:pt x="14" y="84"/>
                    <a:pt x="9" y="78"/>
                    <a:pt x="6" y="70"/>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1" name="Freeform 218">
              <a:extLst>
                <a:ext uri="{FF2B5EF4-FFF2-40B4-BE49-F238E27FC236}">
                  <a16:creationId xmlns:a16="http://schemas.microsoft.com/office/drawing/2014/main" id="{90A10BBE-7ADB-ABF8-EB1B-DC869AB809FA}"/>
                </a:ext>
              </a:extLst>
            </p:cNvPr>
            <p:cNvSpPr>
              <a:spLocks/>
            </p:cNvSpPr>
            <p:nvPr/>
          </p:nvSpPr>
          <p:spPr bwMode="auto">
            <a:xfrm>
              <a:off x="5583822" y="2150261"/>
              <a:ext cx="73025" cy="88900"/>
            </a:xfrm>
            <a:custGeom>
              <a:avLst/>
              <a:gdLst>
                <a:gd name="T0" fmla="*/ 4 w 76"/>
                <a:gd name="T1" fmla="*/ 68 h 92"/>
                <a:gd name="T2" fmla="*/ 4 w 76"/>
                <a:gd name="T3" fmla="*/ 68 h 92"/>
                <a:gd name="T4" fmla="*/ 18 w 76"/>
                <a:gd name="T5" fmla="*/ 64 h 92"/>
                <a:gd name="T6" fmla="*/ 27 w 76"/>
                <a:gd name="T7" fmla="*/ 76 h 92"/>
                <a:gd name="T8" fmla="*/ 43 w 76"/>
                <a:gd name="T9" fmla="*/ 78 h 92"/>
                <a:gd name="T10" fmla="*/ 57 w 76"/>
                <a:gd name="T11" fmla="*/ 72 h 92"/>
                <a:gd name="T12" fmla="*/ 61 w 76"/>
                <a:gd name="T13" fmla="*/ 61 h 92"/>
                <a:gd name="T14" fmla="*/ 55 w 76"/>
                <a:gd name="T15" fmla="*/ 54 h 92"/>
                <a:gd name="T16" fmla="*/ 40 w 76"/>
                <a:gd name="T17" fmla="*/ 52 h 92"/>
                <a:gd name="T18" fmla="*/ 17 w 76"/>
                <a:gd name="T19" fmla="*/ 48 h 92"/>
                <a:gd name="T20" fmla="*/ 6 w 76"/>
                <a:gd name="T21" fmla="*/ 42 h 92"/>
                <a:gd name="T22" fmla="*/ 1 w 76"/>
                <a:gd name="T23" fmla="*/ 31 h 92"/>
                <a:gd name="T24" fmla="*/ 2 w 76"/>
                <a:gd name="T25" fmla="*/ 20 h 92"/>
                <a:gd name="T26" fmla="*/ 8 w 76"/>
                <a:gd name="T27" fmla="*/ 11 h 92"/>
                <a:gd name="T28" fmla="*/ 16 w 76"/>
                <a:gd name="T29" fmla="*/ 5 h 92"/>
                <a:gd name="T30" fmla="*/ 28 w 76"/>
                <a:gd name="T31" fmla="*/ 1 h 92"/>
                <a:gd name="T32" fmla="*/ 46 w 76"/>
                <a:gd name="T33" fmla="*/ 1 h 92"/>
                <a:gd name="T34" fmla="*/ 59 w 76"/>
                <a:gd name="T35" fmla="*/ 7 h 92"/>
                <a:gd name="T36" fmla="*/ 66 w 76"/>
                <a:gd name="T37" fmla="*/ 20 h 92"/>
                <a:gd name="T38" fmla="*/ 52 w 76"/>
                <a:gd name="T39" fmla="*/ 24 h 92"/>
                <a:gd name="T40" fmla="*/ 45 w 76"/>
                <a:gd name="T41" fmla="*/ 15 h 92"/>
                <a:gd name="T42" fmla="*/ 31 w 76"/>
                <a:gd name="T43" fmla="*/ 13 h 92"/>
                <a:gd name="T44" fmla="*/ 18 w 76"/>
                <a:gd name="T45" fmla="*/ 18 h 92"/>
                <a:gd name="T46" fmla="*/ 15 w 76"/>
                <a:gd name="T47" fmla="*/ 27 h 92"/>
                <a:gd name="T48" fmla="*/ 17 w 76"/>
                <a:gd name="T49" fmla="*/ 32 h 92"/>
                <a:gd name="T50" fmla="*/ 23 w 76"/>
                <a:gd name="T51" fmla="*/ 35 h 92"/>
                <a:gd name="T52" fmla="*/ 37 w 76"/>
                <a:gd name="T53" fmla="*/ 36 h 92"/>
                <a:gd name="T54" fmla="*/ 59 w 76"/>
                <a:gd name="T55" fmla="*/ 40 h 92"/>
                <a:gd name="T56" fmla="*/ 70 w 76"/>
                <a:gd name="T57" fmla="*/ 46 h 92"/>
                <a:gd name="T58" fmla="*/ 75 w 76"/>
                <a:gd name="T59" fmla="*/ 57 h 92"/>
                <a:gd name="T60" fmla="*/ 73 w 76"/>
                <a:gd name="T61" fmla="*/ 72 h 92"/>
                <a:gd name="T62" fmla="*/ 63 w 76"/>
                <a:gd name="T63" fmla="*/ 84 h 92"/>
                <a:gd name="T64" fmla="*/ 45 w 76"/>
                <a:gd name="T65" fmla="*/ 90 h 92"/>
                <a:gd name="T66" fmla="*/ 19 w 76"/>
                <a:gd name="T67" fmla="*/ 87 h 92"/>
                <a:gd name="T68" fmla="*/ 4 w 76"/>
                <a:gd name="T69" fmla="*/ 6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92">
                  <a:moveTo>
                    <a:pt x="4" y="68"/>
                  </a:moveTo>
                  <a:lnTo>
                    <a:pt x="4" y="68"/>
                  </a:lnTo>
                  <a:lnTo>
                    <a:pt x="18" y="64"/>
                  </a:lnTo>
                  <a:cubicBezTo>
                    <a:pt x="20" y="69"/>
                    <a:pt x="23" y="73"/>
                    <a:pt x="27" y="76"/>
                  </a:cubicBezTo>
                  <a:cubicBezTo>
                    <a:pt x="31" y="78"/>
                    <a:pt x="37" y="79"/>
                    <a:pt x="43" y="78"/>
                  </a:cubicBezTo>
                  <a:cubicBezTo>
                    <a:pt x="50" y="77"/>
                    <a:pt x="55" y="75"/>
                    <a:pt x="57" y="72"/>
                  </a:cubicBezTo>
                  <a:cubicBezTo>
                    <a:pt x="60" y="68"/>
                    <a:pt x="61" y="65"/>
                    <a:pt x="61" y="61"/>
                  </a:cubicBezTo>
                  <a:cubicBezTo>
                    <a:pt x="60" y="58"/>
                    <a:pt x="58" y="56"/>
                    <a:pt x="55" y="54"/>
                  </a:cubicBezTo>
                  <a:cubicBezTo>
                    <a:pt x="53" y="53"/>
                    <a:pt x="48" y="53"/>
                    <a:pt x="40" y="52"/>
                  </a:cubicBezTo>
                  <a:cubicBezTo>
                    <a:pt x="29" y="51"/>
                    <a:pt x="21" y="50"/>
                    <a:pt x="17" y="48"/>
                  </a:cubicBezTo>
                  <a:cubicBezTo>
                    <a:pt x="12" y="47"/>
                    <a:pt x="9" y="45"/>
                    <a:pt x="6" y="42"/>
                  </a:cubicBezTo>
                  <a:cubicBezTo>
                    <a:pt x="3" y="39"/>
                    <a:pt x="2" y="35"/>
                    <a:pt x="1" y="31"/>
                  </a:cubicBezTo>
                  <a:cubicBezTo>
                    <a:pt x="0" y="27"/>
                    <a:pt x="1" y="23"/>
                    <a:pt x="2" y="20"/>
                  </a:cubicBezTo>
                  <a:cubicBezTo>
                    <a:pt x="3" y="16"/>
                    <a:pt x="5" y="13"/>
                    <a:pt x="8" y="11"/>
                  </a:cubicBezTo>
                  <a:cubicBezTo>
                    <a:pt x="10" y="9"/>
                    <a:pt x="12" y="7"/>
                    <a:pt x="16" y="5"/>
                  </a:cubicBezTo>
                  <a:cubicBezTo>
                    <a:pt x="20" y="3"/>
                    <a:pt x="24" y="2"/>
                    <a:pt x="28" y="1"/>
                  </a:cubicBezTo>
                  <a:cubicBezTo>
                    <a:pt x="35" y="0"/>
                    <a:pt x="41" y="0"/>
                    <a:pt x="46" y="1"/>
                  </a:cubicBezTo>
                  <a:cubicBezTo>
                    <a:pt x="52" y="2"/>
                    <a:pt x="56" y="4"/>
                    <a:pt x="59" y="7"/>
                  </a:cubicBezTo>
                  <a:cubicBezTo>
                    <a:pt x="62" y="10"/>
                    <a:pt x="64" y="14"/>
                    <a:pt x="66" y="20"/>
                  </a:cubicBezTo>
                  <a:lnTo>
                    <a:pt x="52" y="24"/>
                  </a:lnTo>
                  <a:cubicBezTo>
                    <a:pt x="51" y="20"/>
                    <a:pt x="48" y="16"/>
                    <a:pt x="45" y="15"/>
                  </a:cubicBezTo>
                  <a:cubicBezTo>
                    <a:pt x="42" y="13"/>
                    <a:pt x="37" y="12"/>
                    <a:pt x="31" y="13"/>
                  </a:cubicBezTo>
                  <a:cubicBezTo>
                    <a:pt x="25" y="14"/>
                    <a:pt x="20" y="16"/>
                    <a:pt x="18" y="18"/>
                  </a:cubicBezTo>
                  <a:cubicBezTo>
                    <a:pt x="15" y="21"/>
                    <a:pt x="14" y="24"/>
                    <a:pt x="15" y="27"/>
                  </a:cubicBezTo>
                  <a:cubicBezTo>
                    <a:pt x="15" y="29"/>
                    <a:pt x="16" y="30"/>
                    <a:pt x="17" y="32"/>
                  </a:cubicBezTo>
                  <a:cubicBezTo>
                    <a:pt x="19" y="33"/>
                    <a:pt x="21" y="34"/>
                    <a:pt x="23" y="35"/>
                  </a:cubicBezTo>
                  <a:cubicBezTo>
                    <a:pt x="25" y="35"/>
                    <a:pt x="29" y="35"/>
                    <a:pt x="37" y="36"/>
                  </a:cubicBezTo>
                  <a:cubicBezTo>
                    <a:pt x="47" y="37"/>
                    <a:pt x="55" y="38"/>
                    <a:pt x="59" y="40"/>
                  </a:cubicBezTo>
                  <a:cubicBezTo>
                    <a:pt x="64" y="41"/>
                    <a:pt x="67" y="43"/>
                    <a:pt x="70" y="46"/>
                  </a:cubicBezTo>
                  <a:cubicBezTo>
                    <a:pt x="73" y="49"/>
                    <a:pt x="75" y="53"/>
                    <a:pt x="75" y="57"/>
                  </a:cubicBezTo>
                  <a:cubicBezTo>
                    <a:pt x="76" y="62"/>
                    <a:pt x="75" y="67"/>
                    <a:pt x="73" y="72"/>
                  </a:cubicBezTo>
                  <a:cubicBezTo>
                    <a:pt x="71" y="76"/>
                    <a:pt x="68" y="80"/>
                    <a:pt x="63" y="84"/>
                  </a:cubicBezTo>
                  <a:cubicBezTo>
                    <a:pt x="58" y="87"/>
                    <a:pt x="52" y="89"/>
                    <a:pt x="45" y="90"/>
                  </a:cubicBezTo>
                  <a:cubicBezTo>
                    <a:pt x="34" y="92"/>
                    <a:pt x="25" y="91"/>
                    <a:pt x="19" y="87"/>
                  </a:cubicBezTo>
                  <a:cubicBezTo>
                    <a:pt x="12" y="83"/>
                    <a:pt x="8" y="77"/>
                    <a:pt x="4" y="68"/>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2" name="Freeform 219">
              <a:extLst>
                <a:ext uri="{FF2B5EF4-FFF2-40B4-BE49-F238E27FC236}">
                  <a16:creationId xmlns:a16="http://schemas.microsoft.com/office/drawing/2014/main" id="{14095C1F-A50A-E87C-2D26-B2D5094C42D1}"/>
                </a:ext>
              </a:extLst>
            </p:cNvPr>
            <p:cNvSpPr>
              <a:spLocks noEditPoints="1"/>
            </p:cNvSpPr>
            <p:nvPr/>
          </p:nvSpPr>
          <p:spPr bwMode="auto">
            <a:xfrm>
              <a:off x="5664784" y="2137561"/>
              <a:ext cx="77788" cy="88900"/>
            </a:xfrm>
            <a:custGeom>
              <a:avLst/>
              <a:gdLst>
                <a:gd name="T0" fmla="*/ 67 w 82"/>
                <a:gd name="T1" fmla="*/ 59 h 93"/>
                <a:gd name="T2" fmla="*/ 67 w 82"/>
                <a:gd name="T3" fmla="*/ 59 h 93"/>
                <a:gd name="T4" fmla="*/ 82 w 82"/>
                <a:gd name="T5" fmla="*/ 59 h 93"/>
                <a:gd name="T6" fmla="*/ 72 w 82"/>
                <a:gd name="T7" fmla="*/ 81 h 93"/>
                <a:gd name="T8" fmla="*/ 48 w 82"/>
                <a:gd name="T9" fmla="*/ 91 h 93"/>
                <a:gd name="T10" fmla="*/ 17 w 82"/>
                <a:gd name="T11" fmla="*/ 84 h 93"/>
                <a:gd name="T12" fmla="*/ 1 w 82"/>
                <a:gd name="T13" fmla="*/ 53 h 93"/>
                <a:gd name="T14" fmla="*/ 8 w 82"/>
                <a:gd name="T15" fmla="*/ 18 h 93"/>
                <a:gd name="T16" fmla="*/ 36 w 82"/>
                <a:gd name="T17" fmla="*/ 2 h 93"/>
                <a:gd name="T18" fmla="*/ 65 w 82"/>
                <a:gd name="T19" fmla="*/ 10 h 93"/>
                <a:gd name="T20" fmla="*/ 80 w 82"/>
                <a:gd name="T21" fmla="*/ 41 h 93"/>
                <a:gd name="T22" fmla="*/ 81 w 82"/>
                <a:gd name="T23" fmla="*/ 45 h 93"/>
                <a:gd name="T24" fmla="*/ 17 w 82"/>
                <a:gd name="T25" fmla="*/ 54 h 93"/>
                <a:gd name="T26" fmla="*/ 28 w 82"/>
                <a:gd name="T27" fmla="*/ 74 h 93"/>
                <a:gd name="T28" fmla="*/ 47 w 82"/>
                <a:gd name="T29" fmla="*/ 79 h 93"/>
                <a:gd name="T30" fmla="*/ 60 w 82"/>
                <a:gd name="T31" fmla="*/ 73 h 93"/>
                <a:gd name="T32" fmla="*/ 67 w 82"/>
                <a:gd name="T33" fmla="*/ 59 h 93"/>
                <a:gd name="T34" fmla="*/ 16 w 82"/>
                <a:gd name="T35" fmla="*/ 42 h 93"/>
                <a:gd name="T36" fmla="*/ 16 w 82"/>
                <a:gd name="T37" fmla="*/ 42 h 93"/>
                <a:gd name="T38" fmla="*/ 64 w 82"/>
                <a:gd name="T39" fmla="*/ 35 h 93"/>
                <a:gd name="T40" fmla="*/ 56 w 82"/>
                <a:gd name="T41" fmla="*/ 20 h 93"/>
                <a:gd name="T42" fmla="*/ 37 w 82"/>
                <a:gd name="T43" fmla="*/ 14 h 93"/>
                <a:gd name="T44" fmla="*/ 21 w 82"/>
                <a:gd name="T45" fmla="*/ 23 h 93"/>
                <a:gd name="T46" fmla="*/ 16 w 82"/>
                <a:gd name="T47"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 h="93">
                  <a:moveTo>
                    <a:pt x="67" y="59"/>
                  </a:moveTo>
                  <a:lnTo>
                    <a:pt x="67" y="59"/>
                  </a:lnTo>
                  <a:lnTo>
                    <a:pt x="82" y="59"/>
                  </a:lnTo>
                  <a:cubicBezTo>
                    <a:pt x="81" y="68"/>
                    <a:pt x="77" y="75"/>
                    <a:pt x="72" y="81"/>
                  </a:cubicBezTo>
                  <a:cubicBezTo>
                    <a:pt x="66" y="87"/>
                    <a:pt x="58" y="90"/>
                    <a:pt x="48" y="91"/>
                  </a:cubicBezTo>
                  <a:cubicBezTo>
                    <a:pt x="36" y="93"/>
                    <a:pt x="25" y="90"/>
                    <a:pt x="17" y="84"/>
                  </a:cubicBezTo>
                  <a:cubicBezTo>
                    <a:pt x="8" y="77"/>
                    <a:pt x="3" y="67"/>
                    <a:pt x="1" y="53"/>
                  </a:cubicBezTo>
                  <a:cubicBezTo>
                    <a:pt x="0" y="38"/>
                    <a:pt x="2" y="27"/>
                    <a:pt x="8" y="18"/>
                  </a:cubicBezTo>
                  <a:cubicBezTo>
                    <a:pt x="15" y="9"/>
                    <a:pt x="24" y="3"/>
                    <a:pt x="36" y="2"/>
                  </a:cubicBezTo>
                  <a:cubicBezTo>
                    <a:pt x="47" y="0"/>
                    <a:pt x="57" y="3"/>
                    <a:pt x="65" y="10"/>
                  </a:cubicBezTo>
                  <a:cubicBezTo>
                    <a:pt x="73" y="17"/>
                    <a:pt x="79" y="27"/>
                    <a:pt x="80" y="41"/>
                  </a:cubicBezTo>
                  <a:cubicBezTo>
                    <a:pt x="80" y="42"/>
                    <a:pt x="81" y="44"/>
                    <a:pt x="81" y="45"/>
                  </a:cubicBezTo>
                  <a:lnTo>
                    <a:pt x="17" y="54"/>
                  </a:lnTo>
                  <a:cubicBezTo>
                    <a:pt x="19" y="63"/>
                    <a:pt x="22" y="70"/>
                    <a:pt x="28" y="74"/>
                  </a:cubicBezTo>
                  <a:cubicBezTo>
                    <a:pt x="33" y="79"/>
                    <a:pt x="39" y="80"/>
                    <a:pt x="47" y="79"/>
                  </a:cubicBezTo>
                  <a:cubicBezTo>
                    <a:pt x="52" y="79"/>
                    <a:pt x="56" y="77"/>
                    <a:pt x="60" y="73"/>
                  </a:cubicBezTo>
                  <a:cubicBezTo>
                    <a:pt x="63" y="70"/>
                    <a:pt x="66" y="65"/>
                    <a:pt x="67" y="59"/>
                  </a:cubicBezTo>
                  <a:close/>
                  <a:moveTo>
                    <a:pt x="16" y="42"/>
                  </a:moveTo>
                  <a:lnTo>
                    <a:pt x="16" y="42"/>
                  </a:lnTo>
                  <a:lnTo>
                    <a:pt x="64" y="35"/>
                  </a:lnTo>
                  <a:cubicBezTo>
                    <a:pt x="62" y="28"/>
                    <a:pt x="60" y="23"/>
                    <a:pt x="56" y="20"/>
                  </a:cubicBezTo>
                  <a:cubicBezTo>
                    <a:pt x="51" y="15"/>
                    <a:pt x="45" y="13"/>
                    <a:pt x="37" y="14"/>
                  </a:cubicBezTo>
                  <a:cubicBezTo>
                    <a:pt x="31" y="15"/>
                    <a:pt x="25" y="18"/>
                    <a:pt x="21" y="23"/>
                  </a:cubicBezTo>
                  <a:cubicBezTo>
                    <a:pt x="17" y="28"/>
                    <a:pt x="16" y="34"/>
                    <a:pt x="16" y="42"/>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3" name="Freeform 220">
              <a:extLst>
                <a:ext uri="{FF2B5EF4-FFF2-40B4-BE49-F238E27FC236}">
                  <a16:creationId xmlns:a16="http://schemas.microsoft.com/office/drawing/2014/main" id="{3282C7B3-8EAF-9F15-CFD3-816B5E6C1F75}"/>
                </a:ext>
              </a:extLst>
            </p:cNvPr>
            <p:cNvSpPr>
              <a:spLocks/>
            </p:cNvSpPr>
            <p:nvPr/>
          </p:nvSpPr>
          <p:spPr bwMode="auto">
            <a:xfrm>
              <a:off x="5755272" y="2123273"/>
              <a:ext cx="117475" cy="92075"/>
            </a:xfrm>
            <a:custGeom>
              <a:avLst/>
              <a:gdLst>
                <a:gd name="T0" fmla="*/ 8 w 124"/>
                <a:gd name="T1" fmla="*/ 97 h 97"/>
                <a:gd name="T2" fmla="*/ 8 w 124"/>
                <a:gd name="T3" fmla="*/ 97 h 97"/>
                <a:gd name="T4" fmla="*/ 0 w 124"/>
                <a:gd name="T5" fmla="*/ 11 h 97"/>
                <a:gd name="T6" fmla="*/ 13 w 124"/>
                <a:gd name="T7" fmla="*/ 10 h 97"/>
                <a:gd name="T8" fmla="*/ 14 w 124"/>
                <a:gd name="T9" fmla="*/ 22 h 97"/>
                <a:gd name="T10" fmla="*/ 24 w 124"/>
                <a:gd name="T11" fmla="*/ 11 h 97"/>
                <a:gd name="T12" fmla="*/ 39 w 124"/>
                <a:gd name="T13" fmla="*/ 5 h 97"/>
                <a:gd name="T14" fmla="*/ 55 w 124"/>
                <a:gd name="T15" fmla="*/ 8 h 97"/>
                <a:gd name="T16" fmla="*/ 64 w 124"/>
                <a:gd name="T17" fmla="*/ 18 h 97"/>
                <a:gd name="T18" fmla="*/ 89 w 124"/>
                <a:gd name="T19" fmla="*/ 1 h 97"/>
                <a:gd name="T20" fmla="*/ 110 w 124"/>
                <a:gd name="T21" fmla="*/ 6 h 97"/>
                <a:gd name="T22" fmla="*/ 119 w 124"/>
                <a:gd name="T23" fmla="*/ 27 h 97"/>
                <a:gd name="T24" fmla="*/ 124 w 124"/>
                <a:gd name="T25" fmla="*/ 86 h 97"/>
                <a:gd name="T26" fmla="*/ 110 w 124"/>
                <a:gd name="T27" fmla="*/ 88 h 97"/>
                <a:gd name="T28" fmla="*/ 105 w 124"/>
                <a:gd name="T29" fmla="*/ 33 h 97"/>
                <a:gd name="T30" fmla="*/ 102 w 124"/>
                <a:gd name="T31" fmla="*/ 21 h 97"/>
                <a:gd name="T32" fmla="*/ 96 w 124"/>
                <a:gd name="T33" fmla="*/ 15 h 97"/>
                <a:gd name="T34" fmla="*/ 87 w 124"/>
                <a:gd name="T35" fmla="*/ 14 h 97"/>
                <a:gd name="T36" fmla="*/ 73 w 124"/>
                <a:gd name="T37" fmla="*/ 21 h 97"/>
                <a:gd name="T38" fmla="*/ 69 w 124"/>
                <a:gd name="T39" fmla="*/ 41 h 97"/>
                <a:gd name="T40" fmla="*/ 73 w 124"/>
                <a:gd name="T41" fmla="*/ 91 h 97"/>
                <a:gd name="T42" fmla="*/ 59 w 124"/>
                <a:gd name="T43" fmla="*/ 92 h 97"/>
                <a:gd name="T44" fmla="*/ 54 w 124"/>
                <a:gd name="T45" fmla="*/ 36 h 97"/>
                <a:gd name="T46" fmla="*/ 49 w 124"/>
                <a:gd name="T47" fmla="*/ 22 h 97"/>
                <a:gd name="T48" fmla="*/ 37 w 124"/>
                <a:gd name="T49" fmla="*/ 18 h 97"/>
                <a:gd name="T50" fmla="*/ 25 w 124"/>
                <a:gd name="T51" fmla="*/ 23 h 97"/>
                <a:gd name="T52" fmla="*/ 19 w 124"/>
                <a:gd name="T53" fmla="*/ 33 h 97"/>
                <a:gd name="T54" fmla="*/ 18 w 124"/>
                <a:gd name="T55" fmla="*/ 51 h 97"/>
                <a:gd name="T56" fmla="*/ 22 w 124"/>
                <a:gd name="T57" fmla="*/ 96 h 97"/>
                <a:gd name="T58" fmla="*/ 8 w 124"/>
                <a:gd name="T59"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4" h="97">
                  <a:moveTo>
                    <a:pt x="8" y="97"/>
                  </a:moveTo>
                  <a:lnTo>
                    <a:pt x="8" y="97"/>
                  </a:lnTo>
                  <a:lnTo>
                    <a:pt x="0" y="11"/>
                  </a:lnTo>
                  <a:lnTo>
                    <a:pt x="13" y="10"/>
                  </a:lnTo>
                  <a:lnTo>
                    <a:pt x="14" y="22"/>
                  </a:lnTo>
                  <a:cubicBezTo>
                    <a:pt x="16" y="17"/>
                    <a:pt x="19" y="14"/>
                    <a:pt x="24" y="11"/>
                  </a:cubicBezTo>
                  <a:cubicBezTo>
                    <a:pt x="28" y="8"/>
                    <a:pt x="33" y="6"/>
                    <a:pt x="39" y="5"/>
                  </a:cubicBezTo>
                  <a:cubicBezTo>
                    <a:pt x="45" y="5"/>
                    <a:pt x="50" y="6"/>
                    <a:pt x="55" y="8"/>
                  </a:cubicBezTo>
                  <a:cubicBezTo>
                    <a:pt x="59" y="10"/>
                    <a:pt x="62" y="14"/>
                    <a:pt x="64" y="18"/>
                  </a:cubicBezTo>
                  <a:cubicBezTo>
                    <a:pt x="70" y="8"/>
                    <a:pt x="79" y="2"/>
                    <a:pt x="89" y="1"/>
                  </a:cubicBezTo>
                  <a:cubicBezTo>
                    <a:pt x="98" y="0"/>
                    <a:pt x="105" y="2"/>
                    <a:pt x="110" y="6"/>
                  </a:cubicBezTo>
                  <a:cubicBezTo>
                    <a:pt x="115" y="10"/>
                    <a:pt x="118" y="17"/>
                    <a:pt x="119" y="27"/>
                  </a:cubicBezTo>
                  <a:lnTo>
                    <a:pt x="124" y="86"/>
                  </a:lnTo>
                  <a:lnTo>
                    <a:pt x="110" y="88"/>
                  </a:lnTo>
                  <a:lnTo>
                    <a:pt x="105" y="33"/>
                  </a:lnTo>
                  <a:cubicBezTo>
                    <a:pt x="104" y="27"/>
                    <a:pt x="103" y="23"/>
                    <a:pt x="102" y="21"/>
                  </a:cubicBezTo>
                  <a:cubicBezTo>
                    <a:pt x="101" y="18"/>
                    <a:pt x="99" y="16"/>
                    <a:pt x="96" y="15"/>
                  </a:cubicBezTo>
                  <a:cubicBezTo>
                    <a:pt x="94" y="14"/>
                    <a:pt x="91" y="13"/>
                    <a:pt x="87" y="14"/>
                  </a:cubicBezTo>
                  <a:cubicBezTo>
                    <a:pt x="81" y="14"/>
                    <a:pt x="77" y="17"/>
                    <a:pt x="73" y="21"/>
                  </a:cubicBezTo>
                  <a:cubicBezTo>
                    <a:pt x="69" y="25"/>
                    <a:pt x="68" y="32"/>
                    <a:pt x="69" y="41"/>
                  </a:cubicBezTo>
                  <a:lnTo>
                    <a:pt x="73" y="91"/>
                  </a:lnTo>
                  <a:lnTo>
                    <a:pt x="59" y="92"/>
                  </a:lnTo>
                  <a:lnTo>
                    <a:pt x="54" y="36"/>
                  </a:lnTo>
                  <a:cubicBezTo>
                    <a:pt x="53" y="30"/>
                    <a:pt x="51" y="25"/>
                    <a:pt x="49" y="22"/>
                  </a:cubicBezTo>
                  <a:cubicBezTo>
                    <a:pt x="46" y="19"/>
                    <a:pt x="42" y="18"/>
                    <a:pt x="37" y="18"/>
                  </a:cubicBezTo>
                  <a:cubicBezTo>
                    <a:pt x="32" y="19"/>
                    <a:pt x="29" y="20"/>
                    <a:pt x="25" y="23"/>
                  </a:cubicBezTo>
                  <a:cubicBezTo>
                    <a:pt x="22" y="25"/>
                    <a:pt x="20" y="29"/>
                    <a:pt x="19" y="33"/>
                  </a:cubicBezTo>
                  <a:cubicBezTo>
                    <a:pt x="18" y="37"/>
                    <a:pt x="17" y="43"/>
                    <a:pt x="18" y="51"/>
                  </a:cubicBezTo>
                  <a:lnTo>
                    <a:pt x="22" y="96"/>
                  </a:lnTo>
                  <a:lnTo>
                    <a:pt x="8" y="9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4" name="Freeform 221">
              <a:extLst>
                <a:ext uri="{FF2B5EF4-FFF2-40B4-BE49-F238E27FC236}">
                  <a16:creationId xmlns:a16="http://schemas.microsoft.com/office/drawing/2014/main" id="{C3283F74-E125-752E-68A6-87768333B0A9}"/>
                </a:ext>
              </a:extLst>
            </p:cNvPr>
            <p:cNvSpPr>
              <a:spLocks noEditPoints="1"/>
            </p:cNvSpPr>
            <p:nvPr/>
          </p:nvSpPr>
          <p:spPr bwMode="auto">
            <a:xfrm>
              <a:off x="5887034" y="2089936"/>
              <a:ext cx="76200" cy="114300"/>
            </a:xfrm>
            <a:custGeom>
              <a:avLst/>
              <a:gdLst>
                <a:gd name="T0" fmla="*/ 20 w 80"/>
                <a:gd name="T1" fmla="*/ 119 h 120"/>
                <a:gd name="T2" fmla="*/ 20 w 80"/>
                <a:gd name="T3" fmla="*/ 119 h 120"/>
                <a:gd name="T4" fmla="*/ 7 w 80"/>
                <a:gd name="T5" fmla="*/ 120 h 120"/>
                <a:gd name="T6" fmla="*/ 0 w 80"/>
                <a:gd name="T7" fmla="*/ 1 h 120"/>
                <a:gd name="T8" fmla="*/ 15 w 80"/>
                <a:gd name="T9" fmla="*/ 0 h 120"/>
                <a:gd name="T10" fmla="*/ 17 w 80"/>
                <a:gd name="T11" fmla="*/ 43 h 120"/>
                <a:gd name="T12" fmla="*/ 40 w 80"/>
                <a:gd name="T13" fmla="*/ 30 h 120"/>
                <a:gd name="T14" fmla="*/ 55 w 80"/>
                <a:gd name="T15" fmla="*/ 32 h 120"/>
                <a:gd name="T16" fmla="*/ 67 w 80"/>
                <a:gd name="T17" fmla="*/ 40 h 120"/>
                <a:gd name="T18" fmla="*/ 75 w 80"/>
                <a:gd name="T19" fmla="*/ 54 h 120"/>
                <a:gd name="T20" fmla="*/ 79 w 80"/>
                <a:gd name="T21" fmla="*/ 71 h 120"/>
                <a:gd name="T22" fmla="*/ 70 w 80"/>
                <a:gd name="T23" fmla="*/ 106 h 120"/>
                <a:gd name="T24" fmla="*/ 44 w 80"/>
                <a:gd name="T25" fmla="*/ 120 h 120"/>
                <a:gd name="T26" fmla="*/ 20 w 80"/>
                <a:gd name="T27" fmla="*/ 108 h 120"/>
                <a:gd name="T28" fmla="*/ 20 w 80"/>
                <a:gd name="T29" fmla="*/ 119 h 120"/>
                <a:gd name="T30" fmla="*/ 18 w 80"/>
                <a:gd name="T31" fmla="*/ 76 h 120"/>
                <a:gd name="T32" fmla="*/ 18 w 80"/>
                <a:gd name="T33" fmla="*/ 76 h 120"/>
                <a:gd name="T34" fmla="*/ 23 w 80"/>
                <a:gd name="T35" fmla="*/ 98 h 120"/>
                <a:gd name="T36" fmla="*/ 42 w 80"/>
                <a:gd name="T37" fmla="*/ 108 h 120"/>
                <a:gd name="T38" fmla="*/ 59 w 80"/>
                <a:gd name="T39" fmla="*/ 99 h 120"/>
                <a:gd name="T40" fmla="*/ 64 w 80"/>
                <a:gd name="T41" fmla="*/ 73 h 120"/>
                <a:gd name="T42" fmla="*/ 56 w 80"/>
                <a:gd name="T43" fmla="*/ 49 h 120"/>
                <a:gd name="T44" fmla="*/ 39 w 80"/>
                <a:gd name="T45" fmla="*/ 42 h 120"/>
                <a:gd name="T46" fmla="*/ 23 w 80"/>
                <a:gd name="T47" fmla="*/ 51 h 120"/>
                <a:gd name="T48" fmla="*/ 18 w 80"/>
                <a:gd name="T49" fmla="*/ 76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120">
                  <a:moveTo>
                    <a:pt x="20" y="119"/>
                  </a:moveTo>
                  <a:lnTo>
                    <a:pt x="20" y="119"/>
                  </a:lnTo>
                  <a:lnTo>
                    <a:pt x="7" y="120"/>
                  </a:lnTo>
                  <a:lnTo>
                    <a:pt x="0" y="1"/>
                  </a:lnTo>
                  <a:lnTo>
                    <a:pt x="15" y="0"/>
                  </a:lnTo>
                  <a:lnTo>
                    <a:pt x="17" y="43"/>
                  </a:lnTo>
                  <a:cubicBezTo>
                    <a:pt x="23" y="35"/>
                    <a:pt x="30" y="30"/>
                    <a:pt x="40" y="30"/>
                  </a:cubicBezTo>
                  <a:cubicBezTo>
                    <a:pt x="45" y="29"/>
                    <a:pt x="50" y="30"/>
                    <a:pt x="55" y="32"/>
                  </a:cubicBezTo>
                  <a:cubicBezTo>
                    <a:pt x="60" y="34"/>
                    <a:pt x="64" y="37"/>
                    <a:pt x="67" y="40"/>
                  </a:cubicBezTo>
                  <a:cubicBezTo>
                    <a:pt x="71" y="44"/>
                    <a:pt x="73" y="49"/>
                    <a:pt x="75" y="54"/>
                  </a:cubicBezTo>
                  <a:cubicBezTo>
                    <a:pt x="77" y="59"/>
                    <a:pt x="79" y="65"/>
                    <a:pt x="79" y="71"/>
                  </a:cubicBezTo>
                  <a:cubicBezTo>
                    <a:pt x="80" y="86"/>
                    <a:pt x="77" y="98"/>
                    <a:pt x="70" y="106"/>
                  </a:cubicBezTo>
                  <a:cubicBezTo>
                    <a:pt x="63" y="115"/>
                    <a:pt x="55" y="119"/>
                    <a:pt x="44" y="120"/>
                  </a:cubicBezTo>
                  <a:cubicBezTo>
                    <a:pt x="34" y="120"/>
                    <a:pt x="26" y="117"/>
                    <a:pt x="20" y="108"/>
                  </a:cubicBezTo>
                  <a:lnTo>
                    <a:pt x="20" y="119"/>
                  </a:lnTo>
                  <a:close/>
                  <a:moveTo>
                    <a:pt x="18" y="76"/>
                  </a:moveTo>
                  <a:lnTo>
                    <a:pt x="18" y="76"/>
                  </a:lnTo>
                  <a:cubicBezTo>
                    <a:pt x="18" y="86"/>
                    <a:pt x="20" y="93"/>
                    <a:pt x="23" y="98"/>
                  </a:cubicBezTo>
                  <a:cubicBezTo>
                    <a:pt x="28" y="105"/>
                    <a:pt x="35" y="108"/>
                    <a:pt x="42" y="108"/>
                  </a:cubicBezTo>
                  <a:cubicBezTo>
                    <a:pt x="49" y="108"/>
                    <a:pt x="54" y="104"/>
                    <a:pt x="59" y="99"/>
                  </a:cubicBezTo>
                  <a:cubicBezTo>
                    <a:pt x="63" y="93"/>
                    <a:pt x="65" y="84"/>
                    <a:pt x="64" y="73"/>
                  </a:cubicBezTo>
                  <a:cubicBezTo>
                    <a:pt x="63" y="62"/>
                    <a:pt x="61" y="54"/>
                    <a:pt x="56" y="49"/>
                  </a:cubicBezTo>
                  <a:cubicBezTo>
                    <a:pt x="51" y="44"/>
                    <a:pt x="46" y="41"/>
                    <a:pt x="39" y="42"/>
                  </a:cubicBezTo>
                  <a:cubicBezTo>
                    <a:pt x="33" y="42"/>
                    <a:pt x="28" y="45"/>
                    <a:pt x="23" y="51"/>
                  </a:cubicBezTo>
                  <a:cubicBezTo>
                    <a:pt x="19" y="57"/>
                    <a:pt x="17" y="65"/>
                    <a:pt x="18" y="76"/>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5" name="Freeform 222">
              <a:extLst>
                <a:ext uri="{FF2B5EF4-FFF2-40B4-BE49-F238E27FC236}">
                  <a16:creationId xmlns:a16="http://schemas.microsoft.com/office/drawing/2014/main" id="{ACBBEFCF-428A-60F6-2249-30A60C985279}"/>
                </a:ext>
              </a:extLst>
            </p:cNvPr>
            <p:cNvSpPr>
              <a:spLocks/>
            </p:cNvSpPr>
            <p:nvPr/>
          </p:nvSpPr>
          <p:spPr bwMode="auto">
            <a:xfrm>
              <a:off x="5975934" y="2086761"/>
              <a:ext cx="19050" cy="112713"/>
            </a:xfrm>
            <a:custGeom>
              <a:avLst/>
              <a:gdLst>
                <a:gd name="T0" fmla="*/ 4 w 19"/>
                <a:gd name="T1" fmla="*/ 119 h 119"/>
                <a:gd name="T2" fmla="*/ 4 w 19"/>
                <a:gd name="T3" fmla="*/ 119 h 119"/>
                <a:gd name="T4" fmla="*/ 0 w 19"/>
                <a:gd name="T5" fmla="*/ 0 h 119"/>
                <a:gd name="T6" fmla="*/ 15 w 19"/>
                <a:gd name="T7" fmla="*/ 0 h 119"/>
                <a:gd name="T8" fmla="*/ 19 w 19"/>
                <a:gd name="T9" fmla="*/ 119 h 119"/>
                <a:gd name="T10" fmla="*/ 4 w 19"/>
                <a:gd name="T11" fmla="*/ 119 h 119"/>
              </a:gdLst>
              <a:ahLst/>
              <a:cxnLst>
                <a:cxn ang="0">
                  <a:pos x="T0" y="T1"/>
                </a:cxn>
                <a:cxn ang="0">
                  <a:pos x="T2" y="T3"/>
                </a:cxn>
                <a:cxn ang="0">
                  <a:pos x="T4" y="T5"/>
                </a:cxn>
                <a:cxn ang="0">
                  <a:pos x="T6" y="T7"/>
                </a:cxn>
                <a:cxn ang="0">
                  <a:pos x="T8" y="T9"/>
                </a:cxn>
                <a:cxn ang="0">
                  <a:pos x="T10" y="T11"/>
                </a:cxn>
              </a:cxnLst>
              <a:rect l="0" t="0" r="r" b="b"/>
              <a:pathLst>
                <a:path w="19" h="119">
                  <a:moveTo>
                    <a:pt x="4" y="119"/>
                  </a:moveTo>
                  <a:lnTo>
                    <a:pt x="4" y="119"/>
                  </a:lnTo>
                  <a:lnTo>
                    <a:pt x="0" y="0"/>
                  </a:lnTo>
                  <a:lnTo>
                    <a:pt x="15" y="0"/>
                  </a:lnTo>
                  <a:lnTo>
                    <a:pt x="19" y="119"/>
                  </a:lnTo>
                  <a:lnTo>
                    <a:pt x="4" y="11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6" name="Freeform 223">
              <a:extLst>
                <a:ext uri="{FF2B5EF4-FFF2-40B4-BE49-F238E27FC236}">
                  <a16:creationId xmlns:a16="http://schemas.microsoft.com/office/drawing/2014/main" id="{304AA8C6-E932-1250-7AA0-522D498F2202}"/>
                </a:ext>
              </a:extLst>
            </p:cNvPr>
            <p:cNvSpPr>
              <a:spLocks noEditPoints="1"/>
            </p:cNvSpPr>
            <p:nvPr/>
          </p:nvSpPr>
          <p:spPr bwMode="auto">
            <a:xfrm>
              <a:off x="6009272" y="2083586"/>
              <a:ext cx="76200" cy="117475"/>
            </a:xfrm>
            <a:custGeom>
              <a:avLst/>
              <a:gdLst>
                <a:gd name="T0" fmla="*/ 65 w 80"/>
                <a:gd name="T1" fmla="*/ 92 h 123"/>
                <a:gd name="T2" fmla="*/ 65 w 80"/>
                <a:gd name="T3" fmla="*/ 92 h 123"/>
                <a:gd name="T4" fmla="*/ 80 w 80"/>
                <a:gd name="T5" fmla="*/ 94 h 123"/>
                <a:gd name="T6" fmla="*/ 67 w 80"/>
                <a:gd name="T7" fmla="*/ 115 h 123"/>
                <a:gd name="T8" fmla="*/ 42 w 80"/>
                <a:gd name="T9" fmla="*/ 122 h 123"/>
                <a:gd name="T10" fmla="*/ 12 w 80"/>
                <a:gd name="T11" fmla="*/ 111 h 123"/>
                <a:gd name="T12" fmla="*/ 1 w 80"/>
                <a:gd name="T13" fmla="*/ 79 h 123"/>
                <a:gd name="T14" fmla="*/ 11 w 80"/>
                <a:gd name="T15" fmla="*/ 45 h 123"/>
                <a:gd name="T16" fmla="*/ 40 w 80"/>
                <a:gd name="T17" fmla="*/ 32 h 123"/>
                <a:gd name="T18" fmla="*/ 69 w 80"/>
                <a:gd name="T19" fmla="*/ 43 h 123"/>
                <a:gd name="T20" fmla="*/ 80 w 80"/>
                <a:gd name="T21" fmla="*/ 76 h 123"/>
                <a:gd name="T22" fmla="*/ 80 w 80"/>
                <a:gd name="T23" fmla="*/ 80 h 123"/>
                <a:gd name="T24" fmla="*/ 16 w 80"/>
                <a:gd name="T25" fmla="*/ 81 h 123"/>
                <a:gd name="T26" fmla="*/ 24 w 80"/>
                <a:gd name="T27" fmla="*/ 103 h 123"/>
                <a:gd name="T28" fmla="*/ 42 w 80"/>
                <a:gd name="T29" fmla="*/ 110 h 123"/>
                <a:gd name="T30" fmla="*/ 56 w 80"/>
                <a:gd name="T31" fmla="*/ 106 h 123"/>
                <a:gd name="T32" fmla="*/ 65 w 80"/>
                <a:gd name="T33" fmla="*/ 92 h 123"/>
                <a:gd name="T34" fmla="*/ 16 w 80"/>
                <a:gd name="T35" fmla="*/ 69 h 123"/>
                <a:gd name="T36" fmla="*/ 16 w 80"/>
                <a:gd name="T37" fmla="*/ 69 h 123"/>
                <a:gd name="T38" fmla="*/ 65 w 80"/>
                <a:gd name="T39" fmla="*/ 69 h 123"/>
                <a:gd name="T40" fmla="*/ 59 w 80"/>
                <a:gd name="T41" fmla="*/ 52 h 123"/>
                <a:gd name="T42" fmla="*/ 41 w 80"/>
                <a:gd name="T43" fmla="*/ 44 h 123"/>
                <a:gd name="T44" fmla="*/ 24 w 80"/>
                <a:gd name="T45" fmla="*/ 51 h 123"/>
                <a:gd name="T46" fmla="*/ 16 w 80"/>
                <a:gd name="T47" fmla="*/ 69 h 123"/>
                <a:gd name="T48" fmla="*/ 32 w 80"/>
                <a:gd name="T49" fmla="*/ 23 h 123"/>
                <a:gd name="T50" fmla="*/ 32 w 80"/>
                <a:gd name="T51" fmla="*/ 23 h 123"/>
                <a:gd name="T52" fmla="*/ 42 w 80"/>
                <a:gd name="T53" fmla="*/ 0 h 123"/>
                <a:gd name="T54" fmla="*/ 61 w 80"/>
                <a:gd name="T55" fmla="*/ 0 h 123"/>
                <a:gd name="T56" fmla="*/ 44 w 80"/>
                <a:gd name="T57" fmla="*/ 23 h 123"/>
                <a:gd name="T58" fmla="*/ 32 w 80"/>
                <a:gd name="T59" fmla="*/ 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123">
                  <a:moveTo>
                    <a:pt x="65" y="92"/>
                  </a:moveTo>
                  <a:lnTo>
                    <a:pt x="65" y="92"/>
                  </a:lnTo>
                  <a:lnTo>
                    <a:pt x="80" y="94"/>
                  </a:lnTo>
                  <a:cubicBezTo>
                    <a:pt x="78" y="103"/>
                    <a:pt x="73" y="110"/>
                    <a:pt x="67" y="115"/>
                  </a:cubicBezTo>
                  <a:cubicBezTo>
                    <a:pt x="61" y="120"/>
                    <a:pt x="52" y="122"/>
                    <a:pt x="42" y="122"/>
                  </a:cubicBezTo>
                  <a:cubicBezTo>
                    <a:pt x="30" y="123"/>
                    <a:pt x="20" y="119"/>
                    <a:pt x="12" y="111"/>
                  </a:cubicBezTo>
                  <a:cubicBezTo>
                    <a:pt x="5" y="103"/>
                    <a:pt x="1" y="93"/>
                    <a:pt x="1" y="79"/>
                  </a:cubicBezTo>
                  <a:cubicBezTo>
                    <a:pt x="0" y="64"/>
                    <a:pt x="4" y="53"/>
                    <a:pt x="11" y="45"/>
                  </a:cubicBezTo>
                  <a:cubicBezTo>
                    <a:pt x="19" y="36"/>
                    <a:pt x="28" y="32"/>
                    <a:pt x="40" y="32"/>
                  </a:cubicBezTo>
                  <a:cubicBezTo>
                    <a:pt x="52" y="32"/>
                    <a:pt x="61" y="36"/>
                    <a:pt x="69" y="43"/>
                  </a:cubicBezTo>
                  <a:cubicBezTo>
                    <a:pt x="76" y="51"/>
                    <a:pt x="80" y="62"/>
                    <a:pt x="80" y="76"/>
                  </a:cubicBezTo>
                  <a:cubicBezTo>
                    <a:pt x="80" y="77"/>
                    <a:pt x="80" y="79"/>
                    <a:pt x="80" y="80"/>
                  </a:cubicBezTo>
                  <a:lnTo>
                    <a:pt x="16" y="81"/>
                  </a:lnTo>
                  <a:cubicBezTo>
                    <a:pt x="16" y="91"/>
                    <a:pt x="19" y="98"/>
                    <a:pt x="24" y="103"/>
                  </a:cubicBezTo>
                  <a:cubicBezTo>
                    <a:pt x="29" y="108"/>
                    <a:pt x="35" y="110"/>
                    <a:pt x="42" y="110"/>
                  </a:cubicBezTo>
                  <a:cubicBezTo>
                    <a:pt x="48" y="110"/>
                    <a:pt x="52" y="109"/>
                    <a:pt x="56" y="106"/>
                  </a:cubicBezTo>
                  <a:cubicBezTo>
                    <a:pt x="60" y="103"/>
                    <a:pt x="63" y="98"/>
                    <a:pt x="65" y="92"/>
                  </a:cubicBezTo>
                  <a:close/>
                  <a:moveTo>
                    <a:pt x="16" y="69"/>
                  </a:moveTo>
                  <a:lnTo>
                    <a:pt x="16" y="69"/>
                  </a:lnTo>
                  <a:lnTo>
                    <a:pt x="65" y="69"/>
                  </a:lnTo>
                  <a:cubicBezTo>
                    <a:pt x="64" y="61"/>
                    <a:pt x="62" y="56"/>
                    <a:pt x="59" y="52"/>
                  </a:cubicBezTo>
                  <a:cubicBezTo>
                    <a:pt x="54" y="47"/>
                    <a:pt x="48" y="44"/>
                    <a:pt x="41" y="44"/>
                  </a:cubicBezTo>
                  <a:cubicBezTo>
                    <a:pt x="34" y="44"/>
                    <a:pt x="28" y="47"/>
                    <a:pt x="24" y="51"/>
                  </a:cubicBezTo>
                  <a:cubicBezTo>
                    <a:pt x="19" y="56"/>
                    <a:pt x="17" y="62"/>
                    <a:pt x="16" y="69"/>
                  </a:cubicBezTo>
                  <a:close/>
                  <a:moveTo>
                    <a:pt x="32" y="23"/>
                  </a:moveTo>
                  <a:lnTo>
                    <a:pt x="32" y="23"/>
                  </a:lnTo>
                  <a:lnTo>
                    <a:pt x="42" y="0"/>
                  </a:lnTo>
                  <a:lnTo>
                    <a:pt x="61" y="0"/>
                  </a:lnTo>
                  <a:lnTo>
                    <a:pt x="44" y="23"/>
                  </a:lnTo>
                  <a:lnTo>
                    <a:pt x="32" y="23"/>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7" name="Freeform 224">
              <a:extLst>
                <a:ext uri="{FF2B5EF4-FFF2-40B4-BE49-F238E27FC236}">
                  <a16:creationId xmlns:a16="http://schemas.microsoft.com/office/drawing/2014/main" id="{0C42D58A-3EB3-EDA1-DF02-ACB8A8FB71AC}"/>
                </a:ext>
              </a:extLst>
            </p:cNvPr>
            <p:cNvSpPr>
              <a:spLocks noEditPoints="1"/>
            </p:cNvSpPr>
            <p:nvPr/>
          </p:nvSpPr>
          <p:spPr bwMode="auto">
            <a:xfrm>
              <a:off x="6099759" y="2113748"/>
              <a:ext cx="76200" cy="87313"/>
            </a:xfrm>
            <a:custGeom>
              <a:avLst/>
              <a:gdLst>
                <a:gd name="T0" fmla="*/ 64 w 80"/>
                <a:gd name="T1" fmla="*/ 61 h 91"/>
                <a:gd name="T2" fmla="*/ 64 w 80"/>
                <a:gd name="T3" fmla="*/ 61 h 91"/>
                <a:gd name="T4" fmla="*/ 79 w 80"/>
                <a:gd name="T5" fmla="*/ 63 h 91"/>
                <a:gd name="T6" fmla="*/ 65 w 80"/>
                <a:gd name="T7" fmla="*/ 84 h 91"/>
                <a:gd name="T8" fmla="*/ 40 w 80"/>
                <a:gd name="T9" fmla="*/ 90 h 91"/>
                <a:gd name="T10" fmla="*/ 11 w 80"/>
                <a:gd name="T11" fmla="*/ 78 h 91"/>
                <a:gd name="T12" fmla="*/ 0 w 80"/>
                <a:gd name="T13" fmla="*/ 45 h 91"/>
                <a:gd name="T14" fmla="*/ 12 w 80"/>
                <a:gd name="T15" fmla="*/ 12 h 91"/>
                <a:gd name="T16" fmla="*/ 41 w 80"/>
                <a:gd name="T17" fmla="*/ 0 h 91"/>
                <a:gd name="T18" fmla="*/ 69 w 80"/>
                <a:gd name="T19" fmla="*/ 12 h 91"/>
                <a:gd name="T20" fmla="*/ 80 w 80"/>
                <a:gd name="T21" fmla="*/ 46 h 91"/>
                <a:gd name="T22" fmla="*/ 79 w 80"/>
                <a:gd name="T23" fmla="*/ 50 h 91"/>
                <a:gd name="T24" fmla="*/ 15 w 80"/>
                <a:gd name="T25" fmla="*/ 49 h 91"/>
                <a:gd name="T26" fmla="*/ 23 w 80"/>
                <a:gd name="T27" fmla="*/ 71 h 91"/>
                <a:gd name="T28" fmla="*/ 41 w 80"/>
                <a:gd name="T29" fmla="*/ 78 h 91"/>
                <a:gd name="T30" fmla="*/ 54 w 80"/>
                <a:gd name="T31" fmla="*/ 74 h 91"/>
                <a:gd name="T32" fmla="*/ 64 w 80"/>
                <a:gd name="T33" fmla="*/ 61 h 91"/>
                <a:gd name="T34" fmla="*/ 16 w 80"/>
                <a:gd name="T35" fmla="*/ 37 h 91"/>
                <a:gd name="T36" fmla="*/ 16 w 80"/>
                <a:gd name="T37" fmla="*/ 37 h 91"/>
                <a:gd name="T38" fmla="*/ 64 w 80"/>
                <a:gd name="T39" fmla="*/ 37 h 91"/>
                <a:gd name="T40" fmla="*/ 59 w 80"/>
                <a:gd name="T41" fmla="*/ 21 h 91"/>
                <a:gd name="T42" fmla="*/ 41 w 80"/>
                <a:gd name="T43" fmla="*/ 12 h 91"/>
                <a:gd name="T44" fmla="*/ 24 w 80"/>
                <a:gd name="T45" fmla="*/ 19 h 91"/>
                <a:gd name="T46" fmla="*/ 16 w 80"/>
                <a:gd name="T47" fmla="*/ 3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91">
                  <a:moveTo>
                    <a:pt x="64" y="61"/>
                  </a:moveTo>
                  <a:lnTo>
                    <a:pt x="64" y="61"/>
                  </a:lnTo>
                  <a:lnTo>
                    <a:pt x="79" y="63"/>
                  </a:lnTo>
                  <a:cubicBezTo>
                    <a:pt x="76" y="72"/>
                    <a:pt x="72" y="79"/>
                    <a:pt x="65" y="84"/>
                  </a:cubicBezTo>
                  <a:cubicBezTo>
                    <a:pt x="59" y="88"/>
                    <a:pt x="50" y="91"/>
                    <a:pt x="40" y="90"/>
                  </a:cubicBezTo>
                  <a:cubicBezTo>
                    <a:pt x="28" y="90"/>
                    <a:pt x="18" y="86"/>
                    <a:pt x="11" y="78"/>
                  </a:cubicBezTo>
                  <a:cubicBezTo>
                    <a:pt x="3" y="70"/>
                    <a:pt x="0" y="59"/>
                    <a:pt x="0" y="45"/>
                  </a:cubicBezTo>
                  <a:cubicBezTo>
                    <a:pt x="0" y="31"/>
                    <a:pt x="4" y="20"/>
                    <a:pt x="12" y="12"/>
                  </a:cubicBezTo>
                  <a:cubicBezTo>
                    <a:pt x="19" y="4"/>
                    <a:pt x="29" y="0"/>
                    <a:pt x="41" y="0"/>
                  </a:cubicBezTo>
                  <a:cubicBezTo>
                    <a:pt x="53" y="0"/>
                    <a:pt x="62" y="4"/>
                    <a:pt x="69" y="12"/>
                  </a:cubicBezTo>
                  <a:cubicBezTo>
                    <a:pt x="76" y="20"/>
                    <a:pt x="80" y="31"/>
                    <a:pt x="80" y="46"/>
                  </a:cubicBezTo>
                  <a:cubicBezTo>
                    <a:pt x="80" y="47"/>
                    <a:pt x="80" y="48"/>
                    <a:pt x="79" y="50"/>
                  </a:cubicBezTo>
                  <a:lnTo>
                    <a:pt x="15" y="49"/>
                  </a:lnTo>
                  <a:cubicBezTo>
                    <a:pt x="15" y="58"/>
                    <a:pt x="18" y="65"/>
                    <a:pt x="23" y="71"/>
                  </a:cubicBezTo>
                  <a:cubicBezTo>
                    <a:pt x="27" y="76"/>
                    <a:pt x="33" y="78"/>
                    <a:pt x="41" y="78"/>
                  </a:cubicBezTo>
                  <a:cubicBezTo>
                    <a:pt x="46" y="78"/>
                    <a:pt x="51" y="77"/>
                    <a:pt x="54" y="74"/>
                  </a:cubicBezTo>
                  <a:cubicBezTo>
                    <a:pt x="58" y="72"/>
                    <a:pt x="61" y="67"/>
                    <a:pt x="64" y="61"/>
                  </a:cubicBezTo>
                  <a:close/>
                  <a:moveTo>
                    <a:pt x="16" y="37"/>
                  </a:moveTo>
                  <a:lnTo>
                    <a:pt x="16" y="37"/>
                  </a:lnTo>
                  <a:lnTo>
                    <a:pt x="64" y="37"/>
                  </a:lnTo>
                  <a:cubicBezTo>
                    <a:pt x="64" y="30"/>
                    <a:pt x="62" y="25"/>
                    <a:pt x="59" y="21"/>
                  </a:cubicBezTo>
                  <a:cubicBezTo>
                    <a:pt x="54" y="15"/>
                    <a:pt x="48" y="12"/>
                    <a:pt x="41" y="12"/>
                  </a:cubicBezTo>
                  <a:cubicBezTo>
                    <a:pt x="34" y="12"/>
                    <a:pt x="29" y="14"/>
                    <a:pt x="24" y="19"/>
                  </a:cubicBezTo>
                  <a:cubicBezTo>
                    <a:pt x="19" y="23"/>
                    <a:pt x="17" y="29"/>
                    <a:pt x="16" y="37"/>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8" name="Freeform 225">
              <a:extLst>
                <a:ext uri="{FF2B5EF4-FFF2-40B4-BE49-F238E27FC236}">
                  <a16:creationId xmlns:a16="http://schemas.microsoft.com/office/drawing/2014/main" id="{3843FE7D-FCFA-C040-05A6-B10336490279}"/>
                </a:ext>
              </a:extLst>
            </p:cNvPr>
            <p:cNvSpPr>
              <a:spLocks/>
            </p:cNvSpPr>
            <p:nvPr/>
          </p:nvSpPr>
          <p:spPr bwMode="auto">
            <a:xfrm>
              <a:off x="6228347" y="2086761"/>
              <a:ext cx="50800" cy="115888"/>
            </a:xfrm>
            <a:custGeom>
              <a:avLst/>
              <a:gdLst>
                <a:gd name="T0" fmla="*/ 9 w 53"/>
                <a:gd name="T1" fmla="*/ 120 h 121"/>
                <a:gd name="T2" fmla="*/ 9 w 53"/>
                <a:gd name="T3" fmla="*/ 120 h 121"/>
                <a:gd name="T4" fmla="*/ 13 w 53"/>
                <a:gd name="T5" fmla="*/ 45 h 121"/>
                <a:gd name="T6" fmla="*/ 0 w 53"/>
                <a:gd name="T7" fmla="*/ 44 h 121"/>
                <a:gd name="T8" fmla="*/ 1 w 53"/>
                <a:gd name="T9" fmla="*/ 33 h 121"/>
                <a:gd name="T10" fmla="*/ 14 w 53"/>
                <a:gd name="T11" fmla="*/ 34 h 121"/>
                <a:gd name="T12" fmla="*/ 14 w 53"/>
                <a:gd name="T13" fmla="*/ 24 h 121"/>
                <a:gd name="T14" fmla="*/ 16 w 53"/>
                <a:gd name="T15" fmla="*/ 12 h 121"/>
                <a:gd name="T16" fmla="*/ 24 w 53"/>
                <a:gd name="T17" fmla="*/ 3 h 121"/>
                <a:gd name="T18" fmla="*/ 39 w 53"/>
                <a:gd name="T19" fmla="*/ 0 h 121"/>
                <a:gd name="T20" fmla="*/ 53 w 53"/>
                <a:gd name="T21" fmla="*/ 2 h 121"/>
                <a:gd name="T22" fmla="*/ 50 w 53"/>
                <a:gd name="T23" fmla="*/ 15 h 121"/>
                <a:gd name="T24" fmla="*/ 41 w 53"/>
                <a:gd name="T25" fmla="*/ 13 h 121"/>
                <a:gd name="T26" fmla="*/ 32 w 53"/>
                <a:gd name="T27" fmla="*/ 16 h 121"/>
                <a:gd name="T28" fmla="*/ 29 w 53"/>
                <a:gd name="T29" fmla="*/ 26 h 121"/>
                <a:gd name="T30" fmla="*/ 28 w 53"/>
                <a:gd name="T31" fmla="*/ 34 h 121"/>
                <a:gd name="T32" fmla="*/ 45 w 53"/>
                <a:gd name="T33" fmla="*/ 35 h 121"/>
                <a:gd name="T34" fmla="*/ 44 w 53"/>
                <a:gd name="T35" fmla="*/ 47 h 121"/>
                <a:gd name="T36" fmla="*/ 28 w 53"/>
                <a:gd name="T37" fmla="*/ 46 h 121"/>
                <a:gd name="T38" fmla="*/ 24 w 53"/>
                <a:gd name="T39" fmla="*/ 121 h 121"/>
                <a:gd name="T40" fmla="*/ 9 w 53"/>
                <a:gd name="T41" fmla="*/ 12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 h="121">
                  <a:moveTo>
                    <a:pt x="9" y="120"/>
                  </a:moveTo>
                  <a:lnTo>
                    <a:pt x="9" y="120"/>
                  </a:lnTo>
                  <a:lnTo>
                    <a:pt x="13" y="45"/>
                  </a:lnTo>
                  <a:lnTo>
                    <a:pt x="0" y="44"/>
                  </a:lnTo>
                  <a:lnTo>
                    <a:pt x="1" y="33"/>
                  </a:lnTo>
                  <a:lnTo>
                    <a:pt x="14" y="34"/>
                  </a:lnTo>
                  <a:lnTo>
                    <a:pt x="14" y="24"/>
                  </a:lnTo>
                  <a:cubicBezTo>
                    <a:pt x="14" y="19"/>
                    <a:pt x="15" y="14"/>
                    <a:pt x="16" y="12"/>
                  </a:cubicBezTo>
                  <a:cubicBezTo>
                    <a:pt x="18" y="8"/>
                    <a:pt x="21" y="5"/>
                    <a:pt x="24" y="3"/>
                  </a:cubicBezTo>
                  <a:cubicBezTo>
                    <a:pt x="28" y="1"/>
                    <a:pt x="33" y="0"/>
                    <a:pt x="39" y="0"/>
                  </a:cubicBezTo>
                  <a:cubicBezTo>
                    <a:pt x="43" y="0"/>
                    <a:pt x="48" y="1"/>
                    <a:pt x="53" y="2"/>
                  </a:cubicBezTo>
                  <a:lnTo>
                    <a:pt x="50" y="15"/>
                  </a:lnTo>
                  <a:cubicBezTo>
                    <a:pt x="47" y="14"/>
                    <a:pt x="44" y="14"/>
                    <a:pt x="41" y="13"/>
                  </a:cubicBezTo>
                  <a:cubicBezTo>
                    <a:pt x="37" y="13"/>
                    <a:pt x="34" y="14"/>
                    <a:pt x="32" y="16"/>
                  </a:cubicBezTo>
                  <a:cubicBezTo>
                    <a:pt x="30" y="18"/>
                    <a:pt x="29" y="21"/>
                    <a:pt x="29" y="26"/>
                  </a:cubicBezTo>
                  <a:lnTo>
                    <a:pt x="28" y="34"/>
                  </a:lnTo>
                  <a:lnTo>
                    <a:pt x="45" y="35"/>
                  </a:lnTo>
                  <a:lnTo>
                    <a:pt x="44" y="47"/>
                  </a:lnTo>
                  <a:lnTo>
                    <a:pt x="28" y="46"/>
                  </a:lnTo>
                  <a:lnTo>
                    <a:pt x="24" y="121"/>
                  </a:lnTo>
                  <a:lnTo>
                    <a:pt x="9" y="120"/>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9" name="Freeform 226">
              <a:extLst>
                <a:ext uri="{FF2B5EF4-FFF2-40B4-BE49-F238E27FC236}">
                  <a16:creationId xmlns:a16="http://schemas.microsoft.com/office/drawing/2014/main" id="{C54E6870-1F5D-54EA-4638-2D6BA2C3D7F8}"/>
                </a:ext>
              </a:extLst>
            </p:cNvPr>
            <p:cNvSpPr>
              <a:spLocks noEditPoints="1"/>
            </p:cNvSpPr>
            <p:nvPr/>
          </p:nvSpPr>
          <p:spPr bwMode="auto">
            <a:xfrm>
              <a:off x="6275972" y="2091523"/>
              <a:ext cx="77788" cy="115888"/>
            </a:xfrm>
            <a:custGeom>
              <a:avLst/>
              <a:gdLst>
                <a:gd name="T0" fmla="*/ 63 w 81"/>
                <a:gd name="T1" fmla="*/ 94 h 122"/>
                <a:gd name="T2" fmla="*/ 63 w 81"/>
                <a:gd name="T3" fmla="*/ 94 h 122"/>
                <a:gd name="T4" fmla="*/ 78 w 81"/>
                <a:gd name="T5" fmla="*/ 97 h 122"/>
                <a:gd name="T6" fmla="*/ 64 w 81"/>
                <a:gd name="T7" fmla="*/ 116 h 122"/>
                <a:gd name="T8" fmla="*/ 38 w 81"/>
                <a:gd name="T9" fmla="*/ 122 h 122"/>
                <a:gd name="T10" fmla="*/ 9 w 81"/>
                <a:gd name="T11" fmla="*/ 108 h 122"/>
                <a:gd name="T12" fmla="*/ 1 w 81"/>
                <a:gd name="T13" fmla="*/ 74 h 122"/>
                <a:gd name="T14" fmla="*/ 14 w 81"/>
                <a:gd name="T15" fmla="*/ 41 h 122"/>
                <a:gd name="T16" fmla="*/ 44 w 81"/>
                <a:gd name="T17" fmla="*/ 32 h 122"/>
                <a:gd name="T18" fmla="*/ 72 w 81"/>
                <a:gd name="T19" fmla="*/ 45 h 122"/>
                <a:gd name="T20" fmla="*/ 80 w 81"/>
                <a:gd name="T21" fmla="*/ 79 h 122"/>
                <a:gd name="T22" fmla="*/ 80 w 81"/>
                <a:gd name="T23" fmla="*/ 83 h 122"/>
                <a:gd name="T24" fmla="*/ 16 w 81"/>
                <a:gd name="T25" fmla="*/ 78 h 122"/>
                <a:gd name="T26" fmla="*/ 22 w 81"/>
                <a:gd name="T27" fmla="*/ 101 h 122"/>
                <a:gd name="T28" fmla="*/ 39 w 81"/>
                <a:gd name="T29" fmla="*/ 110 h 122"/>
                <a:gd name="T30" fmla="*/ 53 w 81"/>
                <a:gd name="T31" fmla="*/ 106 h 122"/>
                <a:gd name="T32" fmla="*/ 63 w 81"/>
                <a:gd name="T33" fmla="*/ 94 h 122"/>
                <a:gd name="T34" fmla="*/ 17 w 81"/>
                <a:gd name="T35" fmla="*/ 66 h 122"/>
                <a:gd name="T36" fmla="*/ 17 w 81"/>
                <a:gd name="T37" fmla="*/ 66 h 122"/>
                <a:gd name="T38" fmla="*/ 65 w 81"/>
                <a:gd name="T39" fmla="*/ 70 h 122"/>
                <a:gd name="T40" fmla="*/ 61 w 81"/>
                <a:gd name="T41" fmla="*/ 53 h 122"/>
                <a:gd name="T42" fmla="*/ 44 w 81"/>
                <a:gd name="T43" fmla="*/ 44 h 122"/>
                <a:gd name="T44" fmla="*/ 26 w 81"/>
                <a:gd name="T45" fmla="*/ 49 h 122"/>
                <a:gd name="T46" fmla="*/ 17 w 81"/>
                <a:gd name="T47" fmla="*/ 66 h 122"/>
                <a:gd name="T48" fmla="*/ 36 w 81"/>
                <a:gd name="T49" fmla="*/ 22 h 122"/>
                <a:gd name="T50" fmla="*/ 36 w 81"/>
                <a:gd name="T51" fmla="*/ 22 h 122"/>
                <a:gd name="T52" fmla="*/ 49 w 81"/>
                <a:gd name="T53" fmla="*/ 0 h 122"/>
                <a:gd name="T54" fmla="*/ 68 w 81"/>
                <a:gd name="T55" fmla="*/ 2 h 122"/>
                <a:gd name="T56" fmla="*/ 48 w 81"/>
                <a:gd name="T57" fmla="*/ 23 h 122"/>
                <a:gd name="T58" fmla="*/ 36 w 81"/>
                <a:gd name="T59" fmla="*/ 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1" h="122">
                  <a:moveTo>
                    <a:pt x="63" y="94"/>
                  </a:moveTo>
                  <a:lnTo>
                    <a:pt x="63" y="94"/>
                  </a:lnTo>
                  <a:lnTo>
                    <a:pt x="78" y="97"/>
                  </a:lnTo>
                  <a:cubicBezTo>
                    <a:pt x="75" y="105"/>
                    <a:pt x="70" y="112"/>
                    <a:pt x="64" y="116"/>
                  </a:cubicBezTo>
                  <a:cubicBezTo>
                    <a:pt x="57" y="121"/>
                    <a:pt x="48" y="122"/>
                    <a:pt x="38" y="122"/>
                  </a:cubicBezTo>
                  <a:cubicBezTo>
                    <a:pt x="26" y="121"/>
                    <a:pt x="16" y="116"/>
                    <a:pt x="9" y="108"/>
                  </a:cubicBezTo>
                  <a:cubicBezTo>
                    <a:pt x="2" y="99"/>
                    <a:pt x="0" y="88"/>
                    <a:pt x="1" y="74"/>
                  </a:cubicBezTo>
                  <a:cubicBezTo>
                    <a:pt x="2" y="60"/>
                    <a:pt x="6" y="49"/>
                    <a:pt x="14" y="41"/>
                  </a:cubicBezTo>
                  <a:cubicBezTo>
                    <a:pt x="22" y="34"/>
                    <a:pt x="32" y="31"/>
                    <a:pt x="44" y="32"/>
                  </a:cubicBezTo>
                  <a:cubicBezTo>
                    <a:pt x="56" y="32"/>
                    <a:pt x="65" y="37"/>
                    <a:pt x="72" y="45"/>
                  </a:cubicBezTo>
                  <a:cubicBezTo>
                    <a:pt x="78" y="54"/>
                    <a:pt x="81" y="65"/>
                    <a:pt x="80" y="79"/>
                  </a:cubicBezTo>
                  <a:cubicBezTo>
                    <a:pt x="80" y="80"/>
                    <a:pt x="80" y="82"/>
                    <a:pt x="80" y="83"/>
                  </a:cubicBezTo>
                  <a:lnTo>
                    <a:pt x="16" y="78"/>
                  </a:lnTo>
                  <a:cubicBezTo>
                    <a:pt x="15" y="88"/>
                    <a:pt x="17" y="95"/>
                    <a:pt x="22" y="101"/>
                  </a:cubicBezTo>
                  <a:cubicBezTo>
                    <a:pt x="26" y="106"/>
                    <a:pt x="32" y="109"/>
                    <a:pt x="39" y="110"/>
                  </a:cubicBezTo>
                  <a:cubicBezTo>
                    <a:pt x="45" y="110"/>
                    <a:pt x="49" y="109"/>
                    <a:pt x="53" y="106"/>
                  </a:cubicBezTo>
                  <a:cubicBezTo>
                    <a:pt x="57" y="104"/>
                    <a:pt x="61" y="100"/>
                    <a:pt x="63" y="94"/>
                  </a:cubicBezTo>
                  <a:close/>
                  <a:moveTo>
                    <a:pt x="17" y="66"/>
                  </a:moveTo>
                  <a:lnTo>
                    <a:pt x="17" y="66"/>
                  </a:lnTo>
                  <a:lnTo>
                    <a:pt x="65" y="70"/>
                  </a:lnTo>
                  <a:cubicBezTo>
                    <a:pt x="65" y="63"/>
                    <a:pt x="64" y="57"/>
                    <a:pt x="61" y="53"/>
                  </a:cubicBezTo>
                  <a:cubicBezTo>
                    <a:pt x="57" y="47"/>
                    <a:pt x="51" y="44"/>
                    <a:pt x="44" y="44"/>
                  </a:cubicBezTo>
                  <a:cubicBezTo>
                    <a:pt x="37" y="43"/>
                    <a:pt x="31" y="45"/>
                    <a:pt x="26" y="49"/>
                  </a:cubicBezTo>
                  <a:cubicBezTo>
                    <a:pt x="21" y="53"/>
                    <a:pt x="18" y="59"/>
                    <a:pt x="17" y="66"/>
                  </a:cubicBezTo>
                  <a:close/>
                  <a:moveTo>
                    <a:pt x="36" y="22"/>
                  </a:moveTo>
                  <a:lnTo>
                    <a:pt x="36" y="22"/>
                  </a:lnTo>
                  <a:lnTo>
                    <a:pt x="49" y="0"/>
                  </a:lnTo>
                  <a:lnTo>
                    <a:pt x="68" y="2"/>
                  </a:lnTo>
                  <a:lnTo>
                    <a:pt x="48" y="23"/>
                  </a:lnTo>
                  <a:lnTo>
                    <a:pt x="36" y="22"/>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0" name="Freeform 227">
              <a:extLst>
                <a:ext uri="{FF2B5EF4-FFF2-40B4-BE49-F238E27FC236}">
                  <a16:creationId xmlns:a16="http://schemas.microsoft.com/office/drawing/2014/main" id="{6EB8D850-9B7B-8E36-8E8D-6097BBE678E2}"/>
                </a:ext>
              </a:extLst>
            </p:cNvPr>
            <p:cNvSpPr>
              <a:spLocks noEditPoints="1"/>
            </p:cNvSpPr>
            <p:nvPr/>
          </p:nvSpPr>
          <p:spPr bwMode="auto">
            <a:xfrm>
              <a:off x="6363284" y="2102636"/>
              <a:ext cx="80963" cy="114300"/>
            </a:xfrm>
            <a:custGeom>
              <a:avLst/>
              <a:gdLst>
                <a:gd name="T0" fmla="*/ 58 w 84"/>
                <a:gd name="T1" fmla="*/ 119 h 120"/>
                <a:gd name="T2" fmla="*/ 58 w 84"/>
                <a:gd name="T3" fmla="*/ 119 h 120"/>
                <a:gd name="T4" fmla="*/ 59 w 84"/>
                <a:gd name="T5" fmla="*/ 108 h 120"/>
                <a:gd name="T6" fmla="*/ 33 w 84"/>
                <a:gd name="T7" fmla="*/ 118 h 120"/>
                <a:gd name="T8" fmla="*/ 15 w 84"/>
                <a:gd name="T9" fmla="*/ 111 h 120"/>
                <a:gd name="T10" fmla="*/ 3 w 84"/>
                <a:gd name="T11" fmla="*/ 94 h 120"/>
                <a:gd name="T12" fmla="*/ 1 w 84"/>
                <a:gd name="T13" fmla="*/ 70 h 120"/>
                <a:gd name="T14" fmla="*/ 8 w 84"/>
                <a:gd name="T15" fmla="*/ 47 h 120"/>
                <a:gd name="T16" fmla="*/ 22 w 84"/>
                <a:gd name="T17" fmla="*/ 32 h 120"/>
                <a:gd name="T18" fmla="*/ 42 w 84"/>
                <a:gd name="T19" fmla="*/ 29 h 120"/>
                <a:gd name="T20" fmla="*/ 56 w 84"/>
                <a:gd name="T21" fmla="*/ 33 h 120"/>
                <a:gd name="T22" fmla="*/ 65 w 84"/>
                <a:gd name="T23" fmla="*/ 43 h 120"/>
                <a:gd name="T24" fmla="*/ 69 w 84"/>
                <a:gd name="T25" fmla="*/ 0 h 120"/>
                <a:gd name="T26" fmla="*/ 84 w 84"/>
                <a:gd name="T27" fmla="*/ 2 h 120"/>
                <a:gd name="T28" fmla="*/ 71 w 84"/>
                <a:gd name="T29" fmla="*/ 120 h 120"/>
                <a:gd name="T30" fmla="*/ 58 w 84"/>
                <a:gd name="T31" fmla="*/ 119 h 120"/>
                <a:gd name="T32" fmla="*/ 16 w 84"/>
                <a:gd name="T33" fmla="*/ 71 h 120"/>
                <a:gd name="T34" fmla="*/ 16 w 84"/>
                <a:gd name="T35" fmla="*/ 71 h 120"/>
                <a:gd name="T36" fmla="*/ 20 w 84"/>
                <a:gd name="T37" fmla="*/ 97 h 120"/>
                <a:gd name="T38" fmla="*/ 36 w 84"/>
                <a:gd name="T39" fmla="*/ 107 h 120"/>
                <a:gd name="T40" fmla="*/ 53 w 84"/>
                <a:gd name="T41" fmla="*/ 101 h 120"/>
                <a:gd name="T42" fmla="*/ 62 w 84"/>
                <a:gd name="T43" fmla="*/ 77 h 120"/>
                <a:gd name="T44" fmla="*/ 58 w 84"/>
                <a:gd name="T45" fmla="*/ 51 h 120"/>
                <a:gd name="T46" fmla="*/ 42 w 84"/>
                <a:gd name="T47" fmla="*/ 41 h 120"/>
                <a:gd name="T48" fmla="*/ 25 w 84"/>
                <a:gd name="T49" fmla="*/ 47 h 120"/>
                <a:gd name="T50" fmla="*/ 16 w 84"/>
                <a:gd name="T51" fmla="*/ 7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120">
                  <a:moveTo>
                    <a:pt x="58" y="119"/>
                  </a:moveTo>
                  <a:lnTo>
                    <a:pt x="58" y="119"/>
                  </a:lnTo>
                  <a:lnTo>
                    <a:pt x="59" y="108"/>
                  </a:lnTo>
                  <a:cubicBezTo>
                    <a:pt x="52" y="116"/>
                    <a:pt x="44" y="120"/>
                    <a:pt x="33" y="118"/>
                  </a:cubicBezTo>
                  <a:cubicBezTo>
                    <a:pt x="27" y="118"/>
                    <a:pt x="20" y="115"/>
                    <a:pt x="15" y="111"/>
                  </a:cubicBezTo>
                  <a:cubicBezTo>
                    <a:pt x="10" y="106"/>
                    <a:pt x="6" y="101"/>
                    <a:pt x="3" y="94"/>
                  </a:cubicBezTo>
                  <a:cubicBezTo>
                    <a:pt x="1" y="87"/>
                    <a:pt x="0" y="79"/>
                    <a:pt x="1" y="70"/>
                  </a:cubicBezTo>
                  <a:cubicBezTo>
                    <a:pt x="2" y="61"/>
                    <a:pt x="4" y="54"/>
                    <a:pt x="8" y="47"/>
                  </a:cubicBezTo>
                  <a:cubicBezTo>
                    <a:pt x="11" y="40"/>
                    <a:pt x="16" y="35"/>
                    <a:pt x="22" y="32"/>
                  </a:cubicBezTo>
                  <a:cubicBezTo>
                    <a:pt x="28" y="29"/>
                    <a:pt x="35" y="28"/>
                    <a:pt x="42" y="29"/>
                  </a:cubicBezTo>
                  <a:cubicBezTo>
                    <a:pt x="47" y="29"/>
                    <a:pt x="52" y="31"/>
                    <a:pt x="56" y="33"/>
                  </a:cubicBezTo>
                  <a:cubicBezTo>
                    <a:pt x="59" y="36"/>
                    <a:pt x="62" y="39"/>
                    <a:pt x="65" y="43"/>
                  </a:cubicBezTo>
                  <a:lnTo>
                    <a:pt x="69" y="0"/>
                  </a:lnTo>
                  <a:lnTo>
                    <a:pt x="84" y="2"/>
                  </a:lnTo>
                  <a:lnTo>
                    <a:pt x="71" y="120"/>
                  </a:lnTo>
                  <a:lnTo>
                    <a:pt x="58" y="119"/>
                  </a:lnTo>
                  <a:close/>
                  <a:moveTo>
                    <a:pt x="16" y="71"/>
                  </a:moveTo>
                  <a:lnTo>
                    <a:pt x="16" y="71"/>
                  </a:lnTo>
                  <a:cubicBezTo>
                    <a:pt x="15" y="82"/>
                    <a:pt x="16" y="91"/>
                    <a:pt x="20" y="97"/>
                  </a:cubicBezTo>
                  <a:cubicBezTo>
                    <a:pt x="25" y="103"/>
                    <a:pt x="30" y="106"/>
                    <a:pt x="36" y="107"/>
                  </a:cubicBezTo>
                  <a:cubicBezTo>
                    <a:pt x="42" y="107"/>
                    <a:pt x="48" y="105"/>
                    <a:pt x="53" y="101"/>
                  </a:cubicBezTo>
                  <a:cubicBezTo>
                    <a:pt x="58" y="96"/>
                    <a:pt x="61" y="88"/>
                    <a:pt x="62" y="77"/>
                  </a:cubicBezTo>
                  <a:cubicBezTo>
                    <a:pt x="63" y="66"/>
                    <a:pt x="62" y="57"/>
                    <a:pt x="58" y="51"/>
                  </a:cubicBezTo>
                  <a:cubicBezTo>
                    <a:pt x="54" y="45"/>
                    <a:pt x="49" y="41"/>
                    <a:pt x="42" y="41"/>
                  </a:cubicBezTo>
                  <a:cubicBezTo>
                    <a:pt x="36" y="40"/>
                    <a:pt x="30" y="42"/>
                    <a:pt x="25" y="47"/>
                  </a:cubicBezTo>
                  <a:cubicBezTo>
                    <a:pt x="20" y="52"/>
                    <a:pt x="17" y="60"/>
                    <a:pt x="16" y="71"/>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1" name="Freeform 228">
              <a:extLst>
                <a:ext uri="{FF2B5EF4-FFF2-40B4-BE49-F238E27FC236}">
                  <a16:creationId xmlns:a16="http://schemas.microsoft.com/office/drawing/2014/main" id="{8275230C-C8E8-C1B3-ADE1-963226B90D03}"/>
                </a:ext>
              </a:extLst>
            </p:cNvPr>
            <p:cNvSpPr>
              <a:spLocks noEditPoints="1"/>
            </p:cNvSpPr>
            <p:nvPr/>
          </p:nvSpPr>
          <p:spPr bwMode="auto">
            <a:xfrm>
              <a:off x="6450597" y="2110573"/>
              <a:ext cx="79375" cy="115888"/>
            </a:xfrm>
            <a:custGeom>
              <a:avLst/>
              <a:gdLst>
                <a:gd name="T0" fmla="*/ 64 w 83"/>
                <a:gd name="T1" fmla="*/ 94 h 122"/>
                <a:gd name="T2" fmla="*/ 64 w 83"/>
                <a:gd name="T3" fmla="*/ 94 h 122"/>
                <a:gd name="T4" fmla="*/ 78 w 83"/>
                <a:gd name="T5" fmla="*/ 98 h 122"/>
                <a:gd name="T6" fmla="*/ 63 w 83"/>
                <a:gd name="T7" fmla="*/ 117 h 122"/>
                <a:gd name="T8" fmla="*/ 37 w 83"/>
                <a:gd name="T9" fmla="*/ 121 h 122"/>
                <a:gd name="T10" fmla="*/ 9 w 83"/>
                <a:gd name="T11" fmla="*/ 105 h 122"/>
                <a:gd name="T12" fmla="*/ 2 w 83"/>
                <a:gd name="T13" fmla="*/ 71 h 122"/>
                <a:gd name="T14" fmla="*/ 18 w 83"/>
                <a:gd name="T15" fmla="*/ 39 h 122"/>
                <a:gd name="T16" fmla="*/ 48 w 83"/>
                <a:gd name="T17" fmla="*/ 31 h 122"/>
                <a:gd name="T18" fmla="*/ 75 w 83"/>
                <a:gd name="T19" fmla="*/ 47 h 122"/>
                <a:gd name="T20" fmla="*/ 81 w 83"/>
                <a:gd name="T21" fmla="*/ 81 h 122"/>
                <a:gd name="T22" fmla="*/ 81 w 83"/>
                <a:gd name="T23" fmla="*/ 85 h 122"/>
                <a:gd name="T24" fmla="*/ 17 w 83"/>
                <a:gd name="T25" fmla="*/ 76 h 122"/>
                <a:gd name="T26" fmla="*/ 22 w 83"/>
                <a:gd name="T27" fmla="*/ 99 h 122"/>
                <a:gd name="T28" fmla="*/ 39 w 83"/>
                <a:gd name="T29" fmla="*/ 109 h 122"/>
                <a:gd name="T30" fmla="*/ 53 w 83"/>
                <a:gd name="T31" fmla="*/ 107 h 122"/>
                <a:gd name="T32" fmla="*/ 64 w 83"/>
                <a:gd name="T33" fmla="*/ 94 h 122"/>
                <a:gd name="T34" fmla="*/ 19 w 83"/>
                <a:gd name="T35" fmla="*/ 65 h 122"/>
                <a:gd name="T36" fmla="*/ 19 w 83"/>
                <a:gd name="T37" fmla="*/ 65 h 122"/>
                <a:gd name="T38" fmla="*/ 67 w 83"/>
                <a:gd name="T39" fmla="*/ 71 h 122"/>
                <a:gd name="T40" fmla="*/ 64 w 83"/>
                <a:gd name="T41" fmla="*/ 54 h 122"/>
                <a:gd name="T42" fmla="*/ 47 w 83"/>
                <a:gd name="T43" fmla="*/ 43 h 122"/>
                <a:gd name="T44" fmla="*/ 29 w 83"/>
                <a:gd name="T45" fmla="*/ 48 h 122"/>
                <a:gd name="T46" fmla="*/ 19 w 83"/>
                <a:gd name="T47" fmla="*/ 65 h 122"/>
                <a:gd name="T48" fmla="*/ 41 w 83"/>
                <a:gd name="T49" fmla="*/ 21 h 122"/>
                <a:gd name="T50" fmla="*/ 41 w 83"/>
                <a:gd name="T51" fmla="*/ 21 h 122"/>
                <a:gd name="T52" fmla="*/ 55 w 83"/>
                <a:gd name="T53" fmla="*/ 0 h 122"/>
                <a:gd name="T54" fmla="*/ 74 w 83"/>
                <a:gd name="T55" fmla="*/ 3 h 122"/>
                <a:gd name="T56" fmla="*/ 53 w 83"/>
                <a:gd name="T57" fmla="*/ 23 h 122"/>
                <a:gd name="T58" fmla="*/ 41 w 83"/>
                <a:gd name="T59" fmla="*/ 21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3" h="122">
                  <a:moveTo>
                    <a:pt x="64" y="94"/>
                  </a:moveTo>
                  <a:lnTo>
                    <a:pt x="64" y="94"/>
                  </a:lnTo>
                  <a:lnTo>
                    <a:pt x="78" y="98"/>
                  </a:lnTo>
                  <a:cubicBezTo>
                    <a:pt x="75" y="107"/>
                    <a:pt x="70" y="113"/>
                    <a:pt x="63" y="117"/>
                  </a:cubicBezTo>
                  <a:cubicBezTo>
                    <a:pt x="55" y="121"/>
                    <a:pt x="47" y="122"/>
                    <a:pt x="37" y="121"/>
                  </a:cubicBezTo>
                  <a:cubicBezTo>
                    <a:pt x="24" y="119"/>
                    <a:pt x="15" y="114"/>
                    <a:pt x="9" y="105"/>
                  </a:cubicBezTo>
                  <a:cubicBezTo>
                    <a:pt x="2" y="97"/>
                    <a:pt x="0" y="85"/>
                    <a:pt x="2" y="71"/>
                  </a:cubicBezTo>
                  <a:cubicBezTo>
                    <a:pt x="4" y="57"/>
                    <a:pt x="9" y="46"/>
                    <a:pt x="18" y="39"/>
                  </a:cubicBezTo>
                  <a:cubicBezTo>
                    <a:pt x="26" y="32"/>
                    <a:pt x="36" y="30"/>
                    <a:pt x="48" y="31"/>
                  </a:cubicBezTo>
                  <a:cubicBezTo>
                    <a:pt x="60" y="33"/>
                    <a:pt x="69" y="38"/>
                    <a:pt x="75" y="47"/>
                  </a:cubicBezTo>
                  <a:cubicBezTo>
                    <a:pt x="81" y="55"/>
                    <a:pt x="83" y="67"/>
                    <a:pt x="81" y="81"/>
                  </a:cubicBezTo>
                  <a:cubicBezTo>
                    <a:pt x="81" y="82"/>
                    <a:pt x="81" y="83"/>
                    <a:pt x="81" y="85"/>
                  </a:cubicBezTo>
                  <a:lnTo>
                    <a:pt x="17" y="76"/>
                  </a:lnTo>
                  <a:cubicBezTo>
                    <a:pt x="16" y="86"/>
                    <a:pt x="18" y="93"/>
                    <a:pt x="22" y="99"/>
                  </a:cubicBezTo>
                  <a:cubicBezTo>
                    <a:pt x="26" y="105"/>
                    <a:pt x="32" y="108"/>
                    <a:pt x="39" y="109"/>
                  </a:cubicBezTo>
                  <a:cubicBezTo>
                    <a:pt x="44" y="110"/>
                    <a:pt x="49" y="109"/>
                    <a:pt x="53" y="107"/>
                  </a:cubicBezTo>
                  <a:cubicBezTo>
                    <a:pt x="57" y="104"/>
                    <a:pt x="61" y="100"/>
                    <a:pt x="64" y="94"/>
                  </a:cubicBezTo>
                  <a:close/>
                  <a:moveTo>
                    <a:pt x="19" y="65"/>
                  </a:moveTo>
                  <a:lnTo>
                    <a:pt x="19" y="65"/>
                  </a:lnTo>
                  <a:lnTo>
                    <a:pt x="67" y="71"/>
                  </a:lnTo>
                  <a:cubicBezTo>
                    <a:pt x="67" y="64"/>
                    <a:pt x="66" y="58"/>
                    <a:pt x="64" y="54"/>
                  </a:cubicBezTo>
                  <a:cubicBezTo>
                    <a:pt x="60" y="48"/>
                    <a:pt x="54" y="44"/>
                    <a:pt x="47" y="43"/>
                  </a:cubicBezTo>
                  <a:cubicBezTo>
                    <a:pt x="40" y="42"/>
                    <a:pt x="34" y="44"/>
                    <a:pt x="29" y="48"/>
                  </a:cubicBezTo>
                  <a:cubicBezTo>
                    <a:pt x="24" y="51"/>
                    <a:pt x="21" y="57"/>
                    <a:pt x="19" y="65"/>
                  </a:cubicBezTo>
                  <a:close/>
                  <a:moveTo>
                    <a:pt x="41" y="21"/>
                  </a:moveTo>
                  <a:lnTo>
                    <a:pt x="41" y="21"/>
                  </a:lnTo>
                  <a:lnTo>
                    <a:pt x="55" y="0"/>
                  </a:lnTo>
                  <a:lnTo>
                    <a:pt x="74" y="3"/>
                  </a:lnTo>
                  <a:lnTo>
                    <a:pt x="53" y="23"/>
                  </a:lnTo>
                  <a:lnTo>
                    <a:pt x="41" y="21"/>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2" name="Freeform 229">
              <a:extLst>
                <a:ext uri="{FF2B5EF4-FFF2-40B4-BE49-F238E27FC236}">
                  <a16:creationId xmlns:a16="http://schemas.microsoft.com/office/drawing/2014/main" id="{119B0F16-7E2E-D022-B88E-3BEE54734B19}"/>
                </a:ext>
              </a:extLst>
            </p:cNvPr>
            <p:cNvSpPr>
              <a:spLocks/>
            </p:cNvSpPr>
            <p:nvPr/>
          </p:nvSpPr>
          <p:spPr bwMode="auto">
            <a:xfrm>
              <a:off x="6539497" y="2150261"/>
              <a:ext cx="57150" cy="84138"/>
            </a:xfrm>
            <a:custGeom>
              <a:avLst/>
              <a:gdLst>
                <a:gd name="T0" fmla="*/ 0 w 60"/>
                <a:gd name="T1" fmla="*/ 86 h 88"/>
                <a:gd name="T2" fmla="*/ 0 w 60"/>
                <a:gd name="T3" fmla="*/ 86 h 88"/>
                <a:gd name="T4" fmla="*/ 14 w 60"/>
                <a:gd name="T5" fmla="*/ 0 h 88"/>
                <a:gd name="T6" fmla="*/ 27 w 60"/>
                <a:gd name="T7" fmla="*/ 3 h 88"/>
                <a:gd name="T8" fmla="*/ 25 w 60"/>
                <a:gd name="T9" fmla="*/ 15 h 88"/>
                <a:gd name="T10" fmla="*/ 36 w 60"/>
                <a:gd name="T11" fmla="*/ 5 h 88"/>
                <a:gd name="T12" fmla="*/ 46 w 60"/>
                <a:gd name="T13" fmla="*/ 4 h 88"/>
                <a:gd name="T14" fmla="*/ 60 w 60"/>
                <a:gd name="T15" fmla="*/ 11 h 88"/>
                <a:gd name="T16" fmla="*/ 53 w 60"/>
                <a:gd name="T17" fmla="*/ 23 h 88"/>
                <a:gd name="T18" fmla="*/ 43 w 60"/>
                <a:gd name="T19" fmla="*/ 18 h 88"/>
                <a:gd name="T20" fmla="*/ 34 w 60"/>
                <a:gd name="T21" fmla="*/ 20 h 88"/>
                <a:gd name="T22" fmla="*/ 27 w 60"/>
                <a:gd name="T23" fmla="*/ 27 h 88"/>
                <a:gd name="T24" fmla="*/ 22 w 60"/>
                <a:gd name="T25" fmla="*/ 43 h 88"/>
                <a:gd name="T26" fmla="*/ 15 w 60"/>
                <a:gd name="T27" fmla="*/ 88 h 88"/>
                <a:gd name="T28" fmla="*/ 0 w 60"/>
                <a:gd name="T29" fmla="*/ 8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88">
                  <a:moveTo>
                    <a:pt x="0" y="86"/>
                  </a:moveTo>
                  <a:lnTo>
                    <a:pt x="0" y="86"/>
                  </a:lnTo>
                  <a:lnTo>
                    <a:pt x="14" y="0"/>
                  </a:lnTo>
                  <a:lnTo>
                    <a:pt x="27" y="3"/>
                  </a:lnTo>
                  <a:lnTo>
                    <a:pt x="25" y="15"/>
                  </a:lnTo>
                  <a:cubicBezTo>
                    <a:pt x="29" y="10"/>
                    <a:pt x="33" y="6"/>
                    <a:pt x="36" y="5"/>
                  </a:cubicBezTo>
                  <a:cubicBezTo>
                    <a:pt x="39" y="3"/>
                    <a:pt x="42" y="3"/>
                    <a:pt x="46" y="4"/>
                  </a:cubicBezTo>
                  <a:cubicBezTo>
                    <a:pt x="50" y="4"/>
                    <a:pt x="55" y="7"/>
                    <a:pt x="60" y="11"/>
                  </a:cubicBezTo>
                  <a:lnTo>
                    <a:pt x="53" y="23"/>
                  </a:lnTo>
                  <a:cubicBezTo>
                    <a:pt x="49" y="21"/>
                    <a:pt x="46" y="19"/>
                    <a:pt x="43" y="18"/>
                  </a:cubicBezTo>
                  <a:cubicBezTo>
                    <a:pt x="39" y="18"/>
                    <a:pt x="36" y="18"/>
                    <a:pt x="34" y="20"/>
                  </a:cubicBezTo>
                  <a:cubicBezTo>
                    <a:pt x="31" y="21"/>
                    <a:pt x="28" y="24"/>
                    <a:pt x="27" y="27"/>
                  </a:cubicBezTo>
                  <a:cubicBezTo>
                    <a:pt x="24" y="32"/>
                    <a:pt x="23" y="37"/>
                    <a:pt x="22" y="43"/>
                  </a:cubicBezTo>
                  <a:lnTo>
                    <a:pt x="15" y="88"/>
                  </a:lnTo>
                  <a:lnTo>
                    <a:pt x="0" y="86"/>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3" name="Freeform 230">
              <a:extLst>
                <a:ext uri="{FF2B5EF4-FFF2-40B4-BE49-F238E27FC236}">
                  <a16:creationId xmlns:a16="http://schemas.microsoft.com/office/drawing/2014/main" id="{AF5EC219-6F2C-FBE5-4D69-85435117309D}"/>
                </a:ext>
              </a:extLst>
            </p:cNvPr>
            <p:cNvSpPr>
              <a:spLocks noEditPoints="1"/>
            </p:cNvSpPr>
            <p:nvPr/>
          </p:nvSpPr>
          <p:spPr bwMode="auto">
            <a:xfrm>
              <a:off x="6590297" y="2162961"/>
              <a:ext cx="77788" cy="90488"/>
            </a:xfrm>
            <a:custGeom>
              <a:avLst/>
              <a:gdLst>
                <a:gd name="T0" fmla="*/ 59 w 82"/>
                <a:gd name="T1" fmla="*/ 81 h 95"/>
                <a:gd name="T2" fmla="*/ 59 w 82"/>
                <a:gd name="T3" fmla="*/ 81 h 95"/>
                <a:gd name="T4" fmla="*/ 42 w 82"/>
                <a:gd name="T5" fmla="*/ 88 h 95"/>
                <a:gd name="T6" fmla="*/ 25 w 82"/>
                <a:gd name="T7" fmla="*/ 88 h 95"/>
                <a:gd name="T8" fmla="*/ 5 w 82"/>
                <a:gd name="T9" fmla="*/ 77 h 95"/>
                <a:gd name="T10" fmla="*/ 1 w 82"/>
                <a:gd name="T11" fmla="*/ 58 h 95"/>
                <a:gd name="T12" fmla="*/ 6 w 82"/>
                <a:gd name="T13" fmla="*/ 47 h 95"/>
                <a:gd name="T14" fmla="*/ 15 w 82"/>
                <a:gd name="T15" fmla="*/ 40 h 95"/>
                <a:gd name="T16" fmla="*/ 26 w 82"/>
                <a:gd name="T17" fmla="*/ 38 h 95"/>
                <a:gd name="T18" fmla="*/ 39 w 82"/>
                <a:gd name="T19" fmla="*/ 38 h 95"/>
                <a:gd name="T20" fmla="*/ 66 w 82"/>
                <a:gd name="T21" fmla="*/ 37 h 95"/>
                <a:gd name="T22" fmla="*/ 67 w 82"/>
                <a:gd name="T23" fmla="*/ 34 h 95"/>
                <a:gd name="T24" fmla="*/ 65 w 82"/>
                <a:gd name="T25" fmla="*/ 21 h 95"/>
                <a:gd name="T26" fmla="*/ 49 w 82"/>
                <a:gd name="T27" fmla="*/ 13 h 95"/>
                <a:gd name="T28" fmla="*/ 34 w 82"/>
                <a:gd name="T29" fmla="*/ 13 h 95"/>
                <a:gd name="T30" fmla="*/ 24 w 82"/>
                <a:gd name="T31" fmla="*/ 25 h 95"/>
                <a:gd name="T32" fmla="*/ 10 w 82"/>
                <a:gd name="T33" fmla="*/ 20 h 95"/>
                <a:gd name="T34" fmla="*/ 19 w 82"/>
                <a:gd name="T35" fmla="*/ 7 h 95"/>
                <a:gd name="T36" fmla="*/ 34 w 82"/>
                <a:gd name="T37" fmla="*/ 1 h 95"/>
                <a:gd name="T38" fmla="*/ 54 w 82"/>
                <a:gd name="T39" fmla="*/ 1 h 95"/>
                <a:gd name="T40" fmla="*/ 71 w 82"/>
                <a:gd name="T41" fmla="*/ 7 h 95"/>
                <a:gd name="T42" fmla="*/ 80 w 82"/>
                <a:gd name="T43" fmla="*/ 15 h 95"/>
                <a:gd name="T44" fmla="*/ 82 w 82"/>
                <a:gd name="T45" fmla="*/ 26 h 95"/>
                <a:gd name="T46" fmla="*/ 81 w 82"/>
                <a:gd name="T47" fmla="*/ 39 h 95"/>
                <a:gd name="T48" fmla="*/ 77 w 82"/>
                <a:gd name="T49" fmla="*/ 58 h 95"/>
                <a:gd name="T50" fmla="*/ 73 w 82"/>
                <a:gd name="T51" fmla="*/ 84 h 95"/>
                <a:gd name="T52" fmla="*/ 75 w 82"/>
                <a:gd name="T53" fmla="*/ 95 h 95"/>
                <a:gd name="T54" fmla="*/ 60 w 82"/>
                <a:gd name="T55" fmla="*/ 92 h 95"/>
                <a:gd name="T56" fmla="*/ 59 w 82"/>
                <a:gd name="T57" fmla="*/ 81 h 95"/>
                <a:gd name="T58" fmla="*/ 64 w 82"/>
                <a:gd name="T59" fmla="*/ 49 h 95"/>
                <a:gd name="T60" fmla="*/ 64 w 82"/>
                <a:gd name="T61" fmla="*/ 49 h 95"/>
                <a:gd name="T62" fmla="*/ 39 w 82"/>
                <a:gd name="T63" fmla="*/ 50 h 95"/>
                <a:gd name="T64" fmla="*/ 26 w 82"/>
                <a:gd name="T65" fmla="*/ 50 h 95"/>
                <a:gd name="T66" fmla="*/ 20 w 82"/>
                <a:gd name="T67" fmla="*/ 54 h 95"/>
                <a:gd name="T68" fmla="*/ 16 w 82"/>
                <a:gd name="T69" fmla="*/ 61 h 95"/>
                <a:gd name="T70" fmla="*/ 19 w 82"/>
                <a:gd name="T71" fmla="*/ 71 h 95"/>
                <a:gd name="T72" fmla="*/ 31 w 82"/>
                <a:gd name="T73" fmla="*/ 77 h 95"/>
                <a:gd name="T74" fmla="*/ 46 w 82"/>
                <a:gd name="T75" fmla="*/ 76 h 95"/>
                <a:gd name="T76" fmla="*/ 58 w 82"/>
                <a:gd name="T77" fmla="*/ 68 h 95"/>
                <a:gd name="T78" fmla="*/ 63 w 82"/>
                <a:gd name="T79" fmla="*/ 54 h 95"/>
                <a:gd name="T80" fmla="*/ 64 w 82"/>
                <a:gd name="T81" fmla="*/ 4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95">
                  <a:moveTo>
                    <a:pt x="59" y="81"/>
                  </a:moveTo>
                  <a:lnTo>
                    <a:pt x="59" y="81"/>
                  </a:lnTo>
                  <a:cubicBezTo>
                    <a:pt x="53" y="85"/>
                    <a:pt x="47" y="87"/>
                    <a:pt x="42" y="88"/>
                  </a:cubicBezTo>
                  <a:cubicBezTo>
                    <a:pt x="37" y="89"/>
                    <a:pt x="31" y="89"/>
                    <a:pt x="25" y="88"/>
                  </a:cubicBezTo>
                  <a:cubicBezTo>
                    <a:pt x="16" y="86"/>
                    <a:pt x="9" y="83"/>
                    <a:pt x="5" y="77"/>
                  </a:cubicBezTo>
                  <a:cubicBezTo>
                    <a:pt x="1" y="72"/>
                    <a:pt x="0" y="65"/>
                    <a:pt x="1" y="58"/>
                  </a:cubicBezTo>
                  <a:cubicBezTo>
                    <a:pt x="2" y="54"/>
                    <a:pt x="3" y="50"/>
                    <a:pt x="6" y="47"/>
                  </a:cubicBezTo>
                  <a:cubicBezTo>
                    <a:pt x="8" y="44"/>
                    <a:pt x="11" y="42"/>
                    <a:pt x="15" y="40"/>
                  </a:cubicBezTo>
                  <a:cubicBezTo>
                    <a:pt x="18" y="39"/>
                    <a:pt x="22" y="38"/>
                    <a:pt x="26" y="38"/>
                  </a:cubicBezTo>
                  <a:cubicBezTo>
                    <a:pt x="29" y="37"/>
                    <a:pt x="33" y="37"/>
                    <a:pt x="39" y="38"/>
                  </a:cubicBezTo>
                  <a:cubicBezTo>
                    <a:pt x="51" y="38"/>
                    <a:pt x="60" y="38"/>
                    <a:pt x="66" y="37"/>
                  </a:cubicBezTo>
                  <a:cubicBezTo>
                    <a:pt x="66" y="35"/>
                    <a:pt x="66" y="34"/>
                    <a:pt x="67" y="34"/>
                  </a:cubicBezTo>
                  <a:cubicBezTo>
                    <a:pt x="68" y="28"/>
                    <a:pt x="67" y="23"/>
                    <a:pt x="65" y="21"/>
                  </a:cubicBezTo>
                  <a:cubicBezTo>
                    <a:pt x="62" y="17"/>
                    <a:pt x="57" y="14"/>
                    <a:pt x="49" y="13"/>
                  </a:cubicBezTo>
                  <a:cubicBezTo>
                    <a:pt x="42" y="11"/>
                    <a:pt x="37" y="12"/>
                    <a:pt x="34" y="13"/>
                  </a:cubicBezTo>
                  <a:cubicBezTo>
                    <a:pt x="30" y="15"/>
                    <a:pt x="27" y="19"/>
                    <a:pt x="24" y="25"/>
                  </a:cubicBezTo>
                  <a:lnTo>
                    <a:pt x="10" y="20"/>
                  </a:lnTo>
                  <a:cubicBezTo>
                    <a:pt x="13" y="14"/>
                    <a:pt x="16" y="10"/>
                    <a:pt x="19" y="7"/>
                  </a:cubicBezTo>
                  <a:cubicBezTo>
                    <a:pt x="23" y="4"/>
                    <a:pt x="28" y="2"/>
                    <a:pt x="34" y="1"/>
                  </a:cubicBezTo>
                  <a:cubicBezTo>
                    <a:pt x="40" y="0"/>
                    <a:pt x="46" y="0"/>
                    <a:pt x="54" y="1"/>
                  </a:cubicBezTo>
                  <a:cubicBezTo>
                    <a:pt x="61" y="2"/>
                    <a:pt x="67" y="4"/>
                    <a:pt x="71" y="7"/>
                  </a:cubicBezTo>
                  <a:cubicBezTo>
                    <a:pt x="75" y="9"/>
                    <a:pt x="78" y="12"/>
                    <a:pt x="80" y="15"/>
                  </a:cubicBezTo>
                  <a:cubicBezTo>
                    <a:pt x="81" y="18"/>
                    <a:pt x="82" y="22"/>
                    <a:pt x="82" y="26"/>
                  </a:cubicBezTo>
                  <a:cubicBezTo>
                    <a:pt x="82" y="28"/>
                    <a:pt x="82" y="33"/>
                    <a:pt x="81" y="39"/>
                  </a:cubicBezTo>
                  <a:lnTo>
                    <a:pt x="77" y="58"/>
                  </a:lnTo>
                  <a:cubicBezTo>
                    <a:pt x="75" y="72"/>
                    <a:pt x="73" y="80"/>
                    <a:pt x="73" y="84"/>
                  </a:cubicBezTo>
                  <a:cubicBezTo>
                    <a:pt x="73" y="88"/>
                    <a:pt x="74" y="91"/>
                    <a:pt x="75" y="95"/>
                  </a:cubicBezTo>
                  <a:lnTo>
                    <a:pt x="60" y="92"/>
                  </a:lnTo>
                  <a:cubicBezTo>
                    <a:pt x="59" y="89"/>
                    <a:pt x="59" y="85"/>
                    <a:pt x="59" y="81"/>
                  </a:cubicBezTo>
                  <a:close/>
                  <a:moveTo>
                    <a:pt x="64" y="49"/>
                  </a:moveTo>
                  <a:lnTo>
                    <a:pt x="64" y="49"/>
                  </a:lnTo>
                  <a:cubicBezTo>
                    <a:pt x="58" y="50"/>
                    <a:pt x="50" y="50"/>
                    <a:pt x="39" y="50"/>
                  </a:cubicBezTo>
                  <a:cubicBezTo>
                    <a:pt x="33" y="50"/>
                    <a:pt x="29" y="50"/>
                    <a:pt x="26" y="50"/>
                  </a:cubicBezTo>
                  <a:cubicBezTo>
                    <a:pt x="23" y="51"/>
                    <a:pt x="21" y="52"/>
                    <a:pt x="20" y="54"/>
                  </a:cubicBezTo>
                  <a:cubicBezTo>
                    <a:pt x="18" y="56"/>
                    <a:pt x="17" y="58"/>
                    <a:pt x="16" y="61"/>
                  </a:cubicBezTo>
                  <a:cubicBezTo>
                    <a:pt x="16" y="64"/>
                    <a:pt x="16" y="68"/>
                    <a:pt x="19" y="71"/>
                  </a:cubicBezTo>
                  <a:cubicBezTo>
                    <a:pt x="21" y="74"/>
                    <a:pt x="25" y="76"/>
                    <a:pt x="31" y="77"/>
                  </a:cubicBezTo>
                  <a:cubicBezTo>
                    <a:pt x="37" y="78"/>
                    <a:pt x="42" y="78"/>
                    <a:pt x="46" y="76"/>
                  </a:cubicBezTo>
                  <a:cubicBezTo>
                    <a:pt x="51" y="75"/>
                    <a:pt x="55" y="72"/>
                    <a:pt x="58" y="68"/>
                  </a:cubicBezTo>
                  <a:cubicBezTo>
                    <a:pt x="60" y="65"/>
                    <a:pt x="62" y="60"/>
                    <a:pt x="63" y="54"/>
                  </a:cubicBezTo>
                  <a:lnTo>
                    <a:pt x="64" y="49"/>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4" name="Freeform 231">
              <a:extLst>
                <a:ext uri="{FF2B5EF4-FFF2-40B4-BE49-F238E27FC236}">
                  <a16:creationId xmlns:a16="http://schemas.microsoft.com/office/drawing/2014/main" id="{78C731F0-292D-183D-F6BE-A02742D3F913}"/>
                </a:ext>
              </a:extLst>
            </p:cNvPr>
            <p:cNvSpPr>
              <a:spLocks/>
            </p:cNvSpPr>
            <p:nvPr/>
          </p:nvSpPr>
          <p:spPr bwMode="auto">
            <a:xfrm>
              <a:off x="6676022" y="2143911"/>
              <a:ext cx="38100" cy="114300"/>
            </a:xfrm>
            <a:custGeom>
              <a:avLst/>
              <a:gdLst>
                <a:gd name="T0" fmla="*/ 0 w 39"/>
                <a:gd name="T1" fmla="*/ 117 h 120"/>
                <a:gd name="T2" fmla="*/ 0 w 39"/>
                <a:gd name="T3" fmla="*/ 117 h 120"/>
                <a:gd name="T4" fmla="*/ 24 w 39"/>
                <a:gd name="T5" fmla="*/ 0 h 120"/>
                <a:gd name="T6" fmla="*/ 39 w 39"/>
                <a:gd name="T7" fmla="*/ 3 h 120"/>
                <a:gd name="T8" fmla="*/ 15 w 39"/>
                <a:gd name="T9" fmla="*/ 120 h 120"/>
                <a:gd name="T10" fmla="*/ 0 w 39"/>
                <a:gd name="T11" fmla="*/ 117 h 120"/>
              </a:gdLst>
              <a:ahLst/>
              <a:cxnLst>
                <a:cxn ang="0">
                  <a:pos x="T0" y="T1"/>
                </a:cxn>
                <a:cxn ang="0">
                  <a:pos x="T2" y="T3"/>
                </a:cxn>
                <a:cxn ang="0">
                  <a:pos x="T4" y="T5"/>
                </a:cxn>
                <a:cxn ang="0">
                  <a:pos x="T6" y="T7"/>
                </a:cxn>
                <a:cxn ang="0">
                  <a:pos x="T8" y="T9"/>
                </a:cxn>
                <a:cxn ang="0">
                  <a:pos x="T10" y="T11"/>
                </a:cxn>
              </a:cxnLst>
              <a:rect l="0" t="0" r="r" b="b"/>
              <a:pathLst>
                <a:path w="39" h="120">
                  <a:moveTo>
                    <a:pt x="0" y="117"/>
                  </a:moveTo>
                  <a:lnTo>
                    <a:pt x="0" y="117"/>
                  </a:lnTo>
                  <a:lnTo>
                    <a:pt x="24" y="0"/>
                  </a:lnTo>
                  <a:lnTo>
                    <a:pt x="39" y="3"/>
                  </a:lnTo>
                  <a:lnTo>
                    <a:pt x="15" y="120"/>
                  </a:lnTo>
                  <a:lnTo>
                    <a:pt x="0" y="117"/>
                  </a:ln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5" name="Freeform 232">
              <a:extLst>
                <a:ext uri="{FF2B5EF4-FFF2-40B4-BE49-F238E27FC236}">
                  <a16:creationId xmlns:a16="http://schemas.microsoft.com/office/drawing/2014/main" id="{0FF5E20B-BB0B-80AC-D07B-57E2E3974B76}"/>
                </a:ext>
              </a:extLst>
            </p:cNvPr>
            <p:cNvSpPr>
              <a:spLocks noEditPoints="1"/>
            </p:cNvSpPr>
            <p:nvPr/>
          </p:nvSpPr>
          <p:spPr bwMode="auto">
            <a:xfrm>
              <a:off x="6712534" y="2186773"/>
              <a:ext cx="80963" cy="87313"/>
            </a:xfrm>
            <a:custGeom>
              <a:avLst/>
              <a:gdLst>
                <a:gd name="T0" fmla="*/ 62 w 84"/>
                <a:gd name="T1" fmla="*/ 67 h 93"/>
                <a:gd name="T2" fmla="*/ 62 w 84"/>
                <a:gd name="T3" fmla="*/ 67 h 93"/>
                <a:gd name="T4" fmla="*/ 77 w 84"/>
                <a:gd name="T5" fmla="*/ 72 h 93"/>
                <a:gd name="T6" fmla="*/ 59 w 84"/>
                <a:gd name="T7" fmla="*/ 89 h 93"/>
                <a:gd name="T8" fmla="*/ 34 w 84"/>
                <a:gd name="T9" fmla="*/ 91 h 93"/>
                <a:gd name="T10" fmla="*/ 7 w 84"/>
                <a:gd name="T11" fmla="*/ 73 h 93"/>
                <a:gd name="T12" fmla="*/ 3 w 84"/>
                <a:gd name="T13" fmla="*/ 38 h 93"/>
                <a:gd name="T14" fmla="*/ 22 w 84"/>
                <a:gd name="T15" fmla="*/ 8 h 93"/>
                <a:gd name="T16" fmla="*/ 53 w 84"/>
                <a:gd name="T17" fmla="*/ 2 h 93"/>
                <a:gd name="T18" fmla="*/ 78 w 84"/>
                <a:gd name="T19" fmla="*/ 20 h 93"/>
                <a:gd name="T20" fmla="*/ 81 w 84"/>
                <a:gd name="T21" fmla="*/ 55 h 93"/>
                <a:gd name="T22" fmla="*/ 80 w 84"/>
                <a:gd name="T23" fmla="*/ 59 h 93"/>
                <a:gd name="T24" fmla="*/ 17 w 84"/>
                <a:gd name="T25" fmla="*/ 44 h 93"/>
                <a:gd name="T26" fmla="*/ 20 w 84"/>
                <a:gd name="T27" fmla="*/ 68 h 93"/>
                <a:gd name="T28" fmla="*/ 36 w 84"/>
                <a:gd name="T29" fmla="*/ 79 h 93"/>
                <a:gd name="T30" fmla="*/ 51 w 84"/>
                <a:gd name="T31" fmla="*/ 78 h 93"/>
                <a:gd name="T32" fmla="*/ 62 w 84"/>
                <a:gd name="T33" fmla="*/ 67 h 93"/>
                <a:gd name="T34" fmla="*/ 21 w 84"/>
                <a:gd name="T35" fmla="*/ 33 h 93"/>
                <a:gd name="T36" fmla="*/ 21 w 84"/>
                <a:gd name="T37" fmla="*/ 33 h 93"/>
                <a:gd name="T38" fmla="*/ 68 w 84"/>
                <a:gd name="T39" fmla="*/ 44 h 93"/>
                <a:gd name="T40" fmla="*/ 66 w 84"/>
                <a:gd name="T41" fmla="*/ 26 h 93"/>
                <a:gd name="T42" fmla="*/ 50 w 84"/>
                <a:gd name="T43" fmla="*/ 14 h 93"/>
                <a:gd name="T44" fmla="*/ 32 w 84"/>
                <a:gd name="T45" fmla="*/ 17 h 93"/>
                <a:gd name="T46" fmla="*/ 21 w 84"/>
                <a:gd name="T47" fmla="*/ 3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93">
                  <a:moveTo>
                    <a:pt x="62" y="67"/>
                  </a:moveTo>
                  <a:lnTo>
                    <a:pt x="62" y="67"/>
                  </a:lnTo>
                  <a:lnTo>
                    <a:pt x="77" y="72"/>
                  </a:lnTo>
                  <a:cubicBezTo>
                    <a:pt x="73" y="80"/>
                    <a:pt x="67" y="86"/>
                    <a:pt x="59" y="89"/>
                  </a:cubicBezTo>
                  <a:cubicBezTo>
                    <a:pt x="52" y="92"/>
                    <a:pt x="43" y="93"/>
                    <a:pt x="34" y="91"/>
                  </a:cubicBezTo>
                  <a:cubicBezTo>
                    <a:pt x="21" y="88"/>
                    <a:pt x="12" y="82"/>
                    <a:pt x="7" y="73"/>
                  </a:cubicBezTo>
                  <a:cubicBezTo>
                    <a:pt x="1" y="63"/>
                    <a:pt x="0" y="52"/>
                    <a:pt x="3" y="38"/>
                  </a:cubicBezTo>
                  <a:cubicBezTo>
                    <a:pt x="6" y="24"/>
                    <a:pt x="13" y="14"/>
                    <a:pt x="22" y="8"/>
                  </a:cubicBezTo>
                  <a:cubicBezTo>
                    <a:pt x="31" y="1"/>
                    <a:pt x="41" y="0"/>
                    <a:pt x="53" y="2"/>
                  </a:cubicBezTo>
                  <a:cubicBezTo>
                    <a:pt x="64" y="5"/>
                    <a:pt x="72" y="11"/>
                    <a:pt x="78" y="20"/>
                  </a:cubicBezTo>
                  <a:cubicBezTo>
                    <a:pt x="83" y="29"/>
                    <a:pt x="84" y="41"/>
                    <a:pt x="81" y="55"/>
                  </a:cubicBezTo>
                  <a:cubicBezTo>
                    <a:pt x="81" y="56"/>
                    <a:pt x="81" y="57"/>
                    <a:pt x="80" y="59"/>
                  </a:cubicBezTo>
                  <a:lnTo>
                    <a:pt x="17" y="44"/>
                  </a:lnTo>
                  <a:cubicBezTo>
                    <a:pt x="16" y="54"/>
                    <a:pt x="17" y="62"/>
                    <a:pt x="20" y="68"/>
                  </a:cubicBezTo>
                  <a:cubicBezTo>
                    <a:pt x="24" y="73"/>
                    <a:pt x="29" y="77"/>
                    <a:pt x="36" y="79"/>
                  </a:cubicBezTo>
                  <a:cubicBezTo>
                    <a:pt x="42" y="80"/>
                    <a:pt x="46" y="80"/>
                    <a:pt x="51" y="78"/>
                  </a:cubicBezTo>
                  <a:cubicBezTo>
                    <a:pt x="55" y="76"/>
                    <a:pt x="59" y="72"/>
                    <a:pt x="62" y="67"/>
                  </a:cubicBezTo>
                  <a:close/>
                  <a:moveTo>
                    <a:pt x="21" y="33"/>
                  </a:moveTo>
                  <a:lnTo>
                    <a:pt x="21" y="33"/>
                  </a:lnTo>
                  <a:lnTo>
                    <a:pt x="68" y="44"/>
                  </a:lnTo>
                  <a:cubicBezTo>
                    <a:pt x="69" y="36"/>
                    <a:pt x="68" y="31"/>
                    <a:pt x="66" y="26"/>
                  </a:cubicBezTo>
                  <a:cubicBezTo>
                    <a:pt x="63" y="20"/>
                    <a:pt x="57" y="16"/>
                    <a:pt x="50" y="14"/>
                  </a:cubicBezTo>
                  <a:cubicBezTo>
                    <a:pt x="44" y="13"/>
                    <a:pt x="38" y="14"/>
                    <a:pt x="32" y="17"/>
                  </a:cubicBezTo>
                  <a:cubicBezTo>
                    <a:pt x="27" y="20"/>
                    <a:pt x="23" y="26"/>
                    <a:pt x="21" y="33"/>
                  </a:cubicBezTo>
                  <a:close/>
                </a:path>
              </a:pathLst>
            </a:custGeom>
            <a:solidFill>
              <a:srgbClr val="C83C2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6" name="Freeform 30">
              <a:extLst>
                <a:ext uri="{FF2B5EF4-FFF2-40B4-BE49-F238E27FC236}">
                  <a16:creationId xmlns:a16="http://schemas.microsoft.com/office/drawing/2014/main" id="{45373C6D-8508-9F65-6303-19E5B588C3CF}"/>
                </a:ext>
              </a:extLst>
            </p:cNvPr>
            <p:cNvSpPr>
              <a:spLocks/>
            </p:cNvSpPr>
            <p:nvPr/>
          </p:nvSpPr>
          <p:spPr bwMode="auto">
            <a:xfrm>
              <a:off x="1515059" y="1061236"/>
              <a:ext cx="3214688" cy="4279900"/>
            </a:xfrm>
            <a:custGeom>
              <a:avLst/>
              <a:gdLst>
                <a:gd name="T0" fmla="*/ 3369 w 3369"/>
                <a:gd name="T1" fmla="*/ 870 h 4489"/>
                <a:gd name="T2" fmla="*/ 3369 w 3369"/>
                <a:gd name="T3" fmla="*/ 870 h 4489"/>
                <a:gd name="T4" fmla="*/ 3052 w 3369"/>
                <a:gd name="T5" fmla="*/ 0 h 4489"/>
                <a:gd name="T6" fmla="*/ 0 w 3369"/>
                <a:gd name="T7" fmla="*/ 4474 h 4489"/>
                <a:gd name="T8" fmla="*/ 0 w 3369"/>
                <a:gd name="T9" fmla="*/ 4489 h 4489"/>
                <a:gd name="T10" fmla="*/ 926 w 3369"/>
                <a:gd name="T11" fmla="*/ 4489 h 4489"/>
                <a:gd name="T12" fmla="*/ 926 w 3369"/>
                <a:gd name="T13" fmla="*/ 4474 h 4489"/>
                <a:gd name="T14" fmla="*/ 3369 w 3369"/>
                <a:gd name="T15" fmla="*/ 870 h 44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69" h="4489">
                  <a:moveTo>
                    <a:pt x="3369" y="870"/>
                  </a:moveTo>
                  <a:lnTo>
                    <a:pt x="3369" y="870"/>
                  </a:lnTo>
                  <a:lnTo>
                    <a:pt x="3052" y="0"/>
                  </a:lnTo>
                  <a:cubicBezTo>
                    <a:pt x="1265" y="700"/>
                    <a:pt x="0" y="2439"/>
                    <a:pt x="0" y="4474"/>
                  </a:cubicBezTo>
                  <a:cubicBezTo>
                    <a:pt x="0" y="4479"/>
                    <a:pt x="0" y="4484"/>
                    <a:pt x="0" y="4489"/>
                  </a:cubicBezTo>
                  <a:lnTo>
                    <a:pt x="926" y="4489"/>
                  </a:lnTo>
                  <a:cubicBezTo>
                    <a:pt x="926" y="4484"/>
                    <a:pt x="926" y="4479"/>
                    <a:pt x="926" y="4474"/>
                  </a:cubicBezTo>
                  <a:cubicBezTo>
                    <a:pt x="926" y="2839"/>
                    <a:pt x="1938" y="1441"/>
                    <a:pt x="3369" y="870"/>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dirty="0"/>
            </a:p>
          </p:txBody>
        </p:sp>
      </p:grpSp>
      <p:sp>
        <p:nvSpPr>
          <p:cNvPr id="5" name="Textfeld 4">
            <a:extLst>
              <a:ext uri="{FF2B5EF4-FFF2-40B4-BE49-F238E27FC236}">
                <a16:creationId xmlns:a16="http://schemas.microsoft.com/office/drawing/2014/main" id="{FACDD4AF-83CC-E0CE-E029-BD4C85ADF126}"/>
              </a:ext>
            </a:extLst>
          </p:cNvPr>
          <p:cNvSpPr txBox="1"/>
          <p:nvPr/>
        </p:nvSpPr>
        <p:spPr>
          <a:xfrm rot="18241621">
            <a:off x="1563233" y="2211315"/>
            <a:ext cx="6024623" cy="4113830"/>
          </a:xfrm>
          <a:prstGeom prst="rect">
            <a:avLst/>
          </a:prstGeom>
          <a:noFill/>
        </p:spPr>
        <p:txBody>
          <a:bodyPr wrap="square" lIns="90000">
            <a:prstTxWarp prst="textArchUp">
              <a:avLst/>
            </a:prstTxWarp>
            <a:spAutoFit/>
          </a:bodyPr>
          <a:lstStyle/>
          <a:p>
            <a:pPr algn="ctr"/>
            <a:r>
              <a:rPr lang="fr-CH" sz="1450" dirty="0">
                <a:effectLst/>
                <a:latin typeface="Arial" panose="020B0604020202020204" pitchFamily="34" charset="0"/>
              </a:rPr>
              <a:t>Ministère public de la Confédération, Autorité de surveillance</a:t>
            </a:r>
            <a:br>
              <a:rPr lang="fr-CH" sz="1450" dirty="0">
                <a:effectLst/>
                <a:latin typeface="Arial" panose="020B0604020202020204" pitchFamily="34" charset="0"/>
              </a:rPr>
            </a:br>
            <a:r>
              <a:rPr lang="fr-CH" sz="1450" dirty="0">
                <a:effectLst/>
                <a:latin typeface="Arial" panose="020B0604020202020204" pitchFamily="34" charset="0"/>
              </a:rPr>
              <a:t>du Ministère public de la Confédération, Préposé fédéral à</a:t>
            </a:r>
          </a:p>
          <a:p>
            <a:pPr algn="ctr"/>
            <a:r>
              <a:rPr lang="fr-CH" sz="1450" dirty="0">
                <a:effectLst/>
                <a:latin typeface="Arial" panose="020B0604020202020204" pitchFamily="34" charset="0"/>
              </a:rPr>
              <a:t>la protection des données et à la transparence, général</a:t>
            </a:r>
          </a:p>
        </p:txBody>
      </p:sp>
    </p:spTree>
    <p:extLst>
      <p:ext uri="{BB962C8B-B14F-4D97-AF65-F5344CB8AC3E}">
        <p14:creationId xmlns:p14="http://schemas.microsoft.com/office/powerpoint/2010/main" val="1728940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098800" y="2303253"/>
            <a:ext cx="9149586" cy="3873709"/>
          </a:xfrm>
        </p:spPr>
        <p:txBody>
          <a:bodyPr/>
          <a:lstStyle/>
          <a:p>
            <a:pPr lvl="1"/>
            <a:r>
              <a:rPr lang="fr-CH" noProof="0" dirty="0">
                <a:solidFill>
                  <a:schemeClr val="accent3">
                    <a:lumMod val="40000"/>
                    <a:lumOff val="60000"/>
                  </a:schemeClr>
                </a:solidFill>
              </a:rPr>
              <a:t>Sessions</a:t>
            </a:r>
          </a:p>
          <a:p>
            <a:pPr lvl="1"/>
            <a:r>
              <a:rPr lang="fr-CH" noProof="0" dirty="0">
                <a:solidFill>
                  <a:schemeClr val="accent3">
                    <a:lumMod val="40000"/>
                    <a:lumOff val="60000"/>
                  </a:schemeClr>
                </a:solidFill>
              </a:rPr>
              <a:t>Commissions et délégations</a:t>
            </a:r>
          </a:p>
          <a:p>
            <a:pPr lvl="1"/>
            <a:r>
              <a:rPr lang="fr-CH" noProof="0" dirty="0">
                <a:solidFill>
                  <a:schemeClr val="accent3">
                    <a:lumMod val="40000"/>
                    <a:lumOff val="60000"/>
                  </a:schemeClr>
                </a:solidFill>
              </a:rPr>
              <a:t>Interventions</a:t>
            </a:r>
          </a:p>
          <a:p>
            <a:pPr lvl="1"/>
            <a:r>
              <a:rPr lang="fr-CH" noProof="0" dirty="0">
                <a:solidFill>
                  <a:schemeClr val="accent3">
                    <a:lumMod val="40000"/>
                    <a:lumOff val="60000"/>
                  </a:schemeClr>
                </a:solidFill>
              </a:rPr>
              <a:t>Interdiction des mandats</a:t>
            </a:r>
            <a:r>
              <a:rPr lang="fr-CH" baseline="0" noProof="0" dirty="0">
                <a:solidFill>
                  <a:schemeClr val="accent3">
                    <a:lumMod val="40000"/>
                    <a:lumOff val="60000"/>
                  </a:schemeClr>
                </a:solidFill>
              </a:rPr>
              <a:t> impératifs</a:t>
            </a:r>
            <a:endParaRPr lang="fr-CH" noProof="0" dirty="0">
              <a:solidFill>
                <a:schemeClr val="accent3">
                  <a:lumMod val="40000"/>
                  <a:lumOff val="60000"/>
                </a:schemeClr>
              </a:solidFill>
            </a:endParaRPr>
          </a:p>
          <a:p>
            <a:pPr lvl="1"/>
            <a:r>
              <a:rPr lang="fr-CH" noProof="0" dirty="0">
                <a:solidFill>
                  <a:schemeClr val="accent3">
                    <a:lumMod val="40000"/>
                    <a:lumOff val="60000"/>
                  </a:schemeClr>
                </a:solidFill>
              </a:rPr>
              <a:t>Système de milice</a:t>
            </a:r>
          </a:p>
          <a:p>
            <a:pPr lvl="1"/>
            <a:r>
              <a:rPr lang="fr-CH" noProof="0" dirty="0">
                <a:solidFill>
                  <a:schemeClr val="accent3">
                    <a:lumMod val="40000"/>
                    <a:lumOff val="60000"/>
                  </a:schemeClr>
                </a:solidFill>
              </a:rPr>
              <a:t>Appui et budget</a:t>
            </a:r>
          </a:p>
        </p:txBody>
      </p:sp>
      <p:sp>
        <p:nvSpPr>
          <p:cNvPr id="2" name="Titel 1"/>
          <p:cNvSpPr>
            <a:spLocks noGrp="1"/>
          </p:cNvSpPr>
          <p:nvPr>
            <p:ph type="title"/>
          </p:nvPr>
        </p:nvSpPr>
        <p:spPr/>
        <p:txBody>
          <a:bodyPr/>
          <a:lstStyle/>
          <a:p>
            <a:r>
              <a:rPr lang="fr-CH" noProof="0" dirty="0"/>
              <a:t>Comment le Parlement travaille-t-il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49</a:t>
            </a:fld>
            <a:endParaRPr lang="de-CH"/>
          </a:p>
        </p:txBody>
      </p:sp>
      <p:sp>
        <p:nvSpPr>
          <p:cNvPr id="6" name="Rechteck 5">
            <a:hlinkClick r:id="rId3" action="ppaction://hlinksldjump"/>
          </p:cNvPr>
          <p:cNvSpPr/>
          <p:nvPr/>
        </p:nvSpPr>
        <p:spPr>
          <a:xfrm>
            <a:off x="1849364" y="3187306"/>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9364" y="4071360"/>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9364" y="3629333"/>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47310" y="4513385"/>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Rechteck 9">
            <a:hlinkClick r:id="rId7" action="ppaction://hlinksldjump"/>
          </p:cNvPr>
          <p:cNvSpPr/>
          <p:nvPr/>
        </p:nvSpPr>
        <p:spPr>
          <a:xfrm>
            <a:off x="1847528" y="2303252"/>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Rechteck 10">
            <a:hlinkClick r:id="rId8" action="ppaction://hlinksldjump"/>
          </p:cNvPr>
          <p:cNvSpPr/>
          <p:nvPr/>
        </p:nvSpPr>
        <p:spPr>
          <a:xfrm>
            <a:off x="1847528" y="2745279"/>
            <a:ext cx="6838924"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907019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487AD"/>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Conseil national</a:t>
            </a:r>
          </a:p>
        </p:txBody>
      </p:sp>
      <p:sp>
        <p:nvSpPr>
          <p:cNvPr id="3" name="Inhaltsplatzhalter 2"/>
          <p:cNvSpPr>
            <a:spLocks noGrp="1"/>
          </p:cNvSpPr>
          <p:nvPr>
            <p:ph idx="1"/>
          </p:nvPr>
        </p:nvSpPr>
        <p:spPr/>
        <p:txBody>
          <a:bodyPr/>
          <a:lstStyle/>
          <a:p>
            <a:r>
              <a:rPr lang="fr-FR" noProof="0" dirty="0">
                <a:solidFill>
                  <a:srgbClr val="C1CCDE"/>
                </a:solidFill>
              </a:rPr>
              <a:t>Le Conseil national, aussi appelé « Chambre basse », représente le peuple et compte 200 députés.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a:t>
            </a:fld>
            <a:endParaRPr lang="de-CH"/>
          </a:p>
        </p:txBody>
      </p:sp>
      <p:pic>
        <p:nvPicPr>
          <p:cNvPr id="7" name="Grafik 6">
            <a:extLst>
              <a:ext uri="{FF2B5EF4-FFF2-40B4-BE49-F238E27FC236}">
                <a16:creationId xmlns:a16="http://schemas.microsoft.com/office/drawing/2014/main" id="{F1A68018-BDD6-42B7-3D09-DD3DE92B4AB6}"/>
              </a:ext>
            </a:extLst>
          </p:cNvPr>
          <p:cNvPicPr>
            <a:picLocks noChangeAspect="1"/>
          </p:cNvPicPr>
          <p:nvPr/>
        </p:nvPicPr>
        <p:blipFill>
          <a:blip r:embed="rId3"/>
          <a:stretch>
            <a:fillRect/>
          </a:stretch>
        </p:blipFill>
        <p:spPr>
          <a:xfrm>
            <a:off x="3257775" y="3356992"/>
            <a:ext cx="5535867" cy="3027600"/>
          </a:xfrm>
          <a:prstGeom prst="rect">
            <a:avLst/>
          </a:prstGeom>
        </p:spPr>
      </p:pic>
    </p:spTree>
    <p:extLst>
      <p:ext uri="{BB962C8B-B14F-4D97-AF65-F5344CB8AC3E}">
        <p14:creationId xmlns:p14="http://schemas.microsoft.com/office/powerpoint/2010/main" val="10226026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EA4F3D"/>
        </a:solidFill>
        <a:effectLst/>
      </p:bgPr>
    </p:bg>
    <p:spTree>
      <p:nvGrpSpPr>
        <p:cNvPr id="1" name=""/>
        <p:cNvGrpSpPr/>
        <p:nvPr/>
      </p:nvGrpSpPr>
      <p:grpSpPr>
        <a:xfrm>
          <a:off x="0" y="0"/>
          <a:ext cx="0" cy="0"/>
          <a:chOff x="0" y="0"/>
          <a:chExt cx="0" cy="0"/>
        </a:xfrm>
      </p:grpSpPr>
      <p:sp>
        <p:nvSpPr>
          <p:cNvPr id="20" name="Inhaltsplatzhalter 19"/>
          <p:cNvSpPr>
            <a:spLocks noGrp="1"/>
          </p:cNvSpPr>
          <p:nvPr>
            <p:ph idx="1"/>
          </p:nvPr>
        </p:nvSpPr>
        <p:spPr>
          <a:effectLst/>
        </p:spPr>
        <p:txBody>
          <a:bodyPr/>
          <a:lstStyle/>
          <a:p>
            <a:r>
              <a:rPr lang="fr-CH" noProof="0" dirty="0">
                <a:solidFill>
                  <a:schemeClr val="bg1"/>
                </a:solidFill>
              </a:rPr>
              <a:t>Sessions</a:t>
            </a:r>
          </a:p>
        </p:txBody>
      </p:sp>
      <p:sp>
        <p:nvSpPr>
          <p:cNvPr id="3" name="Datumsplatzhalter 2"/>
          <p:cNvSpPr>
            <a:spLocks noGrp="1"/>
          </p:cNvSpPr>
          <p:nvPr>
            <p:ph type="dt" sz="half" idx="10"/>
          </p:nvPr>
        </p:nvSpPr>
        <p:spPr/>
        <p:txBody>
          <a:bodyPr/>
          <a:lstStyle/>
          <a:p>
            <a:r>
              <a:rPr lang="de-CH">
                <a:solidFill>
                  <a:schemeClr val="bg1"/>
                </a:solidFill>
              </a:rPr>
              <a:t>Décembre 2024</a:t>
            </a:r>
            <a:endParaRPr lang="de-CH" dirty="0">
              <a:solidFill>
                <a:schemeClr val="bg1"/>
              </a:solidFill>
            </a:endParaRPr>
          </a:p>
        </p:txBody>
      </p:sp>
      <p:sp>
        <p:nvSpPr>
          <p:cNvPr id="4" name="Foliennummernplatzhalter 3"/>
          <p:cNvSpPr>
            <a:spLocks noGrp="1"/>
          </p:cNvSpPr>
          <p:nvPr>
            <p:ph type="sldNum" sz="quarter" idx="12"/>
          </p:nvPr>
        </p:nvSpPr>
        <p:spPr/>
        <p:txBody>
          <a:bodyPr/>
          <a:lstStyle/>
          <a:p>
            <a:fld id="{442AD375-037F-43D0-B059-5172DA06796A}" type="slidenum">
              <a:rPr lang="de-CH" smtClean="0">
                <a:solidFill>
                  <a:schemeClr val="bg1"/>
                </a:solidFill>
              </a:rPr>
              <a:pPr/>
              <a:t>50</a:t>
            </a:fld>
            <a:endParaRPr lang="de-CH" dirty="0">
              <a:solidFill>
                <a:schemeClr val="bg1"/>
              </a:solidFill>
            </a:endParaRPr>
          </a:p>
        </p:txBody>
      </p:sp>
      <p:sp>
        <p:nvSpPr>
          <p:cNvPr id="11" name="Textfeld 10"/>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grpSp>
        <p:nvGrpSpPr>
          <p:cNvPr id="13" name="Gruppieren 12">
            <a:extLst>
              <a:ext uri="{FF2B5EF4-FFF2-40B4-BE49-F238E27FC236}">
                <a16:creationId xmlns:a16="http://schemas.microsoft.com/office/drawing/2014/main" id="{EA3A7E9A-897B-4348-8622-B4475B60D2E8}"/>
              </a:ext>
            </a:extLst>
          </p:cNvPr>
          <p:cNvGrpSpPr/>
          <p:nvPr/>
        </p:nvGrpSpPr>
        <p:grpSpPr>
          <a:xfrm>
            <a:off x="575767" y="325512"/>
            <a:ext cx="180000" cy="66799"/>
            <a:chOff x="575767" y="325512"/>
            <a:chExt cx="180000" cy="66799"/>
          </a:xfrm>
        </p:grpSpPr>
        <p:cxnSp>
          <p:nvCxnSpPr>
            <p:cNvPr id="14" name="Gerader Verbinder 13">
              <a:extLst>
                <a:ext uri="{FF2B5EF4-FFF2-40B4-BE49-F238E27FC236}">
                  <a16:creationId xmlns:a16="http://schemas.microsoft.com/office/drawing/2014/main" id="{15AACFBB-EAD8-4F82-8EA4-19E67A5891D9}"/>
                </a:ext>
              </a:extLst>
            </p:cNvPr>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1005F31E-E9D2-46F8-B0DF-5E29A038C34D}"/>
                </a:ext>
              </a:extLst>
            </p:cNvPr>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F9483780-5A8F-4D53-A79B-A93351A96997}"/>
                </a:ext>
              </a:extLst>
            </p:cNvPr>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5" name="Grafik 4">
            <a:extLst>
              <a:ext uri="{FF2B5EF4-FFF2-40B4-BE49-F238E27FC236}">
                <a16:creationId xmlns:a16="http://schemas.microsoft.com/office/drawing/2014/main" id="{8DF875DD-6D1B-4235-F019-C4B935B8ADC3}"/>
              </a:ext>
            </a:extLst>
          </p:cNvPr>
          <p:cNvPicPr>
            <a:picLocks noChangeAspect="1"/>
          </p:cNvPicPr>
          <p:nvPr/>
        </p:nvPicPr>
        <p:blipFill>
          <a:blip r:embed="rId3"/>
          <a:srcRect/>
          <a:stretch/>
        </p:blipFill>
        <p:spPr>
          <a:xfrm>
            <a:off x="7429500" y="1159313"/>
            <a:ext cx="3297600" cy="4783375"/>
          </a:xfrm>
          <a:prstGeom prst="rect">
            <a:avLst/>
          </a:prstGeom>
        </p:spPr>
      </p:pic>
    </p:spTree>
    <p:extLst>
      <p:ext uri="{BB962C8B-B14F-4D97-AF65-F5344CB8AC3E}">
        <p14:creationId xmlns:p14="http://schemas.microsoft.com/office/powerpoint/2010/main" val="3522751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CFE7D6E7-ED15-77AC-4B5C-BFEF9F555D24}"/>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600600" y="757368"/>
            <a:ext cx="8258168" cy="5751898"/>
          </a:xfrm>
          <a:prstGeom prst="rect">
            <a:avLst/>
          </a:prstGeom>
        </p:spPr>
      </p:pic>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51</a:t>
            </a:fld>
            <a:endParaRPr lang="de-CH"/>
          </a:p>
        </p:txBody>
      </p:sp>
      <p:sp>
        <p:nvSpPr>
          <p:cNvPr id="124" name="Textfeld 123"/>
          <p:cNvSpPr txBox="1"/>
          <p:nvPr/>
        </p:nvSpPr>
        <p:spPr>
          <a:xfrm>
            <a:off x="1221805" y="6068497"/>
            <a:ext cx="3766382" cy="507831"/>
          </a:xfrm>
          <a:prstGeom prst="rect">
            <a:avLst/>
          </a:prstGeom>
          <a:noFill/>
        </p:spPr>
        <p:txBody>
          <a:bodyPr wrap="square" lIns="0" tIns="0" rIns="0" bIns="0" rtlCol="0">
            <a:spAutoFit/>
          </a:bodyPr>
          <a:lstStyle/>
          <a:p>
            <a:r>
              <a:rPr lang="fr-CH" sz="1300" dirty="0"/>
              <a:t>Sessions</a:t>
            </a:r>
          </a:p>
          <a:p>
            <a:endParaRPr lang="fr-CH" sz="600" dirty="0">
              <a:solidFill>
                <a:srgbClr val="969696"/>
              </a:solidFill>
            </a:endParaRPr>
          </a:p>
          <a:p>
            <a:r>
              <a:rPr lang="fr-CH" sz="1300" dirty="0"/>
              <a:t>Séances de commissions</a:t>
            </a:r>
          </a:p>
        </p:txBody>
      </p:sp>
      <p:sp>
        <p:nvSpPr>
          <p:cNvPr id="2" name="Inhaltsplatzhalter 1"/>
          <p:cNvSpPr>
            <a:spLocks noGrp="1"/>
          </p:cNvSpPr>
          <p:nvPr>
            <p:ph idx="1"/>
          </p:nvPr>
        </p:nvSpPr>
        <p:spPr/>
        <p:txBody>
          <a:bodyPr/>
          <a:lstStyle/>
          <a:p>
            <a:r>
              <a:rPr lang="fr-CH" noProof="0" dirty="0">
                <a:solidFill>
                  <a:srgbClr val="000000"/>
                </a:solidFill>
              </a:rPr>
              <a:t>Cycle</a:t>
            </a:r>
            <a:r>
              <a:rPr lang="fr-CH" baseline="0" noProof="0" dirty="0">
                <a:solidFill>
                  <a:srgbClr val="000000"/>
                </a:solidFill>
              </a:rPr>
              <a:t> des sessions</a:t>
            </a:r>
            <a:endParaRPr lang="fr-CH" noProof="0" dirty="0">
              <a:solidFill>
                <a:srgbClr val="000000"/>
              </a:solidFill>
            </a:endParaRPr>
          </a:p>
        </p:txBody>
      </p:sp>
    </p:spTree>
    <p:extLst>
      <p:ext uri="{BB962C8B-B14F-4D97-AF65-F5344CB8AC3E}">
        <p14:creationId xmlns:p14="http://schemas.microsoft.com/office/powerpoint/2010/main" val="40344486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Sessions</a:t>
            </a:r>
            <a:endParaRPr lang="fr-CH" noProof="0" dirty="0">
              <a:solidFill>
                <a:schemeClr val="bg1"/>
              </a:solidFill>
            </a:endParaRPr>
          </a:p>
        </p:txBody>
      </p:sp>
      <p:sp>
        <p:nvSpPr>
          <p:cNvPr id="3" name="Inhaltsplatzhalter 2"/>
          <p:cNvSpPr>
            <a:spLocks noGrp="1"/>
          </p:cNvSpPr>
          <p:nvPr>
            <p:ph idx="1"/>
          </p:nvPr>
        </p:nvSpPr>
        <p:spPr/>
        <p:txBody>
          <a:bodyPr/>
          <a:lstStyle/>
          <a:p>
            <a:r>
              <a:rPr lang="fr-CH" dirty="0"/>
              <a:t>Les sessions des deux conseils sont publiques. En outre,</a:t>
            </a:r>
            <a:br>
              <a:rPr lang="fr-CH" dirty="0"/>
            </a:br>
            <a:r>
              <a:rPr lang="fr-CH" dirty="0"/>
              <a:t>les débats sont retransmis en direct sur Live+ et, </a:t>
            </a:r>
            <a:br>
              <a:rPr lang="fr-CH" dirty="0"/>
            </a:br>
            <a:r>
              <a:rPr lang="fr-CH" dirty="0"/>
              <a:t>environ une heure plus tard, retranscrits dans le Bulletin officiel accompagnés de la </a:t>
            </a:r>
            <a:r>
              <a:rPr lang="fr-CH"/>
              <a:t>vidéo (</a:t>
            </a:r>
            <a:r>
              <a:rPr lang="fr-CH" u="sng">
                <a:uFill>
                  <a:solidFill>
                    <a:schemeClr val="accent6"/>
                  </a:solidFill>
                </a:uFill>
                <a:hlinkClick r:id="rId3"/>
              </a:rPr>
              <a:t>www.parlement.ch/fr</a:t>
            </a:r>
            <a:r>
              <a:rPr lang="fr-CH"/>
              <a:t>).</a:t>
            </a:r>
            <a:endParaRPr lang="fr-CH"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52</a:t>
            </a:fld>
            <a:endParaRPr lang="de-CH"/>
          </a:p>
        </p:txBody>
      </p:sp>
    </p:spTree>
    <p:extLst>
      <p:ext uri="{BB962C8B-B14F-4D97-AF65-F5344CB8AC3E}">
        <p14:creationId xmlns:p14="http://schemas.microsoft.com/office/powerpoint/2010/main" val="21842529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rafik 2" descr="Ein Bild, das Text, Screenshot, Tablet, Karte Menü enthält.&#10;&#10;Automatisch generierte Beschreibung">
            <a:extLst>
              <a:ext uri="{FF2B5EF4-FFF2-40B4-BE49-F238E27FC236}">
                <a16:creationId xmlns:a16="http://schemas.microsoft.com/office/drawing/2014/main" id="{9F9E7E70-174F-004B-BDE1-25574153E459}"/>
              </a:ext>
            </a:extLst>
          </p:cNvPr>
          <p:cNvPicPr>
            <a:picLocks noChangeAspect="1"/>
          </p:cNvPicPr>
          <p:nvPr/>
        </p:nvPicPr>
        <p:blipFill>
          <a:blip r:embed="rId3">
            <a:extLst>
              <a:ext uri="{28A0092B-C50C-407E-A947-70E740481C1C}">
                <a14:useLocalDpi xmlns:a14="http://schemas.microsoft.com/office/drawing/2010/main" val="0"/>
              </a:ext>
            </a:extLst>
          </a:blip>
          <a:srcRect l="24778" t="9630"/>
          <a:stretch/>
        </p:blipFill>
        <p:spPr>
          <a:xfrm>
            <a:off x="3041040" y="660400"/>
            <a:ext cx="9150960" cy="6197600"/>
          </a:xfrm>
          <a:prstGeom prst="rect">
            <a:avLst/>
          </a:prstGeom>
        </p:spPr>
      </p:pic>
      <p:sp>
        <p:nvSpPr>
          <p:cNvPr id="7" name="Inhaltsplatzhalter 1"/>
          <p:cNvSpPr>
            <a:spLocks noGrp="1"/>
          </p:cNvSpPr>
          <p:nvPr>
            <p:ph idx="1"/>
          </p:nvPr>
        </p:nvSpPr>
        <p:spPr/>
        <p:txBody>
          <a:bodyPr/>
          <a:lstStyle/>
          <a:p>
            <a:r>
              <a:rPr lang="fr-CH" sz="1650" noProof="0" dirty="0"/>
              <a:t>Sessions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53</a:t>
            </a:fld>
            <a:endParaRPr lang="de-CH"/>
          </a:p>
        </p:txBody>
      </p:sp>
    </p:spTree>
    <p:extLst>
      <p:ext uri="{BB962C8B-B14F-4D97-AF65-F5344CB8AC3E}">
        <p14:creationId xmlns:p14="http://schemas.microsoft.com/office/powerpoint/2010/main" val="54701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0000"/>
            <a:lum/>
          </a:blip>
          <a:srcRect/>
          <a:stretch>
            <a:fillRect/>
          </a:stretch>
        </a:blip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fr-CH" noProof="0" dirty="0"/>
              <a:t>Commissions et délégations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54</a:t>
            </a:fld>
            <a:endParaRPr lang="de-CH"/>
          </a:p>
        </p:txBody>
      </p:sp>
      <p:sp>
        <p:nvSpPr>
          <p:cNvPr id="2" name="Rechteck 1">
            <a:hlinkClick r:id="rId4" action="ppaction://hlinksldjump"/>
            <a:extLst>
              <a:ext uri="{FF2B5EF4-FFF2-40B4-BE49-F238E27FC236}">
                <a16:creationId xmlns:a16="http://schemas.microsoft.com/office/drawing/2014/main" id="{B0A67459-FEB8-5783-6967-F211BA5B1663}"/>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3849817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Commissions et délégations</a:t>
            </a:r>
            <a:endParaRPr lang="fr-CH" noProof="0" dirty="0">
              <a:solidFill>
                <a:schemeClr val="bg1"/>
              </a:solidFill>
            </a:endParaRPr>
          </a:p>
        </p:txBody>
      </p:sp>
      <p:sp>
        <p:nvSpPr>
          <p:cNvPr id="3" name="Inhaltsplatzhalter 2"/>
          <p:cNvSpPr>
            <a:spLocks noGrp="1"/>
          </p:cNvSpPr>
          <p:nvPr>
            <p:ph idx="1"/>
          </p:nvPr>
        </p:nvSpPr>
        <p:spPr/>
        <p:txBody>
          <a:bodyPr/>
          <a:lstStyle/>
          <a:p>
            <a:r>
              <a:rPr lang="fr-CH" dirty="0"/>
              <a:t>Tous les objets sont soumis à un</a:t>
            </a:r>
            <a:r>
              <a:rPr lang="fr-CH" baseline="0" dirty="0"/>
              <a:t> examen préalable mené par des commissions, dont les séances sont confidentielles.</a:t>
            </a:r>
            <a:endParaRPr lang="fr-CH"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55</a:t>
            </a:fld>
            <a:endParaRPr lang="de-CH"/>
          </a:p>
        </p:txBody>
      </p:sp>
    </p:spTree>
    <p:extLst>
      <p:ext uri="{BB962C8B-B14F-4D97-AF65-F5344CB8AC3E}">
        <p14:creationId xmlns:p14="http://schemas.microsoft.com/office/powerpoint/2010/main" val="2232945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Commissions et délégations</a:t>
            </a:r>
          </a:p>
        </p:txBody>
      </p:sp>
      <p:sp>
        <p:nvSpPr>
          <p:cNvPr id="3" name="Inhaltsplatzhalter 2"/>
          <p:cNvSpPr>
            <a:spLocks noGrp="1"/>
          </p:cNvSpPr>
          <p:nvPr>
            <p:ph idx="1"/>
          </p:nvPr>
        </p:nvSpPr>
        <p:spPr>
          <a:xfrm>
            <a:off x="2458528" y="2303253"/>
            <a:ext cx="9254096" cy="3873709"/>
          </a:xfrm>
        </p:spPr>
        <p:txBody>
          <a:bodyPr/>
          <a:lstStyle/>
          <a:p>
            <a:r>
              <a:rPr lang="fr-CH" dirty="0"/>
              <a:t>Les c</a:t>
            </a:r>
            <a:r>
              <a:rPr lang="fr-CH" noProof="0" dirty="0" err="1"/>
              <a:t>ommissions</a:t>
            </a:r>
            <a:r>
              <a:rPr lang="fr-CH" noProof="0" dirty="0"/>
              <a:t> thématiques</a:t>
            </a:r>
          </a:p>
          <a:p>
            <a:endParaRPr lang="fr-CH" noProof="0" dirty="0"/>
          </a:p>
          <a:p>
            <a:r>
              <a:rPr lang="fr-CH" dirty="0"/>
              <a:t>Chacun des conseils</a:t>
            </a:r>
            <a:r>
              <a:rPr lang="fr-CH" baseline="0" dirty="0"/>
              <a:t> dispose de neuf commissions qui</a:t>
            </a:r>
            <a:br>
              <a:rPr lang="fr-CH" baseline="0" dirty="0"/>
            </a:br>
            <a:r>
              <a:rPr lang="fr-CH" baseline="0" dirty="0"/>
              <a:t>se concentrent sur certains domaines</a:t>
            </a:r>
            <a:r>
              <a:rPr lang="fr-CH" dirty="0"/>
              <a:t>. Elles examinent l’ensemble des dossiers et suivent les évolutions </a:t>
            </a:r>
            <a:br>
              <a:rPr lang="fr-CH" dirty="0"/>
            </a:br>
            <a:r>
              <a:rPr lang="fr-CH" dirty="0"/>
              <a:t>économiques et politiques dans leurs domaines.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56</a:t>
            </a:fld>
            <a:endParaRPr lang="de-CH"/>
          </a:p>
        </p:txBody>
      </p:sp>
    </p:spTree>
    <p:extLst>
      <p:ext uri="{BB962C8B-B14F-4D97-AF65-F5344CB8AC3E}">
        <p14:creationId xmlns:p14="http://schemas.microsoft.com/office/powerpoint/2010/main" val="27554821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Commissions et délégations</a:t>
            </a:r>
          </a:p>
        </p:txBody>
      </p:sp>
      <p:sp>
        <p:nvSpPr>
          <p:cNvPr id="3" name="Inhaltsplatzhalter 2"/>
          <p:cNvSpPr>
            <a:spLocks noGrp="1"/>
          </p:cNvSpPr>
          <p:nvPr>
            <p:ph idx="1"/>
          </p:nvPr>
        </p:nvSpPr>
        <p:spPr>
          <a:xfrm>
            <a:off x="2458528" y="2303253"/>
            <a:ext cx="9149586" cy="477675"/>
          </a:xfrm>
        </p:spPr>
        <p:txBody>
          <a:bodyPr/>
          <a:lstStyle/>
          <a:p>
            <a:r>
              <a:rPr lang="fr-CH" noProof="0" dirty="0"/>
              <a:t>Domaines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57</a:t>
            </a:fld>
            <a:endParaRPr lang="de-CH"/>
          </a:p>
        </p:txBody>
      </p:sp>
      <p:sp>
        <p:nvSpPr>
          <p:cNvPr id="6" name="Inhaltsplatzhalter 2"/>
          <p:cNvSpPr txBox="1">
            <a:spLocks/>
          </p:cNvSpPr>
          <p:nvPr/>
        </p:nvSpPr>
        <p:spPr>
          <a:xfrm>
            <a:off x="2100105" y="3165231"/>
            <a:ext cx="3779871"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CH" dirty="0"/>
              <a:t>Affaires juridiques</a:t>
            </a:r>
            <a:endParaRPr lang="de-CH" dirty="0"/>
          </a:p>
          <a:p>
            <a:pPr lvl="1"/>
            <a:r>
              <a:rPr lang="fr-CH" dirty="0"/>
              <a:t>Politique extérieure</a:t>
            </a:r>
            <a:endParaRPr lang="de-CH" dirty="0"/>
          </a:p>
          <a:p>
            <a:pPr lvl="1"/>
            <a:r>
              <a:rPr lang="fr-CH" dirty="0"/>
              <a:t>Sécurité sociale</a:t>
            </a:r>
            <a:br>
              <a:rPr lang="fr-CH" dirty="0"/>
            </a:br>
            <a:r>
              <a:rPr lang="fr-CH" dirty="0"/>
              <a:t>et santé publique</a:t>
            </a:r>
          </a:p>
          <a:p>
            <a:pPr lvl="1"/>
            <a:r>
              <a:rPr lang="fr-CH" dirty="0"/>
              <a:t>Économie</a:t>
            </a:r>
            <a:br>
              <a:rPr lang="fr-CH" dirty="0"/>
            </a:br>
            <a:r>
              <a:rPr lang="fr-CH" dirty="0"/>
              <a:t>et redevances</a:t>
            </a:r>
          </a:p>
        </p:txBody>
      </p:sp>
      <p:sp>
        <p:nvSpPr>
          <p:cNvPr id="7" name="Inhaltsplatzhalter 2"/>
          <p:cNvSpPr txBox="1">
            <a:spLocks/>
          </p:cNvSpPr>
          <p:nvPr/>
        </p:nvSpPr>
        <p:spPr>
          <a:xfrm>
            <a:off x="5807968" y="3165230"/>
            <a:ext cx="6048672" cy="2424009"/>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buFont typeface="Arial" panose="020B0604020202020204" pitchFamily="34" charset="0"/>
              <a:buNone/>
              <a:tabLst>
                <a:tab pos="361950" algn="l"/>
              </a:tabLst>
              <a:defRPr sz="2600" kern="1200" spc="50" baseline="0">
                <a:solidFill>
                  <a:schemeClr val="tx1"/>
                </a:solidFill>
                <a:latin typeface="+mn-lt"/>
                <a:ea typeface="+mn-ea"/>
                <a:cs typeface="+mn-cs"/>
              </a:defRPr>
            </a:lvl1pPr>
            <a:lvl2pPr marL="361950"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2pPr>
            <a:lvl3pPr marL="712788" indent="-350838"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3pPr>
            <a:lvl4pPr marL="107473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4pPr>
            <a:lvl5pPr marL="1436688" indent="-361950" algn="l" defTabSz="914400" rtl="0" eaLnBrk="1" latinLnBrk="0" hangingPunct="1">
              <a:lnSpc>
                <a:spcPct val="110000"/>
              </a:lnSpc>
              <a:spcBef>
                <a:spcPts val="0"/>
              </a:spcBef>
              <a:buFont typeface="Wingdings" panose="05000000000000000000" pitchFamily="2" charset="2"/>
              <a:buChar char=""/>
              <a:defRPr sz="2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de-CH" dirty="0"/>
              <a:t>Transports et </a:t>
            </a:r>
            <a:r>
              <a:rPr lang="fr-CH" dirty="0"/>
              <a:t>télécommunications</a:t>
            </a:r>
          </a:p>
          <a:p>
            <a:pPr lvl="1"/>
            <a:r>
              <a:rPr lang="fr-CH" dirty="0"/>
              <a:t>Institutions politiques</a:t>
            </a:r>
          </a:p>
          <a:p>
            <a:pPr lvl="1"/>
            <a:r>
              <a:rPr lang="fr-CH" dirty="0"/>
              <a:t>Science, éducation et culture</a:t>
            </a:r>
            <a:endParaRPr lang="de-CH" dirty="0"/>
          </a:p>
          <a:p>
            <a:pPr lvl="1"/>
            <a:r>
              <a:rPr lang="fr-CH" dirty="0"/>
              <a:t>Environnement, aménagement du territoire et énergie</a:t>
            </a:r>
          </a:p>
          <a:p>
            <a:pPr lvl="1"/>
            <a:r>
              <a:rPr lang="fr-CH" dirty="0"/>
              <a:t>Politique de sécurité</a:t>
            </a:r>
          </a:p>
        </p:txBody>
      </p:sp>
    </p:spTree>
    <p:extLst>
      <p:ext uri="{BB962C8B-B14F-4D97-AF65-F5344CB8AC3E}">
        <p14:creationId xmlns:p14="http://schemas.microsoft.com/office/powerpoint/2010/main" val="32155560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Commissions et délégations</a:t>
            </a:r>
          </a:p>
        </p:txBody>
      </p:sp>
      <p:sp>
        <p:nvSpPr>
          <p:cNvPr id="3" name="Inhaltsplatzhalter 2"/>
          <p:cNvSpPr>
            <a:spLocks noGrp="1"/>
          </p:cNvSpPr>
          <p:nvPr>
            <p:ph idx="1"/>
          </p:nvPr>
        </p:nvSpPr>
        <p:spPr/>
        <p:txBody>
          <a:bodyPr/>
          <a:lstStyle/>
          <a:p>
            <a:r>
              <a:rPr lang="fr-CH" dirty="0"/>
              <a:t>Les c</a:t>
            </a:r>
            <a:r>
              <a:rPr lang="fr-CH" noProof="0" dirty="0" err="1"/>
              <a:t>ommissions</a:t>
            </a:r>
            <a:r>
              <a:rPr lang="fr-CH" baseline="0" noProof="0" dirty="0"/>
              <a:t> de surveillance</a:t>
            </a:r>
            <a:endParaRPr lang="fr-CH" noProof="0" dirty="0"/>
          </a:p>
          <a:p>
            <a:endParaRPr lang="fr-CH" dirty="0"/>
          </a:p>
          <a:p>
            <a:r>
              <a:rPr lang="fr-CH" dirty="0"/>
              <a:t>Chacun des conseils dispose de deux commissions qui exercent la haute surveillance sur les finances de la Confédération, pour l’une, et sur la gestion des différentes autorités fédérales, pour l’autre.</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58</a:t>
            </a:fld>
            <a:endParaRPr lang="de-CH"/>
          </a:p>
        </p:txBody>
      </p:sp>
    </p:spTree>
    <p:extLst>
      <p:ext uri="{BB962C8B-B14F-4D97-AF65-F5344CB8AC3E}">
        <p14:creationId xmlns:p14="http://schemas.microsoft.com/office/powerpoint/2010/main" val="1555338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Commissions et délégations</a:t>
            </a:r>
          </a:p>
        </p:txBody>
      </p:sp>
      <p:sp>
        <p:nvSpPr>
          <p:cNvPr id="3" name="Inhaltsplatzhalter 2"/>
          <p:cNvSpPr>
            <a:spLocks noGrp="1"/>
          </p:cNvSpPr>
          <p:nvPr>
            <p:ph idx="1"/>
          </p:nvPr>
        </p:nvSpPr>
        <p:spPr/>
        <p:txBody>
          <a:bodyPr/>
          <a:lstStyle/>
          <a:p>
            <a:r>
              <a:rPr lang="fr-CH" noProof="0" dirty="0"/>
              <a:t>Les délégations</a:t>
            </a:r>
          </a:p>
          <a:p>
            <a:endParaRPr lang="fr-CH" dirty="0"/>
          </a:p>
          <a:p>
            <a:r>
              <a:rPr lang="fr-CH" dirty="0"/>
              <a:t>Les délégations sont composées de membres des deux</a:t>
            </a:r>
            <a:r>
              <a:rPr lang="fr-CH" baseline="0" dirty="0"/>
              <a:t> conseils. Trois délégations exercent un rôle de surveillance</a:t>
            </a:r>
            <a:r>
              <a:rPr lang="fr-CH" dirty="0"/>
              <a:t> et </a:t>
            </a:r>
            <a:r>
              <a:rPr lang="fr-CH" baseline="0" dirty="0"/>
              <a:t>six autres représentent l’Assemblée fédérale</a:t>
            </a:r>
            <a:r>
              <a:rPr lang="fr-CH" dirty="0"/>
              <a:t> auprès d’assemblées parlementaires internationales.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59</a:t>
            </a:fld>
            <a:endParaRPr lang="de-CH"/>
          </a:p>
        </p:txBody>
      </p:sp>
    </p:spTree>
    <p:extLst>
      <p:ext uri="{BB962C8B-B14F-4D97-AF65-F5344CB8AC3E}">
        <p14:creationId xmlns:p14="http://schemas.microsoft.com/office/powerpoint/2010/main" val="1882512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solidFill>
                  <a:schemeClr val="accent5"/>
                </a:solidFill>
              </a:rPr>
              <a:t>Conseil national</a:t>
            </a:r>
            <a:endParaRPr lang="fr-CH" noProof="0" dirty="0">
              <a:solidFill>
                <a:schemeClr val="bg1"/>
              </a:solidFill>
            </a:endParaRPr>
          </a:p>
        </p:txBody>
      </p:sp>
      <p:sp>
        <p:nvSpPr>
          <p:cNvPr id="3" name="Inhaltsplatzhalter 2"/>
          <p:cNvSpPr>
            <a:spLocks noGrp="1"/>
          </p:cNvSpPr>
          <p:nvPr>
            <p:ph idx="1"/>
          </p:nvPr>
        </p:nvSpPr>
        <p:spPr/>
        <p:txBody>
          <a:bodyPr/>
          <a:lstStyle/>
          <a:p>
            <a:pPr>
              <a:spcAft>
                <a:spcPts val="1800"/>
              </a:spcAft>
            </a:pPr>
            <a:r>
              <a:rPr lang="fr-CH" noProof="0" dirty="0">
                <a:solidFill>
                  <a:schemeClr val="tx1"/>
                </a:solidFill>
              </a:rPr>
              <a:t>Les députés du Conseil national sont élus au scrutin</a:t>
            </a:r>
            <a:r>
              <a:rPr lang="fr-CH" baseline="0" noProof="0" dirty="0">
                <a:solidFill>
                  <a:schemeClr val="tx1"/>
                </a:solidFill>
              </a:rPr>
              <a:t> proportionnel pour quatre ans.</a:t>
            </a:r>
          </a:p>
          <a:p>
            <a:pPr>
              <a:spcAft>
                <a:spcPts val="1800"/>
              </a:spcAft>
            </a:pPr>
            <a:r>
              <a:rPr lang="fr-CH" baseline="0" dirty="0">
                <a:solidFill>
                  <a:schemeClr val="tx1"/>
                </a:solidFill>
              </a:rPr>
              <a:t>Chaque canton représente une circonscription électorale</a:t>
            </a:r>
            <a:br>
              <a:rPr lang="fr-CH" baseline="0" dirty="0">
                <a:solidFill>
                  <a:schemeClr val="tx1"/>
                </a:solidFill>
              </a:rPr>
            </a:br>
            <a:r>
              <a:rPr lang="fr-CH" baseline="0" dirty="0">
                <a:solidFill>
                  <a:schemeClr val="tx1"/>
                </a:solidFill>
              </a:rPr>
              <a:t>et élit au minimum un député.</a:t>
            </a:r>
            <a:endParaRPr lang="fr-CH" dirty="0">
              <a:solidFill>
                <a:schemeClr val="tx1"/>
              </a:solidFill>
            </a:endParaRP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a:t>
            </a:fld>
            <a:endParaRPr lang="de-CH"/>
          </a:p>
        </p:txBody>
      </p:sp>
    </p:spTree>
    <p:extLst>
      <p:ext uri="{BB962C8B-B14F-4D97-AF65-F5344CB8AC3E}">
        <p14:creationId xmlns:p14="http://schemas.microsoft.com/office/powerpoint/2010/main" val="31155207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Grafik 5" descr="Ein Bild, das Text, Screenshot, Tablet enthält.&#10;&#10;Automatisch generierte Beschreibung">
            <a:extLst>
              <a:ext uri="{FF2B5EF4-FFF2-40B4-BE49-F238E27FC236}">
                <a16:creationId xmlns:a16="http://schemas.microsoft.com/office/drawing/2014/main" id="{08A773FD-5EE0-9E80-2D66-F6504097454D}"/>
              </a:ext>
            </a:extLst>
          </p:cNvPr>
          <p:cNvPicPr>
            <a:picLocks noChangeAspect="1"/>
          </p:cNvPicPr>
          <p:nvPr/>
        </p:nvPicPr>
        <p:blipFill>
          <a:blip r:embed="rId3">
            <a:extLst>
              <a:ext uri="{28A0092B-C50C-407E-A947-70E740481C1C}">
                <a14:useLocalDpi xmlns:a14="http://schemas.microsoft.com/office/drawing/2010/main" val="0"/>
              </a:ext>
            </a:extLst>
          </a:blip>
          <a:srcRect l="24277" t="9630"/>
          <a:stretch/>
        </p:blipFill>
        <p:spPr>
          <a:xfrm>
            <a:off x="2980080" y="660400"/>
            <a:ext cx="9211920" cy="6197600"/>
          </a:xfrm>
          <a:prstGeom prst="rect">
            <a:avLst/>
          </a:prstGeom>
        </p:spPr>
      </p:pic>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60</a:t>
            </a:fld>
            <a:endParaRPr lang="de-CH"/>
          </a:p>
        </p:txBody>
      </p:sp>
      <p:sp>
        <p:nvSpPr>
          <p:cNvPr id="2" name="Titel 1"/>
          <p:cNvSpPr>
            <a:spLocks noGrp="1"/>
          </p:cNvSpPr>
          <p:nvPr>
            <p:ph type="title" idx="4294967295"/>
          </p:nvPr>
        </p:nvSpPr>
        <p:spPr>
          <a:xfrm>
            <a:off x="2446338" y="2343600"/>
            <a:ext cx="3001590" cy="438150"/>
          </a:xfrm>
        </p:spPr>
        <p:txBody>
          <a:bodyPr/>
          <a:lstStyle/>
          <a:p>
            <a:r>
              <a:rPr lang="fr-CH" noProof="0" dirty="0">
                <a:solidFill>
                  <a:schemeClr val="tx1"/>
                </a:solidFill>
              </a:rPr>
              <a:t>Interventions</a:t>
            </a:r>
          </a:p>
        </p:txBody>
      </p:sp>
    </p:spTree>
    <p:extLst>
      <p:ext uri="{BB962C8B-B14F-4D97-AF65-F5344CB8AC3E}">
        <p14:creationId xmlns:p14="http://schemas.microsoft.com/office/powerpoint/2010/main" val="42655597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Interventions</a:t>
            </a:r>
          </a:p>
        </p:txBody>
      </p:sp>
      <p:sp>
        <p:nvSpPr>
          <p:cNvPr id="3" name="Inhaltsplatzhalter 2"/>
          <p:cNvSpPr>
            <a:spLocks noGrp="1"/>
          </p:cNvSpPr>
          <p:nvPr>
            <p:ph idx="1"/>
          </p:nvPr>
        </p:nvSpPr>
        <p:spPr>
          <a:xfrm>
            <a:off x="2458528" y="2303253"/>
            <a:ext cx="9398112" cy="3873709"/>
          </a:xfrm>
        </p:spPr>
        <p:txBody>
          <a:bodyPr/>
          <a:lstStyle/>
          <a:p>
            <a:pPr>
              <a:spcAft>
                <a:spcPts val="1800"/>
              </a:spcAft>
            </a:pPr>
            <a:r>
              <a:rPr lang="fr-CH" spc="20" dirty="0"/>
              <a:t>Le Parlement examine également des interventions, qui</a:t>
            </a:r>
            <a:br>
              <a:rPr lang="fr-CH" spc="20" dirty="0"/>
            </a:br>
            <a:r>
              <a:rPr lang="fr-CH" spc="20" dirty="0"/>
              <a:t>sont déposées par un parlementaire, une commission ou </a:t>
            </a:r>
            <a:br>
              <a:rPr lang="fr-CH" spc="20" dirty="0"/>
            </a:br>
            <a:r>
              <a:rPr lang="fr-CH" spc="20" dirty="0"/>
              <a:t>un groupe parlementaire.</a:t>
            </a:r>
          </a:p>
          <a:p>
            <a:pPr>
              <a:spcAft>
                <a:spcPts val="1800"/>
              </a:spcAft>
            </a:pPr>
            <a:r>
              <a:rPr lang="fr-CH" spc="20" dirty="0"/>
              <a:t>En adoptant une intervention, le Parlement charge le </a:t>
            </a:r>
            <a:br>
              <a:rPr lang="fr-CH" spc="20" dirty="0"/>
            </a:br>
            <a:r>
              <a:rPr lang="fr-CH" spc="20" dirty="0"/>
              <a:t>Conseil fédéral de modifier une loi, de présenter un </a:t>
            </a:r>
            <a:br>
              <a:rPr lang="fr-CH" spc="20" dirty="0"/>
            </a:br>
            <a:r>
              <a:rPr lang="fr-CH" spc="20" dirty="0"/>
              <a:t>rapport ou de prendre toute autre mesure qui s’impose.</a:t>
            </a:r>
            <a:endParaRPr lang="fr-CH"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61</a:t>
            </a:fld>
            <a:endParaRPr lang="de-CH"/>
          </a:p>
        </p:txBody>
      </p:sp>
    </p:spTree>
    <p:extLst>
      <p:ext uri="{BB962C8B-B14F-4D97-AF65-F5344CB8AC3E}">
        <p14:creationId xmlns:p14="http://schemas.microsoft.com/office/powerpoint/2010/main" val="28121383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A4F3D"/>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fr-CH" noProof="0" dirty="0"/>
              <a:t>Interdiction des mandats impératifs</a:t>
            </a:r>
          </a:p>
          <a:p>
            <a:endParaRPr lang="fr-CH" dirty="0"/>
          </a:p>
          <a:p>
            <a:r>
              <a:rPr lang="fr-CH" noProof="0" dirty="0"/>
              <a:t>Les membres </a:t>
            </a:r>
            <a:r>
              <a:rPr lang="fr-CH" baseline="0" noProof="0" dirty="0"/>
              <a:t>de l’Assemblée fédérale </a:t>
            </a:r>
            <a:br>
              <a:rPr lang="fr-CH" baseline="0" noProof="0" dirty="0"/>
            </a:br>
            <a:r>
              <a:rPr lang="fr-CH" sz="2600" kern="1200" spc="50" baseline="0" noProof="0" dirty="0">
                <a:effectLst/>
              </a:rPr>
              <a:t>délibèrent et votent sans suivre de </a:t>
            </a:r>
            <a:br>
              <a:rPr lang="fr-CH" sz="2600" kern="1200" spc="50" baseline="0" noProof="0" dirty="0">
                <a:effectLst/>
              </a:rPr>
            </a:br>
            <a:r>
              <a:rPr lang="fr-CH" sz="2600" kern="1200" spc="50" baseline="0" noProof="0" dirty="0">
                <a:effectLst/>
              </a:rPr>
              <a:t>directives.</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62</a:t>
            </a:fld>
            <a:endParaRPr lang="de-CH"/>
          </a:p>
        </p:txBody>
      </p:sp>
      <p:pic>
        <p:nvPicPr>
          <p:cNvPr id="6" name="Grafik 5">
            <a:extLst>
              <a:ext uri="{FF2B5EF4-FFF2-40B4-BE49-F238E27FC236}">
                <a16:creationId xmlns:a16="http://schemas.microsoft.com/office/drawing/2014/main" id="{3CBACBED-82B8-3422-1B2A-37871F4008B9}"/>
              </a:ext>
            </a:extLst>
          </p:cNvPr>
          <p:cNvPicPr>
            <a:picLocks noChangeAspect="1"/>
          </p:cNvPicPr>
          <p:nvPr/>
        </p:nvPicPr>
        <p:blipFill>
          <a:blip r:embed="rId3"/>
          <a:stretch>
            <a:fillRect/>
          </a:stretch>
        </p:blipFill>
        <p:spPr>
          <a:xfrm>
            <a:off x="7508849" y="902493"/>
            <a:ext cx="3998092" cy="4896000"/>
          </a:xfrm>
          <a:prstGeom prst="rect">
            <a:avLst/>
          </a:prstGeom>
        </p:spPr>
      </p:pic>
    </p:spTree>
    <p:extLst>
      <p:ext uri="{BB962C8B-B14F-4D97-AF65-F5344CB8AC3E}">
        <p14:creationId xmlns:p14="http://schemas.microsoft.com/office/powerpoint/2010/main" val="41845921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A4F3D"/>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fr-CH" dirty="0"/>
              <a:t>Système </a:t>
            </a:r>
            <a:r>
              <a:rPr lang="fr-CH" noProof="0" dirty="0"/>
              <a:t>de milice</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63</a:t>
            </a:fld>
            <a:endParaRPr lang="de-CH"/>
          </a:p>
        </p:txBody>
      </p:sp>
      <p:pic>
        <p:nvPicPr>
          <p:cNvPr id="6" name="Grafik 5">
            <a:extLst>
              <a:ext uri="{FF2B5EF4-FFF2-40B4-BE49-F238E27FC236}">
                <a16:creationId xmlns:a16="http://schemas.microsoft.com/office/drawing/2014/main" id="{7B7C87E4-8CB2-A867-3487-D167426EE277}"/>
              </a:ext>
            </a:extLst>
          </p:cNvPr>
          <p:cNvPicPr>
            <a:picLocks noChangeAspect="1"/>
          </p:cNvPicPr>
          <p:nvPr/>
        </p:nvPicPr>
        <p:blipFill>
          <a:blip r:embed="rId3"/>
          <a:stretch>
            <a:fillRect/>
          </a:stretch>
        </p:blipFill>
        <p:spPr>
          <a:xfrm>
            <a:off x="6551920" y="1242471"/>
            <a:ext cx="4726800" cy="4453317"/>
          </a:xfrm>
          <a:prstGeom prst="rect">
            <a:avLst/>
          </a:prstGeom>
        </p:spPr>
      </p:pic>
    </p:spTree>
    <p:extLst>
      <p:ext uri="{BB962C8B-B14F-4D97-AF65-F5344CB8AC3E}">
        <p14:creationId xmlns:p14="http://schemas.microsoft.com/office/powerpoint/2010/main" val="11725780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Système de milice</a:t>
            </a:r>
            <a:endParaRPr lang="fr-CH" noProof="0" dirty="0">
              <a:solidFill>
                <a:schemeClr val="bg1"/>
              </a:solidFill>
            </a:endParaRPr>
          </a:p>
        </p:txBody>
      </p:sp>
      <p:sp>
        <p:nvSpPr>
          <p:cNvPr id="3" name="Inhaltsplatzhalter 2"/>
          <p:cNvSpPr>
            <a:spLocks noGrp="1"/>
          </p:cNvSpPr>
          <p:nvPr>
            <p:ph idx="1"/>
          </p:nvPr>
        </p:nvSpPr>
        <p:spPr/>
        <p:txBody>
          <a:bodyPr/>
          <a:lstStyle/>
          <a:p>
            <a:r>
              <a:rPr lang="fr-CH" dirty="0"/>
              <a:t>Le fonctionnement du Parlement est fondé sur le « principe de milice » : de nombreux députés exercent une activité professionnelle en plus de leur mandat politique. </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64</a:t>
            </a:fld>
            <a:endParaRPr lang="de-CH"/>
          </a:p>
        </p:txBody>
      </p:sp>
    </p:spTree>
    <p:extLst>
      <p:ext uri="{BB962C8B-B14F-4D97-AF65-F5344CB8AC3E}">
        <p14:creationId xmlns:p14="http://schemas.microsoft.com/office/powerpoint/2010/main" val="39866866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fr-CH" noProof="0" dirty="0"/>
              <a:t>Appui et budget</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65</a:t>
            </a:fld>
            <a:endParaRPr lang="de-CH"/>
          </a:p>
        </p:txBody>
      </p:sp>
    </p:spTree>
    <p:extLst>
      <p:ext uri="{BB962C8B-B14F-4D97-AF65-F5344CB8AC3E}">
        <p14:creationId xmlns:p14="http://schemas.microsoft.com/office/powerpoint/2010/main" val="39316818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Appui et budget</a:t>
            </a:r>
          </a:p>
        </p:txBody>
      </p:sp>
      <p:sp>
        <p:nvSpPr>
          <p:cNvPr id="3" name="Inhaltsplatzhalter 2"/>
          <p:cNvSpPr>
            <a:spLocks noGrp="1"/>
          </p:cNvSpPr>
          <p:nvPr>
            <p:ph idx="1"/>
          </p:nvPr>
        </p:nvSpPr>
        <p:spPr>
          <a:xfrm>
            <a:off x="2458528" y="2303253"/>
            <a:ext cx="9470120" cy="3873709"/>
          </a:xfrm>
        </p:spPr>
        <p:txBody>
          <a:bodyPr/>
          <a:lstStyle/>
          <a:p>
            <a:pPr>
              <a:spcAft>
                <a:spcPts val="1800"/>
              </a:spcAft>
            </a:pPr>
            <a:r>
              <a:rPr lang="fr-CH" noProof="0" dirty="0"/>
              <a:t>Le Parlement dispose d’une administration propre et indépendante : les Services du Parlement,</a:t>
            </a:r>
            <a:r>
              <a:rPr lang="fr-CH" baseline="0" noProof="0" dirty="0"/>
              <a:t> qui travaillent </a:t>
            </a:r>
            <a:br>
              <a:rPr lang="fr-CH" baseline="0" noProof="0" dirty="0"/>
            </a:br>
            <a:r>
              <a:rPr lang="fr-CH" baseline="0" noProof="0" dirty="0"/>
              <a:t>pour le compte des deux conseils. </a:t>
            </a:r>
          </a:p>
          <a:p>
            <a:pPr>
              <a:spcAft>
                <a:spcPts val="1800"/>
              </a:spcAft>
            </a:pPr>
            <a:r>
              <a:rPr lang="fr-CH" noProof="0" dirty="0"/>
              <a:t>Le budget annuel alloué conjointement au Parlement et</a:t>
            </a:r>
            <a:br>
              <a:rPr lang="fr-CH" noProof="0" dirty="0"/>
            </a:br>
            <a:r>
              <a:rPr lang="fr-CH" noProof="0" dirty="0"/>
              <a:t>à ses services est de 110 millions de francs.</a:t>
            </a:r>
          </a:p>
        </p:txBody>
      </p:sp>
      <p:sp>
        <p:nvSpPr>
          <p:cNvPr id="4" name="Datumsplatzhalter 3"/>
          <p:cNvSpPr>
            <a:spLocks noGrp="1"/>
          </p:cNvSpPr>
          <p:nvPr>
            <p:ph type="dt" sz="half" idx="10"/>
          </p:nvPr>
        </p:nvSpPr>
        <p:spPr/>
        <p:txBody>
          <a:bodyPr/>
          <a:lstStyle/>
          <a:p>
            <a:r>
              <a:rPr lang="de-CH"/>
              <a:t>Décembre 2024</a:t>
            </a:r>
            <a:endParaRPr lang="de-DE" dirty="0"/>
          </a:p>
        </p:txBody>
      </p:sp>
      <p:sp>
        <p:nvSpPr>
          <p:cNvPr id="5" name="Foliennummernplatzhalter 4"/>
          <p:cNvSpPr>
            <a:spLocks noGrp="1"/>
          </p:cNvSpPr>
          <p:nvPr>
            <p:ph type="sldNum" sz="quarter" idx="12"/>
          </p:nvPr>
        </p:nvSpPr>
        <p:spPr/>
        <p:txBody>
          <a:bodyPr/>
          <a:lstStyle/>
          <a:p>
            <a:fld id="{442AD375-037F-43D0-B059-5172DA06796A}" type="slidenum">
              <a:rPr lang="de-CH" smtClean="0"/>
              <a:t>66</a:t>
            </a:fld>
            <a:endParaRPr lang="de-CH"/>
          </a:p>
        </p:txBody>
      </p:sp>
    </p:spTree>
    <p:extLst>
      <p:ext uri="{BB962C8B-B14F-4D97-AF65-F5344CB8AC3E}">
        <p14:creationId xmlns:p14="http://schemas.microsoft.com/office/powerpoint/2010/main" val="1911464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098800" y="2303253"/>
            <a:ext cx="9149586" cy="3873709"/>
          </a:xfrm>
        </p:spPr>
        <p:txBody>
          <a:bodyPr/>
          <a:lstStyle/>
          <a:p>
            <a:pPr lvl="1"/>
            <a:r>
              <a:rPr lang="fr-CH" noProof="0" dirty="0">
                <a:solidFill>
                  <a:schemeClr val="accent3">
                    <a:lumMod val="40000"/>
                    <a:lumOff val="60000"/>
                  </a:schemeClr>
                </a:solidFill>
              </a:rPr>
              <a:t>Les rapports entre le Parlement et le gouvernement</a:t>
            </a:r>
          </a:p>
          <a:p>
            <a:pPr lvl="1"/>
            <a:r>
              <a:rPr lang="fr-CH" noProof="0" dirty="0">
                <a:solidFill>
                  <a:schemeClr val="accent3">
                    <a:lumMod val="40000"/>
                    <a:lumOff val="60000"/>
                  </a:schemeClr>
                </a:solidFill>
              </a:rPr>
              <a:t>Le Parlement dans la structure</a:t>
            </a:r>
            <a:r>
              <a:rPr lang="fr-CH" baseline="0" noProof="0" dirty="0">
                <a:solidFill>
                  <a:schemeClr val="accent3">
                    <a:lumMod val="40000"/>
                    <a:lumOff val="60000"/>
                  </a:schemeClr>
                </a:solidFill>
              </a:rPr>
              <a:t> </a:t>
            </a:r>
            <a:r>
              <a:rPr lang="fr-CH" noProof="0" dirty="0">
                <a:solidFill>
                  <a:schemeClr val="accent3">
                    <a:lumMod val="40000"/>
                    <a:lumOff val="60000"/>
                  </a:schemeClr>
                </a:solidFill>
              </a:rPr>
              <a:t>fédéraliste suisse</a:t>
            </a:r>
          </a:p>
          <a:p>
            <a:pPr lvl="1"/>
            <a:r>
              <a:rPr lang="fr-CH" noProof="0" dirty="0">
                <a:solidFill>
                  <a:schemeClr val="accent3">
                    <a:lumMod val="40000"/>
                    <a:lumOff val="60000"/>
                  </a:schemeClr>
                </a:solidFill>
              </a:rPr>
              <a:t>Le plurilinguisme</a:t>
            </a:r>
          </a:p>
          <a:p>
            <a:pPr lvl="1"/>
            <a:r>
              <a:rPr lang="fr-CH" noProof="0" dirty="0">
                <a:solidFill>
                  <a:schemeClr val="accent3">
                    <a:lumMod val="40000"/>
                    <a:lumOff val="60000"/>
                  </a:schemeClr>
                </a:solidFill>
              </a:rPr>
              <a:t>Le Parlement et la démocratie</a:t>
            </a:r>
            <a:r>
              <a:rPr lang="fr-CH" baseline="0" noProof="0" dirty="0">
                <a:solidFill>
                  <a:schemeClr val="accent3">
                    <a:lumMod val="40000"/>
                    <a:lumOff val="60000"/>
                  </a:schemeClr>
                </a:solidFill>
              </a:rPr>
              <a:t> directe</a:t>
            </a:r>
            <a:endParaRPr lang="fr-CH" noProof="0" dirty="0">
              <a:solidFill>
                <a:schemeClr val="accent3">
                  <a:lumMod val="40000"/>
                  <a:lumOff val="60000"/>
                </a:schemeClr>
              </a:solidFill>
            </a:endParaRPr>
          </a:p>
        </p:txBody>
      </p:sp>
      <p:sp>
        <p:nvSpPr>
          <p:cNvPr id="2" name="Titel 1"/>
          <p:cNvSpPr>
            <a:spLocks noGrp="1"/>
          </p:cNvSpPr>
          <p:nvPr>
            <p:ph type="title"/>
          </p:nvPr>
        </p:nvSpPr>
        <p:spPr/>
        <p:txBody>
          <a:bodyPr/>
          <a:lstStyle/>
          <a:p>
            <a:r>
              <a:rPr lang="fr-FR" noProof="0" dirty="0"/>
              <a:t>Quel pouvoir le Parlement détient-il ?</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67</a:t>
            </a:fld>
            <a:endParaRPr lang="de-CH"/>
          </a:p>
        </p:txBody>
      </p:sp>
      <p:sp>
        <p:nvSpPr>
          <p:cNvPr id="6" name="Rechteck 5">
            <a:hlinkClick r:id="rId3" action="ppaction://hlinksldjump"/>
          </p:cNvPr>
          <p:cNvSpPr/>
          <p:nvPr/>
        </p:nvSpPr>
        <p:spPr>
          <a:xfrm>
            <a:off x="1847528" y="2294040"/>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Rechteck 6">
            <a:hlinkClick r:id="rId4" action="ppaction://hlinksldjump"/>
          </p:cNvPr>
          <p:cNvSpPr/>
          <p:nvPr/>
        </p:nvSpPr>
        <p:spPr>
          <a:xfrm>
            <a:off x="1847528" y="319072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Rechteck 7">
            <a:hlinkClick r:id="rId5" action="ppaction://hlinksldjump"/>
          </p:cNvPr>
          <p:cNvSpPr/>
          <p:nvPr/>
        </p:nvSpPr>
        <p:spPr>
          <a:xfrm>
            <a:off x="1847528" y="2742381"/>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Rechteck 8">
            <a:hlinkClick r:id="rId6" action="ppaction://hlinksldjump"/>
          </p:cNvPr>
          <p:cNvSpPr/>
          <p:nvPr/>
        </p:nvSpPr>
        <p:spPr>
          <a:xfrm>
            <a:off x="1847528" y="3639062"/>
            <a:ext cx="9760586"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26027053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fr-FR" noProof="0" dirty="0"/>
              <a:t>Les rapports entre le Parlement et le gouvernement</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68</a:t>
            </a:fld>
            <a:endParaRPr lang="de-CH"/>
          </a:p>
        </p:txBody>
      </p:sp>
    </p:spTree>
    <p:extLst>
      <p:ext uri="{BB962C8B-B14F-4D97-AF65-F5344CB8AC3E}">
        <p14:creationId xmlns:p14="http://schemas.microsoft.com/office/powerpoint/2010/main" val="1143534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noProof="0" dirty="0"/>
              <a:t>L’Assemblée fédérale</a:t>
            </a:r>
          </a:p>
          <a:p>
            <a:r>
              <a:rPr lang="fr-CH" noProof="0" dirty="0"/>
              <a:t>246 sièges</a:t>
            </a:r>
          </a:p>
        </p:txBody>
      </p:sp>
      <p:sp>
        <p:nvSpPr>
          <p:cNvPr id="4" name="Foliennummernplatzhalter 3"/>
          <p:cNvSpPr>
            <a:spLocks noGrp="1"/>
          </p:cNvSpPr>
          <p:nvPr>
            <p:ph type="sldNum" sz="quarter" idx="12"/>
          </p:nvPr>
        </p:nvSpPr>
        <p:spPr/>
        <p:txBody>
          <a:bodyPr/>
          <a:lstStyle/>
          <a:p>
            <a:fld id="{442AD375-037F-43D0-B059-5172DA06796A}" type="slidenum">
              <a:rPr lang="de-CH" smtClean="0"/>
              <a:pPr/>
              <a:t>69</a:t>
            </a:fld>
            <a:endParaRPr lang="de-CH"/>
          </a:p>
        </p:txBody>
      </p:sp>
      <p:grpSp>
        <p:nvGrpSpPr>
          <p:cNvPr id="30" name="Gruppieren 29"/>
          <p:cNvGrpSpPr/>
          <p:nvPr/>
        </p:nvGrpSpPr>
        <p:grpSpPr>
          <a:xfrm flipV="1">
            <a:off x="11502180" y="6201593"/>
            <a:ext cx="97200" cy="309746"/>
            <a:chOff x="11502180" y="6201593"/>
            <a:chExt cx="97200" cy="309746"/>
          </a:xfrm>
        </p:grpSpPr>
        <p:sp>
          <p:nvSpPr>
            <p:cNvPr id="31" name="Ellipse 30"/>
            <p:cNvSpPr>
              <a:spLocks noChangeAspect="1"/>
            </p:cNvSpPr>
            <p:nvPr/>
          </p:nvSpPr>
          <p:spPr>
            <a:xfrm>
              <a:off x="11502180" y="6414139"/>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Ellipse 31"/>
            <p:cNvSpPr>
              <a:spLocks noChangeAspect="1"/>
            </p:cNvSpPr>
            <p:nvPr/>
          </p:nvSpPr>
          <p:spPr>
            <a:xfrm>
              <a:off x="11502180" y="6201593"/>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16" name="Datumsplatzhalter 3"/>
          <p:cNvSpPr>
            <a:spLocks noGrp="1"/>
          </p:cNvSpPr>
          <p:nvPr>
            <p:ph type="dt" sz="half" idx="10"/>
          </p:nvPr>
        </p:nvSpPr>
        <p:spPr>
          <a:xfrm>
            <a:off x="4339733" y="294556"/>
            <a:ext cx="1108195" cy="108000"/>
          </a:xfrm>
        </p:spPr>
        <p:txBody>
          <a:bodyPr/>
          <a:lstStyle/>
          <a:p>
            <a:r>
              <a:rPr lang="de-CH"/>
              <a:t>Décembre 2024</a:t>
            </a:r>
            <a:endParaRPr lang="de-CH" dirty="0"/>
          </a:p>
        </p:txBody>
      </p:sp>
      <p:graphicFrame>
        <p:nvGraphicFramePr>
          <p:cNvPr id="5" name="Diagramm 4">
            <a:extLst>
              <a:ext uri="{FF2B5EF4-FFF2-40B4-BE49-F238E27FC236}">
                <a16:creationId xmlns:a16="http://schemas.microsoft.com/office/drawing/2014/main" id="{7BB8E609-98BC-B1A4-5635-F72B62EA4478}"/>
              </a:ext>
            </a:extLst>
          </p:cNvPr>
          <p:cNvGraphicFramePr/>
          <p:nvPr>
            <p:extLst>
              <p:ext uri="{D42A27DB-BD31-4B8C-83A1-F6EECF244321}">
                <p14:modId xmlns:p14="http://schemas.microsoft.com/office/powerpoint/2010/main" val="2894936526"/>
              </p:ext>
            </p:extLst>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sp>
        <p:nvSpPr>
          <p:cNvPr id="6" name="Freeform 6">
            <a:extLst>
              <a:ext uri="{FF2B5EF4-FFF2-40B4-BE49-F238E27FC236}">
                <a16:creationId xmlns:a16="http://schemas.microsoft.com/office/drawing/2014/main" id="{2174E53B-C4B8-C165-B2F5-937E560A4B18}"/>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7">
            <a:extLst>
              <a:ext uri="{FF2B5EF4-FFF2-40B4-BE49-F238E27FC236}">
                <a16:creationId xmlns:a16="http://schemas.microsoft.com/office/drawing/2014/main" id="{2D680B0E-A06F-F5E8-189A-A14A69F0BCA8}"/>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 name="Freeform 8">
            <a:extLst>
              <a:ext uri="{FF2B5EF4-FFF2-40B4-BE49-F238E27FC236}">
                <a16:creationId xmlns:a16="http://schemas.microsoft.com/office/drawing/2014/main" id="{CCA1F2BB-4B29-35FC-1349-6DAC4C1633B8}"/>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 name="Freeform 9">
            <a:extLst>
              <a:ext uri="{FF2B5EF4-FFF2-40B4-BE49-F238E27FC236}">
                <a16:creationId xmlns:a16="http://schemas.microsoft.com/office/drawing/2014/main" id="{B194712D-D4B6-A25E-05AB-22404552E487}"/>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Freeform 10">
            <a:extLst>
              <a:ext uri="{FF2B5EF4-FFF2-40B4-BE49-F238E27FC236}">
                <a16:creationId xmlns:a16="http://schemas.microsoft.com/office/drawing/2014/main" id="{1DBEAAA0-30E2-03F4-9BF1-39459521827D}"/>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 name="Textfeld 14">
            <a:extLst>
              <a:ext uri="{FF2B5EF4-FFF2-40B4-BE49-F238E27FC236}">
                <a16:creationId xmlns:a16="http://schemas.microsoft.com/office/drawing/2014/main" id="{AECE9228-4E71-ED35-F11E-C5E76673B31A}"/>
              </a:ext>
            </a:extLst>
          </p:cNvPr>
          <p:cNvSpPr txBox="1"/>
          <p:nvPr/>
        </p:nvSpPr>
        <p:spPr>
          <a:xfrm>
            <a:off x="963886" y="5094075"/>
            <a:ext cx="1441723"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rPr>
              <a:t>UDC</a:t>
            </a: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dirty="0">
                <a:solidFill>
                  <a:prstClr val="white"/>
                </a:solidFill>
                <a:latin typeface="Arial" panose="020B0604020202020204"/>
              </a:rPr>
              <a:t>PS</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noProof="0" dirty="0">
                <a:solidFill>
                  <a:prstClr val="white"/>
                </a:solidFill>
                <a:latin typeface="Arial" panose="020B0604020202020204"/>
              </a:rPr>
              <a:t>Le </a:t>
            </a:r>
            <a:r>
              <a:rPr lang="de-CH" sz="1400" noProof="0" dirty="0" err="1">
                <a:solidFill>
                  <a:prstClr val="white"/>
                </a:solidFill>
                <a:latin typeface="Arial" panose="020B0604020202020204"/>
              </a:rPr>
              <a:t>Centre</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400" dirty="0">
                <a:solidFill>
                  <a:prstClr val="white"/>
                </a:solidFill>
                <a:latin typeface="Arial" panose="020B0604020202020204"/>
              </a:rPr>
              <a:t>PLR</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err="1">
                <a:ln>
                  <a:noFill/>
                </a:ln>
                <a:solidFill>
                  <a:prstClr val="white"/>
                </a:solidFill>
                <a:effectLst/>
                <a:uLnTx/>
                <a:uFillTx/>
                <a:latin typeface="Arial" panose="020B0604020202020204"/>
                <a:ea typeface="+mn-ea"/>
                <a:cs typeface="+mn-cs"/>
              </a:rPr>
              <a:t>Verts</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400" b="0" i="0" u="none" strike="noStrike" kern="1200" cap="none" spc="0" normalizeH="0" baseline="0" noProof="0" dirty="0" err="1">
                <a:ln>
                  <a:noFill/>
                </a:ln>
                <a:solidFill>
                  <a:prstClr val="white"/>
                </a:solidFill>
                <a:effectLst/>
                <a:uLnTx/>
                <a:uFillTx/>
                <a:latin typeface="Arial" panose="020B0604020202020204"/>
                <a:ea typeface="+mn-ea"/>
                <a:cs typeface="+mn-cs"/>
              </a:rPr>
              <a:t>Vert’libéraux</a:t>
            </a:r>
            <a:endParaRPr kumimoji="0" lang="de-CH" sz="14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7" name="Freeform 8">
            <a:extLst>
              <a:ext uri="{FF2B5EF4-FFF2-40B4-BE49-F238E27FC236}">
                <a16:creationId xmlns:a16="http://schemas.microsoft.com/office/drawing/2014/main" id="{B82F3A17-729A-BAD8-6950-B28FF8B6B6C9}"/>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0067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fr-CH" noProof="0" dirty="0"/>
              <a:t>Zurich</a:t>
            </a:r>
          </a:p>
          <a:p>
            <a:r>
              <a:rPr lang="fr-CH" noProof="0" dirty="0">
                <a:solidFill>
                  <a:schemeClr val="bg1"/>
                </a:solidFill>
              </a:rPr>
              <a:t>1 580 000 habitants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a:t>
            </a:fld>
            <a:endParaRPr lang="de-CH"/>
          </a:p>
        </p:txBody>
      </p:sp>
      <p:sp>
        <p:nvSpPr>
          <p:cNvPr id="7" name="Inhaltsplatzhalter 6"/>
          <p:cNvSpPr>
            <a:spLocks noGrp="1"/>
          </p:cNvSpPr>
          <p:nvPr>
            <p:ph idx="13"/>
          </p:nvPr>
        </p:nvSpPr>
        <p:spPr/>
        <p:txBody>
          <a:bodyPr/>
          <a:lstStyle/>
          <a:p>
            <a:r>
              <a:rPr lang="fr-CH" noProof="0" dirty="0"/>
              <a:t>Appenzell Rhodes-Intérieures</a:t>
            </a:r>
          </a:p>
          <a:p>
            <a:r>
              <a:rPr lang="fr-CH" noProof="0" dirty="0">
                <a:solidFill>
                  <a:schemeClr val="bg1"/>
                </a:solidFill>
              </a:rPr>
              <a:t>16 000 habitants</a:t>
            </a:r>
          </a:p>
          <a:p>
            <a:endParaRPr lang="fr-CH" noProof="0" dirty="0"/>
          </a:p>
        </p:txBody>
      </p:sp>
      <p:grpSp>
        <p:nvGrpSpPr>
          <p:cNvPr id="2240" name="Group 4"/>
          <p:cNvGrpSpPr>
            <a:grpSpLocks noChangeAspect="1"/>
          </p:cNvGrpSpPr>
          <p:nvPr/>
        </p:nvGrpSpPr>
        <p:grpSpPr bwMode="auto">
          <a:xfrm>
            <a:off x="1185862" y="1772816"/>
            <a:ext cx="9820275" cy="4148138"/>
            <a:chOff x="944" y="1715"/>
            <a:chExt cx="6186" cy="2613"/>
          </a:xfrm>
        </p:grpSpPr>
        <p:sp>
          <p:nvSpPr>
            <p:cNvPr id="2241" name="AutoShape 3"/>
            <p:cNvSpPr>
              <a:spLocks noChangeAspect="1" noChangeArrowheads="1" noTextEdit="1"/>
            </p:cNvSpPr>
            <p:nvPr/>
          </p:nvSpPr>
          <p:spPr bwMode="auto">
            <a:xfrm>
              <a:off x="944" y="1720"/>
              <a:ext cx="6176" cy="2608"/>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242" name="Freeform 5"/>
            <p:cNvSpPr>
              <a:spLocks/>
            </p:cNvSpPr>
            <p:nvPr/>
          </p:nvSpPr>
          <p:spPr bwMode="auto">
            <a:xfrm>
              <a:off x="944" y="1715"/>
              <a:ext cx="2614" cy="2613"/>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2" y="0"/>
                    <a:pt x="0" y="972"/>
                    <a:pt x="0" y="2172"/>
                  </a:cubicBezTo>
                  <a:cubicBezTo>
                    <a:pt x="0" y="3373"/>
                    <a:pt x="972"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6"/>
            <p:cNvSpPr>
              <a:spLocks/>
            </p:cNvSpPr>
            <p:nvPr/>
          </p:nvSpPr>
          <p:spPr bwMode="auto">
            <a:xfrm>
              <a:off x="4516" y="1715"/>
              <a:ext cx="2614" cy="2612"/>
            </a:xfrm>
            <a:custGeom>
              <a:avLst/>
              <a:gdLst>
                <a:gd name="T0" fmla="*/ 4346 w 4346"/>
                <a:gd name="T1" fmla="*/ 2172 h 4345"/>
                <a:gd name="T2" fmla="*/ 4346 w 4346"/>
                <a:gd name="T3" fmla="*/ 2172 h 4345"/>
                <a:gd name="T4" fmla="*/ 2173 w 4346"/>
                <a:gd name="T5" fmla="*/ 0 h 4345"/>
                <a:gd name="T6" fmla="*/ 0 w 4346"/>
                <a:gd name="T7" fmla="*/ 2172 h 4345"/>
                <a:gd name="T8" fmla="*/ 2173 w 4346"/>
                <a:gd name="T9" fmla="*/ 4345 h 4345"/>
                <a:gd name="T10" fmla="*/ 4346 w 4346"/>
                <a:gd name="T11" fmla="*/ 2172 h 4345"/>
              </a:gdLst>
              <a:ahLst/>
              <a:cxnLst>
                <a:cxn ang="0">
                  <a:pos x="T0" y="T1"/>
                </a:cxn>
                <a:cxn ang="0">
                  <a:pos x="T2" y="T3"/>
                </a:cxn>
                <a:cxn ang="0">
                  <a:pos x="T4" y="T5"/>
                </a:cxn>
                <a:cxn ang="0">
                  <a:pos x="T6" y="T7"/>
                </a:cxn>
                <a:cxn ang="0">
                  <a:pos x="T8" y="T9"/>
                </a:cxn>
                <a:cxn ang="0">
                  <a:pos x="T10" y="T11"/>
                </a:cxn>
              </a:cxnLst>
              <a:rect l="0" t="0" r="r" b="b"/>
              <a:pathLst>
                <a:path w="4346" h="4345">
                  <a:moveTo>
                    <a:pt x="4346" y="2172"/>
                  </a:moveTo>
                  <a:lnTo>
                    <a:pt x="4346" y="2172"/>
                  </a:lnTo>
                  <a:cubicBezTo>
                    <a:pt x="4346" y="972"/>
                    <a:pt x="3373" y="0"/>
                    <a:pt x="2173" y="0"/>
                  </a:cubicBezTo>
                  <a:cubicBezTo>
                    <a:pt x="973" y="0"/>
                    <a:pt x="0" y="972"/>
                    <a:pt x="0" y="2172"/>
                  </a:cubicBezTo>
                  <a:cubicBezTo>
                    <a:pt x="0" y="3373"/>
                    <a:pt x="973" y="4345"/>
                    <a:pt x="2173" y="4345"/>
                  </a:cubicBezTo>
                  <a:cubicBezTo>
                    <a:pt x="3373" y="4345"/>
                    <a:pt x="4346" y="3373"/>
                    <a:pt x="4346" y="2172"/>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7"/>
            <p:cNvSpPr>
              <a:spLocks/>
            </p:cNvSpPr>
            <p:nvPr/>
          </p:nvSpPr>
          <p:spPr bwMode="auto">
            <a:xfrm>
              <a:off x="2251" y="1715"/>
              <a:ext cx="1095" cy="1306"/>
            </a:xfrm>
            <a:custGeom>
              <a:avLst/>
              <a:gdLst>
                <a:gd name="T0" fmla="*/ 0 w 1822"/>
                <a:gd name="T1" fmla="*/ 2172 h 2172"/>
                <a:gd name="T2" fmla="*/ 0 w 1822"/>
                <a:gd name="T3" fmla="*/ 2172 h 2172"/>
                <a:gd name="T4" fmla="*/ 1822 w 1822"/>
                <a:gd name="T5" fmla="*/ 989 h 2172"/>
                <a:gd name="T6" fmla="*/ 0 w 1822"/>
                <a:gd name="T7" fmla="*/ 0 h 2172"/>
                <a:gd name="T8" fmla="*/ 0 w 1822"/>
                <a:gd name="T9" fmla="*/ 2172 h 2172"/>
              </a:gdLst>
              <a:ahLst/>
              <a:cxnLst>
                <a:cxn ang="0">
                  <a:pos x="T0" y="T1"/>
                </a:cxn>
                <a:cxn ang="0">
                  <a:pos x="T2" y="T3"/>
                </a:cxn>
                <a:cxn ang="0">
                  <a:pos x="T4" y="T5"/>
                </a:cxn>
                <a:cxn ang="0">
                  <a:pos x="T6" y="T7"/>
                </a:cxn>
                <a:cxn ang="0">
                  <a:pos x="T8" y="T9"/>
                </a:cxn>
              </a:cxnLst>
              <a:rect l="0" t="0" r="r" b="b"/>
              <a:pathLst>
                <a:path w="1822" h="2172">
                  <a:moveTo>
                    <a:pt x="0" y="2172"/>
                  </a:moveTo>
                  <a:lnTo>
                    <a:pt x="0" y="2172"/>
                  </a:lnTo>
                  <a:lnTo>
                    <a:pt x="1822" y="989"/>
                  </a:lnTo>
                  <a:cubicBezTo>
                    <a:pt x="1410" y="353"/>
                    <a:pt x="757" y="0"/>
                    <a:pt x="0" y="0"/>
                  </a:cubicBezTo>
                  <a:lnTo>
                    <a:pt x="0" y="2172"/>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5" name="Freeform 9"/>
            <p:cNvSpPr>
              <a:spLocks/>
            </p:cNvSpPr>
            <p:nvPr/>
          </p:nvSpPr>
          <p:spPr bwMode="auto">
            <a:xfrm>
              <a:off x="5845" y="1715"/>
              <a:ext cx="45" cy="1306"/>
            </a:xfrm>
            <a:custGeom>
              <a:avLst/>
              <a:gdLst>
                <a:gd name="T0" fmla="*/ 0 w 76"/>
                <a:gd name="T1" fmla="*/ 2173 h 2173"/>
                <a:gd name="T2" fmla="*/ 0 w 76"/>
                <a:gd name="T3" fmla="*/ 2173 h 2173"/>
                <a:gd name="T4" fmla="*/ 0 w 76"/>
                <a:gd name="T5" fmla="*/ 0 h 2173"/>
                <a:gd name="T6" fmla="*/ 76 w 76"/>
                <a:gd name="T7" fmla="*/ 2 h 2173"/>
                <a:gd name="T8" fmla="*/ 0 w 76"/>
                <a:gd name="T9" fmla="*/ 2173 h 2173"/>
              </a:gdLst>
              <a:ahLst/>
              <a:cxnLst>
                <a:cxn ang="0">
                  <a:pos x="T0" y="T1"/>
                </a:cxn>
                <a:cxn ang="0">
                  <a:pos x="T2" y="T3"/>
                </a:cxn>
                <a:cxn ang="0">
                  <a:pos x="T4" y="T5"/>
                </a:cxn>
                <a:cxn ang="0">
                  <a:pos x="T6" y="T7"/>
                </a:cxn>
                <a:cxn ang="0">
                  <a:pos x="T8" y="T9"/>
                </a:cxn>
              </a:cxnLst>
              <a:rect l="0" t="0" r="r" b="b"/>
              <a:pathLst>
                <a:path w="76" h="2173">
                  <a:moveTo>
                    <a:pt x="0" y="2173"/>
                  </a:moveTo>
                  <a:lnTo>
                    <a:pt x="0" y="2173"/>
                  </a:lnTo>
                  <a:lnTo>
                    <a:pt x="0" y="0"/>
                  </a:lnTo>
                  <a:cubicBezTo>
                    <a:pt x="26" y="0"/>
                    <a:pt x="50" y="1"/>
                    <a:pt x="76" y="2"/>
                  </a:cubicBezTo>
                  <a:lnTo>
                    <a:pt x="0" y="2173"/>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6" name="Freeform 11"/>
            <p:cNvSpPr>
              <a:spLocks/>
            </p:cNvSpPr>
            <p:nvPr/>
          </p:nvSpPr>
          <p:spPr bwMode="auto">
            <a:xfrm>
              <a:off x="1357" y="2128"/>
              <a:ext cx="1787" cy="1786"/>
            </a:xfrm>
            <a:custGeom>
              <a:avLst/>
              <a:gdLst>
                <a:gd name="T0" fmla="*/ 2971 w 2971"/>
                <a:gd name="T1" fmla="*/ 1485 h 2971"/>
                <a:gd name="T2" fmla="*/ 2971 w 2971"/>
                <a:gd name="T3" fmla="*/ 1485 h 2971"/>
                <a:gd name="T4" fmla="*/ 1486 w 2971"/>
                <a:gd name="T5" fmla="*/ 0 h 2971"/>
                <a:gd name="T6" fmla="*/ 0 w 2971"/>
                <a:gd name="T7" fmla="*/ 1485 h 2971"/>
                <a:gd name="T8" fmla="*/ 1486 w 2971"/>
                <a:gd name="T9" fmla="*/ 2971 h 2971"/>
                <a:gd name="T10" fmla="*/ 2971 w 2971"/>
                <a:gd name="T11" fmla="*/ 1485 h 2971"/>
              </a:gdLst>
              <a:ahLst/>
              <a:cxnLst>
                <a:cxn ang="0">
                  <a:pos x="T0" y="T1"/>
                </a:cxn>
                <a:cxn ang="0">
                  <a:pos x="T2" y="T3"/>
                </a:cxn>
                <a:cxn ang="0">
                  <a:pos x="T4" y="T5"/>
                </a:cxn>
                <a:cxn ang="0">
                  <a:pos x="T6" y="T7"/>
                </a:cxn>
                <a:cxn ang="0">
                  <a:pos x="T8" y="T9"/>
                </a:cxn>
                <a:cxn ang="0">
                  <a:pos x="T10" y="T11"/>
                </a:cxn>
              </a:cxnLst>
              <a:rect l="0" t="0" r="r" b="b"/>
              <a:pathLst>
                <a:path w="2971" h="2971">
                  <a:moveTo>
                    <a:pt x="2971" y="1485"/>
                  </a:moveTo>
                  <a:lnTo>
                    <a:pt x="2971" y="1485"/>
                  </a:lnTo>
                  <a:cubicBezTo>
                    <a:pt x="2971" y="665"/>
                    <a:pt x="2306" y="0"/>
                    <a:pt x="1486" y="0"/>
                  </a:cubicBezTo>
                  <a:cubicBezTo>
                    <a:pt x="665" y="0"/>
                    <a:pt x="0" y="665"/>
                    <a:pt x="0" y="1485"/>
                  </a:cubicBezTo>
                  <a:cubicBezTo>
                    <a:pt x="0" y="2306"/>
                    <a:pt x="665" y="2971"/>
                    <a:pt x="1486" y="2971"/>
                  </a:cubicBezTo>
                  <a:cubicBezTo>
                    <a:pt x="2306" y="2971"/>
                    <a:pt x="2971" y="2306"/>
                    <a:pt x="2971"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2"/>
            <p:cNvSpPr>
              <a:spLocks/>
            </p:cNvSpPr>
            <p:nvPr/>
          </p:nvSpPr>
          <p:spPr bwMode="auto">
            <a:xfrm>
              <a:off x="4930" y="2128"/>
              <a:ext cx="1786" cy="1786"/>
            </a:xfrm>
            <a:custGeom>
              <a:avLst/>
              <a:gdLst>
                <a:gd name="T0" fmla="*/ 2970 w 2970"/>
                <a:gd name="T1" fmla="*/ 1485 h 2971"/>
                <a:gd name="T2" fmla="*/ 2970 w 2970"/>
                <a:gd name="T3" fmla="*/ 1485 h 2971"/>
                <a:gd name="T4" fmla="*/ 1485 w 2970"/>
                <a:gd name="T5" fmla="*/ 0 h 2971"/>
                <a:gd name="T6" fmla="*/ 0 w 2970"/>
                <a:gd name="T7" fmla="*/ 1485 h 2971"/>
                <a:gd name="T8" fmla="*/ 1485 w 2970"/>
                <a:gd name="T9" fmla="*/ 2971 h 2971"/>
                <a:gd name="T10" fmla="*/ 2970 w 2970"/>
                <a:gd name="T11" fmla="*/ 1485 h 2971"/>
              </a:gdLst>
              <a:ahLst/>
              <a:cxnLst>
                <a:cxn ang="0">
                  <a:pos x="T0" y="T1"/>
                </a:cxn>
                <a:cxn ang="0">
                  <a:pos x="T2" y="T3"/>
                </a:cxn>
                <a:cxn ang="0">
                  <a:pos x="T4" y="T5"/>
                </a:cxn>
                <a:cxn ang="0">
                  <a:pos x="T6" y="T7"/>
                </a:cxn>
                <a:cxn ang="0">
                  <a:pos x="T8" y="T9"/>
                </a:cxn>
                <a:cxn ang="0">
                  <a:pos x="T10" y="T11"/>
                </a:cxn>
              </a:cxnLst>
              <a:rect l="0" t="0" r="r" b="b"/>
              <a:pathLst>
                <a:path w="2970" h="2971">
                  <a:moveTo>
                    <a:pt x="2970" y="1485"/>
                  </a:moveTo>
                  <a:lnTo>
                    <a:pt x="2970" y="1485"/>
                  </a:lnTo>
                  <a:cubicBezTo>
                    <a:pt x="2970" y="665"/>
                    <a:pt x="2305" y="0"/>
                    <a:pt x="1485" y="0"/>
                  </a:cubicBezTo>
                  <a:cubicBezTo>
                    <a:pt x="665" y="0"/>
                    <a:pt x="0" y="665"/>
                    <a:pt x="0" y="1485"/>
                  </a:cubicBezTo>
                  <a:cubicBezTo>
                    <a:pt x="0" y="2306"/>
                    <a:pt x="665" y="2971"/>
                    <a:pt x="1485" y="2971"/>
                  </a:cubicBezTo>
                  <a:cubicBezTo>
                    <a:pt x="2305" y="2971"/>
                    <a:pt x="2970" y="2306"/>
                    <a:pt x="2970" y="1485"/>
                  </a:cubicBezTo>
                  <a:close/>
                </a:path>
              </a:pathLst>
            </a:custGeom>
            <a:solidFill>
              <a:srgbClr val="D1D1D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grpSp>
        <p:nvGrpSpPr>
          <p:cNvPr id="2248" name="Gruppieren 2247"/>
          <p:cNvGrpSpPr/>
          <p:nvPr/>
        </p:nvGrpSpPr>
        <p:grpSpPr>
          <a:xfrm>
            <a:off x="11502180" y="6201593"/>
            <a:ext cx="97200" cy="309746"/>
            <a:chOff x="11502180" y="6201593"/>
            <a:chExt cx="97200" cy="309746"/>
          </a:xfrm>
        </p:grpSpPr>
        <p:sp>
          <p:nvSpPr>
            <p:cNvPr id="2249" name="Ellipse 2248"/>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50" name="Ellipse 2249"/>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Tree>
    <p:extLst>
      <p:ext uri="{BB962C8B-B14F-4D97-AF65-F5344CB8AC3E}">
        <p14:creationId xmlns:p14="http://schemas.microsoft.com/office/powerpoint/2010/main" val="15034268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FR" noProof="0" dirty="0"/>
              <a:t>Représentation des partis au sein</a:t>
            </a:r>
            <a:br>
              <a:rPr lang="fr-FR" noProof="0" dirty="0"/>
            </a:br>
            <a:r>
              <a:rPr lang="fr-FR" noProof="0" dirty="0"/>
              <a:t>du Conseil fédéral</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70</a:t>
            </a:fld>
            <a:endParaRPr lang="de-CH"/>
          </a:p>
        </p:txBody>
      </p:sp>
      <p:grpSp>
        <p:nvGrpSpPr>
          <p:cNvPr id="31" name="Gruppieren 30"/>
          <p:cNvGrpSpPr/>
          <p:nvPr/>
        </p:nvGrpSpPr>
        <p:grpSpPr>
          <a:xfrm flipV="1">
            <a:off x="11502180" y="6201593"/>
            <a:ext cx="97200" cy="309746"/>
            <a:chOff x="11502180" y="6201593"/>
            <a:chExt cx="97200" cy="309746"/>
          </a:xfrm>
        </p:grpSpPr>
        <p:sp>
          <p:nvSpPr>
            <p:cNvPr id="32" name="Ellipse 31"/>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Ellipse 32"/>
            <p:cNvSpPr>
              <a:spLocks noChangeAspect="1"/>
            </p:cNvSpPr>
            <p:nvPr/>
          </p:nvSpPr>
          <p:spPr>
            <a:xfrm>
              <a:off x="11502180" y="6201593"/>
              <a:ext cx="97200" cy="9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6" name="Textfeld 5">
            <a:extLst>
              <a:ext uri="{FF2B5EF4-FFF2-40B4-BE49-F238E27FC236}">
                <a16:creationId xmlns:a16="http://schemas.microsoft.com/office/drawing/2014/main" id="{6F3F0C0B-35B3-9AEE-6A0A-1305579EAF7D}"/>
              </a:ext>
            </a:extLst>
          </p:cNvPr>
          <p:cNvSpPr txBox="1"/>
          <p:nvPr/>
        </p:nvSpPr>
        <p:spPr>
          <a:xfrm>
            <a:off x="554108" y="4413580"/>
            <a:ext cx="1944216" cy="600164"/>
          </a:xfrm>
          <a:prstGeom prst="rect">
            <a:avLst/>
          </a:prstGeom>
          <a:noFill/>
        </p:spPr>
        <p:txBody>
          <a:bodyPr wrap="square" lIns="0" tIns="0" rIns="0" bIns="0" rtlCol="0">
            <a:spAutoFit/>
          </a:bodyPr>
          <a:lstStyle/>
          <a:p>
            <a:r>
              <a:rPr lang="fr-CH" sz="1300" dirty="0">
                <a:solidFill>
                  <a:schemeClr val="bg1"/>
                </a:solidFill>
              </a:rPr>
              <a:t>Proportion des élus</a:t>
            </a:r>
          </a:p>
          <a:p>
            <a:r>
              <a:rPr lang="fr-CH" sz="1300" dirty="0">
                <a:solidFill>
                  <a:schemeClr val="bg1"/>
                </a:solidFill>
              </a:rPr>
              <a:t>lors des élections du Conseil national</a:t>
            </a:r>
          </a:p>
        </p:txBody>
      </p:sp>
      <p:sp>
        <p:nvSpPr>
          <p:cNvPr id="7" name="Freeform 6">
            <a:extLst>
              <a:ext uri="{FF2B5EF4-FFF2-40B4-BE49-F238E27FC236}">
                <a16:creationId xmlns:a16="http://schemas.microsoft.com/office/drawing/2014/main" id="{7FF9DB97-36AC-7AC6-4325-D1BD65C006E4}"/>
              </a:ext>
            </a:extLst>
          </p:cNvPr>
          <p:cNvSpPr>
            <a:spLocks/>
          </p:cNvSpPr>
          <p:nvPr/>
        </p:nvSpPr>
        <p:spPr bwMode="auto">
          <a:xfrm>
            <a:off x="557486" y="5786906"/>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bg1"/>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 name="Freeform 7">
            <a:extLst>
              <a:ext uri="{FF2B5EF4-FFF2-40B4-BE49-F238E27FC236}">
                <a16:creationId xmlns:a16="http://schemas.microsoft.com/office/drawing/2014/main" id="{3DD3AB73-8689-BEA1-3F6A-E81D7A9C8C1A}"/>
              </a:ext>
            </a:extLst>
          </p:cNvPr>
          <p:cNvSpPr>
            <a:spLocks/>
          </p:cNvSpPr>
          <p:nvPr/>
        </p:nvSpPr>
        <p:spPr bwMode="auto">
          <a:xfrm>
            <a:off x="557486" y="55710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6"/>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 name="Freeform 8">
            <a:extLst>
              <a:ext uri="{FF2B5EF4-FFF2-40B4-BE49-F238E27FC236}">
                <a16:creationId xmlns:a16="http://schemas.microsoft.com/office/drawing/2014/main" id="{6D04E68B-8A8B-09E2-C972-AF05996F1C65}"/>
              </a:ext>
            </a:extLst>
          </p:cNvPr>
          <p:cNvSpPr>
            <a:spLocks/>
          </p:cNvSpPr>
          <p:nvPr/>
        </p:nvSpPr>
        <p:spPr bwMode="auto">
          <a:xfrm>
            <a:off x="557486" y="6002806"/>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 name="Freeform 9">
            <a:extLst>
              <a:ext uri="{FF2B5EF4-FFF2-40B4-BE49-F238E27FC236}">
                <a16:creationId xmlns:a16="http://schemas.microsoft.com/office/drawing/2014/main" id="{9343093D-A389-9FE5-59F4-D28AB980D72F}"/>
              </a:ext>
            </a:extLst>
          </p:cNvPr>
          <p:cNvSpPr>
            <a:spLocks/>
          </p:cNvSpPr>
          <p:nvPr/>
        </p:nvSpPr>
        <p:spPr bwMode="auto">
          <a:xfrm>
            <a:off x="557486" y="51376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Freeform 10">
            <a:extLst>
              <a:ext uri="{FF2B5EF4-FFF2-40B4-BE49-F238E27FC236}">
                <a16:creationId xmlns:a16="http://schemas.microsoft.com/office/drawing/2014/main" id="{69362B11-8786-FC8D-6176-6738BCD50AC1}"/>
              </a:ext>
            </a:extLst>
          </p:cNvPr>
          <p:cNvSpPr>
            <a:spLocks/>
          </p:cNvSpPr>
          <p:nvPr/>
        </p:nvSpPr>
        <p:spPr bwMode="auto">
          <a:xfrm>
            <a:off x="557486" y="5353518"/>
            <a:ext cx="254000" cy="115888"/>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pattFill prst="wdUpDiag">
            <a:fgClr>
              <a:schemeClr val="accent5"/>
            </a:fgClr>
            <a:bgClr>
              <a:schemeClr val="accent3"/>
            </a:bgClr>
          </a:patt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Textfeld 19">
            <a:extLst>
              <a:ext uri="{FF2B5EF4-FFF2-40B4-BE49-F238E27FC236}">
                <a16:creationId xmlns:a16="http://schemas.microsoft.com/office/drawing/2014/main" id="{66B9FBAA-9CE1-257A-7520-7AEE34A3EFAC}"/>
              </a:ext>
            </a:extLst>
          </p:cNvPr>
          <p:cNvSpPr txBox="1"/>
          <p:nvPr/>
        </p:nvSpPr>
        <p:spPr>
          <a:xfrm>
            <a:off x="963886" y="5094075"/>
            <a:ext cx="1441723"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panose="020B0604020202020204"/>
                <a:ea typeface="+mn-ea"/>
                <a:cs typeface="+mn-cs"/>
              </a:rPr>
              <a:t>UDC</a:t>
            </a: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solidFill>
                  <a:prstClr val="white"/>
                </a:solidFill>
                <a:latin typeface="Arial" panose="020B0604020202020204"/>
              </a:rPr>
              <a:t>PS</a:t>
            </a:r>
            <a:endParaRPr kumimoji="0" lang="fr-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a:defRPr/>
            </a:pPr>
            <a:r>
              <a:rPr lang="fr-CH" sz="1400" dirty="0">
                <a:solidFill>
                  <a:prstClr val="white"/>
                </a:solidFill>
              </a:rPr>
              <a:t>Le Centre</a:t>
            </a:r>
            <a:endParaRPr kumimoji="0" lang="fr-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400" dirty="0">
                <a:solidFill>
                  <a:prstClr val="white"/>
                </a:solidFill>
                <a:latin typeface="Arial" panose="020B0604020202020204"/>
              </a:rPr>
              <a:t>PLR</a:t>
            </a:r>
            <a:endParaRPr kumimoji="0" lang="fr-CH" sz="14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panose="020B0604020202020204"/>
                <a:ea typeface="+mn-ea"/>
                <a:cs typeface="+mn-cs"/>
              </a:rPr>
              <a:t>Verts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prstClr val="white"/>
                </a:solidFill>
                <a:effectLst/>
                <a:uLnTx/>
                <a:uFillTx/>
                <a:latin typeface="Arial" panose="020B0604020202020204"/>
                <a:ea typeface="+mn-ea"/>
                <a:cs typeface="+mn-cs"/>
              </a:rPr>
              <a:t>Vert’libéraux</a:t>
            </a:r>
          </a:p>
        </p:txBody>
      </p:sp>
      <p:sp>
        <p:nvSpPr>
          <p:cNvPr id="30" name="Freeform 8">
            <a:extLst>
              <a:ext uri="{FF2B5EF4-FFF2-40B4-BE49-F238E27FC236}">
                <a16:creationId xmlns:a16="http://schemas.microsoft.com/office/drawing/2014/main" id="{A2D3FD1D-11A3-B137-9442-AE44E9D3CAFC}"/>
              </a:ext>
            </a:extLst>
          </p:cNvPr>
          <p:cNvSpPr>
            <a:spLocks/>
          </p:cNvSpPr>
          <p:nvPr/>
        </p:nvSpPr>
        <p:spPr bwMode="auto">
          <a:xfrm>
            <a:off x="557486" y="6217118"/>
            <a:ext cx="254000"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aphicFrame>
        <p:nvGraphicFramePr>
          <p:cNvPr id="34" name="Diagramm 33">
            <a:extLst>
              <a:ext uri="{FF2B5EF4-FFF2-40B4-BE49-F238E27FC236}">
                <a16:creationId xmlns:a16="http://schemas.microsoft.com/office/drawing/2014/main" id="{4CD093AC-6580-B7B5-5FF4-DA14BDC61704}"/>
              </a:ext>
            </a:extLst>
          </p:cNvPr>
          <p:cNvGraphicFramePr/>
          <p:nvPr>
            <p:extLst>
              <p:ext uri="{D42A27DB-BD31-4B8C-83A1-F6EECF244321}">
                <p14:modId xmlns:p14="http://schemas.microsoft.com/office/powerpoint/2010/main" val="1811264325"/>
              </p:ext>
            </p:extLst>
          </p:nvPr>
        </p:nvGraphicFramePr>
        <p:xfrm>
          <a:off x="1891135" y="1030346"/>
          <a:ext cx="8409729" cy="5606487"/>
        </p:xfrm>
        <a:graphic>
          <a:graphicData uri="http://schemas.openxmlformats.org/drawingml/2006/chart">
            <c:chart xmlns:c="http://schemas.openxmlformats.org/drawingml/2006/chart" xmlns:r="http://schemas.openxmlformats.org/officeDocument/2006/relationships" r:id="rId3"/>
          </a:graphicData>
        </a:graphic>
      </p:graphicFrame>
      <p:grpSp>
        <p:nvGrpSpPr>
          <p:cNvPr id="35" name="Gruppieren 34">
            <a:extLst>
              <a:ext uri="{FF2B5EF4-FFF2-40B4-BE49-F238E27FC236}">
                <a16:creationId xmlns:a16="http://schemas.microsoft.com/office/drawing/2014/main" id="{CA20D37A-8184-8997-04EA-492CD7A076CC}"/>
              </a:ext>
            </a:extLst>
          </p:cNvPr>
          <p:cNvGrpSpPr/>
          <p:nvPr/>
        </p:nvGrpSpPr>
        <p:grpSpPr>
          <a:xfrm>
            <a:off x="5412694" y="3207320"/>
            <a:ext cx="1298766" cy="1238250"/>
            <a:chOff x="5384882" y="3241452"/>
            <a:chExt cx="1298766" cy="1238250"/>
          </a:xfrm>
        </p:grpSpPr>
        <p:sp>
          <p:nvSpPr>
            <p:cNvPr id="36" name="Freeform 20">
              <a:extLst>
                <a:ext uri="{FF2B5EF4-FFF2-40B4-BE49-F238E27FC236}">
                  <a16:creationId xmlns:a16="http://schemas.microsoft.com/office/drawing/2014/main" id="{94916A95-32B1-C45F-ED8B-A3F4604D01DD}"/>
                </a:ext>
              </a:extLst>
            </p:cNvPr>
            <p:cNvSpPr>
              <a:spLocks noEditPoints="1"/>
            </p:cNvSpPr>
            <p:nvPr/>
          </p:nvSpPr>
          <p:spPr bwMode="auto">
            <a:xfrm>
              <a:off x="5647011" y="3444652"/>
              <a:ext cx="833438" cy="831850"/>
            </a:xfrm>
            <a:custGeom>
              <a:avLst/>
              <a:gdLst>
                <a:gd name="T0" fmla="*/ 437 w 873"/>
                <a:gd name="T1" fmla="*/ 873 h 873"/>
                <a:gd name="T2" fmla="*/ 437 w 873"/>
                <a:gd name="T3" fmla="*/ 873 h 873"/>
                <a:gd name="T4" fmla="*/ 0 w 873"/>
                <a:gd name="T5" fmla="*/ 437 h 873"/>
                <a:gd name="T6" fmla="*/ 437 w 873"/>
                <a:gd name="T7" fmla="*/ 0 h 873"/>
                <a:gd name="T8" fmla="*/ 873 w 873"/>
                <a:gd name="T9" fmla="*/ 437 h 873"/>
                <a:gd name="T10" fmla="*/ 437 w 873"/>
                <a:gd name="T11" fmla="*/ 873 h 873"/>
                <a:gd name="T12" fmla="*/ 437 w 873"/>
                <a:gd name="T13" fmla="*/ 13 h 873"/>
                <a:gd name="T14" fmla="*/ 437 w 873"/>
                <a:gd name="T15" fmla="*/ 13 h 873"/>
                <a:gd name="T16" fmla="*/ 14 w 873"/>
                <a:gd name="T17" fmla="*/ 437 h 873"/>
                <a:gd name="T18" fmla="*/ 437 w 873"/>
                <a:gd name="T19" fmla="*/ 860 h 873"/>
                <a:gd name="T20" fmla="*/ 860 w 873"/>
                <a:gd name="T21" fmla="*/ 437 h 873"/>
                <a:gd name="T22" fmla="*/ 437 w 873"/>
                <a:gd name="T23" fmla="*/ 13 h 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3" h="873">
                  <a:moveTo>
                    <a:pt x="437" y="873"/>
                  </a:moveTo>
                  <a:lnTo>
                    <a:pt x="437" y="873"/>
                  </a:lnTo>
                  <a:cubicBezTo>
                    <a:pt x="196" y="873"/>
                    <a:pt x="0" y="677"/>
                    <a:pt x="0" y="437"/>
                  </a:cubicBezTo>
                  <a:cubicBezTo>
                    <a:pt x="0" y="196"/>
                    <a:pt x="196" y="0"/>
                    <a:pt x="437" y="0"/>
                  </a:cubicBezTo>
                  <a:cubicBezTo>
                    <a:pt x="678" y="0"/>
                    <a:pt x="873" y="196"/>
                    <a:pt x="873" y="437"/>
                  </a:cubicBezTo>
                  <a:cubicBezTo>
                    <a:pt x="873" y="677"/>
                    <a:pt x="678" y="873"/>
                    <a:pt x="437" y="873"/>
                  </a:cubicBezTo>
                  <a:close/>
                  <a:moveTo>
                    <a:pt x="437" y="13"/>
                  </a:moveTo>
                  <a:lnTo>
                    <a:pt x="437" y="13"/>
                  </a:lnTo>
                  <a:cubicBezTo>
                    <a:pt x="203" y="13"/>
                    <a:pt x="14" y="203"/>
                    <a:pt x="14" y="437"/>
                  </a:cubicBezTo>
                  <a:cubicBezTo>
                    <a:pt x="14" y="670"/>
                    <a:pt x="203" y="860"/>
                    <a:pt x="437" y="860"/>
                  </a:cubicBezTo>
                  <a:cubicBezTo>
                    <a:pt x="670" y="860"/>
                    <a:pt x="860" y="670"/>
                    <a:pt x="860" y="437"/>
                  </a:cubicBezTo>
                  <a:cubicBezTo>
                    <a:pt x="860" y="203"/>
                    <a:pt x="670" y="13"/>
                    <a:pt x="437" y="13"/>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1">
              <a:extLst>
                <a:ext uri="{FF2B5EF4-FFF2-40B4-BE49-F238E27FC236}">
                  <a16:creationId xmlns:a16="http://schemas.microsoft.com/office/drawing/2014/main" id="{EB3B8992-8195-7083-F4D1-08A3524FF163}"/>
                </a:ext>
              </a:extLst>
            </p:cNvPr>
            <p:cNvSpPr>
              <a:spLocks noEditPoints="1"/>
            </p:cNvSpPr>
            <p:nvPr/>
          </p:nvSpPr>
          <p:spPr bwMode="auto">
            <a:xfrm>
              <a:off x="5445398" y="3241452"/>
              <a:ext cx="1238250" cy="1238250"/>
            </a:xfrm>
            <a:custGeom>
              <a:avLst/>
              <a:gdLst>
                <a:gd name="T0" fmla="*/ 649 w 1298"/>
                <a:gd name="T1" fmla="*/ 1299 h 1299"/>
                <a:gd name="T2" fmla="*/ 649 w 1298"/>
                <a:gd name="T3" fmla="*/ 1299 h 1299"/>
                <a:gd name="T4" fmla="*/ 0 w 1298"/>
                <a:gd name="T5" fmla="*/ 650 h 1299"/>
                <a:gd name="T6" fmla="*/ 649 w 1298"/>
                <a:gd name="T7" fmla="*/ 0 h 1299"/>
                <a:gd name="T8" fmla="*/ 1298 w 1298"/>
                <a:gd name="T9" fmla="*/ 650 h 1299"/>
                <a:gd name="T10" fmla="*/ 649 w 1298"/>
                <a:gd name="T11" fmla="*/ 1299 h 1299"/>
                <a:gd name="T12" fmla="*/ 649 w 1298"/>
                <a:gd name="T13" fmla="*/ 14 h 1299"/>
                <a:gd name="T14" fmla="*/ 649 w 1298"/>
                <a:gd name="T15" fmla="*/ 14 h 1299"/>
                <a:gd name="T16" fmla="*/ 13 w 1298"/>
                <a:gd name="T17" fmla="*/ 650 h 1299"/>
                <a:gd name="T18" fmla="*/ 649 w 1298"/>
                <a:gd name="T19" fmla="*/ 1286 h 1299"/>
                <a:gd name="T20" fmla="*/ 1285 w 1298"/>
                <a:gd name="T21" fmla="*/ 650 h 1299"/>
                <a:gd name="T22" fmla="*/ 649 w 1298"/>
                <a:gd name="T23" fmla="*/ 14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8" h="1299">
                  <a:moveTo>
                    <a:pt x="649" y="1299"/>
                  </a:moveTo>
                  <a:lnTo>
                    <a:pt x="649" y="1299"/>
                  </a:lnTo>
                  <a:cubicBezTo>
                    <a:pt x="291" y="1299"/>
                    <a:pt x="0" y="1008"/>
                    <a:pt x="0" y="650"/>
                  </a:cubicBezTo>
                  <a:cubicBezTo>
                    <a:pt x="0" y="292"/>
                    <a:pt x="291" y="0"/>
                    <a:pt x="649" y="0"/>
                  </a:cubicBezTo>
                  <a:cubicBezTo>
                    <a:pt x="1007" y="0"/>
                    <a:pt x="1298" y="292"/>
                    <a:pt x="1298" y="650"/>
                  </a:cubicBezTo>
                  <a:cubicBezTo>
                    <a:pt x="1298" y="1008"/>
                    <a:pt x="1007" y="1299"/>
                    <a:pt x="649" y="1299"/>
                  </a:cubicBezTo>
                  <a:close/>
                  <a:moveTo>
                    <a:pt x="649" y="14"/>
                  </a:moveTo>
                  <a:lnTo>
                    <a:pt x="649" y="14"/>
                  </a:lnTo>
                  <a:cubicBezTo>
                    <a:pt x="298" y="14"/>
                    <a:pt x="13" y="299"/>
                    <a:pt x="13" y="650"/>
                  </a:cubicBezTo>
                  <a:cubicBezTo>
                    <a:pt x="13" y="1000"/>
                    <a:pt x="298" y="1286"/>
                    <a:pt x="649" y="1286"/>
                  </a:cubicBezTo>
                  <a:cubicBezTo>
                    <a:pt x="999" y="1286"/>
                    <a:pt x="1285" y="1000"/>
                    <a:pt x="1285" y="650"/>
                  </a:cubicBezTo>
                  <a:cubicBezTo>
                    <a:pt x="1285" y="299"/>
                    <a:pt x="999" y="14"/>
                    <a:pt x="649" y="14"/>
                  </a:cubicBezTo>
                  <a:close/>
                </a:path>
              </a:pathLst>
            </a:custGeom>
            <a:solidFill>
              <a:srgbClr val="F3CEC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22">
              <a:extLst>
                <a:ext uri="{FF2B5EF4-FFF2-40B4-BE49-F238E27FC236}">
                  <a16:creationId xmlns:a16="http://schemas.microsoft.com/office/drawing/2014/main" id="{32D6E4EB-F211-8528-2176-5E60129CF045}"/>
                </a:ext>
              </a:extLst>
            </p:cNvPr>
            <p:cNvSpPr>
              <a:spLocks/>
            </p:cNvSpPr>
            <p:nvPr/>
          </p:nvSpPr>
          <p:spPr bwMode="auto">
            <a:xfrm>
              <a:off x="6272853" y="3512436"/>
              <a:ext cx="150813" cy="150813"/>
            </a:xfrm>
            <a:custGeom>
              <a:avLst/>
              <a:gdLst>
                <a:gd name="T0" fmla="*/ 158 w 158"/>
                <a:gd name="T1" fmla="*/ 79 h 158"/>
                <a:gd name="T2" fmla="*/ 158 w 158"/>
                <a:gd name="T3" fmla="*/ 79 h 158"/>
                <a:gd name="T4" fmla="*/ 79 w 158"/>
                <a:gd name="T5" fmla="*/ 0 h 158"/>
                <a:gd name="T6" fmla="*/ 0 w 158"/>
                <a:gd name="T7" fmla="*/ 79 h 158"/>
                <a:gd name="T8" fmla="*/ 79 w 158"/>
                <a:gd name="T9" fmla="*/ 158 h 158"/>
                <a:gd name="T10" fmla="*/ 158 w 158"/>
                <a:gd name="T11" fmla="*/ 79 h 158"/>
              </a:gdLst>
              <a:ahLst/>
              <a:cxnLst>
                <a:cxn ang="0">
                  <a:pos x="T0" y="T1"/>
                </a:cxn>
                <a:cxn ang="0">
                  <a:pos x="T2" y="T3"/>
                </a:cxn>
                <a:cxn ang="0">
                  <a:pos x="T4" y="T5"/>
                </a:cxn>
                <a:cxn ang="0">
                  <a:pos x="T6" y="T7"/>
                </a:cxn>
                <a:cxn ang="0">
                  <a:pos x="T8" y="T9"/>
                </a:cxn>
                <a:cxn ang="0">
                  <a:pos x="T10" y="T11"/>
                </a:cxn>
              </a:cxnLst>
              <a:rect l="0" t="0" r="r" b="b"/>
              <a:pathLst>
                <a:path w="158" h="158">
                  <a:moveTo>
                    <a:pt x="158" y="79"/>
                  </a:moveTo>
                  <a:lnTo>
                    <a:pt x="158" y="79"/>
                  </a:lnTo>
                  <a:cubicBezTo>
                    <a:pt x="158" y="36"/>
                    <a:pt x="122" y="0"/>
                    <a:pt x="79" y="0"/>
                  </a:cubicBezTo>
                  <a:cubicBezTo>
                    <a:pt x="35" y="0"/>
                    <a:pt x="0" y="36"/>
                    <a:pt x="0" y="79"/>
                  </a:cubicBezTo>
                  <a:cubicBezTo>
                    <a:pt x="0" y="122"/>
                    <a:pt x="35" y="158"/>
                    <a:pt x="79" y="158"/>
                  </a:cubicBezTo>
                  <a:cubicBezTo>
                    <a:pt x="122" y="158"/>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23">
              <a:extLst>
                <a:ext uri="{FF2B5EF4-FFF2-40B4-BE49-F238E27FC236}">
                  <a16:creationId xmlns:a16="http://schemas.microsoft.com/office/drawing/2014/main" id="{21A2F8F5-E0BA-260E-70E8-7DBAA28DD93B}"/>
                </a:ext>
              </a:extLst>
            </p:cNvPr>
            <p:cNvSpPr>
              <a:spLocks/>
            </p:cNvSpPr>
            <p:nvPr/>
          </p:nvSpPr>
          <p:spPr bwMode="auto">
            <a:xfrm>
              <a:off x="6214691" y="4134256"/>
              <a:ext cx="150813" cy="150813"/>
            </a:xfrm>
            <a:custGeom>
              <a:avLst/>
              <a:gdLst>
                <a:gd name="T0" fmla="*/ 158 w 158"/>
                <a:gd name="T1" fmla="*/ 79 h 157"/>
                <a:gd name="T2" fmla="*/ 158 w 158"/>
                <a:gd name="T3" fmla="*/ 79 h 157"/>
                <a:gd name="T4" fmla="*/ 79 w 158"/>
                <a:gd name="T5" fmla="*/ 0 h 157"/>
                <a:gd name="T6" fmla="*/ 0 w 158"/>
                <a:gd name="T7" fmla="*/ 79 h 157"/>
                <a:gd name="T8" fmla="*/ 79 w 158"/>
                <a:gd name="T9" fmla="*/ 157 h 157"/>
                <a:gd name="T10" fmla="*/ 158 w 158"/>
                <a:gd name="T11" fmla="*/ 79 h 157"/>
              </a:gdLst>
              <a:ahLst/>
              <a:cxnLst>
                <a:cxn ang="0">
                  <a:pos x="T0" y="T1"/>
                </a:cxn>
                <a:cxn ang="0">
                  <a:pos x="T2" y="T3"/>
                </a:cxn>
                <a:cxn ang="0">
                  <a:pos x="T4" y="T5"/>
                </a:cxn>
                <a:cxn ang="0">
                  <a:pos x="T6" y="T7"/>
                </a:cxn>
                <a:cxn ang="0">
                  <a:pos x="T8" y="T9"/>
                </a:cxn>
                <a:cxn ang="0">
                  <a:pos x="T10" y="T11"/>
                </a:cxn>
              </a:cxnLst>
              <a:rect l="0" t="0" r="r" b="b"/>
              <a:pathLst>
                <a:path w="158" h="157">
                  <a:moveTo>
                    <a:pt x="158" y="79"/>
                  </a:moveTo>
                  <a:lnTo>
                    <a:pt x="158" y="79"/>
                  </a:lnTo>
                  <a:cubicBezTo>
                    <a:pt x="158" y="35"/>
                    <a:pt x="122" y="0"/>
                    <a:pt x="79" y="0"/>
                  </a:cubicBezTo>
                  <a:cubicBezTo>
                    <a:pt x="36" y="0"/>
                    <a:pt x="0" y="35"/>
                    <a:pt x="0" y="79"/>
                  </a:cubicBezTo>
                  <a:cubicBezTo>
                    <a:pt x="0" y="122"/>
                    <a:pt x="36" y="157"/>
                    <a:pt x="79" y="157"/>
                  </a:cubicBezTo>
                  <a:cubicBezTo>
                    <a:pt x="122" y="157"/>
                    <a:pt x="158" y="122"/>
                    <a:pt x="158"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4">
              <a:extLst>
                <a:ext uri="{FF2B5EF4-FFF2-40B4-BE49-F238E27FC236}">
                  <a16:creationId xmlns:a16="http://schemas.microsoft.com/office/drawing/2014/main" id="{61A7A7E9-4913-EDC7-0E1B-ED69B339A7A9}"/>
                </a:ext>
              </a:extLst>
            </p:cNvPr>
            <p:cNvSpPr>
              <a:spLocks/>
            </p:cNvSpPr>
            <p:nvPr/>
          </p:nvSpPr>
          <p:spPr bwMode="auto">
            <a:xfrm>
              <a:off x="5384882" y="3745233"/>
              <a:ext cx="149225" cy="150813"/>
            </a:xfrm>
            <a:custGeom>
              <a:avLst/>
              <a:gdLst>
                <a:gd name="T0" fmla="*/ 157 w 157"/>
                <a:gd name="T1" fmla="*/ 79 h 157"/>
                <a:gd name="T2" fmla="*/ 157 w 157"/>
                <a:gd name="T3" fmla="*/ 79 h 157"/>
                <a:gd name="T4" fmla="*/ 79 w 157"/>
                <a:gd name="T5" fmla="*/ 0 h 157"/>
                <a:gd name="T6" fmla="*/ 0 w 157"/>
                <a:gd name="T7" fmla="*/ 79 h 157"/>
                <a:gd name="T8" fmla="*/ 79 w 157"/>
                <a:gd name="T9" fmla="*/ 157 h 157"/>
                <a:gd name="T10" fmla="*/ 157 w 157"/>
                <a:gd name="T11" fmla="*/ 79 h 157"/>
              </a:gdLst>
              <a:ahLst/>
              <a:cxnLst>
                <a:cxn ang="0">
                  <a:pos x="T0" y="T1"/>
                </a:cxn>
                <a:cxn ang="0">
                  <a:pos x="T2" y="T3"/>
                </a:cxn>
                <a:cxn ang="0">
                  <a:pos x="T4" y="T5"/>
                </a:cxn>
                <a:cxn ang="0">
                  <a:pos x="T6" y="T7"/>
                </a:cxn>
                <a:cxn ang="0">
                  <a:pos x="T8" y="T9"/>
                </a:cxn>
                <a:cxn ang="0">
                  <a:pos x="T10" y="T11"/>
                </a:cxn>
              </a:cxnLst>
              <a:rect l="0" t="0" r="r" b="b"/>
              <a:pathLst>
                <a:path w="157" h="157">
                  <a:moveTo>
                    <a:pt x="157" y="79"/>
                  </a:moveTo>
                  <a:lnTo>
                    <a:pt x="157" y="79"/>
                  </a:lnTo>
                  <a:cubicBezTo>
                    <a:pt x="157" y="35"/>
                    <a:pt x="122" y="0"/>
                    <a:pt x="79" y="0"/>
                  </a:cubicBezTo>
                  <a:cubicBezTo>
                    <a:pt x="35" y="0"/>
                    <a:pt x="0" y="35"/>
                    <a:pt x="0" y="79"/>
                  </a:cubicBezTo>
                  <a:cubicBezTo>
                    <a:pt x="0" y="122"/>
                    <a:pt x="35" y="157"/>
                    <a:pt x="79" y="157"/>
                  </a:cubicBezTo>
                  <a:cubicBezTo>
                    <a:pt x="122" y="157"/>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25">
              <a:extLst>
                <a:ext uri="{FF2B5EF4-FFF2-40B4-BE49-F238E27FC236}">
                  <a16:creationId xmlns:a16="http://schemas.microsoft.com/office/drawing/2014/main" id="{74213E4A-742B-C341-E347-BDA7E45C0FB1}"/>
                </a:ext>
              </a:extLst>
            </p:cNvPr>
            <p:cNvSpPr>
              <a:spLocks/>
            </p:cNvSpPr>
            <p:nvPr/>
          </p:nvSpPr>
          <p:spPr bwMode="auto">
            <a:xfrm>
              <a:off x="5594623" y="3745233"/>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9" y="0"/>
                  </a:cubicBezTo>
                  <a:cubicBezTo>
                    <a:pt x="35" y="0"/>
                    <a:pt x="0" y="35"/>
                    <a:pt x="0" y="79"/>
                  </a:cubicBezTo>
                  <a:cubicBezTo>
                    <a:pt x="0" y="122"/>
                    <a:pt x="35" y="158"/>
                    <a:pt x="79"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26">
              <a:extLst>
                <a:ext uri="{FF2B5EF4-FFF2-40B4-BE49-F238E27FC236}">
                  <a16:creationId xmlns:a16="http://schemas.microsoft.com/office/drawing/2014/main" id="{98BE5A87-1240-2C1E-07E8-56BF602DEBBC}"/>
                </a:ext>
              </a:extLst>
            </p:cNvPr>
            <p:cNvSpPr>
              <a:spLocks/>
            </p:cNvSpPr>
            <p:nvPr/>
          </p:nvSpPr>
          <p:spPr bwMode="auto">
            <a:xfrm>
              <a:off x="6382024" y="4267040"/>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8" y="0"/>
                  </a:cubicBezTo>
                  <a:cubicBezTo>
                    <a:pt x="35" y="0"/>
                    <a:pt x="0" y="36"/>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27">
              <a:extLst>
                <a:ext uri="{FF2B5EF4-FFF2-40B4-BE49-F238E27FC236}">
                  <a16:creationId xmlns:a16="http://schemas.microsoft.com/office/drawing/2014/main" id="{FDEC2B7E-637D-9EA0-3CAC-5B6CD1A986F4}"/>
                </a:ext>
              </a:extLst>
            </p:cNvPr>
            <p:cNvSpPr>
              <a:spLocks/>
            </p:cNvSpPr>
            <p:nvPr/>
          </p:nvSpPr>
          <p:spPr bwMode="auto">
            <a:xfrm>
              <a:off x="6439865" y="3378072"/>
              <a:ext cx="150813" cy="150813"/>
            </a:xfrm>
            <a:custGeom>
              <a:avLst/>
              <a:gdLst>
                <a:gd name="T0" fmla="*/ 157 w 157"/>
                <a:gd name="T1" fmla="*/ 79 h 158"/>
                <a:gd name="T2" fmla="*/ 157 w 157"/>
                <a:gd name="T3" fmla="*/ 79 h 158"/>
                <a:gd name="T4" fmla="*/ 78 w 157"/>
                <a:gd name="T5" fmla="*/ 0 h 158"/>
                <a:gd name="T6" fmla="*/ 0 w 157"/>
                <a:gd name="T7" fmla="*/ 79 h 158"/>
                <a:gd name="T8" fmla="*/ 78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5"/>
                    <a:pt x="122" y="0"/>
                    <a:pt x="78" y="0"/>
                  </a:cubicBezTo>
                  <a:cubicBezTo>
                    <a:pt x="35" y="0"/>
                    <a:pt x="0" y="35"/>
                    <a:pt x="0" y="79"/>
                  </a:cubicBezTo>
                  <a:cubicBezTo>
                    <a:pt x="0" y="122"/>
                    <a:pt x="35" y="158"/>
                    <a:pt x="78" y="158"/>
                  </a:cubicBezTo>
                  <a:cubicBezTo>
                    <a:pt x="122" y="158"/>
                    <a:pt x="157" y="122"/>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28">
              <a:extLst>
                <a:ext uri="{FF2B5EF4-FFF2-40B4-BE49-F238E27FC236}">
                  <a16:creationId xmlns:a16="http://schemas.microsoft.com/office/drawing/2014/main" id="{63D2335A-FA36-FB7D-212C-523556F57F27}"/>
                </a:ext>
              </a:extLst>
            </p:cNvPr>
            <p:cNvSpPr>
              <a:spLocks/>
            </p:cNvSpPr>
            <p:nvPr/>
          </p:nvSpPr>
          <p:spPr bwMode="auto">
            <a:xfrm>
              <a:off x="5761310" y="4123084"/>
              <a:ext cx="150813" cy="150813"/>
            </a:xfrm>
            <a:custGeom>
              <a:avLst/>
              <a:gdLst>
                <a:gd name="T0" fmla="*/ 157 w 157"/>
                <a:gd name="T1" fmla="*/ 79 h 158"/>
                <a:gd name="T2" fmla="*/ 157 w 157"/>
                <a:gd name="T3" fmla="*/ 79 h 158"/>
                <a:gd name="T4" fmla="*/ 79 w 157"/>
                <a:gd name="T5" fmla="*/ 0 h 158"/>
                <a:gd name="T6" fmla="*/ 0 w 157"/>
                <a:gd name="T7" fmla="*/ 79 h 158"/>
                <a:gd name="T8" fmla="*/ 79 w 157"/>
                <a:gd name="T9" fmla="*/ 158 h 158"/>
                <a:gd name="T10" fmla="*/ 157 w 157"/>
                <a:gd name="T11" fmla="*/ 79 h 158"/>
              </a:gdLst>
              <a:ahLst/>
              <a:cxnLst>
                <a:cxn ang="0">
                  <a:pos x="T0" y="T1"/>
                </a:cxn>
                <a:cxn ang="0">
                  <a:pos x="T2" y="T3"/>
                </a:cxn>
                <a:cxn ang="0">
                  <a:pos x="T4" y="T5"/>
                </a:cxn>
                <a:cxn ang="0">
                  <a:pos x="T6" y="T7"/>
                </a:cxn>
                <a:cxn ang="0">
                  <a:pos x="T8" y="T9"/>
                </a:cxn>
                <a:cxn ang="0">
                  <a:pos x="T10" y="T11"/>
                </a:cxn>
              </a:cxnLst>
              <a:rect l="0" t="0" r="r" b="b"/>
              <a:pathLst>
                <a:path w="157" h="158">
                  <a:moveTo>
                    <a:pt x="157" y="79"/>
                  </a:moveTo>
                  <a:lnTo>
                    <a:pt x="157" y="79"/>
                  </a:lnTo>
                  <a:cubicBezTo>
                    <a:pt x="157" y="36"/>
                    <a:pt x="122" y="0"/>
                    <a:pt x="79" y="0"/>
                  </a:cubicBezTo>
                  <a:cubicBezTo>
                    <a:pt x="35" y="0"/>
                    <a:pt x="0" y="36"/>
                    <a:pt x="0" y="79"/>
                  </a:cubicBezTo>
                  <a:cubicBezTo>
                    <a:pt x="0" y="123"/>
                    <a:pt x="35" y="158"/>
                    <a:pt x="79" y="158"/>
                  </a:cubicBezTo>
                  <a:cubicBezTo>
                    <a:pt x="122" y="158"/>
                    <a:pt x="157" y="123"/>
                    <a:pt x="157" y="79"/>
                  </a:cubicBez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321627108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noProof="0" dirty="0"/>
              <a:t>Les rapports entre le Parlement et le gouvernement</a:t>
            </a:r>
            <a:endParaRPr lang="fr-CH" noProof="0" dirty="0"/>
          </a:p>
        </p:txBody>
      </p:sp>
      <p:sp>
        <p:nvSpPr>
          <p:cNvPr id="3" name="Inhaltsplatzhalter 2"/>
          <p:cNvSpPr>
            <a:spLocks noGrp="1"/>
          </p:cNvSpPr>
          <p:nvPr>
            <p:ph idx="1"/>
          </p:nvPr>
        </p:nvSpPr>
        <p:spPr/>
        <p:txBody>
          <a:bodyPr/>
          <a:lstStyle/>
          <a:p>
            <a:pPr algn="just"/>
            <a:r>
              <a:rPr lang="fr-CH" dirty="0"/>
              <a:t>Le principe de concordance</a:t>
            </a:r>
          </a:p>
          <a:p>
            <a:pPr algn="just"/>
            <a:endParaRPr lang="fr-CH" dirty="0"/>
          </a:p>
          <a:p>
            <a:pPr>
              <a:spcAft>
                <a:spcPts val="1800"/>
              </a:spcAft>
            </a:pPr>
            <a:r>
              <a:rPr lang="fr-CH" dirty="0"/>
              <a:t>La concordance désigne la participation des principales forces politiques aux prises de décision.</a:t>
            </a:r>
          </a:p>
          <a:p>
            <a:pPr>
              <a:spcAft>
                <a:spcPts val="1800"/>
              </a:spcAft>
            </a:pPr>
            <a:r>
              <a:rPr lang="fr-CH" dirty="0"/>
              <a:t>Elle permet d’augmenter les chances que des projets proposés par le Conseil fédéral ou le Parlement soient soutenus par la majorité lors de votations populaires.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71</a:t>
            </a:fld>
            <a:endParaRPr lang="de-CH"/>
          </a:p>
        </p:txBody>
      </p:sp>
    </p:spTree>
    <p:extLst>
      <p:ext uri="{BB962C8B-B14F-4D97-AF65-F5344CB8AC3E}">
        <p14:creationId xmlns:p14="http://schemas.microsoft.com/office/powerpoint/2010/main" val="30117950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noProof="0" dirty="0"/>
              <a:t>Les rapports entre le Parlement et le gouvernement</a:t>
            </a:r>
            <a:endParaRPr lang="fr-CH" noProof="0" dirty="0"/>
          </a:p>
        </p:txBody>
      </p:sp>
      <p:sp>
        <p:nvSpPr>
          <p:cNvPr id="3" name="Inhaltsplatzhalter 2"/>
          <p:cNvSpPr>
            <a:spLocks noGrp="1"/>
          </p:cNvSpPr>
          <p:nvPr>
            <p:ph idx="1"/>
          </p:nvPr>
        </p:nvSpPr>
        <p:spPr/>
        <p:txBody>
          <a:bodyPr/>
          <a:lstStyle/>
          <a:p>
            <a:r>
              <a:rPr lang="fr-CH" dirty="0"/>
              <a:t>Ainsi, le Parlement ne repose pas sur un système dans lequel une majorité durable se heurte à une constante opposition. </a:t>
            </a:r>
            <a:br>
              <a:rPr lang="fr-CH" dirty="0"/>
            </a:br>
            <a:r>
              <a:rPr lang="fr-CH" spc="30" dirty="0"/>
              <a:t>Au contraire, les majorités fluctuent selon les sujets.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72</a:t>
            </a:fld>
            <a:endParaRPr lang="de-CH"/>
          </a:p>
        </p:txBody>
      </p:sp>
    </p:spTree>
    <p:extLst>
      <p:ext uri="{BB962C8B-B14F-4D97-AF65-F5344CB8AC3E}">
        <p14:creationId xmlns:p14="http://schemas.microsoft.com/office/powerpoint/2010/main" val="10112995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noProof="0" dirty="0"/>
              <a:t>Les rapports entre le Parlement et le gouvernement</a:t>
            </a:r>
            <a:endParaRPr lang="fr-CH" noProof="0" dirty="0"/>
          </a:p>
        </p:txBody>
      </p:sp>
      <p:sp>
        <p:nvSpPr>
          <p:cNvPr id="3" name="Inhaltsplatzhalter 2"/>
          <p:cNvSpPr>
            <a:spLocks noGrp="1"/>
          </p:cNvSpPr>
          <p:nvPr>
            <p:ph idx="1"/>
          </p:nvPr>
        </p:nvSpPr>
        <p:spPr/>
        <p:txBody>
          <a:bodyPr/>
          <a:lstStyle/>
          <a:p>
            <a:r>
              <a:rPr lang="fr-CH" dirty="0"/>
              <a:t>Le Conseil fédéral et le Parlement sont élus pour quatre ans et ne peuvent pas être dissouts, ce qui apporte de la stabilité au principe de concordance.</a:t>
            </a:r>
            <a:endParaRPr lang="fr-CH" spc="3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73</a:t>
            </a:fld>
            <a:endParaRPr lang="de-CH"/>
          </a:p>
        </p:txBody>
      </p:sp>
    </p:spTree>
    <p:extLst>
      <p:ext uri="{BB962C8B-B14F-4D97-AF65-F5344CB8AC3E}">
        <p14:creationId xmlns:p14="http://schemas.microsoft.com/office/powerpoint/2010/main" val="32022688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CH">
                <a:solidFill>
                  <a:schemeClr val="tx1"/>
                </a:solidFill>
              </a:rPr>
              <a:t>Décembre 2024</a:t>
            </a:r>
            <a:endParaRPr lang="de-CH" dirty="0">
              <a:solidFill>
                <a:schemeClr val="tx1"/>
              </a:solidFill>
            </a:endParaRPr>
          </a:p>
        </p:txBody>
      </p:sp>
      <p:sp>
        <p:nvSpPr>
          <p:cNvPr id="5" name="Foliennummernplatzhalter 4"/>
          <p:cNvSpPr>
            <a:spLocks noGrp="1"/>
          </p:cNvSpPr>
          <p:nvPr>
            <p:ph type="sldNum" sz="quarter" idx="12"/>
          </p:nvPr>
        </p:nvSpPr>
        <p:spPr/>
        <p:txBody>
          <a:bodyPr/>
          <a:lstStyle/>
          <a:p>
            <a:fld id="{442AD375-037F-43D0-B059-5172DA06796A}" type="slidenum">
              <a:rPr lang="de-CH" smtClean="0"/>
              <a:pPr/>
              <a:t>74</a:t>
            </a:fld>
            <a:endParaRPr lang="de-CH"/>
          </a:p>
        </p:txBody>
      </p:sp>
      <p:sp>
        <p:nvSpPr>
          <p:cNvPr id="2" name="Rechteck 1">
            <a:hlinkClick r:id="rId4" action="ppaction://hlinksldjump"/>
            <a:extLst>
              <a:ext uri="{FF2B5EF4-FFF2-40B4-BE49-F238E27FC236}">
                <a16:creationId xmlns:a16="http://schemas.microsoft.com/office/drawing/2014/main" id="{9C47241D-961F-993C-7F4C-B378EB6A5F14}"/>
              </a:ext>
            </a:extLst>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41304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6586A9"/>
        </a:solidFill>
        <a:effectLst/>
      </p:bgPr>
    </p:bg>
    <p:spTree>
      <p:nvGrpSpPr>
        <p:cNvPr id="1" name=""/>
        <p:cNvGrpSpPr/>
        <p:nvPr/>
      </p:nvGrpSpPr>
      <p:grpSpPr>
        <a:xfrm>
          <a:off x="0" y="0"/>
          <a:ext cx="0" cy="0"/>
          <a:chOff x="0" y="0"/>
          <a:chExt cx="0" cy="0"/>
        </a:xfrm>
      </p:grpSpPr>
      <p:sp>
        <p:nvSpPr>
          <p:cNvPr id="11" name="Inhaltsplatzhalter 10"/>
          <p:cNvSpPr>
            <a:spLocks noGrp="1"/>
          </p:cNvSpPr>
          <p:nvPr>
            <p:ph idx="1"/>
          </p:nvPr>
        </p:nvSpPr>
        <p:spPr/>
        <p:txBody>
          <a:bodyPr/>
          <a:lstStyle/>
          <a:p>
            <a:r>
              <a:rPr lang="fr-CH" noProof="0" dirty="0"/>
              <a:t>Le Parlement dans la structure fédéraliste suisse</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75</a:t>
            </a:fld>
            <a:endParaRPr lang="de-CH"/>
          </a:p>
        </p:txBody>
      </p:sp>
      <p:pic>
        <p:nvPicPr>
          <p:cNvPr id="10" name="Grafik 9">
            <a:extLst>
              <a:ext uri="{FF2B5EF4-FFF2-40B4-BE49-F238E27FC236}">
                <a16:creationId xmlns:a16="http://schemas.microsoft.com/office/drawing/2014/main" id="{83C040D1-0536-0F41-230E-FB8D6E7D2B5B}"/>
              </a:ext>
            </a:extLst>
          </p:cNvPr>
          <p:cNvPicPr>
            <a:picLocks noChangeAspect="1"/>
          </p:cNvPicPr>
          <p:nvPr/>
        </p:nvPicPr>
        <p:blipFill>
          <a:blip r:embed="rId3"/>
          <a:srcRect b="5232"/>
          <a:stretch>
            <a:fillRect/>
          </a:stretch>
        </p:blipFill>
        <p:spPr>
          <a:xfrm>
            <a:off x="7756853" y="3099234"/>
            <a:ext cx="3859200" cy="3758766"/>
          </a:xfrm>
          <a:custGeom>
            <a:avLst/>
            <a:gdLst>
              <a:gd name="connsiteX0" fmla="*/ 0 w 3859200"/>
              <a:gd name="connsiteY0" fmla="*/ 0 h 3758766"/>
              <a:gd name="connsiteX1" fmla="*/ 3859200 w 3859200"/>
              <a:gd name="connsiteY1" fmla="*/ 0 h 3758766"/>
              <a:gd name="connsiteX2" fmla="*/ 3859200 w 3859200"/>
              <a:gd name="connsiteY2" fmla="*/ 3758766 h 3758766"/>
              <a:gd name="connsiteX3" fmla="*/ 0 w 3859200"/>
              <a:gd name="connsiteY3" fmla="*/ 3758766 h 3758766"/>
            </a:gdLst>
            <a:ahLst/>
            <a:cxnLst>
              <a:cxn ang="0">
                <a:pos x="connsiteX0" y="connsiteY0"/>
              </a:cxn>
              <a:cxn ang="0">
                <a:pos x="connsiteX1" y="connsiteY1"/>
              </a:cxn>
              <a:cxn ang="0">
                <a:pos x="connsiteX2" y="connsiteY2"/>
              </a:cxn>
              <a:cxn ang="0">
                <a:pos x="connsiteX3" y="connsiteY3"/>
              </a:cxn>
            </a:cxnLst>
            <a:rect l="l" t="t" r="r" b="b"/>
            <a:pathLst>
              <a:path w="3859200" h="3758766">
                <a:moveTo>
                  <a:pt x="0" y="0"/>
                </a:moveTo>
                <a:lnTo>
                  <a:pt x="3859200" y="0"/>
                </a:lnTo>
                <a:lnTo>
                  <a:pt x="3859200" y="3758766"/>
                </a:lnTo>
                <a:lnTo>
                  <a:pt x="0" y="3758766"/>
                </a:lnTo>
                <a:close/>
              </a:path>
            </a:pathLst>
          </a:custGeom>
        </p:spPr>
      </p:pic>
    </p:spTree>
    <p:extLst>
      <p:ext uri="{BB962C8B-B14F-4D97-AF65-F5344CB8AC3E}">
        <p14:creationId xmlns:p14="http://schemas.microsoft.com/office/powerpoint/2010/main" val="2800431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Parlement dans la structure fédéraliste suisse</a:t>
            </a:r>
            <a:endParaRPr lang="fr-CH" noProof="0" dirty="0"/>
          </a:p>
        </p:txBody>
      </p:sp>
      <p:sp>
        <p:nvSpPr>
          <p:cNvPr id="3" name="Inhaltsplatzhalter 2"/>
          <p:cNvSpPr>
            <a:spLocks noGrp="1"/>
          </p:cNvSpPr>
          <p:nvPr>
            <p:ph idx="1"/>
          </p:nvPr>
        </p:nvSpPr>
        <p:spPr>
          <a:xfrm>
            <a:off x="2098800" y="2303253"/>
            <a:ext cx="9149586" cy="3873709"/>
          </a:xfrm>
        </p:spPr>
        <p:txBody>
          <a:bodyPr/>
          <a:lstStyle/>
          <a:p>
            <a:pPr marL="355600">
              <a:spcAft>
                <a:spcPts val="1800"/>
              </a:spcAft>
            </a:pPr>
            <a:r>
              <a:rPr lang="fr-CH" dirty="0"/>
              <a:t>Le fédéralisme</a:t>
            </a:r>
          </a:p>
          <a:p>
            <a:pPr marL="355600"/>
            <a:r>
              <a:rPr lang="fr-CH" dirty="0"/>
              <a:t>Depuis 1848, la Suisse est un État</a:t>
            </a:r>
            <a:r>
              <a:rPr lang="fr-CH" baseline="0" dirty="0"/>
              <a:t> fédéral</a:t>
            </a:r>
            <a:r>
              <a:rPr lang="fr-CH" dirty="0"/>
              <a:t>.</a:t>
            </a:r>
          </a:p>
          <a:p>
            <a:pPr marL="355600"/>
            <a:r>
              <a:rPr lang="fr-CH" dirty="0"/>
              <a:t>Le pouvoir est réparti sur trois niveaux :</a:t>
            </a:r>
          </a:p>
          <a:p>
            <a:pPr lvl="1"/>
            <a:r>
              <a:rPr lang="fr-CH" dirty="0"/>
              <a:t>la Confédération</a:t>
            </a:r>
          </a:p>
          <a:p>
            <a:pPr lvl="1"/>
            <a:r>
              <a:rPr lang="fr-CH" dirty="0"/>
              <a:t>les 26 cantons</a:t>
            </a:r>
          </a:p>
          <a:p>
            <a:pPr lvl="1"/>
            <a:r>
              <a:rPr lang="fr-CH" dirty="0"/>
              <a:t>les plus de 2000 communes.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76</a:t>
            </a:fld>
            <a:endParaRPr lang="de-CH"/>
          </a:p>
        </p:txBody>
      </p:sp>
    </p:spTree>
    <p:extLst>
      <p:ext uri="{BB962C8B-B14F-4D97-AF65-F5344CB8AC3E}">
        <p14:creationId xmlns:p14="http://schemas.microsoft.com/office/powerpoint/2010/main" val="28266223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noProof="0" dirty="0"/>
              <a:t>1 État fédéral</a:t>
            </a:r>
          </a:p>
          <a:p>
            <a:r>
              <a:rPr lang="fr-CH" noProof="0" dirty="0"/>
              <a:t>26 cantons</a:t>
            </a:r>
          </a:p>
          <a:p>
            <a:r>
              <a:rPr lang="fr-CH" noProof="0" dirty="0"/>
              <a:t>plus de 2000 communes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pPr/>
              <a:t>77</a:t>
            </a:fld>
            <a:endParaRPr lang="de-CH"/>
          </a:p>
        </p:txBody>
      </p:sp>
      <p:pic>
        <p:nvPicPr>
          <p:cNvPr id="8" name="Bild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8736" y="739279"/>
            <a:ext cx="9093200" cy="6083300"/>
          </a:xfrm>
          <a:prstGeom prst="rect">
            <a:avLst/>
          </a:prstGeom>
        </p:spPr>
      </p:pic>
    </p:spTree>
    <p:extLst>
      <p:ext uri="{BB962C8B-B14F-4D97-AF65-F5344CB8AC3E}">
        <p14:creationId xmlns:p14="http://schemas.microsoft.com/office/powerpoint/2010/main" val="13646893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noProof="0" dirty="0"/>
              <a:t>Le Parlement dans la structure fédéraliste suisse</a:t>
            </a:r>
            <a:endParaRPr lang="fr-CH" noProof="0" dirty="0"/>
          </a:p>
        </p:txBody>
      </p:sp>
      <p:sp>
        <p:nvSpPr>
          <p:cNvPr id="3" name="Inhaltsplatzhalter 2"/>
          <p:cNvSpPr>
            <a:spLocks noGrp="1"/>
          </p:cNvSpPr>
          <p:nvPr>
            <p:ph idx="1"/>
          </p:nvPr>
        </p:nvSpPr>
        <p:spPr/>
        <p:txBody>
          <a:bodyPr/>
          <a:lstStyle/>
          <a:p>
            <a:r>
              <a:rPr lang="fr-CH" dirty="0"/>
              <a:t>Le principe de</a:t>
            </a:r>
            <a:r>
              <a:rPr lang="fr-CH" baseline="0" dirty="0"/>
              <a:t> s</a:t>
            </a:r>
            <a:r>
              <a:rPr lang="fr-CH" dirty="0"/>
              <a:t>ubsidiarité</a:t>
            </a:r>
          </a:p>
          <a:p>
            <a:endParaRPr lang="fr-CH" dirty="0"/>
          </a:p>
          <a:p>
            <a:pPr>
              <a:spcAft>
                <a:spcPts val="1800"/>
              </a:spcAft>
            </a:pPr>
            <a:r>
              <a:rPr lang="fr-CH" dirty="0"/>
              <a:t>Le niveau supérieur ne prend en charge que les tâches dont le niveau inférieur ne peut s’acquitter lui-même.</a:t>
            </a:r>
          </a:p>
          <a:p>
            <a:pPr>
              <a:spcAft>
                <a:spcPts val="1800"/>
              </a:spcAft>
            </a:pPr>
            <a:r>
              <a:rPr lang="fr-CH" dirty="0"/>
              <a:t>Les cantons et les communes jouissent ainsi d’une large marge de manœuvre. Pour financer leurs tâches, ils prélèvent leurs propres impôts.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78</a:t>
            </a:fld>
            <a:endParaRPr lang="de-CH"/>
          </a:p>
        </p:txBody>
      </p:sp>
    </p:spTree>
    <p:extLst>
      <p:ext uri="{BB962C8B-B14F-4D97-AF65-F5344CB8AC3E}">
        <p14:creationId xmlns:p14="http://schemas.microsoft.com/office/powerpoint/2010/main" val="33465268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Parlement dans la structure fédéraliste suisse</a:t>
            </a:r>
            <a:endParaRPr lang="fr-CH" noProof="0" dirty="0"/>
          </a:p>
        </p:txBody>
      </p:sp>
      <p:sp>
        <p:nvSpPr>
          <p:cNvPr id="3" name="Inhaltsplatzhalter 2"/>
          <p:cNvSpPr>
            <a:spLocks noGrp="1"/>
          </p:cNvSpPr>
          <p:nvPr>
            <p:ph idx="1"/>
          </p:nvPr>
        </p:nvSpPr>
        <p:spPr/>
        <p:txBody>
          <a:bodyPr/>
          <a:lstStyle/>
          <a:p>
            <a:pPr algn="just"/>
            <a:r>
              <a:rPr lang="fr-CH" dirty="0"/>
              <a:t>Les compétences de la</a:t>
            </a:r>
            <a:r>
              <a:rPr lang="fr-CH" baseline="0" dirty="0"/>
              <a:t> Confédération</a:t>
            </a:r>
            <a:endParaRPr lang="fr-CH" dirty="0"/>
          </a:p>
          <a:p>
            <a:pPr algn="just"/>
            <a:endParaRPr lang="fr-CH" dirty="0"/>
          </a:p>
          <a:p>
            <a:r>
              <a:rPr lang="fr-CH" spc="40" dirty="0"/>
              <a:t>Conformément au principe de subsidiarité, la Confédération n’accomplit que les tâches que lui attribue expressément</a:t>
            </a:r>
            <a:br>
              <a:rPr lang="fr-CH" spc="40" dirty="0"/>
            </a:br>
            <a:r>
              <a:rPr lang="fr-CH" spc="40" dirty="0"/>
              <a:t>la Constitution.</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79</a:t>
            </a:fld>
            <a:endParaRPr lang="de-CH"/>
          </a:p>
        </p:txBody>
      </p:sp>
    </p:spTree>
    <p:extLst>
      <p:ext uri="{BB962C8B-B14F-4D97-AF65-F5344CB8AC3E}">
        <p14:creationId xmlns:p14="http://schemas.microsoft.com/office/powerpoint/2010/main" val="1140071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fr-FR" noProof="0" dirty="0"/>
              <a:t>Zurich</a:t>
            </a:r>
          </a:p>
          <a:p>
            <a:r>
              <a:rPr lang="fr-FR" noProof="0" dirty="0">
                <a:solidFill>
                  <a:schemeClr val="bg1"/>
                </a:solidFill>
              </a:rPr>
              <a:t>1 580 000 habitants</a:t>
            </a:r>
          </a:p>
          <a:p>
            <a:r>
              <a:rPr lang="fr-FR" noProof="0" dirty="0"/>
              <a:t>36 sièges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a:t>
            </a:fld>
            <a:endParaRPr lang="de-CH"/>
          </a:p>
        </p:txBody>
      </p:sp>
      <p:sp>
        <p:nvSpPr>
          <p:cNvPr id="7" name="Inhaltsplatzhalter 6"/>
          <p:cNvSpPr>
            <a:spLocks noGrp="1"/>
          </p:cNvSpPr>
          <p:nvPr>
            <p:ph idx="13"/>
          </p:nvPr>
        </p:nvSpPr>
        <p:spPr/>
        <p:txBody>
          <a:bodyPr/>
          <a:lstStyle/>
          <a:p>
            <a:r>
              <a:rPr lang="fr-FR" noProof="0" dirty="0"/>
              <a:t>Appenzell Rhodes-Intérieures</a:t>
            </a:r>
          </a:p>
          <a:p>
            <a:r>
              <a:rPr lang="fr-FR" noProof="0" dirty="0">
                <a:solidFill>
                  <a:schemeClr val="bg1"/>
                </a:solidFill>
              </a:rPr>
              <a:t>16 000 habitants</a:t>
            </a:r>
          </a:p>
          <a:p>
            <a:r>
              <a:rPr lang="fr-FR" noProof="0" dirty="0"/>
              <a:t>1 siège</a:t>
            </a:r>
          </a:p>
        </p:txBody>
      </p:sp>
      <p:grpSp>
        <p:nvGrpSpPr>
          <p:cNvPr id="1349" name="Gruppieren 1348"/>
          <p:cNvGrpSpPr/>
          <p:nvPr/>
        </p:nvGrpSpPr>
        <p:grpSpPr>
          <a:xfrm flipV="1">
            <a:off x="11502180" y="6201593"/>
            <a:ext cx="97200" cy="309746"/>
            <a:chOff x="11502180" y="6201593"/>
            <a:chExt cx="97200" cy="309746"/>
          </a:xfrm>
        </p:grpSpPr>
        <p:sp>
          <p:nvSpPr>
            <p:cNvPr id="1350" name="Ellipse 1349"/>
            <p:cNvSpPr>
              <a:spLocks noChangeAspect="1"/>
            </p:cNvSpPr>
            <p:nvPr/>
          </p:nvSpPr>
          <p:spPr>
            <a:xfrm>
              <a:off x="11502180" y="6414139"/>
              <a:ext cx="97200" cy="972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51" name="Ellipse 1350"/>
            <p:cNvSpPr>
              <a:spLocks noChangeAspect="1"/>
            </p:cNvSpPr>
            <p:nvPr/>
          </p:nvSpPr>
          <p:spPr>
            <a:xfrm>
              <a:off x="11502180" y="6201593"/>
              <a:ext cx="97200" cy="972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2" name="Gruppieren 1">
            <a:extLst>
              <a:ext uri="{FF2B5EF4-FFF2-40B4-BE49-F238E27FC236}">
                <a16:creationId xmlns:a16="http://schemas.microsoft.com/office/drawing/2014/main" id="{CF9515C1-ECC0-43E3-0BF6-404842E14243}"/>
              </a:ext>
            </a:extLst>
          </p:cNvPr>
          <p:cNvGrpSpPr/>
          <p:nvPr/>
        </p:nvGrpSpPr>
        <p:grpSpPr>
          <a:xfrm>
            <a:off x="6410327" y="2172617"/>
            <a:ext cx="5043488" cy="3776664"/>
            <a:chOff x="6410327" y="2175793"/>
            <a:chExt cx="5043488" cy="3776664"/>
          </a:xfrm>
        </p:grpSpPr>
        <p:sp>
          <p:nvSpPr>
            <p:cNvPr id="3" name="Freeform 95">
              <a:extLst>
                <a:ext uri="{FF2B5EF4-FFF2-40B4-BE49-F238E27FC236}">
                  <a16:creationId xmlns:a16="http://schemas.microsoft.com/office/drawing/2014/main" id="{8DEB970E-F13E-DBED-0830-901F40C1B46F}"/>
                </a:ext>
              </a:extLst>
            </p:cNvPr>
            <p:cNvSpPr>
              <a:spLocks/>
            </p:cNvSpPr>
            <p:nvPr/>
          </p:nvSpPr>
          <p:spPr bwMode="auto">
            <a:xfrm>
              <a:off x="9164639" y="2180556"/>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 name="Freeform 97">
              <a:extLst>
                <a:ext uri="{FF2B5EF4-FFF2-40B4-BE49-F238E27FC236}">
                  <a16:creationId xmlns:a16="http://schemas.microsoft.com/office/drawing/2014/main" id="{CB760B66-32E7-2B07-EA73-8B81860590C3}"/>
                </a:ext>
              </a:extLst>
            </p:cNvPr>
            <p:cNvSpPr>
              <a:spLocks/>
            </p:cNvSpPr>
            <p:nvPr/>
          </p:nvSpPr>
          <p:spPr bwMode="auto">
            <a:xfrm>
              <a:off x="9474202" y="2225006"/>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 name="Freeform 99">
              <a:extLst>
                <a:ext uri="{FF2B5EF4-FFF2-40B4-BE49-F238E27FC236}">
                  <a16:creationId xmlns:a16="http://schemas.microsoft.com/office/drawing/2014/main" id="{317E6882-A112-2ED5-E91D-1C19488883C6}"/>
                </a:ext>
              </a:extLst>
            </p:cNvPr>
            <p:cNvSpPr>
              <a:spLocks/>
            </p:cNvSpPr>
            <p:nvPr/>
          </p:nvSpPr>
          <p:spPr bwMode="auto">
            <a:xfrm>
              <a:off x="9318627" y="2198018"/>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101">
              <a:extLst>
                <a:ext uri="{FF2B5EF4-FFF2-40B4-BE49-F238E27FC236}">
                  <a16:creationId xmlns:a16="http://schemas.microsoft.com/office/drawing/2014/main" id="{D402EE4E-7847-CC8C-AD45-BBE7E29D60AA}"/>
                </a:ext>
              </a:extLst>
            </p:cNvPr>
            <p:cNvSpPr>
              <a:spLocks/>
            </p:cNvSpPr>
            <p:nvPr/>
          </p:nvSpPr>
          <p:spPr bwMode="auto">
            <a:xfrm>
              <a:off x="9629777" y="2263106"/>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103">
              <a:extLst>
                <a:ext uri="{FF2B5EF4-FFF2-40B4-BE49-F238E27FC236}">
                  <a16:creationId xmlns:a16="http://schemas.microsoft.com/office/drawing/2014/main" id="{C2F75B9A-2249-9777-FA5D-F06335B1CC1D}"/>
                </a:ext>
              </a:extLst>
            </p:cNvPr>
            <p:cNvSpPr>
              <a:spLocks/>
            </p:cNvSpPr>
            <p:nvPr/>
          </p:nvSpPr>
          <p:spPr bwMode="auto">
            <a:xfrm>
              <a:off x="9004302" y="2175793"/>
              <a:ext cx="173038"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105">
              <a:extLst>
                <a:ext uri="{FF2B5EF4-FFF2-40B4-BE49-F238E27FC236}">
                  <a16:creationId xmlns:a16="http://schemas.microsoft.com/office/drawing/2014/main" id="{148401BC-60ED-5CEE-5CC2-4AAF629C8B8A}"/>
                </a:ext>
              </a:extLst>
            </p:cNvPr>
            <p:cNvSpPr>
              <a:spLocks/>
            </p:cNvSpPr>
            <p:nvPr/>
          </p:nvSpPr>
          <p:spPr bwMode="auto">
            <a:xfrm>
              <a:off x="10079039" y="2444081"/>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7">
              <a:extLst>
                <a:ext uri="{FF2B5EF4-FFF2-40B4-BE49-F238E27FC236}">
                  <a16:creationId xmlns:a16="http://schemas.microsoft.com/office/drawing/2014/main" id="{529CA3B8-B183-75E3-C8DC-22635F457ABD}"/>
                </a:ext>
              </a:extLst>
            </p:cNvPr>
            <p:cNvSpPr>
              <a:spLocks/>
            </p:cNvSpPr>
            <p:nvPr/>
          </p:nvSpPr>
          <p:spPr bwMode="auto">
            <a:xfrm>
              <a:off x="9783764" y="2312318"/>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09">
              <a:extLst>
                <a:ext uri="{FF2B5EF4-FFF2-40B4-BE49-F238E27FC236}">
                  <a16:creationId xmlns:a16="http://schemas.microsoft.com/office/drawing/2014/main" id="{CF042DB2-5FE5-F99C-90A0-93124ECC01F7}"/>
                </a:ext>
              </a:extLst>
            </p:cNvPr>
            <p:cNvSpPr>
              <a:spLocks/>
            </p:cNvSpPr>
            <p:nvPr/>
          </p:nvSpPr>
          <p:spPr bwMode="auto">
            <a:xfrm>
              <a:off x="10466389" y="2701256"/>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11">
              <a:extLst>
                <a:ext uri="{FF2B5EF4-FFF2-40B4-BE49-F238E27FC236}">
                  <a16:creationId xmlns:a16="http://schemas.microsoft.com/office/drawing/2014/main" id="{C4495C67-05AB-6EC4-2F27-074800CF1FC8}"/>
                </a:ext>
              </a:extLst>
            </p:cNvPr>
            <p:cNvSpPr>
              <a:spLocks/>
            </p:cNvSpPr>
            <p:nvPr/>
          </p:nvSpPr>
          <p:spPr bwMode="auto">
            <a:xfrm>
              <a:off x="10217152" y="2521868"/>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13">
              <a:extLst>
                <a:ext uri="{FF2B5EF4-FFF2-40B4-BE49-F238E27FC236}">
                  <a16:creationId xmlns:a16="http://schemas.microsoft.com/office/drawing/2014/main" id="{892E006B-7B36-A837-FCB3-C5428A87AB63}"/>
                </a:ext>
              </a:extLst>
            </p:cNvPr>
            <p:cNvSpPr>
              <a:spLocks/>
            </p:cNvSpPr>
            <p:nvPr/>
          </p:nvSpPr>
          <p:spPr bwMode="auto">
            <a:xfrm>
              <a:off x="9934577" y="2372643"/>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15">
              <a:extLst>
                <a:ext uri="{FF2B5EF4-FFF2-40B4-BE49-F238E27FC236}">
                  <a16:creationId xmlns:a16="http://schemas.microsoft.com/office/drawing/2014/main" id="{FA3C7168-D704-19E5-70D2-2104749E16DB}"/>
                </a:ext>
              </a:extLst>
            </p:cNvPr>
            <p:cNvSpPr>
              <a:spLocks/>
            </p:cNvSpPr>
            <p:nvPr/>
          </p:nvSpPr>
          <p:spPr bwMode="auto">
            <a:xfrm>
              <a:off x="10345739" y="2609181"/>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409">
              <a:extLst>
                <a:ext uri="{FF2B5EF4-FFF2-40B4-BE49-F238E27FC236}">
                  <a16:creationId xmlns:a16="http://schemas.microsoft.com/office/drawing/2014/main" id="{677BD6DB-C060-694A-56D7-69290F248961}"/>
                </a:ext>
              </a:extLst>
            </p:cNvPr>
            <p:cNvSpPr>
              <a:spLocks/>
            </p:cNvSpPr>
            <p:nvPr/>
          </p:nvSpPr>
          <p:spPr bwMode="auto">
            <a:xfrm>
              <a:off x="8521702" y="2180556"/>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411">
              <a:extLst>
                <a:ext uri="{FF2B5EF4-FFF2-40B4-BE49-F238E27FC236}">
                  <a16:creationId xmlns:a16="http://schemas.microsoft.com/office/drawing/2014/main" id="{0B2140E0-EEA4-72E2-DCC3-5E3451C16FBA}"/>
                </a:ext>
              </a:extLst>
            </p:cNvPr>
            <p:cNvSpPr>
              <a:spLocks/>
            </p:cNvSpPr>
            <p:nvPr/>
          </p:nvSpPr>
          <p:spPr bwMode="auto">
            <a:xfrm>
              <a:off x="8185152" y="2225006"/>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415">
              <a:extLst>
                <a:ext uri="{FF2B5EF4-FFF2-40B4-BE49-F238E27FC236}">
                  <a16:creationId xmlns:a16="http://schemas.microsoft.com/office/drawing/2014/main" id="{62EAABFF-1DEE-0AC2-79F9-BEAB28363467}"/>
                </a:ext>
              </a:extLst>
            </p:cNvPr>
            <p:cNvSpPr>
              <a:spLocks/>
            </p:cNvSpPr>
            <p:nvPr/>
          </p:nvSpPr>
          <p:spPr bwMode="auto">
            <a:xfrm>
              <a:off x="8018465" y="2263106"/>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419">
              <a:extLst>
                <a:ext uri="{FF2B5EF4-FFF2-40B4-BE49-F238E27FC236}">
                  <a16:creationId xmlns:a16="http://schemas.microsoft.com/office/drawing/2014/main" id="{7C0B0ECF-34D6-5A52-9992-1BBC729E359E}"/>
                </a:ext>
              </a:extLst>
            </p:cNvPr>
            <p:cNvSpPr>
              <a:spLocks/>
            </p:cNvSpPr>
            <p:nvPr/>
          </p:nvSpPr>
          <p:spPr bwMode="auto">
            <a:xfrm>
              <a:off x="7550152" y="2444081"/>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421">
              <a:extLst>
                <a:ext uri="{FF2B5EF4-FFF2-40B4-BE49-F238E27FC236}">
                  <a16:creationId xmlns:a16="http://schemas.microsoft.com/office/drawing/2014/main" id="{52C7C137-0B4E-33DB-F82F-C8035D3F149F}"/>
                </a:ext>
              </a:extLst>
            </p:cNvPr>
            <p:cNvSpPr>
              <a:spLocks/>
            </p:cNvSpPr>
            <p:nvPr/>
          </p:nvSpPr>
          <p:spPr bwMode="auto">
            <a:xfrm>
              <a:off x="7854952" y="2312318"/>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423">
              <a:extLst>
                <a:ext uri="{FF2B5EF4-FFF2-40B4-BE49-F238E27FC236}">
                  <a16:creationId xmlns:a16="http://schemas.microsoft.com/office/drawing/2014/main" id="{41312D8D-94F5-BAF2-1AF5-C3336D70847F}"/>
                </a:ext>
              </a:extLst>
            </p:cNvPr>
            <p:cNvSpPr>
              <a:spLocks/>
            </p:cNvSpPr>
            <p:nvPr/>
          </p:nvSpPr>
          <p:spPr bwMode="auto">
            <a:xfrm>
              <a:off x="7150102" y="2701256"/>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425">
              <a:extLst>
                <a:ext uri="{FF2B5EF4-FFF2-40B4-BE49-F238E27FC236}">
                  <a16:creationId xmlns:a16="http://schemas.microsoft.com/office/drawing/2014/main" id="{2A5D0D3D-2C7D-397A-3288-1BCCF55E00C7}"/>
                </a:ext>
              </a:extLst>
            </p:cNvPr>
            <p:cNvSpPr>
              <a:spLocks/>
            </p:cNvSpPr>
            <p:nvPr/>
          </p:nvSpPr>
          <p:spPr bwMode="auto">
            <a:xfrm>
              <a:off x="7410452" y="2521868"/>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427">
              <a:extLst>
                <a:ext uri="{FF2B5EF4-FFF2-40B4-BE49-F238E27FC236}">
                  <a16:creationId xmlns:a16="http://schemas.microsoft.com/office/drawing/2014/main" id="{0A8E2114-2442-822D-9093-A5BE47E72CF3}"/>
                </a:ext>
              </a:extLst>
            </p:cNvPr>
            <p:cNvSpPr>
              <a:spLocks/>
            </p:cNvSpPr>
            <p:nvPr/>
          </p:nvSpPr>
          <p:spPr bwMode="auto">
            <a:xfrm>
              <a:off x="7699377" y="2372643"/>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429">
              <a:extLst>
                <a:ext uri="{FF2B5EF4-FFF2-40B4-BE49-F238E27FC236}">
                  <a16:creationId xmlns:a16="http://schemas.microsoft.com/office/drawing/2014/main" id="{D6069D68-9FDB-39E7-49FD-E37AE694945C}"/>
                </a:ext>
              </a:extLst>
            </p:cNvPr>
            <p:cNvSpPr>
              <a:spLocks/>
            </p:cNvSpPr>
            <p:nvPr/>
          </p:nvSpPr>
          <p:spPr bwMode="auto">
            <a:xfrm>
              <a:off x="7281865" y="2609181"/>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5">
              <a:extLst>
                <a:ext uri="{FF2B5EF4-FFF2-40B4-BE49-F238E27FC236}">
                  <a16:creationId xmlns:a16="http://schemas.microsoft.com/office/drawing/2014/main" id="{0C70276A-D447-C8A8-1637-FF4C9454DDC8}"/>
                </a:ext>
              </a:extLst>
            </p:cNvPr>
            <p:cNvSpPr>
              <a:spLocks/>
            </p:cNvSpPr>
            <p:nvPr/>
          </p:nvSpPr>
          <p:spPr bwMode="auto">
            <a:xfrm>
              <a:off x="7885114" y="4414168"/>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7">
              <a:extLst>
                <a:ext uri="{FF2B5EF4-FFF2-40B4-BE49-F238E27FC236}">
                  <a16:creationId xmlns:a16="http://schemas.microsoft.com/office/drawing/2014/main" id="{6D1C117E-0B19-CFE8-242F-028B13915F3A}"/>
                </a:ext>
              </a:extLst>
            </p:cNvPr>
            <p:cNvSpPr>
              <a:spLocks/>
            </p:cNvSpPr>
            <p:nvPr/>
          </p:nvSpPr>
          <p:spPr bwMode="auto">
            <a:xfrm>
              <a:off x="7953377" y="4296693"/>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9">
              <a:extLst>
                <a:ext uri="{FF2B5EF4-FFF2-40B4-BE49-F238E27FC236}">
                  <a16:creationId xmlns:a16="http://schemas.microsoft.com/office/drawing/2014/main" id="{946D0527-C837-DB61-F681-3315FBF35850}"/>
                </a:ext>
              </a:extLst>
            </p:cNvPr>
            <p:cNvSpPr>
              <a:spLocks/>
            </p:cNvSpPr>
            <p:nvPr/>
          </p:nvSpPr>
          <p:spPr bwMode="auto">
            <a:xfrm>
              <a:off x="8042277" y="4195093"/>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11">
              <a:extLst>
                <a:ext uri="{FF2B5EF4-FFF2-40B4-BE49-F238E27FC236}">
                  <a16:creationId xmlns:a16="http://schemas.microsoft.com/office/drawing/2014/main" id="{7E0921FC-0D92-2C21-A4E9-EE9730416E0A}"/>
                </a:ext>
              </a:extLst>
            </p:cNvPr>
            <p:cNvSpPr>
              <a:spLocks/>
            </p:cNvSpPr>
            <p:nvPr/>
          </p:nvSpPr>
          <p:spPr bwMode="auto">
            <a:xfrm>
              <a:off x="8243889" y="4455443"/>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13">
              <a:extLst>
                <a:ext uri="{FF2B5EF4-FFF2-40B4-BE49-F238E27FC236}">
                  <a16:creationId xmlns:a16="http://schemas.microsoft.com/office/drawing/2014/main" id="{434805C6-CD8A-DE33-67FD-C80DCB336DC5}"/>
                </a:ext>
              </a:extLst>
            </p:cNvPr>
            <p:cNvSpPr>
              <a:spLocks/>
            </p:cNvSpPr>
            <p:nvPr/>
          </p:nvSpPr>
          <p:spPr bwMode="auto">
            <a:xfrm>
              <a:off x="8170864" y="4591968"/>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15">
              <a:extLst>
                <a:ext uri="{FF2B5EF4-FFF2-40B4-BE49-F238E27FC236}">
                  <a16:creationId xmlns:a16="http://schemas.microsoft.com/office/drawing/2014/main" id="{96437274-0A65-7F4D-A399-F603A1AD55B6}"/>
                </a:ext>
              </a:extLst>
            </p:cNvPr>
            <p:cNvSpPr>
              <a:spLocks/>
            </p:cNvSpPr>
            <p:nvPr/>
          </p:nvSpPr>
          <p:spPr bwMode="auto">
            <a:xfrm>
              <a:off x="8467727" y="4260181"/>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17">
              <a:extLst>
                <a:ext uri="{FF2B5EF4-FFF2-40B4-BE49-F238E27FC236}">
                  <a16:creationId xmlns:a16="http://schemas.microsoft.com/office/drawing/2014/main" id="{49FA096A-EEE0-3838-2916-351EFD962BBB}"/>
                </a:ext>
              </a:extLst>
            </p:cNvPr>
            <p:cNvSpPr>
              <a:spLocks/>
            </p:cNvSpPr>
            <p:nvPr/>
          </p:nvSpPr>
          <p:spPr bwMode="auto">
            <a:xfrm>
              <a:off x="8648702" y="4222081"/>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19">
              <a:extLst>
                <a:ext uri="{FF2B5EF4-FFF2-40B4-BE49-F238E27FC236}">
                  <a16:creationId xmlns:a16="http://schemas.microsoft.com/office/drawing/2014/main" id="{6CA5AE26-8656-ED22-5747-9CD39AE72967}"/>
                </a:ext>
              </a:extLst>
            </p:cNvPr>
            <p:cNvSpPr>
              <a:spLocks/>
            </p:cNvSpPr>
            <p:nvPr/>
          </p:nvSpPr>
          <p:spPr bwMode="auto">
            <a:xfrm>
              <a:off x="8532814" y="3893468"/>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21">
              <a:extLst>
                <a:ext uri="{FF2B5EF4-FFF2-40B4-BE49-F238E27FC236}">
                  <a16:creationId xmlns:a16="http://schemas.microsoft.com/office/drawing/2014/main" id="{B6554A4E-502B-28FC-2B90-22D6E0CED90B}"/>
                </a:ext>
              </a:extLst>
            </p:cNvPr>
            <p:cNvSpPr>
              <a:spLocks/>
            </p:cNvSpPr>
            <p:nvPr/>
          </p:nvSpPr>
          <p:spPr bwMode="auto">
            <a:xfrm>
              <a:off x="8707439" y="3880768"/>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23">
              <a:extLst>
                <a:ext uri="{FF2B5EF4-FFF2-40B4-BE49-F238E27FC236}">
                  <a16:creationId xmlns:a16="http://schemas.microsoft.com/office/drawing/2014/main" id="{D87E5674-9148-C4E7-11AF-6DEA7DFB46E0}"/>
                </a:ext>
              </a:extLst>
            </p:cNvPr>
            <p:cNvSpPr>
              <a:spLocks/>
            </p:cNvSpPr>
            <p:nvPr/>
          </p:nvSpPr>
          <p:spPr bwMode="auto">
            <a:xfrm>
              <a:off x="8370889" y="3939506"/>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25">
              <a:extLst>
                <a:ext uri="{FF2B5EF4-FFF2-40B4-BE49-F238E27FC236}">
                  <a16:creationId xmlns:a16="http://schemas.microsoft.com/office/drawing/2014/main" id="{D880A52B-1736-6BFE-47A4-7166C00BE888}"/>
                </a:ext>
              </a:extLst>
            </p:cNvPr>
            <p:cNvSpPr>
              <a:spLocks/>
            </p:cNvSpPr>
            <p:nvPr/>
          </p:nvSpPr>
          <p:spPr bwMode="auto">
            <a:xfrm>
              <a:off x="8248652" y="4017293"/>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27">
              <a:extLst>
                <a:ext uri="{FF2B5EF4-FFF2-40B4-BE49-F238E27FC236}">
                  <a16:creationId xmlns:a16="http://schemas.microsoft.com/office/drawing/2014/main" id="{DC047F4D-101C-72EE-49DA-F4912CDDEAF2}"/>
                </a:ext>
              </a:extLst>
            </p:cNvPr>
            <p:cNvSpPr>
              <a:spLocks/>
            </p:cNvSpPr>
            <p:nvPr/>
          </p:nvSpPr>
          <p:spPr bwMode="auto">
            <a:xfrm>
              <a:off x="8029577" y="3744243"/>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29">
              <a:extLst>
                <a:ext uri="{FF2B5EF4-FFF2-40B4-BE49-F238E27FC236}">
                  <a16:creationId xmlns:a16="http://schemas.microsoft.com/office/drawing/2014/main" id="{D37C66DB-5BBB-3830-F2BE-C1315E42467B}"/>
                </a:ext>
              </a:extLst>
            </p:cNvPr>
            <p:cNvSpPr>
              <a:spLocks/>
            </p:cNvSpPr>
            <p:nvPr/>
          </p:nvSpPr>
          <p:spPr bwMode="auto">
            <a:xfrm>
              <a:off x="8166102" y="3655343"/>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1">
              <a:extLst>
                <a:ext uri="{FF2B5EF4-FFF2-40B4-BE49-F238E27FC236}">
                  <a16:creationId xmlns:a16="http://schemas.microsoft.com/office/drawing/2014/main" id="{A0F324D5-BD19-65F3-3060-08DD86B03BDB}"/>
                </a:ext>
              </a:extLst>
            </p:cNvPr>
            <p:cNvSpPr>
              <a:spLocks/>
            </p:cNvSpPr>
            <p:nvPr/>
          </p:nvSpPr>
          <p:spPr bwMode="auto">
            <a:xfrm>
              <a:off x="8328027" y="3590256"/>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3">
              <a:extLst>
                <a:ext uri="{FF2B5EF4-FFF2-40B4-BE49-F238E27FC236}">
                  <a16:creationId xmlns:a16="http://schemas.microsoft.com/office/drawing/2014/main" id="{A868B365-4259-FFE9-4AAE-97F3DA184575}"/>
                </a:ext>
              </a:extLst>
            </p:cNvPr>
            <p:cNvSpPr>
              <a:spLocks/>
            </p:cNvSpPr>
            <p:nvPr/>
          </p:nvSpPr>
          <p:spPr bwMode="auto">
            <a:xfrm>
              <a:off x="7808914" y="3493418"/>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5">
              <a:extLst>
                <a:ext uri="{FF2B5EF4-FFF2-40B4-BE49-F238E27FC236}">
                  <a16:creationId xmlns:a16="http://schemas.microsoft.com/office/drawing/2014/main" id="{8E003521-9141-D43A-1C3E-A8A5E73030C8}"/>
                </a:ext>
              </a:extLst>
            </p:cNvPr>
            <p:cNvSpPr>
              <a:spLocks/>
            </p:cNvSpPr>
            <p:nvPr/>
          </p:nvSpPr>
          <p:spPr bwMode="auto">
            <a:xfrm>
              <a:off x="8216902" y="3272756"/>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37">
              <a:extLst>
                <a:ext uri="{FF2B5EF4-FFF2-40B4-BE49-F238E27FC236}">
                  <a16:creationId xmlns:a16="http://schemas.microsoft.com/office/drawing/2014/main" id="{9AA41DFA-5025-77F7-643C-C94211716DCE}"/>
                </a:ext>
              </a:extLst>
            </p:cNvPr>
            <p:cNvSpPr>
              <a:spLocks/>
            </p:cNvSpPr>
            <p:nvPr/>
          </p:nvSpPr>
          <p:spPr bwMode="auto">
            <a:xfrm>
              <a:off x="8375652" y="3229893"/>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39">
              <a:extLst>
                <a:ext uri="{FF2B5EF4-FFF2-40B4-BE49-F238E27FC236}">
                  <a16:creationId xmlns:a16="http://schemas.microsoft.com/office/drawing/2014/main" id="{47BBCD5D-AA65-94E3-B2B4-86402459B056}"/>
                </a:ext>
              </a:extLst>
            </p:cNvPr>
            <p:cNvSpPr>
              <a:spLocks/>
            </p:cNvSpPr>
            <p:nvPr/>
          </p:nvSpPr>
          <p:spPr bwMode="auto">
            <a:xfrm>
              <a:off x="7927977" y="3406106"/>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1">
              <a:extLst>
                <a:ext uri="{FF2B5EF4-FFF2-40B4-BE49-F238E27FC236}">
                  <a16:creationId xmlns:a16="http://schemas.microsoft.com/office/drawing/2014/main" id="{1D4A4117-0BD1-2BA3-FC60-DA5314CBB66B}"/>
                </a:ext>
              </a:extLst>
            </p:cNvPr>
            <p:cNvSpPr>
              <a:spLocks/>
            </p:cNvSpPr>
            <p:nvPr/>
          </p:nvSpPr>
          <p:spPr bwMode="auto">
            <a:xfrm>
              <a:off x="8066089" y="3331493"/>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a:extLst>
                <a:ext uri="{FF2B5EF4-FFF2-40B4-BE49-F238E27FC236}">
                  <a16:creationId xmlns:a16="http://schemas.microsoft.com/office/drawing/2014/main" id="{E0D6D0AF-2A52-09B2-569D-CDBB6CB33CF8}"/>
                </a:ext>
              </a:extLst>
            </p:cNvPr>
            <p:cNvSpPr>
              <a:spLocks/>
            </p:cNvSpPr>
            <p:nvPr/>
          </p:nvSpPr>
          <p:spPr bwMode="auto">
            <a:xfrm>
              <a:off x="8686802" y="3539456"/>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5">
              <a:extLst>
                <a:ext uri="{FF2B5EF4-FFF2-40B4-BE49-F238E27FC236}">
                  <a16:creationId xmlns:a16="http://schemas.microsoft.com/office/drawing/2014/main" id="{E0E8483C-E9DA-D89B-4ECC-5055E0324BC4}"/>
                </a:ext>
              </a:extLst>
            </p:cNvPr>
            <p:cNvSpPr>
              <a:spLocks/>
            </p:cNvSpPr>
            <p:nvPr/>
          </p:nvSpPr>
          <p:spPr bwMode="auto">
            <a:xfrm>
              <a:off x="8505827" y="3552156"/>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7">
              <a:extLst>
                <a:ext uri="{FF2B5EF4-FFF2-40B4-BE49-F238E27FC236}">
                  <a16:creationId xmlns:a16="http://schemas.microsoft.com/office/drawing/2014/main" id="{79ED4793-8A7F-4299-9A7E-5815657AF7C0}"/>
                </a:ext>
              </a:extLst>
            </p:cNvPr>
            <p:cNvSpPr>
              <a:spLocks/>
            </p:cNvSpPr>
            <p:nvPr/>
          </p:nvSpPr>
          <p:spPr bwMode="auto">
            <a:xfrm>
              <a:off x="8539164" y="3206081"/>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9">
              <a:extLst>
                <a:ext uri="{FF2B5EF4-FFF2-40B4-BE49-F238E27FC236}">
                  <a16:creationId xmlns:a16="http://schemas.microsoft.com/office/drawing/2014/main" id="{F0D4F08C-0315-D397-0622-A5C0F07C6F91}"/>
                </a:ext>
              </a:extLst>
            </p:cNvPr>
            <p:cNvSpPr>
              <a:spLocks/>
            </p:cNvSpPr>
            <p:nvPr/>
          </p:nvSpPr>
          <p:spPr bwMode="auto">
            <a:xfrm>
              <a:off x="8701089" y="3198143"/>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51">
              <a:extLst>
                <a:ext uri="{FF2B5EF4-FFF2-40B4-BE49-F238E27FC236}">
                  <a16:creationId xmlns:a16="http://schemas.microsoft.com/office/drawing/2014/main" id="{48E81E6F-DF40-B19D-679B-D57FCA14E2EA}"/>
                </a:ext>
              </a:extLst>
            </p:cNvPr>
            <p:cNvSpPr>
              <a:spLocks/>
            </p:cNvSpPr>
            <p:nvPr/>
          </p:nvSpPr>
          <p:spPr bwMode="auto">
            <a:xfrm>
              <a:off x="8712202" y="2856831"/>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3">
              <a:extLst>
                <a:ext uri="{FF2B5EF4-FFF2-40B4-BE49-F238E27FC236}">
                  <a16:creationId xmlns:a16="http://schemas.microsoft.com/office/drawing/2014/main" id="{F700E311-C8B5-2380-9926-F98847955FB0}"/>
                </a:ext>
              </a:extLst>
            </p:cNvPr>
            <p:cNvSpPr>
              <a:spLocks/>
            </p:cNvSpPr>
            <p:nvPr/>
          </p:nvSpPr>
          <p:spPr bwMode="auto">
            <a:xfrm>
              <a:off x="9144002" y="3206081"/>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5">
              <a:extLst>
                <a:ext uri="{FF2B5EF4-FFF2-40B4-BE49-F238E27FC236}">
                  <a16:creationId xmlns:a16="http://schemas.microsoft.com/office/drawing/2014/main" id="{109266B1-8F5C-F362-9352-38E0CE6FAE82}"/>
                </a:ext>
              </a:extLst>
            </p:cNvPr>
            <p:cNvSpPr>
              <a:spLocks/>
            </p:cNvSpPr>
            <p:nvPr/>
          </p:nvSpPr>
          <p:spPr bwMode="auto">
            <a:xfrm>
              <a:off x="9004302" y="3198143"/>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7">
              <a:extLst>
                <a:ext uri="{FF2B5EF4-FFF2-40B4-BE49-F238E27FC236}">
                  <a16:creationId xmlns:a16="http://schemas.microsoft.com/office/drawing/2014/main" id="{2EA07BA8-4552-9C6C-49BC-53DCCFA06315}"/>
                </a:ext>
              </a:extLst>
            </p:cNvPr>
            <p:cNvSpPr>
              <a:spLocks/>
            </p:cNvSpPr>
            <p:nvPr/>
          </p:nvSpPr>
          <p:spPr bwMode="auto">
            <a:xfrm>
              <a:off x="9004302" y="2856831"/>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9">
              <a:extLst>
                <a:ext uri="{FF2B5EF4-FFF2-40B4-BE49-F238E27FC236}">
                  <a16:creationId xmlns:a16="http://schemas.microsoft.com/office/drawing/2014/main" id="{6CAB2496-89CB-C4EC-A3E7-3D76A650E6D6}"/>
                </a:ext>
              </a:extLst>
            </p:cNvPr>
            <p:cNvSpPr>
              <a:spLocks/>
            </p:cNvSpPr>
            <p:nvPr/>
          </p:nvSpPr>
          <p:spPr bwMode="auto">
            <a:xfrm>
              <a:off x="9137652" y="2863181"/>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61">
              <a:extLst>
                <a:ext uri="{FF2B5EF4-FFF2-40B4-BE49-F238E27FC236}">
                  <a16:creationId xmlns:a16="http://schemas.microsoft.com/office/drawing/2014/main" id="{ED7CB047-5216-731C-9EA0-2BCEDCC4E4AA}"/>
                </a:ext>
              </a:extLst>
            </p:cNvPr>
            <p:cNvSpPr>
              <a:spLocks/>
            </p:cNvSpPr>
            <p:nvPr/>
          </p:nvSpPr>
          <p:spPr bwMode="auto">
            <a:xfrm>
              <a:off x="9680577" y="3007643"/>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63">
              <a:extLst>
                <a:ext uri="{FF2B5EF4-FFF2-40B4-BE49-F238E27FC236}">
                  <a16:creationId xmlns:a16="http://schemas.microsoft.com/office/drawing/2014/main" id="{F814E77A-3F87-6AA1-FA72-41F39A9071C6}"/>
                </a:ext>
              </a:extLst>
            </p:cNvPr>
            <p:cNvSpPr>
              <a:spLocks/>
            </p:cNvSpPr>
            <p:nvPr/>
          </p:nvSpPr>
          <p:spPr bwMode="auto">
            <a:xfrm>
              <a:off x="10044114" y="3234656"/>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65">
              <a:extLst>
                <a:ext uri="{FF2B5EF4-FFF2-40B4-BE49-F238E27FC236}">
                  <a16:creationId xmlns:a16="http://schemas.microsoft.com/office/drawing/2014/main" id="{804ACC6E-1CE3-C0A4-591A-558DEDFEB587}"/>
                </a:ext>
              </a:extLst>
            </p:cNvPr>
            <p:cNvSpPr>
              <a:spLocks/>
            </p:cNvSpPr>
            <p:nvPr/>
          </p:nvSpPr>
          <p:spPr bwMode="auto">
            <a:xfrm>
              <a:off x="9810752" y="3074318"/>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67">
              <a:extLst>
                <a:ext uri="{FF2B5EF4-FFF2-40B4-BE49-F238E27FC236}">
                  <a16:creationId xmlns:a16="http://schemas.microsoft.com/office/drawing/2014/main" id="{1402B85E-3382-DCA6-882C-E768632982F0}"/>
                </a:ext>
              </a:extLst>
            </p:cNvPr>
            <p:cNvSpPr>
              <a:spLocks/>
            </p:cNvSpPr>
            <p:nvPr/>
          </p:nvSpPr>
          <p:spPr bwMode="auto">
            <a:xfrm>
              <a:off x="9931402" y="3150518"/>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69">
              <a:extLst>
                <a:ext uri="{FF2B5EF4-FFF2-40B4-BE49-F238E27FC236}">
                  <a16:creationId xmlns:a16="http://schemas.microsoft.com/office/drawing/2014/main" id="{025B6DFD-F9DA-DBC1-CB90-CDFCED0775D0}"/>
                </a:ext>
              </a:extLst>
            </p:cNvPr>
            <p:cNvSpPr>
              <a:spLocks/>
            </p:cNvSpPr>
            <p:nvPr/>
          </p:nvSpPr>
          <p:spPr bwMode="auto">
            <a:xfrm>
              <a:off x="9272589" y="2880643"/>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71">
              <a:extLst>
                <a:ext uri="{FF2B5EF4-FFF2-40B4-BE49-F238E27FC236}">
                  <a16:creationId xmlns:a16="http://schemas.microsoft.com/office/drawing/2014/main" id="{79B7B6F0-69FE-1D04-1841-022BD198D83C}"/>
                </a:ext>
              </a:extLst>
            </p:cNvPr>
            <p:cNvSpPr>
              <a:spLocks/>
            </p:cNvSpPr>
            <p:nvPr/>
          </p:nvSpPr>
          <p:spPr bwMode="auto">
            <a:xfrm>
              <a:off x="9409114" y="2909218"/>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73">
              <a:extLst>
                <a:ext uri="{FF2B5EF4-FFF2-40B4-BE49-F238E27FC236}">
                  <a16:creationId xmlns:a16="http://schemas.microsoft.com/office/drawing/2014/main" id="{CB5AEB6A-4036-D226-28B3-DF237D74696E}"/>
                </a:ext>
              </a:extLst>
            </p:cNvPr>
            <p:cNvSpPr>
              <a:spLocks/>
            </p:cNvSpPr>
            <p:nvPr/>
          </p:nvSpPr>
          <p:spPr bwMode="auto">
            <a:xfrm>
              <a:off x="9547227" y="2953668"/>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75">
              <a:extLst>
                <a:ext uri="{FF2B5EF4-FFF2-40B4-BE49-F238E27FC236}">
                  <a16:creationId xmlns:a16="http://schemas.microsoft.com/office/drawing/2014/main" id="{76775DAD-07D1-633C-7F3E-77E2BEC6A210}"/>
                </a:ext>
              </a:extLst>
            </p:cNvPr>
            <p:cNvSpPr>
              <a:spLocks/>
            </p:cNvSpPr>
            <p:nvPr/>
          </p:nvSpPr>
          <p:spPr bwMode="auto">
            <a:xfrm>
              <a:off x="9004302" y="2517106"/>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4" name="Freeform 77">
              <a:extLst>
                <a:ext uri="{FF2B5EF4-FFF2-40B4-BE49-F238E27FC236}">
                  <a16:creationId xmlns:a16="http://schemas.microsoft.com/office/drawing/2014/main" id="{851F116D-0B68-D60E-427A-EE8D0F412221}"/>
                </a:ext>
              </a:extLst>
            </p:cNvPr>
            <p:cNvSpPr>
              <a:spLocks/>
            </p:cNvSpPr>
            <p:nvPr/>
          </p:nvSpPr>
          <p:spPr bwMode="auto">
            <a:xfrm>
              <a:off x="9439277" y="2566318"/>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5" name="Freeform 79">
              <a:extLst>
                <a:ext uri="{FF2B5EF4-FFF2-40B4-BE49-F238E27FC236}">
                  <a16:creationId xmlns:a16="http://schemas.microsoft.com/office/drawing/2014/main" id="{901CE9E8-5760-E708-D723-ABF2DBC91015}"/>
                </a:ext>
              </a:extLst>
            </p:cNvPr>
            <p:cNvSpPr>
              <a:spLocks/>
            </p:cNvSpPr>
            <p:nvPr/>
          </p:nvSpPr>
          <p:spPr bwMode="auto">
            <a:xfrm>
              <a:off x="9585327" y="2606006"/>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6" name="Freeform 81">
              <a:extLst>
                <a:ext uri="{FF2B5EF4-FFF2-40B4-BE49-F238E27FC236}">
                  <a16:creationId xmlns:a16="http://schemas.microsoft.com/office/drawing/2014/main" id="{0F85C34E-A27B-39E6-97F3-3A430D048AB5}"/>
                </a:ext>
              </a:extLst>
            </p:cNvPr>
            <p:cNvSpPr>
              <a:spLocks/>
            </p:cNvSpPr>
            <p:nvPr/>
          </p:nvSpPr>
          <p:spPr bwMode="auto">
            <a:xfrm>
              <a:off x="9150352" y="2521868"/>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7" name="Freeform 83">
              <a:extLst>
                <a:ext uri="{FF2B5EF4-FFF2-40B4-BE49-F238E27FC236}">
                  <a16:creationId xmlns:a16="http://schemas.microsoft.com/office/drawing/2014/main" id="{32930B00-50FE-CB07-194B-14D4535304C5}"/>
                </a:ext>
              </a:extLst>
            </p:cNvPr>
            <p:cNvSpPr>
              <a:spLocks/>
            </p:cNvSpPr>
            <p:nvPr/>
          </p:nvSpPr>
          <p:spPr bwMode="auto">
            <a:xfrm>
              <a:off x="9731377" y="2658393"/>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8" name="Freeform 85">
              <a:extLst>
                <a:ext uri="{FF2B5EF4-FFF2-40B4-BE49-F238E27FC236}">
                  <a16:creationId xmlns:a16="http://schemas.microsoft.com/office/drawing/2014/main" id="{987A99B8-7E85-EDC4-5286-F667ED501E57}"/>
                </a:ext>
              </a:extLst>
            </p:cNvPr>
            <p:cNvSpPr>
              <a:spLocks/>
            </p:cNvSpPr>
            <p:nvPr/>
          </p:nvSpPr>
          <p:spPr bwMode="auto">
            <a:xfrm>
              <a:off x="9293227" y="2537743"/>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2" name="Freeform 87">
              <a:extLst>
                <a:ext uri="{FF2B5EF4-FFF2-40B4-BE49-F238E27FC236}">
                  <a16:creationId xmlns:a16="http://schemas.microsoft.com/office/drawing/2014/main" id="{E3F88DC3-3DF2-6762-6140-0B5D0B9FB2A5}"/>
                </a:ext>
              </a:extLst>
            </p:cNvPr>
            <p:cNvSpPr>
              <a:spLocks/>
            </p:cNvSpPr>
            <p:nvPr/>
          </p:nvSpPr>
          <p:spPr bwMode="auto">
            <a:xfrm>
              <a:off x="10253664" y="2967956"/>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3" name="Freeform 89">
              <a:extLst>
                <a:ext uri="{FF2B5EF4-FFF2-40B4-BE49-F238E27FC236}">
                  <a16:creationId xmlns:a16="http://schemas.microsoft.com/office/drawing/2014/main" id="{B2506716-A23E-C755-129E-A71A119C6B7B}"/>
                </a:ext>
              </a:extLst>
            </p:cNvPr>
            <p:cNvSpPr>
              <a:spLocks/>
            </p:cNvSpPr>
            <p:nvPr/>
          </p:nvSpPr>
          <p:spPr bwMode="auto">
            <a:xfrm>
              <a:off x="9872664" y="2721893"/>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4" name="Freeform 91">
              <a:extLst>
                <a:ext uri="{FF2B5EF4-FFF2-40B4-BE49-F238E27FC236}">
                  <a16:creationId xmlns:a16="http://schemas.microsoft.com/office/drawing/2014/main" id="{98F63D44-DEFB-6E2E-A965-FAF37C455BEB}"/>
                </a:ext>
              </a:extLst>
            </p:cNvPr>
            <p:cNvSpPr>
              <a:spLocks/>
            </p:cNvSpPr>
            <p:nvPr/>
          </p:nvSpPr>
          <p:spPr bwMode="auto">
            <a:xfrm>
              <a:off x="10134602" y="2879056"/>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5" name="Freeform 93">
              <a:extLst>
                <a:ext uri="{FF2B5EF4-FFF2-40B4-BE49-F238E27FC236}">
                  <a16:creationId xmlns:a16="http://schemas.microsoft.com/office/drawing/2014/main" id="{F6EB7DFD-FBBE-AC78-4148-DB3EFAB7404D}"/>
                </a:ext>
              </a:extLst>
            </p:cNvPr>
            <p:cNvSpPr>
              <a:spLocks/>
            </p:cNvSpPr>
            <p:nvPr/>
          </p:nvSpPr>
          <p:spPr bwMode="auto">
            <a:xfrm>
              <a:off x="10007602" y="2796506"/>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6" name="Freeform 117">
              <a:extLst>
                <a:ext uri="{FF2B5EF4-FFF2-40B4-BE49-F238E27FC236}">
                  <a16:creationId xmlns:a16="http://schemas.microsoft.com/office/drawing/2014/main" id="{E6667978-FCEE-6CBA-0EE3-1DF7BB8C16BB}"/>
                </a:ext>
              </a:extLst>
            </p:cNvPr>
            <p:cNvSpPr>
              <a:spLocks/>
            </p:cNvSpPr>
            <p:nvPr/>
          </p:nvSpPr>
          <p:spPr bwMode="auto">
            <a:xfrm>
              <a:off x="9248777"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57" name="Freeform 119">
              <a:extLst>
                <a:ext uri="{FF2B5EF4-FFF2-40B4-BE49-F238E27FC236}">
                  <a16:creationId xmlns:a16="http://schemas.microsoft.com/office/drawing/2014/main" id="{07E274AB-BDB9-C90D-ACC8-15F9409420B9}"/>
                </a:ext>
              </a:extLst>
            </p:cNvPr>
            <p:cNvSpPr>
              <a:spLocks/>
            </p:cNvSpPr>
            <p:nvPr/>
          </p:nvSpPr>
          <p:spPr bwMode="auto">
            <a:xfrm>
              <a:off x="9248777"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8" name="Freeform 121">
              <a:extLst>
                <a:ext uri="{FF2B5EF4-FFF2-40B4-BE49-F238E27FC236}">
                  <a16:creationId xmlns:a16="http://schemas.microsoft.com/office/drawing/2014/main" id="{94C7E42C-1455-F5BC-1094-FF5206CB8F42}"/>
                </a:ext>
              </a:extLst>
            </p:cNvPr>
            <p:cNvSpPr>
              <a:spLocks/>
            </p:cNvSpPr>
            <p:nvPr/>
          </p:nvSpPr>
          <p:spPr bwMode="auto">
            <a:xfrm>
              <a:off x="8774114" y="5754018"/>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59" name="Freeform 123">
              <a:extLst>
                <a:ext uri="{FF2B5EF4-FFF2-40B4-BE49-F238E27FC236}">
                  <a16:creationId xmlns:a16="http://schemas.microsoft.com/office/drawing/2014/main" id="{B3A44A00-C449-B33B-C3E4-5AB9E39E2690}"/>
                </a:ext>
              </a:extLst>
            </p:cNvPr>
            <p:cNvSpPr>
              <a:spLocks/>
            </p:cNvSpPr>
            <p:nvPr/>
          </p:nvSpPr>
          <p:spPr bwMode="auto">
            <a:xfrm>
              <a:off x="8774114" y="5414293"/>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0" name="Freeform 125">
              <a:extLst>
                <a:ext uri="{FF2B5EF4-FFF2-40B4-BE49-F238E27FC236}">
                  <a16:creationId xmlns:a16="http://schemas.microsoft.com/office/drawing/2014/main" id="{66406202-87CD-970E-13C9-3101DB130309}"/>
                </a:ext>
              </a:extLst>
            </p:cNvPr>
            <p:cNvSpPr>
              <a:spLocks/>
            </p:cNvSpPr>
            <p:nvPr/>
          </p:nvSpPr>
          <p:spPr bwMode="auto">
            <a:xfrm>
              <a:off x="8615364" y="5414293"/>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1" name="Freeform 127">
              <a:extLst>
                <a:ext uri="{FF2B5EF4-FFF2-40B4-BE49-F238E27FC236}">
                  <a16:creationId xmlns:a16="http://schemas.microsoft.com/office/drawing/2014/main" id="{740B9393-3884-8023-3B85-70BE0C513A8C}"/>
                </a:ext>
              </a:extLst>
            </p:cNvPr>
            <p:cNvSpPr>
              <a:spLocks/>
            </p:cNvSpPr>
            <p:nvPr/>
          </p:nvSpPr>
          <p:spPr bwMode="auto">
            <a:xfrm>
              <a:off x="8456614" y="5414293"/>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2" name="Freeform 129">
              <a:extLst>
                <a:ext uri="{FF2B5EF4-FFF2-40B4-BE49-F238E27FC236}">
                  <a16:creationId xmlns:a16="http://schemas.microsoft.com/office/drawing/2014/main" id="{573E6B2A-1047-1EFC-9082-BBE696290143}"/>
                </a:ext>
              </a:extLst>
            </p:cNvPr>
            <p:cNvSpPr>
              <a:spLocks/>
            </p:cNvSpPr>
            <p:nvPr/>
          </p:nvSpPr>
          <p:spPr bwMode="auto">
            <a:xfrm>
              <a:off x="8456614" y="5754018"/>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3" name="Freeform 131">
              <a:extLst>
                <a:ext uri="{FF2B5EF4-FFF2-40B4-BE49-F238E27FC236}">
                  <a16:creationId xmlns:a16="http://schemas.microsoft.com/office/drawing/2014/main" id="{D91B6FAD-67E3-C797-E849-98050A94C660}"/>
                </a:ext>
              </a:extLst>
            </p:cNvPr>
            <p:cNvSpPr>
              <a:spLocks/>
            </p:cNvSpPr>
            <p:nvPr/>
          </p:nvSpPr>
          <p:spPr bwMode="auto">
            <a:xfrm>
              <a:off x="9828214" y="5330156"/>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4" name="Freeform 133">
              <a:extLst>
                <a:ext uri="{FF2B5EF4-FFF2-40B4-BE49-F238E27FC236}">
                  <a16:creationId xmlns:a16="http://schemas.microsoft.com/office/drawing/2014/main" id="{A8820599-C3BB-8029-F2F7-1F88801D947E}"/>
                </a:ext>
              </a:extLst>
            </p:cNvPr>
            <p:cNvSpPr>
              <a:spLocks/>
            </p:cNvSpPr>
            <p:nvPr/>
          </p:nvSpPr>
          <p:spPr bwMode="auto">
            <a:xfrm>
              <a:off x="9693277" y="5377781"/>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5" name="Freeform 135">
              <a:extLst>
                <a:ext uri="{FF2B5EF4-FFF2-40B4-BE49-F238E27FC236}">
                  <a16:creationId xmlns:a16="http://schemas.microsoft.com/office/drawing/2014/main" id="{5B415FDA-D26C-106F-FBBA-6BF5B3692019}"/>
                </a:ext>
              </a:extLst>
            </p:cNvPr>
            <p:cNvSpPr>
              <a:spLocks/>
            </p:cNvSpPr>
            <p:nvPr/>
          </p:nvSpPr>
          <p:spPr bwMode="auto">
            <a:xfrm>
              <a:off x="9551989" y="5403181"/>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6" name="Freeform 137">
              <a:extLst>
                <a:ext uri="{FF2B5EF4-FFF2-40B4-BE49-F238E27FC236}">
                  <a16:creationId xmlns:a16="http://schemas.microsoft.com/office/drawing/2014/main" id="{2FB49BAC-0D48-1174-3FA5-48327E352C4D}"/>
                </a:ext>
              </a:extLst>
            </p:cNvPr>
            <p:cNvSpPr>
              <a:spLocks/>
            </p:cNvSpPr>
            <p:nvPr/>
          </p:nvSpPr>
          <p:spPr bwMode="auto">
            <a:xfrm>
              <a:off x="8001002" y="5727031"/>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7" name="Freeform 139">
              <a:extLst>
                <a:ext uri="{FF2B5EF4-FFF2-40B4-BE49-F238E27FC236}">
                  <a16:creationId xmlns:a16="http://schemas.microsoft.com/office/drawing/2014/main" id="{5F10CD42-99D4-D26D-9B8C-74AFA3817112}"/>
                </a:ext>
              </a:extLst>
            </p:cNvPr>
            <p:cNvSpPr>
              <a:spLocks/>
            </p:cNvSpPr>
            <p:nvPr/>
          </p:nvSpPr>
          <p:spPr bwMode="auto">
            <a:xfrm>
              <a:off x="8158164" y="5747668"/>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8" name="Freeform 141">
              <a:extLst>
                <a:ext uri="{FF2B5EF4-FFF2-40B4-BE49-F238E27FC236}">
                  <a16:creationId xmlns:a16="http://schemas.microsoft.com/office/drawing/2014/main" id="{C9003B87-4228-9A52-F126-EFC52C53B886}"/>
                </a:ext>
              </a:extLst>
            </p:cNvPr>
            <p:cNvSpPr>
              <a:spLocks/>
            </p:cNvSpPr>
            <p:nvPr/>
          </p:nvSpPr>
          <p:spPr bwMode="auto">
            <a:xfrm>
              <a:off x="7823202" y="5330156"/>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69" name="Freeform 143">
              <a:extLst>
                <a:ext uri="{FF2B5EF4-FFF2-40B4-BE49-F238E27FC236}">
                  <a16:creationId xmlns:a16="http://schemas.microsoft.com/office/drawing/2014/main" id="{FDCA7684-DF3D-9DC8-653F-EE50DD45779C}"/>
                </a:ext>
              </a:extLst>
            </p:cNvPr>
            <p:cNvSpPr>
              <a:spLocks/>
            </p:cNvSpPr>
            <p:nvPr/>
          </p:nvSpPr>
          <p:spPr bwMode="auto">
            <a:xfrm>
              <a:off x="7985127" y="5377781"/>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0" name="Freeform 145">
              <a:extLst>
                <a:ext uri="{FF2B5EF4-FFF2-40B4-BE49-F238E27FC236}">
                  <a16:creationId xmlns:a16="http://schemas.microsoft.com/office/drawing/2014/main" id="{76C6F356-E5E0-D90D-F96D-54EBB7963CD3}"/>
                </a:ext>
              </a:extLst>
            </p:cNvPr>
            <p:cNvSpPr>
              <a:spLocks/>
            </p:cNvSpPr>
            <p:nvPr/>
          </p:nvSpPr>
          <p:spPr bwMode="auto">
            <a:xfrm>
              <a:off x="8145464" y="5403181"/>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371" name="Freeform 147">
              <a:extLst>
                <a:ext uri="{FF2B5EF4-FFF2-40B4-BE49-F238E27FC236}">
                  <a16:creationId xmlns:a16="http://schemas.microsoft.com/office/drawing/2014/main" id="{0BA3DD0A-186A-DE85-46B4-ABFA49E4CD79}"/>
                </a:ext>
              </a:extLst>
            </p:cNvPr>
            <p:cNvSpPr>
              <a:spLocks/>
            </p:cNvSpPr>
            <p:nvPr/>
          </p:nvSpPr>
          <p:spPr bwMode="auto">
            <a:xfrm>
              <a:off x="7839077" y="4544343"/>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2" name="Freeform 149">
              <a:extLst>
                <a:ext uri="{FF2B5EF4-FFF2-40B4-BE49-F238E27FC236}">
                  <a16:creationId xmlns:a16="http://schemas.microsoft.com/office/drawing/2014/main" id="{3E42DFEA-1E2E-704C-594F-280B03B1B1C5}"/>
                </a:ext>
              </a:extLst>
            </p:cNvPr>
            <p:cNvSpPr>
              <a:spLocks/>
            </p:cNvSpPr>
            <p:nvPr/>
          </p:nvSpPr>
          <p:spPr bwMode="auto">
            <a:xfrm>
              <a:off x="7813677" y="4679281"/>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3" name="Freeform 151">
              <a:extLst>
                <a:ext uri="{FF2B5EF4-FFF2-40B4-BE49-F238E27FC236}">
                  <a16:creationId xmlns:a16="http://schemas.microsoft.com/office/drawing/2014/main" id="{89B70C82-3909-DF00-4AFE-2909E8CFFE88}"/>
                </a:ext>
              </a:extLst>
            </p:cNvPr>
            <p:cNvSpPr>
              <a:spLocks/>
            </p:cNvSpPr>
            <p:nvPr/>
          </p:nvSpPr>
          <p:spPr bwMode="auto">
            <a:xfrm>
              <a:off x="7475539" y="4636418"/>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4" name="Freeform 153">
              <a:extLst>
                <a:ext uri="{FF2B5EF4-FFF2-40B4-BE49-F238E27FC236}">
                  <a16:creationId xmlns:a16="http://schemas.microsoft.com/office/drawing/2014/main" id="{50A55E0C-007E-9223-58FC-0DDC53E99C68}"/>
                </a:ext>
              </a:extLst>
            </p:cNvPr>
            <p:cNvSpPr>
              <a:spLocks/>
            </p:cNvSpPr>
            <p:nvPr/>
          </p:nvSpPr>
          <p:spPr bwMode="auto">
            <a:xfrm>
              <a:off x="7800977" y="3934743"/>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5" name="Freeform 155">
              <a:extLst>
                <a:ext uri="{FF2B5EF4-FFF2-40B4-BE49-F238E27FC236}">
                  <a16:creationId xmlns:a16="http://schemas.microsoft.com/office/drawing/2014/main" id="{8D1B35DA-CF85-F404-F487-FFF354571F13}"/>
                </a:ext>
              </a:extLst>
            </p:cNvPr>
            <p:cNvSpPr>
              <a:spLocks/>
            </p:cNvSpPr>
            <p:nvPr/>
          </p:nvSpPr>
          <p:spPr bwMode="auto">
            <a:xfrm>
              <a:off x="7699377" y="4053806"/>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6" name="Freeform 157">
              <a:extLst>
                <a:ext uri="{FF2B5EF4-FFF2-40B4-BE49-F238E27FC236}">
                  <a16:creationId xmlns:a16="http://schemas.microsoft.com/office/drawing/2014/main" id="{E0A831E6-0852-CDA5-8ECF-9A199E1D95F6}"/>
                </a:ext>
              </a:extLst>
            </p:cNvPr>
            <p:cNvSpPr>
              <a:spLocks/>
            </p:cNvSpPr>
            <p:nvPr/>
          </p:nvSpPr>
          <p:spPr bwMode="auto">
            <a:xfrm>
              <a:off x="7545389" y="4326856"/>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7" name="Freeform 159">
              <a:extLst>
                <a:ext uri="{FF2B5EF4-FFF2-40B4-BE49-F238E27FC236}">
                  <a16:creationId xmlns:a16="http://schemas.microsoft.com/office/drawing/2014/main" id="{83C61C40-698C-B601-B5CF-25260D039F7E}"/>
                </a:ext>
              </a:extLst>
            </p:cNvPr>
            <p:cNvSpPr>
              <a:spLocks/>
            </p:cNvSpPr>
            <p:nvPr/>
          </p:nvSpPr>
          <p:spPr bwMode="auto">
            <a:xfrm>
              <a:off x="7613652" y="4182393"/>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8" name="Freeform 161">
              <a:extLst>
                <a:ext uri="{FF2B5EF4-FFF2-40B4-BE49-F238E27FC236}">
                  <a16:creationId xmlns:a16="http://schemas.microsoft.com/office/drawing/2014/main" id="{119D6269-EC7A-214D-3480-568D49BA6E15}"/>
                </a:ext>
              </a:extLst>
            </p:cNvPr>
            <p:cNvSpPr>
              <a:spLocks/>
            </p:cNvSpPr>
            <p:nvPr/>
          </p:nvSpPr>
          <p:spPr bwMode="auto">
            <a:xfrm>
              <a:off x="7500939" y="4480843"/>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9" name="Freeform 163">
              <a:extLst>
                <a:ext uri="{FF2B5EF4-FFF2-40B4-BE49-F238E27FC236}">
                  <a16:creationId xmlns:a16="http://schemas.microsoft.com/office/drawing/2014/main" id="{8116E2F0-A778-EE24-AC43-C7A5ABF0C003}"/>
                </a:ext>
              </a:extLst>
            </p:cNvPr>
            <p:cNvSpPr>
              <a:spLocks/>
            </p:cNvSpPr>
            <p:nvPr/>
          </p:nvSpPr>
          <p:spPr bwMode="auto">
            <a:xfrm>
              <a:off x="7246939" y="4161756"/>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0" name="Freeform 165">
              <a:extLst>
                <a:ext uri="{FF2B5EF4-FFF2-40B4-BE49-F238E27FC236}">
                  <a16:creationId xmlns:a16="http://schemas.microsoft.com/office/drawing/2014/main" id="{08BEAD31-011E-46CA-DA96-5B5C8BF62912}"/>
                </a:ext>
              </a:extLst>
            </p:cNvPr>
            <p:cNvSpPr>
              <a:spLocks/>
            </p:cNvSpPr>
            <p:nvPr/>
          </p:nvSpPr>
          <p:spPr bwMode="auto">
            <a:xfrm>
              <a:off x="7315202" y="4023643"/>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1" name="Freeform 167">
              <a:extLst>
                <a:ext uri="{FF2B5EF4-FFF2-40B4-BE49-F238E27FC236}">
                  <a16:creationId xmlns:a16="http://schemas.microsoft.com/office/drawing/2014/main" id="{2D23E8EA-9C95-F053-F9D6-F64DC909F48F}"/>
                </a:ext>
              </a:extLst>
            </p:cNvPr>
            <p:cNvSpPr>
              <a:spLocks/>
            </p:cNvSpPr>
            <p:nvPr/>
          </p:nvSpPr>
          <p:spPr bwMode="auto">
            <a:xfrm>
              <a:off x="7194552" y="4309393"/>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2" name="Freeform 169">
              <a:extLst>
                <a:ext uri="{FF2B5EF4-FFF2-40B4-BE49-F238E27FC236}">
                  <a16:creationId xmlns:a16="http://schemas.microsoft.com/office/drawing/2014/main" id="{4317BF24-43C7-C553-2223-5D8F510AD8F7}"/>
                </a:ext>
              </a:extLst>
            </p:cNvPr>
            <p:cNvSpPr>
              <a:spLocks/>
            </p:cNvSpPr>
            <p:nvPr/>
          </p:nvSpPr>
          <p:spPr bwMode="auto">
            <a:xfrm>
              <a:off x="7158039" y="4458618"/>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3" name="Freeform 171">
              <a:extLst>
                <a:ext uri="{FF2B5EF4-FFF2-40B4-BE49-F238E27FC236}">
                  <a16:creationId xmlns:a16="http://schemas.microsoft.com/office/drawing/2014/main" id="{CEE30505-4C02-FB57-D8C7-048DDDB6949C}"/>
                </a:ext>
              </a:extLst>
            </p:cNvPr>
            <p:cNvSpPr>
              <a:spLocks/>
            </p:cNvSpPr>
            <p:nvPr/>
          </p:nvSpPr>
          <p:spPr bwMode="auto">
            <a:xfrm>
              <a:off x="7138989" y="4609431"/>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4" name="Freeform 173">
              <a:extLst>
                <a:ext uri="{FF2B5EF4-FFF2-40B4-BE49-F238E27FC236}">
                  <a16:creationId xmlns:a16="http://schemas.microsoft.com/office/drawing/2014/main" id="{0B0777F3-9F2D-72B3-B7AB-99FC4B995E87}"/>
                </a:ext>
              </a:extLst>
            </p:cNvPr>
            <p:cNvSpPr>
              <a:spLocks/>
            </p:cNvSpPr>
            <p:nvPr/>
          </p:nvSpPr>
          <p:spPr bwMode="auto">
            <a:xfrm>
              <a:off x="7489827" y="3782343"/>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5" name="Freeform 175">
              <a:extLst>
                <a:ext uri="{FF2B5EF4-FFF2-40B4-BE49-F238E27FC236}">
                  <a16:creationId xmlns:a16="http://schemas.microsoft.com/office/drawing/2014/main" id="{02B95455-16DD-0DA1-AFF3-E5AF17C362E4}"/>
                </a:ext>
              </a:extLst>
            </p:cNvPr>
            <p:cNvSpPr>
              <a:spLocks/>
            </p:cNvSpPr>
            <p:nvPr/>
          </p:nvSpPr>
          <p:spPr bwMode="auto">
            <a:xfrm>
              <a:off x="7397752" y="3895056"/>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6" name="Freeform 177">
              <a:extLst>
                <a:ext uri="{FF2B5EF4-FFF2-40B4-BE49-F238E27FC236}">
                  <a16:creationId xmlns:a16="http://schemas.microsoft.com/office/drawing/2014/main" id="{7228A99F-F1E0-C28B-ED9E-856200137B75}"/>
                </a:ext>
              </a:extLst>
            </p:cNvPr>
            <p:cNvSpPr>
              <a:spLocks/>
            </p:cNvSpPr>
            <p:nvPr/>
          </p:nvSpPr>
          <p:spPr bwMode="auto">
            <a:xfrm>
              <a:off x="7589839" y="3674393"/>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7" name="Freeform 179">
              <a:extLst>
                <a:ext uri="{FF2B5EF4-FFF2-40B4-BE49-F238E27FC236}">
                  <a16:creationId xmlns:a16="http://schemas.microsoft.com/office/drawing/2014/main" id="{8130FD73-EAB6-94C4-DD54-ADF84B3A3E5D}"/>
                </a:ext>
              </a:extLst>
            </p:cNvPr>
            <p:cNvSpPr>
              <a:spLocks/>
            </p:cNvSpPr>
            <p:nvPr/>
          </p:nvSpPr>
          <p:spPr bwMode="auto">
            <a:xfrm>
              <a:off x="6877052" y="4201443"/>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8" name="Freeform 181">
              <a:extLst>
                <a:ext uri="{FF2B5EF4-FFF2-40B4-BE49-F238E27FC236}">
                  <a16:creationId xmlns:a16="http://schemas.microsoft.com/office/drawing/2014/main" id="{962B313A-F382-796F-3B8B-DD0D59AC41B8}"/>
                </a:ext>
              </a:extLst>
            </p:cNvPr>
            <p:cNvSpPr>
              <a:spLocks/>
            </p:cNvSpPr>
            <p:nvPr/>
          </p:nvSpPr>
          <p:spPr bwMode="auto">
            <a:xfrm>
              <a:off x="7386639" y="3414043"/>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9" name="Freeform 183">
              <a:extLst>
                <a:ext uri="{FF2B5EF4-FFF2-40B4-BE49-F238E27FC236}">
                  <a16:creationId xmlns:a16="http://schemas.microsoft.com/office/drawing/2014/main" id="{DC9EB052-54E9-2E36-1E90-A467A7A02DE1}"/>
                </a:ext>
              </a:extLst>
            </p:cNvPr>
            <p:cNvSpPr>
              <a:spLocks/>
            </p:cNvSpPr>
            <p:nvPr/>
          </p:nvSpPr>
          <p:spPr bwMode="auto">
            <a:xfrm>
              <a:off x="6923089" y="4071268"/>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0" name="Freeform 185">
              <a:extLst>
                <a:ext uri="{FF2B5EF4-FFF2-40B4-BE49-F238E27FC236}">
                  <a16:creationId xmlns:a16="http://schemas.microsoft.com/office/drawing/2014/main" id="{7979483B-7795-9465-8227-838A5B2B6CFD}"/>
                </a:ext>
              </a:extLst>
            </p:cNvPr>
            <p:cNvSpPr>
              <a:spLocks/>
            </p:cNvSpPr>
            <p:nvPr/>
          </p:nvSpPr>
          <p:spPr bwMode="auto">
            <a:xfrm>
              <a:off x="6842127" y="4333206"/>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1" name="Freeform 187">
              <a:extLst>
                <a:ext uri="{FF2B5EF4-FFF2-40B4-BE49-F238E27FC236}">
                  <a16:creationId xmlns:a16="http://schemas.microsoft.com/office/drawing/2014/main" id="{4A88A552-7D32-26F3-6A33-9226E487CAD9}"/>
                </a:ext>
              </a:extLst>
            </p:cNvPr>
            <p:cNvSpPr>
              <a:spLocks/>
            </p:cNvSpPr>
            <p:nvPr/>
          </p:nvSpPr>
          <p:spPr bwMode="auto">
            <a:xfrm>
              <a:off x="6980239" y="3944268"/>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2" name="Freeform 189">
              <a:extLst>
                <a:ext uri="{FF2B5EF4-FFF2-40B4-BE49-F238E27FC236}">
                  <a16:creationId xmlns:a16="http://schemas.microsoft.com/office/drawing/2014/main" id="{D9AE39B8-159F-DF21-9053-0C864C190143}"/>
                </a:ext>
              </a:extLst>
            </p:cNvPr>
            <p:cNvSpPr>
              <a:spLocks/>
            </p:cNvSpPr>
            <p:nvPr/>
          </p:nvSpPr>
          <p:spPr bwMode="auto">
            <a:xfrm>
              <a:off x="7205664" y="3601368"/>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3" name="Freeform 191">
              <a:extLst>
                <a:ext uri="{FF2B5EF4-FFF2-40B4-BE49-F238E27FC236}">
                  <a16:creationId xmlns:a16="http://schemas.microsoft.com/office/drawing/2014/main" id="{89FD2AF0-B3E4-4972-EBD7-9F1360CA2095}"/>
                </a:ext>
              </a:extLst>
            </p:cNvPr>
            <p:cNvSpPr>
              <a:spLocks/>
            </p:cNvSpPr>
            <p:nvPr/>
          </p:nvSpPr>
          <p:spPr bwMode="auto">
            <a:xfrm>
              <a:off x="7294564" y="3502943"/>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4" name="Freeform 193">
              <a:extLst>
                <a:ext uri="{FF2B5EF4-FFF2-40B4-BE49-F238E27FC236}">
                  <a16:creationId xmlns:a16="http://schemas.microsoft.com/office/drawing/2014/main" id="{1D6ED4F7-1706-9B3F-D609-A38E209973C3}"/>
                </a:ext>
              </a:extLst>
            </p:cNvPr>
            <p:cNvSpPr>
              <a:spLocks/>
            </p:cNvSpPr>
            <p:nvPr/>
          </p:nvSpPr>
          <p:spPr bwMode="auto">
            <a:xfrm>
              <a:off x="7121527" y="3707731"/>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5" name="Freeform 195">
              <a:extLst>
                <a:ext uri="{FF2B5EF4-FFF2-40B4-BE49-F238E27FC236}">
                  <a16:creationId xmlns:a16="http://schemas.microsoft.com/office/drawing/2014/main" id="{E6F55485-851F-E90D-1618-7EE8786387D3}"/>
                </a:ext>
              </a:extLst>
            </p:cNvPr>
            <p:cNvSpPr>
              <a:spLocks/>
            </p:cNvSpPr>
            <p:nvPr/>
          </p:nvSpPr>
          <p:spPr bwMode="auto">
            <a:xfrm>
              <a:off x="7046914" y="3822031"/>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6" name="Freeform 197">
              <a:extLst>
                <a:ext uri="{FF2B5EF4-FFF2-40B4-BE49-F238E27FC236}">
                  <a16:creationId xmlns:a16="http://schemas.microsoft.com/office/drawing/2014/main" id="{2EE10502-67C9-006E-36E0-6BAD4A8B4D7C}"/>
                </a:ext>
              </a:extLst>
            </p:cNvPr>
            <p:cNvSpPr>
              <a:spLocks/>
            </p:cNvSpPr>
            <p:nvPr/>
          </p:nvSpPr>
          <p:spPr bwMode="auto">
            <a:xfrm>
              <a:off x="7051677" y="3260056"/>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7" name="Freeform 199">
              <a:extLst>
                <a:ext uri="{FF2B5EF4-FFF2-40B4-BE49-F238E27FC236}">
                  <a16:creationId xmlns:a16="http://schemas.microsoft.com/office/drawing/2014/main" id="{BC79C23A-275C-6B9B-31D5-67FBAB259084}"/>
                </a:ext>
              </a:extLst>
            </p:cNvPr>
            <p:cNvSpPr>
              <a:spLocks/>
            </p:cNvSpPr>
            <p:nvPr/>
          </p:nvSpPr>
          <p:spPr bwMode="auto">
            <a:xfrm>
              <a:off x="6786564" y="3590256"/>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8" name="Freeform 201">
              <a:extLst>
                <a:ext uri="{FF2B5EF4-FFF2-40B4-BE49-F238E27FC236}">
                  <a16:creationId xmlns:a16="http://schemas.microsoft.com/office/drawing/2014/main" id="{9438AB6D-95C0-B0AC-9515-549E024CAD5C}"/>
                </a:ext>
              </a:extLst>
            </p:cNvPr>
            <p:cNvSpPr>
              <a:spLocks/>
            </p:cNvSpPr>
            <p:nvPr/>
          </p:nvSpPr>
          <p:spPr bwMode="auto">
            <a:xfrm>
              <a:off x="6713539" y="3715668"/>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9" name="Freeform 203">
              <a:extLst>
                <a:ext uri="{FF2B5EF4-FFF2-40B4-BE49-F238E27FC236}">
                  <a16:creationId xmlns:a16="http://schemas.microsoft.com/office/drawing/2014/main" id="{ADC48E41-64B2-8710-6CBC-C3C11E7A4914}"/>
                </a:ext>
              </a:extLst>
            </p:cNvPr>
            <p:cNvSpPr>
              <a:spLocks/>
            </p:cNvSpPr>
            <p:nvPr/>
          </p:nvSpPr>
          <p:spPr bwMode="auto">
            <a:xfrm>
              <a:off x="6956427" y="3363243"/>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0" name="Freeform 206">
              <a:extLst>
                <a:ext uri="{FF2B5EF4-FFF2-40B4-BE49-F238E27FC236}">
                  <a16:creationId xmlns:a16="http://schemas.microsoft.com/office/drawing/2014/main" id="{70429083-4CDA-5A5E-15C5-5611EF4D9F8E}"/>
                </a:ext>
              </a:extLst>
            </p:cNvPr>
            <p:cNvSpPr>
              <a:spLocks/>
            </p:cNvSpPr>
            <p:nvPr/>
          </p:nvSpPr>
          <p:spPr bwMode="auto">
            <a:xfrm>
              <a:off x="6648452" y="3845844"/>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1" name="Freeform 208">
              <a:extLst>
                <a:ext uri="{FF2B5EF4-FFF2-40B4-BE49-F238E27FC236}">
                  <a16:creationId xmlns:a16="http://schemas.microsoft.com/office/drawing/2014/main" id="{E54C4DBD-E47E-1D03-6B40-86CFF1B015A5}"/>
                </a:ext>
              </a:extLst>
            </p:cNvPr>
            <p:cNvSpPr>
              <a:spLocks/>
            </p:cNvSpPr>
            <p:nvPr/>
          </p:nvSpPr>
          <p:spPr bwMode="auto">
            <a:xfrm>
              <a:off x="6869114" y="3472781"/>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2" name="Freeform 210">
              <a:extLst>
                <a:ext uri="{FF2B5EF4-FFF2-40B4-BE49-F238E27FC236}">
                  <a16:creationId xmlns:a16="http://schemas.microsoft.com/office/drawing/2014/main" id="{253A0BA4-4EA7-CA6D-99C7-2646DA0EBD4F}"/>
                </a:ext>
              </a:extLst>
            </p:cNvPr>
            <p:cNvSpPr>
              <a:spLocks/>
            </p:cNvSpPr>
            <p:nvPr/>
          </p:nvSpPr>
          <p:spPr bwMode="auto">
            <a:xfrm>
              <a:off x="7148514" y="3153694"/>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3" name="Freeform 212">
              <a:extLst>
                <a:ext uri="{FF2B5EF4-FFF2-40B4-BE49-F238E27FC236}">
                  <a16:creationId xmlns:a16="http://schemas.microsoft.com/office/drawing/2014/main" id="{EEA6CC43-27E4-DF81-7C45-37FFBC0633DD}"/>
                </a:ext>
              </a:extLst>
            </p:cNvPr>
            <p:cNvSpPr>
              <a:spLocks/>
            </p:cNvSpPr>
            <p:nvPr/>
          </p:nvSpPr>
          <p:spPr bwMode="auto">
            <a:xfrm>
              <a:off x="6510339" y="4252244"/>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4" name="Freeform 214">
              <a:extLst>
                <a:ext uri="{FF2B5EF4-FFF2-40B4-BE49-F238E27FC236}">
                  <a16:creationId xmlns:a16="http://schemas.microsoft.com/office/drawing/2014/main" id="{204D3E79-C5EC-FF7F-76EF-81A33D6D0403}"/>
                </a:ext>
              </a:extLst>
            </p:cNvPr>
            <p:cNvSpPr>
              <a:spLocks/>
            </p:cNvSpPr>
            <p:nvPr/>
          </p:nvSpPr>
          <p:spPr bwMode="auto">
            <a:xfrm>
              <a:off x="6546852" y="4115719"/>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5" name="Freeform 216">
              <a:extLst>
                <a:ext uri="{FF2B5EF4-FFF2-40B4-BE49-F238E27FC236}">
                  <a16:creationId xmlns:a16="http://schemas.microsoft.com/office/drawing/2014/main" id="{068A1A79-36CF-1504-8A81-3D90229C8D50}"/>
                </a:ext>
              </a:extLst>
            </p:cNvPr>
            <p:cNvSpPr>
              <a:spLocks/>
            </p:cNvSpPr>
            <p:nvPr/>
          </p:nvSpPr>
          <p:spPr bwMode="auto">
            <a:xfrm>
              <a:off x="6592889" y="3979194"/>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6" name="Freeform 228">
              <a:extLst>
                <a:ext uri="{FF2B5EF4-FFF2-40B4-BE49-F238E27FC236}">
                  <a16:creationId xmlns:a16="http://schemas.microsoft.com/office/drawing/2014/main" id="{EA6EE4A6-FF46-B7A1-86B9-6D3ADFFB5B60}"/>
                </a:ext>
              </a:extLst>
            </p:cNvPr>
            <p:cNvSpPr>
              <a:spLocks/>
            </p:cNvSpPr>
            <p:nvPr/>
          </p:nvSpPr>
          <p:spPr bwMode="auto">
            <a:xfrm>
              <a:off x="6410327" y="3537869"/>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407" name="Freeform 230">
              <a:extLst>
                <a:ext uri="{FF2B5EF4-FFF2-40B4-BE49-F238E27FC236}">
                  <a16:creationId xmlns:a16="http://schemas.microsoft.com/office/drawing/2014/main" id="{FCDE6F75-B9CD-EE9D-19CF-747774D06B2A}"/>
                </a:ext>
              </a:extLst>
            </p:cNvPr>
            <p:cNvSpPr>
              <a:spLocks/>
            </p:cNvSpPr>
            <p:nvPr/>
          </p:nvSpPr>
          <p:spPr bwMode="auto">
            <a:xfrm>
              <a:off x="86153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3" name="Freeform 236">
              <a:extLst>
                <a:ext uri="{FF2B5EF4-FFF2-40B4-BE49-F238E27FC236}">
                  <a16:creationId xmlns:a16="http://schemas.microsoft.com/office/drawing/2014/main" id="{A5263EE7-F3E5-142B-A9D9-733ECB4B4173}"/>
                </a:ext>
              </a:extLst>
            </p:cNvPr>
            <p:cNvSpPr>
              <a:spLocks/>
            </p:cNvSpPr>
            <p:nvPr/>
          </p:nvSpPr>
          <p:spPr bwMode="auto">
            <a:xfrm>
              <a:off x="84566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4" name="Freeform 238">
              <a:extLst>
                <a:ext uri="{FF2B5EF4-FFF2-40B4-BE49-F238E27FC236}">
                  <a16:creationId xmlns:a16="http://schemas.microsoft.com/office/drawing/2014/main" id="{65ACA0B4-A275-A71F-5E4A-719F09289B4B}"/>
                </a:ext>
              </a:extLst>
            </p:cNvPr>
            <p:cNvSpPr>
              <a:spLocks/>
            </p:cNvSpPr>
            <p:nvPr/>
          </p:nvSpPr>
          <p:spPr bwMode="auto">
            <a:xfrm>
              <a:off x="9091614" y="5414294"/>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995" name="Freeform 240">
              <a:extLst>
                <a:ext uri="{FF2B5EF4-FFF2-40B4-BE49-F238E27FC236}">
                  <a16:creationId xmlns:a16="http://schemas.microsoft.com/office/drawing/2014/main" id="{716B217E-EAD3-0B29-A796-DCD3DB935865}"/>
                </a:ext>
              </a:extLst>
            </p:cNvPr>
            <p:cNvSpPr>
              <a:spLocks/>
            </p:cNvSpPr>
            <p:nvPr/>
          </p:nvSpPr>
          <p:spPr bwMode="auto">
            <a:xfrm>
              <a:off x="9383714" y="4455444"/>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6" name="Freeform 242">
              <a:extLst>
                <a:ext uri="{FF2B5EF4-FFF2-40B4-BE49-F238E27FC236}">
                  <a16:creationId xmlns:a16="http://schemas.microsoft.com/office/drawing/2014/main" id="{CDCCB471-2716-19C3-BC9E-6CCE16223666}"/>
                </a:ext>
              </a:extLst>
            </p:cNvPr>
            <p:cNvSpPr>
              <a:spLocks/>
            </p:cNvSpPr>
            <p:nvPr/>
          </p:nvSpPr>
          <p:spPr bwMode="auto">
            <a:xfrm>
              <a:off x="9466264" y="4591969"/>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7" name="Freeform 244">
              <a:extLst>
                <a:ext uri="{FF2B5EF4-FFF2-40B4-BE49-F238E27FC236}">
                  <a16:creationId xmlns:a16="http://schemas.microsoft.com/office/drawing/2014/main" id="{FF22F61D-BB7A-05FC-75E0-118309701EA1}"/>
                </a:ext>
              </a:extLst>
            </p:cNvPr>
            <p:cNvSpPr>
              <a:spLocks/>
            </p:cNvSpPr>
            <p:nvPr/>
          </p:nvSpPr>
          <p:spPr bwMode="auto">
            <a:xfrm>
              <a:off x="9798052" y="4544344"/>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8" name="Freeform 246">
              <a:extLst>
                <a:ext uri="{FF2B5EF4-FFF2-40B4-BE49-F238E27FC236}">
                  <a16:creationId xmlns:a16="http://schemas.microsoft.com/office/drawing/2014/main" id="{5937C385-5F79-7C99-864F-4B4D1D1E6CAC}"/>
                </a:ext>
              </a:extLst>
            </p:cNvPr>
            <p:cNvSpPr>
              <a:spLocks/>
            </p:cNvSpPr>
            <p:nvPr/>
          </p:nvSpPr>
          <p:spPr bwMode="auto">
            <a:xfrm>
              <a:off x="9836152" y="4679281"/>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9" name="Freeform 248">
              <a:extLst>
                <a:ext uri="{FF2B5EF4-FFF2-40B4-BE49-F238E27FC236}">
                  <a16:creationId xmlns:a16="http://schemas.microsoft.com/office/drawing/2014/main" id="{1FC93E51-A156-A395-79ED-8BE41367A6FE}"/>
                </a:ext>
              </a:extLst>
            </p:cNvPr>
            <p:cNvSpPr>
              <a:spLocks/>
            </p:cNvSpPr>
            <p:nvPr/>
          </p:nvSpPr>
          <p:spPr bwMode="auto">
            <a:xfrm>
              <a:off x="9674227" y="4296694"/>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0" name="Freeform 250">
              <a:extLst>
                <a:ext uri="{FF2B5EF4-FFF2-40B4-BE49-F238E27FC236}">
                  <a16:creationId xmlns:a16="http://schemas.microsoft.com/office/drawing/2014/main" id="{CDA2FFB8-87F1-B715-E022-2AEAB146C1ED}"/>
                </a:ext>
              </a:extLst>
            </p:cNvPr>
            <p:cNvSpPr>
              <a:spLocks/>
            </p:cNvSpPr>
            <p:nvPr/>
          </p:nvSpPr>
          <p:spPr bwMode="auto">
            <a:xfrm>
              <a:off x="9744077" y="4414169"/>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1" name="Freeform 252">
              <a:extLst>
                <a:ext uri="{FF2B5EF4-FFF2-40B4-BE49-F238E27FC236}">
                  <a16:creationId xmlns:a16="http://schemas.microsoft.com/office/drawing/2014/main" id="{5B5A58EB-26A2-8E9B-30A8-A67DD8DBA6C0}"/>
                </a:ext>
              </a:extLst>
            </p:cNvPr>
            <p:cNvSpPr>
              <a:spLocks/>
            </p:cNvSpPr>
            <p:nvPr/>
          </p:nvSpPr>
          <p:spPr bwMode="auto">
            <a:xfrm>
              <a:off x="9593264" y="4195094"/>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2" name="Freeform 254">
              <a:extLst>
                <a:ext uri="{FF2B5EF4-FFF2-40B4-BE49-F238E27FC236}">
                  <a16:creationId xmlns:a16="http://schemas.microsoft.com/office/drawing/2014/main" id="{AF3AA5C3-1BA3-DBAD-4D23-B94A130C7366}"/>
                </a:ext>
              </a:extLst>
            </p:cNvPr>
            <p:cNvSpPr>
              <a:spLocks/>
            </p:cNvSpPr>
            <p:nvPr/>
          </p:nvSpPr>
          <p:spPr bwMode="auto">
            <a:xfrm>
              <a:off x="10172702" y="4636419"/>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3" name="Freeform 256">
              <a:extLst>
                <a:ext uri="{FF2B5EF4-FFF2-40B4-BE49-F238E27FC236}">
                  <a16:creationId xmlns:a16="http://schemas.microsoft.com/office/drawing/2014/main" id="{6F9E7FFF-FBD8-2015-B7A8-173313C71A65}"/>
                </a:ext>
              </a:extLst>
            </p:cNvPr>
            <p:cNvSpPr>
              <a:spLocks/>
            </p:cNvSpPr>
            <p:nvPr/>
          </p:nvSpPr>
          <p:spPr bwMode="auto">
            <a:xfrm>
              <a:off x="9812339" y="3934744"/>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4" name="Freeform 258">
              <a:extLst>
                <a:ext uri="{FF2B5EF4-FFF2-40B4-BE49-F238E27FC236}">
                  <a16:creationId xmlns:a16="http://schemas.microsoft.com/office/drawing/2014/main" id="{4F2C9ACE-55B2-95CD-0B30-2CDD19C198BE}"/>
                </a:ext>
              </a:extLst>
            </p:cNvPr>
            <p:cNvSpPr>
              <a:spLocks/>
            </p:cNvSpPr>
            <p:nvPr/>
          </p:nvSpPr>
          <p:spPr bwMode="auto">
            <a:xfrm>
              <a:off x="9917114" y="4053806"/>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5" name="Freeform 260">
              <a:extLst>
                <a:ext uri="{FF2B5EF4-FFF2-40B4-BE49-F238E27FC236}">
                  <a16:creationId xmlns:a16="http://schemas.microsoft.com/office/drawing/2014/main" id="{A1A486AE-2011-D468-39BA-8158998C2F0C}"/>
                </a:ext>
              </a:extLst>
            </p:cNvPr>
            <p:cNvSpPr>
              <a:spLocks/>
            </p:cNvSpPr>
            <p:nvPr/>
          </p:nvSpPr>
          <p:spPr bwMode="auto">
            <a:xfrm>
              <a:off x="10077452" y="4326856"/>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6" name="Freeform 262">
              <a:extLst>
                <a:ext uri="{FF2B5EF4-FFF2-40B4-BE49-F238E27FC236}">
                  <a16:creationId xmlns:a16="http://schemas.microsoft.com/office/drawing/2014/main" id="{04513052-4A4E-CE0F-81B5-6115B25E20FC}"/>
                </a:ext>
              </a:extLst>
            </p:cNvPr>
            <p:cNvSpPr>
              <a:spLocks/>
            </p:cNvSpPr>
            <p:nvPr/>
          </p:nvSpPr>
          <p:spPr bwMode="auto">
            <a:xfrm>
              <a:off x="10002839" y="4182394"/>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7" name="Freeform 264">
              <a:extLst>
                <a:ext uri="{FF2B5EF4-FFF2-40B4-BE49-F238E27FC236}">
                  <a16:creationId xmlns:a16="http://schemas.microsoft.com/office/drawing/2014/main" id="{63FF2306-890D-913F-E7F4-9719A4D0F396}"/>
                </a:ext>
              </a:extLst>
            </p:cNvPr>
            <p:cNvSpPr>
              <a:spLocks/>
            </p:cNvSpPr>
            <p:nvPr/>
          </p:nvSpPr>
          <p:spPr bwMode="auto">
            <a:xfrm>
              <a:off x="10134602" y="4480844"/>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8" name="Freeform 266">
              <a:extLst>
                <a:ext uri="{FF2B5EF4-FFF2-40B4-BE49-F238E27FC236}">
                  <a16:creationId xmlns:a16="http://schemas.microsoft.com/office/drawing/2014/main" id="{2F90114B-6D3F-2698-06AD-739B9F2F5D55}"/>
                </a:ext>
              </a:extLst>
            </p:cNvPr>
            <p:cNvSpPr>
              <a:spLocks/>
            </p:cNvSpPr>
            <p:nvPr/>
          </p:nvSpPr>
          <p:spPr bwMode="auto">
            <a:xfrm>
              <a:off x="10375902" y="4161756"/>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9" name="Freeform 268">
              <a:extLst>
                <a:ext uri="{FF2B5EF4-FFF2-40B4-BE49-F238E27FC236}">
                  <a16:creationId xmlns:a16="http://schemas.microsoft.com/office/drawing/2014/main" id="{4D990779-AC26-A4E3-7CE7-9F4724563EB4}"/>
                </a:ext>
              </a:extLst>
            </p:cNvPr>
            <p:cNvSpPr>
              <a:spLocks/>
            </p:cNvSpPr>
            <p:nvPr/>
          </p:nvSpPr>
          <p:spPr bwMode="auto">
            <a:xfrm>
              <a:off x="10304464" y="4023644"/>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0" name="Freeform 270">
              <a:extLst>
                <a:ext uri="{FF2B5EF4-FFF2-40B4-BE49-F238E27FC236}">
                  <a16:creationId xmlns:a16="http://schemas.microsoft.com/office/drawing/2014/main" id="{D105F79D-4BD8-3D56-A21E-626EA1297709}"/>
                </a:ext>
              </a:extLst>
            </p:cNvPr>
            <p:cNvSpPr>
              <a:spLocks/>
            </p:cNvSpPr>
            <p:nvPr/>
          </p:nvSpPr>
          <p:spPr bwMode="auto">
            <a:xfrm>
              <a:off x="10434639" y="4309394"/>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1" name="Freeform 272">
              <a:extLst>
                <a:ext uri="{FF2B5EF4-FFF2-40B4-BE49-F238E27FC236}">
                  <a16:creationId xmlns:a16="http://schemas.microsoft.com/office/drawing/2014/main" id="{DED9C629-529C-1656-B088-554A0EDDB926}"/>
                </a:ext>
              </a:extLst>
            </p:cNvPr>
            <p:cNvSpPr>
              <a:spLocks/>
            </p:cNvSpPr>
            <p:nvPr/>
          </p:nvSpPr>
          <p:spPr bwMode="auto">
            <a:xfrm>
              <a:off x="10482264" y="4458619"/>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2" name="Freeform 274">
              <a:extLst>
                <a:ext uri="{FF2B5EF4-FFF2-40B4-BE49-F238E27FC236}">
                  <a16:creationId xmlns:a16="http://schemas.microsoft.com/office/drawing/2014/main" id="{C19F118A-15C8-B291-ECC8-8C686ABDF852}"/>
                </a:ext>
              </a:extLst>
            </p:cNvPr>
            <p:cNvSpPr>
              <a:spLocks/>
            </p:cNvSpPr>
            <p:nvPr/>
          </p:nvSpPr>
          <p:spPr bwMode="auto">
            <a:xfrm>
              <a:off x="10514014" y="4609431"/>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3" name="Freeform 276">
              <a:extLst>
                <a:ext uri="{FF2B5EF4-FFF2-40B4-BE49-F238E27FC236}">
                  <a16:creationId xmlns:a16="http://schemas.microsoft.com/office/drawing/2014/main" id="{DE3B36DA-B414-0FBD-0CB5-8C20C05946F5}"/>
                </a:ext>
              </a:extLst>
            </p:cNvPr>
            <p:cNvSpPr>
              <a:spLocks/>
            </p:cNvSpPr>
            <p:nvPr/>
          </p:nvSpPr>
          <p:spPr bwMode="auto">
            <a:xfrm>
              <a:off x="10134602" y="3782344"/>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4" name="Freeform 278">
              <a:extLst>
                <a:ext uri="{FF2B5EF4-FFF2-40B4-BE49-F238E27FC236}">
                  <a16:creationId xmlns:a16="http://schemas.microsoft.com/office/drawing/2014/main" id="{9D2A552F-D799-F152-5375-DE4D7E37307A}"/>
                </a:ext>
              </a:extLst>
            </p:cNvPr>
            <p:cNvSpPr>
              <a:spLocks/>
            </p:cNvSpPr>
            <p:nvPr/>
          </p:nvSpPr>
          <p:spPr bwMode="auto">
            <a:xfrm>
              <a:off x="10221914" y="3895056"/>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5" name="Freeform 280">
              <a:extLst>
                <a:ext uri="{FF2B5EF4-FFF2-40B4-BE49-F238E27FC236}">
                  <a16:creationId xmlns:a16="http://schemas.microsoft.com/office/drawing/2014/main" id="{CCC69CDC-C049-9759-0C31-56D2FCA85044}"/>
                </a:ext>
              </a:extLst>
            </p:cNvPr>
            <p:cNvSpPr>
              <a:spLocks/>
            </p:cNvSpPr>
            <p:nvPr/>
          </p:nvSpPr>
          <p:spPr bwMode="auto">
            <a:xfrm>
              <a:off x="10033002" y="3674394"/>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6" name="Freeform 282">
              <a:extLst>
                <a:ext uri="{FF2B5EF4-FFF2-40B4-BE49-F238E27FC236}">
                  <a16:creationId xmlns:a16="http://schemas.microsoft.com/office/drawing/2014/main" id="{9C9AC1D7-1C1A-C889-9A27-330628F91B8D}"/>
                </a:ext>
              </a:extLst>
            </p:cNvPr>
            <p:cNvSpPr>
              <a:spLocks/>
            </p:cNvSpPr>
            <p:nvPr/>
          </p:nvSpPr>
          <p:spPr bwMode="auto">
            <a:xfrm>
              <a:off x="10758489" y="4201444"/>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7" name="Freeform 284">
              <a:extLst>
                <a:ext uri="{FF2B5EF4-FFF2-40B4-BE49-F238E27FC236}">
                  <a16:creationId xmlns:a16="http://schemas.microsoft.com/office/drawing/2014/main" id="{08651C4B-A328-FA54-210D-2EF3A75A5E9C}"/>
                </a:ext>
              </a:extLst>
            </p:cNvPr>
            <p:cNvSpPr>
              <a:spLocks/>
            </p:cNvSpPr>
            <p:nvPr/>
          </p:nvSpPr>
          <p:spPr bwMode="auto">
            <a:xfrm>
              <a:off x="10252077" y="3414044"/>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8" name="Freeform 286">
              <a:extLst>
                <a:ext uri="{FF2B5EF4-FFF2-40B4-BE49-F238E27FC236}">
                  <a16:creationId xmlns:a16="http://schemas.microsoft.com/office/drawing/2014/main" id="{7BA92586-813D-5FA7-7410-C06144A8F2AF}"/>
                </a:ext>
              </a:extLst>
            </p:cNvPr>
            <p:cNvSpPr>
              <a:spLocks/>
            </p:cNvSpPr>
            <p:nvPr/>
          </p:nvSpPr>
          <p:spPr bwMode="auto">
            <a:xfrm>
              <a:off x="10706102" y="4071269"/>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9" name="Freeform 288">
              <a:extLst>
                <a:ext uri="{FF2B5EF4-FFF2-40B4-BE49-F238E27FC236}">
                  <a16:creationId xmlns:a16="http://schemas.microsoft.com/office/drawing/2014/main" id="{0B782D3B-509E-617B-51BE-3A7540888B94}"/>
                </a:ext>
              </a:extLst>
            </p:cNvPr>
            <p:cNvSpPr>
              <a:spLocks/>
            </p:cNvSpPr>
            <p:nvPr/>
          </p:nvSpPr>
          <p:spPr bwMode="auto">
            <a:xfrm>
              <a:off x="10799764" y="4333206"/>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0" name="Freeform 290">
              <a:extLst>
                <a:ext uri="{FF2B5EF4-FFF2-40B4-BE49-F238E27FC236}">
                  <a16:creationId xmlns:a16="http://schemas.microsoft.com/office/drawing/2014/main" id="{7C68C967-C9EC-2D16-98CF-70D7A7786148}"/>
                </a:ext>
              </a:extLst>
            </p:cNvPr>
            <p:cNvSpPr>
              <a:spLocks/>
            </p:cNvSpPr>
            <p:nvPr/>
          </p:nvSpPr>
          <p:spPr bwMode="auto">
            <a:xfrm>
              <a:off x="10647364" y="3944269"/>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1" name="Freeform 292">
              <a:extLst>
                <a:ext uri="{FF2B5EF4-FFF2-40B4-BE49-F238E27FC236}">
                  <a16:creationId xmlns:a16="http://schemas.microsoft.com/office/drawing/2014/main" id="{74593CA1-BB26-CF95-C695-6A1327070538}"/>
                </a:ext>
              </a:extLst>
            </p:cNvPr>
            <p:cNvSpPr>
              <a:spLocks/>
            </p:cNvSpPr>
            <p:nvPr/>
          </p:nvSpPr>
          <p:spPr bwMode="auto">
            <a:xfrm>
              <a:off x="10425114" y="3601369"/>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2" name="Freeform 294">
              <a:extLst>
                <a:ext uri="{FF2B5EF4-FFF2-40B4-BE49-F238E27FC236}">
                  <a16:creationId xmlns:a16="http://schemas.microsoft.com/office/drawing/2014/main" id="{AFE533DC-E9B7-1188-444D-B2555829A1C8}"/>
                </a:ext>
              </a:extLst>
            </p:cNvPr>
            <p:cNvSpPr>
              <a:spLocks/>
            </p:cNvSpPr>
            <p:nvPr/>
          </p:nvSpPr>
          <p:spPr bwMode="auto">
            <a:xfrm>
              <a:off x="10340977" y="3502944"/>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3" name="Freeform 296">
              <a:extLst>
                <a:ext uri="{FF2B5EF4-FFF2-40B4-BE49-F238E27FC236}">
                  <a16:creationId xmlns:a16="http://schemas.microsoft.com/office/drawing/2014/main" id="{2BAE53D8-5470-B8F6-D5CB-726DF8D40A13}"/>
                </a:ext>
              </a:extLst>
            </p:cNvPr>
            <p:cNvSpPr>
              <a:spLocks/>
            </p:cNvSpPr>
            <p:nvPr/>
          </p:nvSpPr>
          <p:spPr bwMode="auto">
            <a:xfrm>
              <a:off x="10504489" y="3707731"/>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4" name="Freeform 298">
              <a:extLst>
                <a:ext uri="{FF2B5EF4-FFF2-40B4-BE49-F238E27FC236}">
                  <a16:creationId xmlns:a16="http://schemas.microsoft.com/office/drawing/2014/main" id="{E8CF7D66-0E95-B0F3-1E07-E522D85EC5AB}"/>
                </a:ext>
              </a:extLst>
            </p:cNvPr>
            <p:cNvSpPr>
              <a:spLocks/>
            </p:cNvSpPr>
            <p:nvPr/>
          </p:nvSpPr>
          <p:spPr bwMode="auto">
            <a:xfrm>
              <a:off x="10579102" y="3822031"/>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5" name="Freeform 300">
              <a:extLst>
                <a:ext uri="{FF2B5EF4-FFF2-40B4-BE49-F238E27FC236}">
                  <a16:creationId xmlns:a16="http://schemas.microsoft.com/office/drawing/2014/main" id="{5649AE2A-689C-7D2E-962D-D9D20D9A0B38}"/>
                </a:ext>
              </a:extLst>
            </p:cNvPr>
            <p:cNvSpPr>
              <a:spLocks/>
            </p:cNvSpPr>
            <p:nvPr/>
          </p:nvSpPr>
          <p:spPr bwMode="auto">
            <a:xfrm>
              <a:off x="10579102" y="3260056"/>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6" name="Freeform 302">
              <a:extLst>
                <a:ext uri="{FF2B5EF4-FFF2-40B4-BE49-F238E27FC236}">
                  <a16:creationId xmlns:a16="http://schemas.microsoft.com/office/drawing/2014/main" id="{9EAF087A-31D4-AE4B-5D64-569E24285178}"/>
                </a:ext>
              </a:extLst>
            </p:cNvPr>
            <p:cNvSpPr>
              <a:spLocks/>
            </p:cNvSpPr>
            <p:nvPr/>
          </p:nvSpPr>
          <p:spPr bwMode="auto">
            <a:xfrm>
              <a:off x="10836277" y="3590256"/>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7" name="Freeform 304">
              <a:extLst>
                <a:ext uri="{FF2B5EF4-FFF2-40B4-BE49-F238E27FC236}">
                  <a16:creationId xmlns:a16="http://schemas.microsoft.com/office/drawing/2014/main" id="{F946642B-493D-A7FB-25A4-217EA560B7A0}"/>
                </a:ext>
              </a:extLst>
            </p:cNvPr>
            <p:cNvSpPr>
              <a:spLocks/>
            </p:cNvSpPr>
            <p:nvPr/>
          </p:nvSpPr>
          <p:spPr bwMode="auto">
            <a:xfrm>
              <a:off x="10909302" y="3715669"/>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8" name="Freeform 306">
              <a:extLst>
                <a:ext uri="{FF2B5EF4-FFF2-40B4-BE49-F238E27FC236}">
                  <a16:creationId xmlns:a16="http://schemas.microsoft.com/office/drawing/2014/main" id="{1D4DCB9F-8081-6A32-3BFB-BBA2398D0F98}"/>
                </a:ext>
              </a:extLst>
            </p:cNvPr>
            <p:cNvSpPr>
              <a:spLocks/>
            </p:cNvSpPr>
            <p:nvPr/>
          </p:nvSpPr>
          <p:spPr bwMode="auto">
            <a:xfrm>
              <a:off x="10668002" y="3363244"/>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9" name="Freeform 308">
              <a:extLst>
                <a:ext uri="{FF2B5EF4-FFF2-40B4-BE49-F238E27FC236}">
                  <a16:creationId xmlns:a16="http://schemas.microsoft.com/office/drawing/2014/main" id="{3CCD3623-78F1-C765-76B3-04196CAD2390}"/>
                </a:ext>
              </a:extLst>
            </p:cNvPr>
            <p:cNvSpPr>
              <a:spLocks/>
            </p:cNvSpPr>
            <p:nvPr/>
          </p:nvSpPr>
          <p:spPr bwMode="auto">
            <a:xfrm>
              <a:off x="10977564" y="3845844"/>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0" name="Freeform 310">
              <a:extLst>
                <a:ext uri="{FF2B5EF4-FFF2-40B4-BE49-F238E27FC236}">
                  <a16:creationId xmlns:a16="http://schemas.microsoft.com/office/drawing/2014/main" id="{32287CD0-BD98-FF8E-59CF-E4F919A2CD13}"/>
                </a:ext>
              </a:extLst>
            </p:cNvPr>
            <p:cNvSpPr>
              <a:spLocks/>
            </p:cNvSpPr>
            <p:nvPr/>
          </p:nvSpPr>
          <p:spPr bwMode="auto">
            <a:xfrm>
              <a:off x="10755314" y="3472781"/>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1" name="Freeform 312">
              <a:extLst>
                <a:ext uri="{FF2B5EF4-FFF2-40B4-BE49-F238E27FC236}">
                  <a16:creationId xmlns:a16="http://schemas.microsoft.com/office/drawing/2014/main" id="{3CC0FF8C-941B-1BFD-D62D-0168AC821E9A}"/>
                </a:ext>
              </a:extLst>
            </p:cNvPr>
            <p:cNvSpPr>
              <a:spLocks/>
            </p:cNvSpPr>
            <p:nvPr/>
          </p:nvSpPr>
          <p:spPr bwMode="auto">
            <a:xfrm>
              <a:off x="10471152" y="3153694"/>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2" name="Freeform 314">
              <a:extLst>
                <a:ext uri="{FF2B5EF4-FFF2-40B4-BE49-F238E27FC236}">
                  <a16:creationId xmlns:a16="http://schemas.microsoft.com/office/drawing/2014/main" id="{B6B022C5-C755-B2A5-3798-4F717A27CC79}"/>
                </a:ext>
              </a:extLst>
            </p:cNvPr>
            <p:cNvSpPr>
              <a:spLocks/>
            </p:cNvSpPr>
            <p:nvPr/>
          </p:nvSpPr>
          <p:spPr bwMode="auto">
            <a:xfrm>
              <a:off x="11128377" y="4252244"/>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3" name="Freeform 316">
              <a:extLst>
                <a:ext uri="{FF2B5EF4-FFF2-40B4-BE49-F238E27FC236}">
                  <a16:creationId xmlns:a16="http://schemas.microsoft.com/office/drawing/2014/main" id="{686F3291-939C-2274-C874-A2D3E7965C05}"/>
                </a:ext>
              </a:extLst>
            </p:cNvPr>
            <p:cNvSpPr>
              <a:spLocks/>
            </p:cNvSpPr>
            <p:nvPr/>
          </p:nvSpPr>
          <p:spPr bwMode="auto">
            <a:xfrm>
              <a:off x="11088689" y="4115719"/>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4" name="Freeform 318">
              <a:extLst>
                <a:ext uri="{FF2B5EF4-FFF2-40B4-BE49-F238E27FC236}">
                  <a16:creationId xmlns:a16="http://schemas.microsoft.com/office/drawing/2014/main" id="{6E1D39E6-93EB-8371-CFC2-9A2DC7D61B57}"/>
                </a:ext>
              </a:extLst>
            </p:cNvPr>
            <p:cNvSpPr>
              <a:spLocks/>
            </p:cNvSpPr>
            <p:nvPr/>
          </p:nvSpPr>
          <p:spPr bwMode="auto">
            <a:xfrm>
              <a:off x="11037889" y="3979194"/>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5" name="Freeform 320">
              <a:extLst>
                <a:ext uri="{FF2B5EF4-FFF2-40B4-BE49-F238E27FC236}">
                  <a16:creationId xmlns:a16="http://schemas.microsoft.com/office/drawing/2014/main" id="{693EF869-E44E-41BE-92B1-CDBCAF21395F}"/>
                </a:ext>
              </a:extLst>
            </p:cNvPr>
            <p:cNvSpPr>
              <a:spLocks/>
            </p:cNvSpPr>
            <p:nvPr/>
          </p:nvSpPr>
          <p:spPr bwMode="auto">
            <a:xfrm>
              <a:off x="10914064" y="3123531"/>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6" name="Freeform 322">
              <a:extLst>
                <a:ext uri="{FF2B5EF4-FFF2-40B4-BE49-F238E27FC236}">
                  <a16:creationId xmlns:a16="http://schemas.microsoft.com/office/drawing/2014/main" id="{08D61FCB-82FA-5401-EF30-6BC0E5CDE071}"/>
                </a:ext>
              </a:extLst>
            </p:cNvPr>
            <p:cNvSpPr>
              <a:spLocks/>
            </p:cNvSpPr>
            <p:nvPr/>
          </p:nvSpPr>
          <p:spPr bwMode="auto">
            <a:xfrm>
              <a:off x="11017252" y="3253706"/>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7" name="Freeform 324">
              <a:extLst>
                <a:ext uri="{FF2B5EF4-FFF2-40B4-BE49-F238E27FC236}">
                  <a16:creationId xmlns:a16="http://schemas.microsoft.com/office/drawing/2014/main" id="{E9454CF3-D1EC-ACE3-EDBC-688644931728}"/>
                </a:ext>
              </a:extLst>
            </p:cNvPr>
            <p:cNvSpPr>
              <a:spLocks/>
            </p:cNvSpPr>
            <p:nvPr/>
          </p:nvSpPr>
          <p:spPr bwMode="auto">
            <a:xfrm>
              <a:off x="10804527" y="3002881"/>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8" name="Freeform 326">
              <a:extLst>
                <a:ext uri="{FF2B5EF4-FFF2-40B4-BE49-F238E27FC236}">
                  <a16:creationId xmlns:a16="http://schemas.microsoft.com/office/drawing/2014/main" id="{AB8EA69D-47E7-C0AB-04B0-2656AE4B3BB7}"/>
                </a:ext>
              </a:extLst>
            </p:cNvPr>
            <p:cNvSpPr>
              <a:spLocks/>
            </p:cNvSpPr>
            <p:nvPr/>
          </p:nvSpPr>
          <p:spPr bwMode="auto">
            <a:xfrm>
              <a:off x="11112502" y="3393406"/>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9" name="Freeform 328">
              <a:extLst>
                <a:ext uri="{FF2B5EF4-FFF2-40B4-BE49-F238E27FC236}">
                  <a16:creationId xmlns:a16="http://schemas.microsoft.com/office/drawing/2014/main" id="{E8341BAB-0729-9852-3E10-B078A9CD4F29}"/>
                </a:ext>
              </a:extLst>
            </p:cNvPr>
            <p:cNvSpPr>
              <a:spLocks/>
            </p:cNvSpPr>
            <p:nvPr/>
          </p:nvSpPr>
          <p:spPr bwMode="auto">
            <a:xfrm>
              <a:off x="10691814" y="2893344"/>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0" name="Freeform 330">
              <a:extLst>
                <a:ext uri="{FF2B5EF4-FFF2-40B4-BE49-F238E27FC236}">
                  <a16:creationId xmlns:a16="http://schemas.microsoft.com/office/drawing/2014/main" id="{4441EFC8-FCA9-9F36-AE25-63AFD98B59B9}"/>
                </a:ext>
              </a:extLst>
            </p:cNvPr>
            <p:cNvSpPr>
              <a:spLocks/>
            </p:cNvSpPr>
            <p:nvPr/>
          </p:nvSpPr>
          <p:spPr bwMode="auto">
            <a:xfrm>
              <a:off x="11201402" y="3537869"/>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1" name="Freeform 332">
              <a:extLst>
                <a:ext uri="{FF2B5EF4-FFF2-40B4-BE49-F238E27FC236}">
                  <a16:creationId xmlns:a16="http://schemas.microsoft.com/office/drawing/2014/main" id="{98F5A11D-8845-7A2A-5393-0E12A3637C29}"/>
                </a:ext>
              </a:extLst>
            </p:cNvPr>
            <p:cNvSpPr>
              <a:spLocks/>
            </p:cNvSpPr>
            <p:nvPr/>
          </p:nvSpPr>
          <p:spPr bwMode="auto">
            <a:xfrm>
              <a:off x="9153527" y="4260181"/>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2" name="Freeform 334">
              <a:extLst>
                <a:ext uri="{FF2B5EF4-FFF2-40B4-BE49-F238E27FC236}">
                  <a16:creationId xmlns:a16="http://schemas.microsoft.com/office/drawing/2014/main" id="{F7A490D8-0F6B-6D5E-0E2E-3FDC4ACE40CF}"/>
                </a:ext>
              </a:extLst>
            </p:cNvPr>
            <p:cNvSpPr>
              <a:spLocks/>
            </p:cNvSpPr>
            <p:nvPr/>
          </p:nvSpPr>
          <p:spPr bwMode="auto">
            <a:xfrm>
              <a:off x="9004302" y="4222081"/>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3" name="Freeform 336">
              <a:extLst>
                <a:ext uri="{FF2B5EF4-FFF2-40B4-BE49-F238E27FC236}">
                  <a16:creationId xmlns:a16="http://schemas.microsoft.com/office/drawing/2014/main" id="{805E4AC2-02E2-FC5E-C148-9C438AC4572E}"/>
                </a:ext>
              </a:extLst>
            </p:cNvPr>
            <p:cNvSpPr>
              <a:spLocks/>
            </p:cNvSpPr>
            <p:nvPr/>
          </p:nvSpPr>
          <p:spPr bwMode="auto">
            <a:xfrm>
              <a:off x="9124952" y="3893469"/>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4" name="Freeform 338">
              <a:extLst>
                <a:ext uri="{FF2B5EF4-FFF2-40B4-BE49-F238E27FC236}">
                  <a16:creationId xmlns:a16="http://schemas.microsoft.com/office/drawing/2014/main" id="{CA7EC2D5-D408-FD26-7245-CA9A87653A68}"/>
                </a:ext>
              </a:extLst>
            </p:cNvPr>
            <p:cNvSpPr>
              <a:spLocks/>
            </p:cNvSpPr>
            <p:nvPr/>
          </p:nvSpPr>
          <p:spPr bwMode="auto">
            <a:xfrm>
              <a:off x="9004302" y="3880769"/>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5" name="Freeform 340">
              <a:extLst>
                <a:ext uri="{FF2B5EF4-FFF2-40B4-BE49-F238E27FC236}">
                  <a16:creationId xmlns:a16="http://schemas.microsoft.com/office/drawing/2014/main" id="{694D328E-0B15-B20F-748C-A731E97DE96A}"/>
                </a:ext>
              </a:extLst>
            </p:cNvPr>
            <p:cNvSpPr>
              <a:spLocks/>
            </p:cNvSpPr>
            <p:nvPr/>
          </p:nvSpPr>
          <p:spPr bwMode="auto">
            <a:xfrm>
              <a:off x="9263064" y="3939506"/>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6" name="Freeform 342">
              <a:extLst>
                <a:ext uri="{FF2B5EF4-FFF2-40B4-BE49-F238E27FC236}">
                  <a16:creationId xmlns:a16="http://schemas.microsoft.com/office/drawing/2014/main" id="{A16281F6-7481-5B49-6FEB-E388EAAE1632}"/>
                </a:ext>
              </a:extLst>
            </p:cNvPr>
            <p:cNvSpPr>
              <a:spLocks/>
            </p:cNvSpPr>
            <p:nvPr/>
          </p:nvSpPr>
          <p:spPr bwMode="auto">
            <a:xfrm>
              <a:off x="9391652" y="4017294"/>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7" name="Freeform 344">
              <a:extLst>
                <a:ext uri="{FF2B5EF4-FFF2-40B4-BE49-F238E27FC236}">
                  <a16:creationId xmlns:a16="http://schemas.microsoft.com/office/drawing/2014/main" id="{9FEA80AA-E90B-3955-105E-671CB2ED4B70}"/>
                </a:ext>
              </a:extLst>
            </p:cNvPr>
            <p:cNvSpPr>
              <a:spLocks/>
            </p:cNvSpPr>
            <p:nvPr/>
          </p:nvSpPr>
          <p:spPr bwMode="auto">
            <a:xfrm>
              <a:off x="9593264" y="3744244"/>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6" name="Freeform 346">
              <a:extLst>
                <a:ext uri="{FF2B5EF4-FFF2-40B4-BE49-F238E27FC236}">
                  <a16:creationId xmlns:a16="http://schemas.microsoft.com/office/drawing/2014/main" id="{BF90CF05-CEAC-CCB4-6A03-973589DBDFBF}"/>
                </a:ext>
              </a:extLst>
            </p:cNvPr>
            <p:cNvSpPr>
              <a:spLocks/>
            </p:cNvSpPr>
            <p:nvPr/>
          </p:nvSpPr>
          <p:spPr bwMode="auto">
            <a:xfrm>
              <a:off x="9004302" y="3539456"/>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7" name="Freeform 348">
              <a:extLst>
                <a:ext uri="{FF2B5EF4-FFF2-40B4-BE49-F238E27FC236}">
                  <a16:creationId xmlns:a16="http://schemas.microsoft.com/office/drawing/2014/main" id="{04459B2D-7BA0-27EE-A918-D9E115EEEC82}"/>
                </a:ext>
              </a:extLst>
            </p:cNvPr>
            <p:cNvSpPr>
              <a:spLocks/>
            </p:cNvSpPr>
            <p:nvPr/>
          </p:nvSpPr>
          <p:spPr bwMode="auto">
            <a:xfrm>
              <a:off x="9455152" y="3655344"/>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8" name="Freeform 350">
              <a:extLst>
                <a:ext uri="{FF2B5EF4-FFF2-40B4-BE49-F238E27FC236}">
                  <a16:creationId xmlns:a16="http://schemas.microsoft.com/office/drawing/2014/main" id="{BF80C184-5BEE-5E4B-AB32-D24B55E6F7AE}"/>
                </a:ext>
              </a:extLst>
            </p:cNvPr>
            <p:cNvSpPr>
              <a:spLocks/>
            </p:cNvSpPr>
            <p:nvPr/>
          </p:nvSpPr>
          <p:spPr bwMode="auto">
            <a:xfrm>
              <a:off x="9305927" y="3590256"/>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9" name="Freeform 352">
              <a:extLst>
                <a:ext uri="{FF2B5EF4-FFF2-40B4-BE49-F238E27FC236}">
                  <a16:creationId xmlns:a16="http://schemas.microsoft.com/office/drawing/2014/main" id="{84EDBFB2-A5D1-A58A-BE4C-AC3D07803FEA}"/>
                </a:ext>
              </a:extLst>
            </p:cNvPr>
            <p:cNvSpPr>
              <a:spLocks/>
            </p:cNvSpPr>
            <p:nvPr/>
          </p:nvSpPr>
          <p:spPr bwMode="auto">
            <a:xfrm>
              <a:off x="9150352" y="3552156"/>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0" name="Freeform 354">
              <a:extLst>
                <a:ext uri="{FF2B5EF4-FFF2-40B4-BE49-F238E27FC236}">
                  <a16:creationId xmlns:a16="http://schemas.microsoft.com/office/drawing/2014/main" id="{1885ECFE-9206-1E76-1D16-AAFD3B9E593C}"/>
                </a:ext>
              </a:extLst>
            </p:cNvPr>
            <p:cNvSpPr>
              <a:spLocks/>
            </p:cNvSpPr>
            <p:nvPr/>
          </p:nvSpPr>
          <p:spPr bwMode="auto">
            <a:xfrm>
              <a:off x="9429752" y="3272756"/>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1" name="Freeform 356">
              <a:extLst>
                <a:ext uri="{FF2B5EF4-FFF2-40B4-BE49-F238E27FC236}">
                  <a16:creationId xmlns:a16="http://schemas.microsoft.com/office/drawing/2014/main" id="{2224F785-E81B-D32C-54A9-1DA1950F46ED}"/>
                </a:ext>
              </a:extLst>
            </p:cNvPr>
            <p:cNvSpPr>
              <a:spLocks/>
            </p:cNvSpPr>
            <p:nvPr/>
          </p:nvSpPr>
          <p:spPr bwMode="auto">
            <a:xfrm>
              <a:off x="9825039" y="3493419"/>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2" name="Freeform 358">
              <a:extLst>
                <a:ext uri="{FF2B5EF4-FFF2-40B4-BE49-F238E27FC236}">
                  <a16:creationId xmlns:a16="http://schemas.microsoft.com/office/drawing/2014/main" id="{3CE8C884-537B-2E3A-9516-53412414FD14}"/>
                </a:ext>
              </a:extLst>
            </p:cNvPr>
            <p:cNvSpPr>
              <a:spLocks/>
            </p:cNvSpPr>
            <p:nvPr/>
          </p:nvSpPr>
          <p:spPr bwMode="auto">
            <a:xfrm>
              <a:off x="9286877" y="3229894"/>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3" name="Freeform 360">
              <a:extLst>
                <a:ext uri="{FF2B5EF4-FFF2-40B4-BE49-F238E27FC236}">
                  <a16:creationId xmlns:a16="http://schemas.microsoft.com/office/drawing/2014/main" id="{FE63B61C-42AC-E56A-18B9-6505FC70446D}"/>
                </a:ext>
              </a:extLst>
            </p:cNvPr>
            <p:cNvSpPr>
              <a:spLocks/>
            </p:cNvSpPr>
            <p:nvPr/>
          </p:nvSpPr>
          <p:spPr bwMode="auto">
            <a:xfrm>
              <a:off x="9702802" y="3406106"/>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4" name="Freeform 362">
              <a:extLst>
                <a:ext uri="{FF2B5EF4-FFF2-40B4-BE49-F238E27FC236}">
                  <a16:creationId xmlns:a16="http://schemas.microsoft.com/office/drawing/2014/main" id="{7B556ECC-11A7-579A-950D-747A8B6A6917}"/>
                </a:ext>
              </a:extLst>
            </p:cNvPr>
            <p:cNvSpPr>
              <a:spLocks/>
            </p:cNvSpPr>
            <p:nvPr/>
          </p:nvSpPr>
          <p:spPr bwMode="auto">
            <a:xfrm>
              <a:off x="9569452" y="3331494"/>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5" name="Freeform 364">
              <a:extLst>
                <a:ext uri="{FF2B5EF4-FFF2-40B4-BE49-F238E27FC236}">
                  <a16:creationId xmlns:a16="http://schemas.microsoft.com/office/drawing/2014/main" id="{F18633A6-766D-B4CB-DE32-0093DB5987FE}"/>
                </a:ext>
              </a:extLst>
            </p:cNvPr>
            <p:cNvSpPr>
              <a:spLocks/>
            </p:cNvSpPr>
            <p:nvPr/>
          </p:nvSpPr>
          <p:spPr bwMode="auto">
            <a:xfrm>
              <a:off x="8774114" y="5072981"/>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6" name="Freeform 366">
              <a:extLst>
                <a:ext uri="{FF2B5EF4-FFF2-40B4-BE49-F238E27FC236}">
                  <a16:creationId xmlns:a16="http://schemas.microsoft.com/office/drawing/2014/main" id="{7C915A4F-F9B5-8DF0-49D3-64E6F76BF623}"/>
                </a:ext>
              </a:extLst>
            </p:cNvPr>
            <p:cNvSpPr>
              <a:spLocks/>
            </p:cNvSpPr>
            <p:nvPr/>
          </p:nvSpPr>
          <p:spPr bwMode="auto">
            <a:xfrm>
              <a:off x="9091614" y="5072981"/>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7" name="Freeform 368">
              <a:extLst>
                <a:ext uri="{FF2B5EF4-FFF2-40B4-BE49-F238E27FC236}">
                  <a16:creationId xmlns:a16="http://schemas.microsoft.com/office/drawing/2014/main" id="{E0604630-58CE-4819-C7D9-FB9891C88259}"/>
                </a:ext>
              </a:extLst>
            </p:cNvPr>
            <p:cNvSpPr>
              <a:spLocks/>
            </p:cNvSpPr>
            <p:nvPr/>
          </p:nvSpPr>
          <p:spPr bwMode="auto">
            <a:xfrm>
              <a:off x="8932864" y="5072981"/>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8" name="Freeform 370">
              <a:extLst>
                <a:ext uri="{FF2B5EF4-FFF2-40B4-BE49-F238E27FC236}">
                  <a16:creationId xmlns:a16="http://schemas.microsoft.com/office/drawing/2014/main" id="{ED953AAE-4E25-20A2-7F8D-289BFF380AC7}"/>
                </a:ext>
              </a:extLst>
            </p:cNvPr>
            <p:cNvSpPr>
              <a:spLocks/>
            </p:cNvSpPr>
            <p:nvPr/>
          </p:nvSpPr>
          <p:spPr bwMode="auto">
            <a:xfrm>
              <a:off x="9248777" y="5754019"/>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49" name="Freeform 372">
              <a:extLst>
                <a:ext uri="{FF2B5EF4-FFF2-40B4-BE49-F238E27FC236}">
                  <a16:creationId xmlns:a16="http://schemas.microsoft.com/office/drawing/2014/main" id="{AA8DF25E-6108-E960-ECCD-40CF2F5DF174}"/>
                </a:ext>
              </a:extLst>
            </p:cNvPr>
            <p:cNvSpPr>
              <a:spLocks/>
            </p:cNvSpPr>
            <p:nvPr/>
          </p:nvSpPr>
          <p:spPr bwMode="auto">
            <a:xfrm>
              <a:off x="9685339" y="5727031"/>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550" name="Freeform 374">
              <a:extLst>
                <a:ext uri="{FF2B5EF4-FFF2-40B4-BE49-F238E27FC236}">
                  <a16:creationId xmlns:a16="http://schemas.microsoft.com/office/drawing/2014/main" id="{2F4657A9-0989-DC61-3D47-4CDE4E69042D}"/>
                </a:ext>
              </a:extLst>
            </p:cNvPr>
            <p:cNvSpPr>
              <a:spLocks/>
            </p:cNvSpPr>
            <p:nvPr/>
          </p:nvSpPr>
          <p:spPr bwMode="auto">
            <a:xfrm>
              <a:off x="7964489" y="3007644"/>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1" name="Freeform 376">
              <a:extLst>
                <a:ext uri="{FF2B5EF4-FFF2-40B4-BE49-F238E27FC236}">
                  <a16:creationId xmlns:a16="http://schemas.microsoft.com/office/drawing/2014/main" id="{3ADF3D41-4CBB-D004-00E1-B38898CFA4A7}"/>
                </a:ext>
              </a:extLst>
            </p:cNvPr>
            <p:cNvSpPr>
              <a:spLocks/>
            </p:cNvSpPr>
            <p:nvPr/>
          </p:nvSpPr>
          <p:spPr bwMode="auto">
            <a:xfrm>
              <a:off x="7589839" y="3234656"/>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2" name="Freeform 378">
              <a:extLst>
                <a:ext uri="{FF2B5EF4-FFF2-40B4-BE49-F238E27FC236}">
                  <a16:creationId xmlns:a16="http://schemas.microsoft.com/office/drawing/2014/main" id="{DE50AD7D-6B57-B433-359B-6EFBCB43CF08}"/>
                </a:ext>
              </a:extLst>
            </p:cNvPr>
            <p:cNvSpPr>
              <a:spLocks/>
            </p:cNvSpPr>
            <p:nvPr/>
          </p:nvSpPr>
          <p:spPr bwMode="auto">
            <a:xfrm>
              <a:off x="7829552" y="3074319"/>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3" name="Freeform 380">
              <a:extLst>
                <a:ext uri="{FF2B5EF4-FFF2-40B4-BE49-F238E27FC236}">
                  <a16:creationId xmlns:a16="http://schemas.microsoft.com/office/drawing/2014/main" id="{7053FBEF-3B5A-E479-5CD3-7CDEFB119196}"/>
                </a:ext>
              </a:extLst>
            </p:cNvPr>
            <p:cNvSpPr>
              <a:spLocks/>
            </p:cNvSpPr>
            <p:nvPr/>
          </p:nvSpPr>
          <p:spPr bwMode="auto">
            <a:xfrm>
              <a:off x="7705727" y="3150519"/>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4" name="Freeform 382">
              <a:extLst>
                <a:ext uri="{FF2B5EF4-FFF2-40B4-BE49-F238E27FC236}">
                  <a16:creationId xmlns:a16="http://schemas.microsoft.com/office/drawing/2014/main" id="{F8EAD123-9983-9848-4338-321DE81B981B}"/>
                </a:ext>
              </a:extLst>
            </p:cNvPr>
            <p:cNvSpPr>
              <a:spLocks/>
            </p:cNvSpPr>
            <p:nvPr/>
          </p:nvSpPr>
          <p:spPr bwMode="auto">
            <a:xfrm>
              <a:off x="8408989" y="2880644"/>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5" name="Freeform 384">
              <a:extLst>
                <a:ext uri="{FF2B5EF4-FFF2-40B4-BE49-F238E27FC236}">
                  <a16:creationId xmlns:a16="http://schemas.microsoft.com/office/drawing/2014/main" id="{F065A7D0-D54E-C026-6C72-114B2DABF5A8}"/>
                </a:ext>
              </a:extLst>
            </p:cNvPr>
            <p:cNvSpPr>
              <a:spLocks/>
            </p:cNvSpPr>
            <p:nvPr/>
          </p:nvSpPr>
          <p:spPr bwMode="auto">
            <a:xfrm>
              <a:off x="8256589" y="2909219"/>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6" name="Freeform 386">
              <a:extLst>
                <a:ext uri="{FF2B5EF4-FFF2-40B4-BE49-F238E27FC236}">
                  <a16:creationId xmlns:a16="http://schemas.microsoft.com/office/drawing/2014/main" id="{DB97A79B-CE61-496A-7DF4-7112F662D767}"/>
                </a:ext>
              </a:extLst>
            </p:cNvPr>
            <p:cNvSpPr>
              <a:spLocks/>
            </p:cNvSpPr>
            <p:nvPr/>
          </p:nvSpPr>
          <p:spPr bwMode="auto">
            <a:xfrm>
              <a:off x="8107364" y="2953669"/>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7" name="Freeform 388">
              <a:extLst>
                <a:ext uri="{FF2B5EF4-FFF2-40B4-BE49-F238E27FC236}">
                  <a16:creationId xmlns:a16="http://schemas.microsoft.com/office/drawing/2014/main" id="{E65DF1E7-7B59-A6A8-AB3D-A3CC1D918FD3}"/>
                </a:ext>
              </a:extLst>
            </p:cNvPr>
            <p:cNvSpPr>
              <a:spLocks/>
            </p:cNvSpPr>
            <p:nvPr/>
          </p:nvSpPr>
          <p:spPr bwMode="auto">
            <a:xfrm>
              <a:off x="8701089" y="2517106"/>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8" name="Freeform 390">
              <a:extLst>
                <a:ext uri="{FF2B5EF4-FFF2-40B4-BE49-F238E27FC236}">
                  <a16:creationId xmlns:a16="http://schemas.microsoft.com/office/drawing/2014/main" id="{1D93A1A1-6A2A-6BAF-D8C6-D2C3BD2117EE}"/>
                </a:ext>
              </a:extLst>
            </p:cNvPr>
            <p:cNvSpPr>
              <a:spLocks/>
            </p:cNvSpPr>
            <p:nvPr/>
          </p:nvSpPr>
          <p:spPr bwMode="auto">
            <a:xfrm>
              <a:off x="8223252" y="2566319"/>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9" name="Freeform 392">
              <a:extLst>
                <a:ext uri="{FF2B5EF4-FFF2-40B4-BE49-F238E27FC236}">
                  <a16:creationId xmlns:a16="http://schemas.microsoft.com/office/drawing/2014/main" id="{578D938B-F430-8478-408A-AB12957D7647}"/>
                </a:ext>
              </a:extLst>
            </p:cNvPr>
            <p:cNvSpPr>
              <a:spLocks/>
            </p:cNvSpPr>
            <p:nvPr/>
          </p:nvSpPr>
          <p:spPr bwMode="auto">
            <a:xfrm>
              <a:off x="8066089" y="2606006"/>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0" name="Freeform 394">
              <a:extLst>
                <a:ext uri="{FF2B5EF4-FFF2-40B4-BE49-F238E27FC236}">
                  <a16:creationId xmlns:a16="http://schemas.microsoft.com/office/drawing/2014/main" id="{3A531606-C207-E45C-8C80-EDA621D83949}"/>
                </a:ext>
              </a:extLst>
            </p:cNvPr>
            <p:cNvSpPr>
              <a:spLocks/>
            </p:cNvSpPr>
            <p:nvPr/>
          </p:nvSpPr>
          <p:spPr bwMode="auto">
            <a:xfrm>
              <a:off x="8543927" y="2521869"/>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1" name="Freeform 396">
              <a:extLst>
                <a:ext uri="{FF2B5EF4-FFF2-40B4-BE49-F238E27FC236}">
                  <a16:creationId xmlns:a16="http://schemas.microsoft.com/office/drawing/2014/main" id="{66EB39A8-1C8B-25D6-AD74-6A744C13ED45}"/>
                </a:ext>
              </a:extLst>
            </p:cNvPr>
            <p:cNvSpPr>
              <a:spLocks/>
            </p:cNvSpPr>
            <p:nvPr/>
          </p:nvSpPr>
          <p:spPr bwMode="auto">
            <a:xfrm>
              <a:off x="7910514" y="2658394"/>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2" name="Freeform 398">
              <a:extLst>
                <a:ext uri="{FF2B5EF4-FFF2-40B4-BE49-F238E27FC236}">
                  <a16:creationId xmlns:a16="http://schemas.microsoft.com/office/drawing/2014/main" id="{265622F1-5C6A-5C92-DE8F-20FF37F6A825}"/>
                </a:ext>
              </a:extLst>
            </p:cNvPr>
            <p:cNvSpPr>
              <a:spLocks/>
            </p:cNvSpPr>
            <p:nvPr/>
          </p:nvSpPr>
          <p:spPr bwMode="auto">
            <a:xfrm>
              <a:off x="8385177" y="2537744"/>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3" name="Freeform 400">
              <a:extLst>
                <a:ext uri="{FF2B5EF4-FFF2-40B4-BE49-F238E27FC236}">
                  <a16:creationId xmlns:a16="http://schemas.microsoft.com/office/drawing/2014/main" id="{122A42AE-1601-AA0F-D2A6-5B758FBD73FF}"/>
                </a:ext>
              </a:extLst>
            </p:cNvPr>
            <p:cNvSpPr>
              <a:spLocks/>
            </p:cNvSpPr>
            <p:nvPr/>
          </p:nvSpPr>
          <p:spPr bwMode="auto">
            <a:xfrm>
              <a:off x="7370764" y="2967956"/>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4" name="Freeform 402">
              <a:extLst>
                <a:ext uri="{FF2B5EF4-FFF2-40B4-BE49-F238E27FC236}">
                  <a16:creationId xmlns:a16="http://schemas.microsoft.com/office/drawing/2014/main" id="{B5F02234-1DFF-47DA-BAEE-EB4157DA55F0}"/>
                </a:ext>
              </a:extLst>
            </p:cNvPr>
            <p:cNvSpPr>
              <a:spLocks/>
            </p:cNvSpPr>
            <p:nvPr/>
          </p:nvSpPr>
          <p:spPr bwMode="auto">
            <a:xfrm>
              <a:off x="7762877" y="2721894"/>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5" name="Freeform 404">
              <a:extLst>
                <a:ext uri="{FF2B5EF4-FFF2-40B4-BE49-F238E27FC236}">
                  <a16:creationId xmlns:a16="http://schemas.microsoft.com/office/drawing/2014/main" id="{8F6F6EDA-5FA5-904F-13AF-C2BAAB426A49}"/>
                </a:ext>
              </a:extLst>
            </p:cNvPr>
            <p:cNvSpPr>
              <a:spLocks/>
            </p:cNvSpPr>
            <p:nvPr/>
          </p:nvSpPr>
          <p:spPr bwMode="auto">
            <a:xfrm>
              <a:off x="7494589" y="2879056"/>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6" name="Freeform 407">
              <a:extLst>
                <a:ext uri="{FF2B5EF4-FFF2-40B4-BE49-F238E27FC236}">
                  <a16:creationId xmlns:a16="http://schemas.microsoft.com/office/drawing/2014/main" id="{0C21CDBA-2959-EB9A-4693-9F2C661445D4}"/>
                </a:ext>
              </a:extLst>
            </p:cNvPr>
            <p:cNvSpPr>
              <a:spLocks/>
            </p:cNvSpPr>
            <p:nvPr/>
          </p:nvSpPr>
          <p:spPr bwMode="auto">
            <a:xfrm>
              <a:off x="7624765" y="2796506"/>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0" name="Freeform 417">
              <a:extLst>
                <a:ext uri="{FF2B5EF4-FFF2-40B4-BE49-F238E27FC236}">
                  <a16:creationId xmlns:a16="http://schemas.microsoft.com/office/drawing/2014/main" id="{22CDF318-ED41-BFCE-86B7-1442B7901A81}"/>
                </a:ext>
              </a:extLst>
            </p:cNvPr>
            <p:cNvSpPr>
              <a:spLocks/>
            </p:cNvSpPr>
            <p:nvPr/>
          </p:nvSpPr>
          <p:spPr bwMode="auto">
            <a:xfrm>
              <a:off x="8686802" y="2175793"/>
              <a:ext cx="173038"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8" name="Freeform 431">
              <a:extLst>
                <a:ext uri="{FF2B5EF4-FFF2-40B4-BE49-F238E27FC236}">
                  <a16:creationId xmlns:a16="http://schemas.microsoft.com/office/drawing/2014/main" id="{F49C81C4-5A2F-B735-6690-6C7059C8E736}"/>
                </a:ext>
              </a:extLst>
            </p:cNvPr>
            <p:cNvSpPr>
              <a:spLocks/>
            </p:cNvSpPr>
            <p:nvPr/>
          </p:nvSpPr>
          <p:spPr bwMode="auto">
            <a:xfrm>
              <a:off x="8562977" y="2863181"/>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9" name="Freeform 433">
              <a:extLst>
                <a:ext uri="{FF2B5EF4-FFF2-40B4-BE49-F238E27FC236}">
                  <a16:creationId xmlns:a16="http://schemas.microsoft.com/office/drawing/2014/main" id="{DCD25467-CF49-697C-F161-067B7D966473}"/>
                </a:ext>
              </a:extLst>
            </p:cNvPr>
            <p:cNvSpPr>
              <a:spLocks/>
            </p:cNvSpPr>
            <p:nvPr/>
          </p:nvSpPr>
          <p:spPr bwMode="auto">
            <a:xfrm>
              <a:off x="9551990" y="5747668"/>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0" name="Freeform 224">
              <a:extLst>
                <a:ext uri="{FF2B5EF4-FFF2-40B4-BE49-F238E27FC236}">
                  <a16:creationId xmlns:a16="http://schemas.microsoft.com/office/drawing/2014/main" id="{1C635570-A396-2557-EF44-3CFDEB96310A}"/>
                </a:ext>
              </a:extLst>
            </p:cNvPr>
            <p:cNvSpPr>
              <a:spLocks/>
            </p:cNvSpPr>
            <p:nvPr/>
          </p:nvSpPr>
          <p:spPr bwMode="auto">
            <a:xfrm>
              <a:off x="6494464" y="3393406"/>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1" name="Freeform 220">
              <a:extLst>
                <a:ext uri="{FF2B5EF4-FFF2-40B4-BE49-F238E27FC236}">
                  <a16:creationId xmlns:a16="http://schemas.microsoft.com/office/drawing/2014/main" id="{9FE825F3-7690-6B70-2FDC-7946F4181972}"/>
                </a:ext>
              </a:extLst>
            </p:cNvPr>
            <p:cNvSpPr>
              <a:spLocks/>
            </p:cNvSpPr>
            <p:nvPr/>
          </p:nvSpPr>
          <p:spPr bwMode="auto">
            <a:xfrm>
              <a:off x="6589714" y="3253706"/>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2" name="Freeform 218">
              <a:extLst>
                <a:ext uri="{FF2B5EF4-FFF2-40B4-BE49-F238E27FC236}">
                  <a16:creationId xmlns:a16="http://schemas.microsoft.com/office/drawing/2014/main" id="{2CB5B1B4-454E-E8E6-202B-64DE7A53E101}"/>
                </a:ext>
              </a:extLst>
            </p:cNvPr>
            <p:cNvSpPr>
              <a:spLocks/>
            </p:cNvSpPr>
            <p:nvPr/>
          </p:nvSpPr>
          <p:spPr bwMode="auto">
            <a:xfrm>
              <a:off x="6694489" y="3123531"/>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3" name="Freeform 222">
              <a:extLst>
                <a:ext uri="{FF2B5EF4-FFF2-40B4-BE49-F238E27FC236}">
                  <a16:creationId xmlns:a16="http://schemas.microsoft.com/office/drawing/2014/main" id="{75EAC74B-A4C5-243E-A681-1C1C279AEF5F}"/>
                </a:ext>
              </a:extLst>
            </p:cNvPr>
            <p:cNvSpPr>
              <a:spLocks/>
            </p:cNvSpPr>
            <p:nvPr/>
          </p:nvSpPr>
          <p:spPr bwMode="auto">
            <a:xfrm>
              <a:off x="6805614" y="3002881"/>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4" name="Freeform 226">
              <a:extLst>
                <a:ext uri="{FF2B5EF4-FFF2-40B4-BE49-F238E27FC236}">
                  <a16:creationId xmlns:a16="http://schemas.microsoft.com/office/drawing/2014/main" id="{67A7EA70-E164-AE4A-8970-9A90FE0F6CEA}"/>
                </a:ext>
              </a:extLst>
            </p:cNvPr>
            <p:cNvSpPr>
              <a:spLocks/>
            </p:cNvSpPr>
            <p:nvPr/>
          </p:nvSpPr>
          <p:spPr bwMode="auto">
            <a:xfrm>
              <a:off x="6923089" y="2893344"/>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55" name="Freeform 413">
              <a:extLst>
                <a:ext uri="{FF2B5EF4-FFF2-40B4-BE49-F238E27FC236}">
                  <a16:creationId xmlns:a16="http://schemas.microsoft.com/office/drawing/2014/main" id="{79A9DE3F-EDF6-D654-0D2D-083E93C77093}"/>
                </a:ext>
              </a:extLst>
            </p:cNvPr>
            <p:cNvSpPr>
              <a:spLocks/>
            </p:cNvSpPr>
            <p:nvPr/>
          </p:nvSpPr>
          <p:spPr bwMode="auto">
            <a:xfrm>
              <a:off x="8351840" y="2198018"/>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dirty="0"/>
            </a:p>
          </p:txBody>
        </p:sp>
      </p:grpSp>
      <p:grpSp>
        <p:nvGrpSpPr>
          <p:cNvPr id="2056" name="Gruppieren 2055">
            <a:extLst>
              <a:ext uri="{FF2B5EF4-FFF2-40B4-BE49-F238E27FC236}">
                <a16:creationId xmlns:a16="http://schemas.microsoft.com/office/drawing/2014/main" id="{A9800DD2-1326-AB59-07C7-6994539DB637}"/>
              </a:ext>
            </a:extLst>
          </p:cNvPr>
          <p:cNvGrpSpPr/>
          <p:nvPr/>
        </p:nvGrpSpPr>
        <p:grpSpPr>
          <a:xfrm>
            <a:off x="745332" y="2172617"/>
            <a:ext cx="5043488" cy="3776664"/>
            <a:chOff x="745332" y="2172617"/>
            <a:chExt cx="5043488" cy="3776664"/>
          </a:xfrm>
        </p:grpSpPr>
        <p:sp>
          <p:nvSpPr>
            <p:cNvPr id="2057" name="Freeform 95">
              <a:extLst>
                <a:ext uri="{FF2B5EF4-FFF2-40B4-BE49-F238E27FC236}">
                  <a16:creationId xmlns:a16="http://schemas.microsoft.com/office/drawing/2014/main" id="{85E181CB-E315-95AE-4D75-70E399385C8F}"/>
                </a:ext>
              </a:extLst>
            </p:cNvPr>
            <p:cNvSpPr>
              <a:spLocks/>
            </p:cNvSpPr>
            <p:nvPr/>
          </p:nvSpPr>
          <p:spPr bwMode="auto">
            <a:xfrm>
              <a:off x="3499644" y="2177380"/>
              <a:ext cx="179388" cy="212725"/>
            </a:xfrm>
            <a:custGeom>
              <a:avLst/>
              <a:gdLst>
                <a:gd name="T0" fmla="*/ 0 w 188"/>
                <a:gd name="T1" fmla="*/ 205 h 221"/>
                <a:gd name="T2" fmla="*/ 0 w 188"/>
                <a:gd name="T3" fmla="*/ 205 h 221"/>
                <a:gd name="T4" fmla="*/ 14 w 188"/>
                <a:gd name="T5" fmla="*/ 0 h 221"/>
                <a:gd name="T6" fmla="*/ 188 w 188"/>
                <a:gd name="T7" fmla="*/ 17 h 221"/>
                <a:gd name="T8" fmla="*/ 161 w 188"/>
                <a:gd name="T9" fmla="*/ 221 h 221"/>
                <a:gd name="T10" fmla="*/ 0 w 188"/>
                <a:gd name="T11" fmla="*/ 205 h 221"/>
              </a:gdLst>
              <a:ahLst/>
              <a:cxnLst>
                <a:cxn ang="0">
                  <a:pos x="T0" y="T1"/>
                </a:cxn>
                <a:cxn ang="0">
                  <a:pos x="T2" y="T3"/>
                </a:cxn>
                <a:cxn ang="0">
                  <a:pos x="T4" y="T5"/>
                </a:cxn>
                <a:cxn ang="0">
                  <a:pos x="T6" y="T7"/>
                </a:cxn>
                <a:cxn ang="0">
                  <a:pos x="T8" y="T9"/>
                </a:cxn>
                <a:cxn ang="0">
                  <a:pos x="T10" y="T11"/>
                </a:cxn>
              </a:cxnLst>
              <a:rect l="0" t="0" r="r" b="b"/>
              <a:pathLst>
                <a:path w="188" h="221">
                  <a:moveTo>
                    <a:pt x="0" y="205"/>
                  </a:moveTo>
                  <a:lnTo>
                    <a:pt x="0" y="205"/>
                  </a:lnTo>
                  <a:lnTo>
                    <a:pt x="14" y="0"/>
                  </a:lnTo>
                  <a:cubicBezTo>
                    <a:pt x="72" y="4"/>
                    <a:pt x="130" y="9"/>
                    <a:pt x="188" y="17"/>
                  </a:cubicBezTo>
                  <a:lnTo>
                    <a:pt x="161" y="221"/>
                  </a:lnTo>
                  <a:cubicBezTo>
                    <a:pt x="108" y="214"/>
                    <a:pt x="54"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8" name="Freeform 97">
              <a:extLst>
                <a:ext uri="{FF2B5EF4-FFF2-40B4-BE49-F238E27FC236}">
                  <a16:creationId xmlns:a16="http://schemas.microsoft.com/office/drawing/2014/main" id="{B6FB04FB-D97D-8580-9AC1-FDDD3EC24EAF}"/>
                </a:ext>
              </a:extLst>
            </p:cNvPr>
            <p:cNvSpPr>
              <a:spLocks/>
            </p:cNvSpPr>
            <p:nvPr/>
          </p:nvSpPr>
          <p:spPr bwMode="auto">
            <a:xfrm>
              <a:off x="3809207" y="2221830"/>
              <a:ext cx="206375" cy="228600"/>
            </a:xfrm>
            <a:custGeom>
              <a:avLst/>
              <a:gdLst>
                <a:gd name="T0" fmla="*/ 0 w 217"/>
                <a:gd name="T1" fmla="*/ 202 h 240"/>
                <a:gd name="T2" fmla="*/ 0 w 217"/>
                <a:gd name="T3" fmla="*/ 202 h 240"/>
                <a:gd name="T4" fmla="*/ 40 w 217"/>
                <a:gd name="T5" fmla="*/ 0 h 240"/>
                <a:gd name="T6" fmla="*/ 217 w 217"/>
                <a:gd name="T7" fmla="*/ 40 h 240"/>
                <a:gd name="T8" fmla="*/ 164 w 217"/>
                <a:gd name="T9" fmla="*/ 240 h 240"/>
                <a:gd name="T10" fmla="*/ 0 w 217"/>
                <a:gd name="T11" fmla="*/ 202 h 240"/>
              </a:gdLst>
              <a:ahLst/>
              <a:cxnLst>
                <a:cxn ang="0">
                  <a:pos x="T0" y="T1"/>
                </a:cxn>
                <a:cxn ang="0">
                  <a:pos x="T2" y="T3"/>
                </a:cxn>
                <a:cxn ang="0">
                  <a:pos x="T4" y="T5"/>
                </a:cxn>
                <a:cxn ang="0">
                  <a:pos x="T6" y="T7"/>
                </a:cxn>
                <a:cxn ang="0">
                  <a:pos x="T8" y="T9"/>
                </a:cxn>
                <a:cxn ang="0">
                  <a:pos x="T10" y="T11"/>
                </a:cxn>
              </a:cxnLst>
              <a:rect l="0" t="0" r="r" b="b"/>
              <a:pathLst>
                <a:path w="217" h="240">
                  <a:moveTo>
                    <a:pt x="0" y="202"/>
                  </a:moveTo>
                  <a:lnTo>
                    <a:pt x="0" y="202"/>
                  </a:lnTo>
                  <a:lnTo>
                    <a:pt x="40" y="0"/>
                  </a:lnTo>
                  <a:cubicBezTo>
                    <a:pt x="99" y="12"/>
                    <a:pt x="158" y="25"/>
                    <a:pt x="217" y="40"/>
                  </a:cubicBezTo>
                  <a:lnTo>
                    <a:pt x="164" y="240"/>
                  </a:lnTo>
                  <a:cubicBezTo>
                    <a:pt x="110" y="226"/>
                    <a:pt x="56" y="213"/>
                    <a:pt x="0"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9" name="Freeform 99">
              <a:extLst>
                <a:ext uri="{FF2B5EF4-FFF2-40B4-BE49-F238E27FC236}">
                  <a16:creationId xmlns:a16="http://schemas.microsoft.com/office/drawing/2014/main" id="{79130F69-0F47-F034-632B-A391D3B2D29F}"/>
                </a:ext>
              </a:extLst>
            </p:cNvPr>
            <p:cNvSpPr>
              <a:spLocks/>
            </p:cNvSpPr>
            <p:nvPr/>
          </p:nvSpPr>
          <p:spPr bwMode="auto">
            <a:xfrm>
              <a:off x="3653632" y="2194842"/>
              <a:ext cx="193675" cy="219075"/>
            </a:xfrm>
            <a:custGeom>
              <a:avLst/>
              <a:gdLst>
                <a:gd name="T0" fmla="*/ 0 w 203"/>
                <a:gd name="T1" fmla="*/ 204 h 230"/>
                <a:gd name="T2" fmla="*/ 0 w 203"/>
                <a:gd name="T3" fmla="*/ 204 h 230"/>
                <a:gd name="T4" fmla="*/ 27 w 203"/>
                <a:gd name="T5" fmla="*/ 0 h 230"/>
                <a:gd name="T6" fmla="*/ 203 w 203"/>
                <a:gd name="T7" fmla="*/ 28 h 230"/>
                <a:gd name="T8" fmla="*/ 163 w 203"/>
                <a:gd name="T9" fmla="*/ 230 h 230"/>
                <a:gd name="T10" fmla="*/ 0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0" y="204"/>
                  </a:moveTo>
                  <a:lnTo>
                    <a:pt x="0" y="204"/>
                  </a:lnTo>
                  <a:lnTo>
                    <a:pt x="27" y="0"/>
                  </a:lnTo>
                  <a:cubicBezTo>
                    <a:pt x="86" y="7"/>
                    <a:pt x="145" y="17"/>
                    <a:pt x="203" y="28"/>
                  </a:cubicBezTo>
                  <a:lnTo>
                    <a:pt x="163" y="230"/>
                  </a:lnTo>
                  <a:cubicBezTo>
                    <a:pt x="110" y="220"/>
                    <a:pt x="55"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0" name="Freeform 101">
              <a:extLst>
                <a:ext uri="{FF2B5EF4-FFF2-40B4-BE49-F238E27FC236}">
                  <a16:creationId xmlns:a16="http://schemas.microsoft.com/office/drawing/2014/main" id="{79DE313E-3D75-A9BD-9F25-67621FC6B0FE}"/>
                </a:ext>
              </a:extLst>
            </p:cNvPr>
            <p:cNvSpPr>
              <a:spLocks/>
            </p:cNvSpPr>
            <p:nvPr/>
          </p:nvSpPr>
          <p:spPr bwMode="auto">
            <a:xfrm>
              <a:off x="3964782" y="2259930"/>
              <a:ext cx="217488" cy="236538"/>
            </a:xfrm>
            <a:custGeom>
              <a:avLst/>
              <a:gdLst>
                <a:gd name="T0" fmla="*/ 0 w 228"/>
                <a:gd name="T1" fmla="*/ 200 h 248"/>
                <a:gd name="T2" fmla="*/ 0 w 228"/>
                <a:gd name="T3" fmla="*/ 200 h 248"/>
                <a:gd name="T4" fmla="*/ 53 w 228"/>
                <a:gd name="T5" fmla="*/ 0 h 248"/>
                <a:gd name="T6" fmla="*/ 228 w 228"/>
                <a:gd name="T7" fmla="*/ 52 h 248"/>
                <a:gd name="T8" fmla="*/ 162 w 228"/>
                <a:gd name="T9" fmla="*/ 248 h 248"/>
                <a:gd name="T10" fmla="*/ 0 w 228"/>
                <a:gd name="T11" fmla="*/ 200 h 248"/>
              </a:gdLst>
              <a:ahLst/>
              <a:cxnLst>
                <a:cxn ang="0">
                  <a:pos x="T0" y="T1"/>
                </a:cxn>
                <a:cxn ang="0">
                  <a:pos x="T2" y="T3"/>
                </a:cxn>
                <a:cxn ang="0">
                  <a:pos x="T4" y="T5"/>
                </a:cxn>
                <a:cxn ang="0">
                  <a:pos x="T6" y="T7"/>
                </a:cxn>
                <a:cxn ang="0">
                  <a:pos x="T8" y="T9"/>
                </a:cxn>
                <a:cxn ang="0">
                  <a:pos x="T10" y="T11"/>
                </a:cxn>
              </a:cxnLst>
              <a:rect l="0" t="0" r="r" b="b"/>
              <a:pathLst>
                <a:path w="228" h="248">
                  <a:moveTo>
                    <a:pt x="0" y="200"/>
                  </a:moveTo>
                  <a:lnTo>
                    <a:pt x="0" y="200"/>
                  </a:lnTo>
                  <a:lnTo>
                    <a:pt x="53" y="0"/>
                  </a:lnTo>
                  <a:cubicBezTo>
                    <a:pt x="112" y="16"/>
                    <a:pt x="170" y="33"/>
                    <a:pt x="228" y="52"/>
                  </a:cubicBezTo>
                  <a:lnTo>
                    <a:pt x="162" y="248"/>
                  </a:lnTo>
                  <a:cubicBezTo>
                    <a:pt x="109" y="231"/>
                    <a:pt x="55" y="214"/>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1" name="Freeform 103">
              <a:extLst>
                <a:ext uri="{FF2B5EF4-FFF2-40B4-BE49-F238E27FC236}">
                  <a16:creationId xmlns:a16="http://schemas.microsoft.com/office/drawing/2014/main" id="{5AED3CF7-D836-31FF-BD93-18271500CA8D}"/>
                </a:ext>
              </a:extLst>
            </p:cNvPr>
            <p:cNvSpPr>
              <a:spLocks/>
            </p:cNvSpPr>
            <p:nvPr/>
          </p:nvSpPr>
          <p:spPr bwMode="auto">
            <a:xfrm>
              <a:off x="3348831" y="2172617"/>
              <a:ext cx="163513" cy="201613"/>
            </a:xfrm>
            <a:custGeom>
              <a:avLst/>
              <a:gdLst>
                <a:gd name="T0" fmla="*/ 0 w 183"/>
                <a:gd name="T1" fmla="*/ 205 h 210"/>
                <a:gd name="T2" fmla="*/ 0 w 183"/>
                <a:gd name="T3" fmla="*/ 205 h 210"/>
                <a:gd name="T4" fmla="*/ 0 w 183"/>
                <a:gd name="T5" fmla="*/ 205 h 210"/>
                <a:gd name="T6" fmla="*/ 0 w 183"/>
                <a:gd name="T7" fmla="*/ 0 h 210"/>
                <a:gd name="T8" fmla="*/ 183 w 183"/>
                <a:gd name="T9" fmla="*/ 5 h 210"/>
                <a:gd name="T10" fmla="*/ 169 w 183"/>
                <a:gd name="T11" fmla="*/ 210 h 210"/>
                <a:gd name="T12" fmla="*/ 0 w 183"/>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3" h="210">
                  <a:moveTo>
                    <a:pt x="0" y="205"/>
                  </a:moveTo>
                  <a:lnTo>
                    <a:pt x="0" y="205"/>
                  </a:lnTo>
                  <a:lnTo>
                    <a:pt x="0" y="205"/>
                  </a:lnTo>
                  <a:lnTo>
                    <a:pt x="0" y="0"/>
                  </a:lnTo>
                  <a:cubicBezTo>
                    <a:pt x="62" y="0"/>
                    <a:pt x="122" y="1"/>
                    <a:pt x="183" y="5"/>
                  </a:cubicBezTo>
                  <a:lnTo>
                    <a:pt x="169" y="210"/>
                  </a:lnTo>
                  <a:cubicBezTo>
                    <a:pt x="113" y="207"/>
                    <a:pt x="57" y="205"/>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2" name="Freeform 109">
              <a:extLst>
                <a:ext uri="{FF2B5EF4-FFF2-40B4-BE49-F238E27FC236}">
                  <a16:creationId xmlns:a16="http://schemas.microsoft.com/office/drawing/2014/main" id="{54228F0A-167C-F6F6-FB2A-30B8471555A4}"/>
                </a:ext>
              </a:extLst>
            </p:cNvPr>
            <p:cNvSpPr>
              <a:spLocks/>
            </p:cNvSpPr>
            <p:nvPr/>
          </p:nvSpPr>
          <p:spPr bwMode="auto">
            <a:xfrm>
              <a:off x="4801394" y="2698080"/>
              <a:ext cx="247650" cy="254000"/>
            </a:xfrm>
            <a:custGeom>
              <a:avLst/>
              <a:gdLst>
                <a:gd name="T0" fmla="*/ 0 w 261"/>
                <a:gd name="T1" fmla="*/ 166 h 267"/>
                <a:gd name="T2" fmla="*/ 0 w 261"/>
                <a:gd name="T3" fmla="*/ 166 h 267"/>
                <a:gd name="T4" fmla="*/ 124 w 261"/>
                <a:gd name="T5" fmla="*/ 0 h 267"/>
                <a:gd name="T6" fmla="*/ 261 w 261"/>
                <a:gd name="T7" fmla="*/ 109 h 267"/>
                <a:gd name="T8" fmla="*/ 127 w 261"/>
                <a:gd name="T9" fmla="*/ 267 h 267"/>
                <a:gd name="T10" fmla="*/ 0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0" y="166"/>
                  </a:moveTo>
                  <a:lnTo>
                    <a:pt x="0" y="166"/>
                  </a:lnTo>
                  <a:lnTo>
                    <a:pt x="124" y="0"/>
                  </a:lnTo>
                  <a:cubicBezTo>
                    <a:pt x="170" y="34"/>
                    <a:pt x="216" y="71"/>
                    <a:pt x="261" y="109"/>
                  </a:cubicBezTo>
                  <a:lnTo>
                    <a:pt x="127" y="267"/>
                  </a:lnTo>
                  <a:cubicBezTo>
                    <a:pt x="86" y="232"/>
                    <a:pt x="44" y="198"/>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3" name="Freeform 111">
              <a:extLst>
                <a:ext uri="{FF2B5EF4-FFF2-40B4-BE49-F238E27FC236}">
                  <a16:creationId xmlns:a16="http://schemas.microsoft.com/office/drawing/2014/main" id="{A95327B0-839E-E4C4-DD40-4CE7CEC8C834}"/>
                </a:ext>
              </a:extLst>
            </p:cNvPr>
            <p:cNvSpPr>
              <a:spLocks/>
            </p:cNvSpPr>
            <p:nvPr/>
          </p:nvSpPr>
          <p:spPr bwMode="auto">
            <a:xfrm>
              <a:off x="4552157" y="2518692"/>
              <a:ext cx="236538" cy="252413"/>
            </a:xfrm>
            <a:custGeom>
              <a:avLst/>
              <a:gdLst>
                <a:gd name="T0" fmla="*/ 0 w 249"/>
                <a:gd name="T1" fmla="*/ 180 h 264"/>
                <a:gd name="T2" fmla="*/ 0 w 249"/>
                <a:gd name="T3" fmla="*/ 180 h 264"/>
                <a:gd name="T4" fmla="*/ 102 w 249"/>
                <a:gd name="T5" fmla="*/ 0 h 264"/>
                <a:gd name="T6" fmla="*/ 249 w 249"/>
                <a:gd name="T7" fmla="*/ 90 h 264"/>
                <a:gd name="T8" fmla="*/ 135 w 249"/>
                <a:gd name="T9" fmla="*/ 264 h 264"/>
                <a:gd name="T10" fmla="*/ 0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0" y="180"/>
                  </a:moveTo>
                  <a:lnTo>
                    <a:pt x="0" y="180"/>
                  </a:lnTo>
                  <a:lnTo>
                    <a:pt x="102" y="0"/>
                  </a:lnTo>
                  <a:cubicBezTo>
                    <a:pt x="152" y="29"/>
                    <a:pt x="201" y="59"/>
                    <a:pt x="249" y="90"/>
                  </a:cubicBezTo>
                  <a:lnTo>
                    <a:pt x="135" y="264"/>
                  </a:lnTo>
                  <a:cubicBezTo>
                    <a:pt x="91" y="235"/>
                    <a:pt x="46" y="207"/>
                    <a:pt x="0" y="18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4" name="Freeform 113">
              <a:extLst>
                <a:ext uri="{FF2B5EF4-FFF2-40B4-BE49-F238E27FC236}">
                  <a16:creationId xmlns:a16="http://schemas.microsoft.com/office/drawing/2014/main" id="{83D1AD87-B317-C414-2BED-E2168065E0D9}"/>
                </a:ext>
              </a:extLst>
            </p:cNvPr>
            <p:cNvSpPr>
              <a:spLocks/>
            </p:cNvSpPr>
            <p:nvPr/>
          </p:nvSpPr>
          <p:spPr bwMode="auto">
            <a:xfrm>
              <a:off x="4269582" y="2369467"/>
              <a:ext cx="230188" cy="249238"/>
            </a:xfrm>
            <a:custGeom>
              <a:avLst/>
              <a:gdLst>
                <a:gd name="T0" fmla="*/ 0 w 243"/>
                <a:gd name="T1" fmla="*/ 191 h 260"/>
                <a:gd name="T2" fmla="*/ 0 w 243"/>
                <a:gd name="T3" fmla="*/ 191 h 260"/>
                <a:gd name="T4" fmla="*/ 79 w 243"/>
                <a:gd name="T5" fmla="*/ 0 h 260"/>
                <a:gd name="T6" fmla="*/ 243 w 243"/>
                <a:gd name="T7" fmla="*/ 74 h 260"/>
                <a:gd name="T8" fmla="*/ 152 w 243"/>
                <a:gd name="T9" fmla="*/ 260 h 260"/>
                <a:gd name="T10" fmla="*/ 0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0" y="191"/>
                  </a:moveTo>
                  <a:lnTo>
                    <a:pt x="0" y="191"/>
                  </a:lnTo>
                  <a:lnTo>
                    <a:pt x="79" y="0"/>
                  </a:lnTo>
                  <a:cubicBezTo>
                    <a:pt x="135" y="23"/>
                    <a:pt x="189" y="47"/>
                    <a:pt x="243" y="74"/>
                  </a:cubicBezTo>
                  <a:lnTo>
                    <a:pt x="152" y="260"/>
                  </a:lnTo>
                  <a:cubicBezTo>
                    <a:pt x="103" y="236"/>
                    <a:pt x="52" y="213"/>
                    <a:pt x="0" y="191"/>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5" name="Freeform 115">
              <a:extLst>
                <a:ext uri="{FF2B5EF4-FFF2-40B4-BE49-F238E27FC236}">
                  <a16:creationId xmlns:a16="http://schemas.microsoft.com/office/drawing/2014/main" id="{51B702A0-B824-5B72-F5EB-E98676F36B68}"/>
                </a:ext>
              </a:extLst>
            </p:cNvPr>
            <p:cNvSpPr>
              <a:spLocks/>
            </p:cNvSpPr>
            <p:nvPr/>
          </p:nvSpPr>
          <p:spPr bwMode="auto">
            <a:xfrm>
              <a:off x="4680744" y="2606005"/>
              <a:ext cx="238125" cy="249238"/>
            </a:xfrm>
            <a:custGeom>
              <a:avLst/>
              <a:gdLst>
                <a:gd name="T0" fmla="*/ 0 w 250"/>
                <a:gd name="T1" fmla="*/ 174 h 262"/>
                <a:gd name="T2" fmla="*/ 0 w 250"/>
                <a:gd name="T3" fmla="*/ 174 h 262"/>
                <a:gd name="T4" fmla="*/ 114 w 250"/>
                <a:gd name="T5" fmla="*/ 0 h 262"/>
                <a:gd name="T6" fmla="*/ 250 w 250"/>
                <a:gd name="T7" fmla="*/ 96 h 262"/>
                <a:gd name="T8" fmla="*/ 126 w 250"/>
                <a:gd name="T9" fmla="*/ 262 h 262"/>
                <a:gd name="T10" fmla="*/ 0 w 250"/>
                <a:gd name="T11" fmla="*/ 174 h 262"/>
              </a:gdLst>
              <a:ahLst/>
              <a:cxnLst>
                <a:cxn ang="0">
                  <a:pos x="T0" y="T1"/>
                </a:cxn>
                <a:cxn ang="0">
                  <a:pos x="T2" y="T3"/>
                </a:cxn>
                <a:cxn ang="0">
                  <a:pos x="T4" y="T5"/>
                </a:cxn>
                <a:cxn ang="0">
                  <a:pos x="T6" y="T7"/>
                </a:cxn>
                <a:cxn ang="0">
                  <a:pos x="T8" y="T9"/>
                </a:cxn>
                <a:cxn ang="0">
                  <a:pos x="T10" y="T11"/>
                </a:cxn>
              </a:cxnLst>
              <a:rect l="0" t="0" r="r" b="b"/>
              <a:pathLst>
                <a:path w="250" h="262">
                  <a:moveTo>
                    <a:pt x="0" y="174"/>
                  </a:moveTo>
                  <a:lnTo>
                    <a:pt x="0" y="174"/>
                  </a:lnTo>
                  <a:lnTo>
                    <a:pt x="114" y="0"/>
                  </a:lnTo>
                  <a:cubicBezTo>
                    <a:pt x="160" y="31"/>
                    <a:pt x="205" y="62"/>
                    <a:pt x="250" y="96"/>
                  </a:cubicBezTo>
                  <a:lnTo>
                    <a:pt x="126" y="262"/>
                  </a:lnTo>
                  <a:cubicBezTo>
                    <a:pt x="85" y="231"/>
                    <a:pt x="43" y="202"/>
                    <a:pt x="0"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6" name="Freeform 409">
              <a:extLst>
                <a:ext uri="{FF2B5EF4-FFF2-40B4-BE49-F238E27FC236}">
                  <a16:creationId xmlns:a16="http://schemas.microsoft.com/office/drawing/2014/main" id="{8F7883A0-2E15-0EC5-F140-6395B3AFF6E2}"/>
                </a:ext>
              </a:extLst>
            </p:cNvPr>
            <p:cNvSpPr>
              <a:spLocks/>
            </p:cNvSpPr>
            <p:nvPr/>
          </p:nvSpPr>
          <p:spPr bwMode="auto">
            <a:xfrm>
              <a:off x="2856707" y="2177380"/>
              <a:ext cx="177800" cy="212725"/>
            </a:xfrm>
            <a:custGeom>
              <a:avLst/>
              <a:gdLst>
                <a:gd name="T0" fmla="*/ 187 w 187"/>
                <a:gd name="T1" fmla="*/ 205 h 221"/>
                <a:gd name="T2" fmla="*/ 187 w 187"/>
                <a:gd name="T3" fmla="*/ 205 h 221"/>
                <a:gd name="T4" fmla="*/ 174 w 187"/>
                <a:gd name="T5" fmla="*/ 0 h 221"/>
                <a:gd name="T6" fmla="*/ 0 w 187"/>
                <a:gd name="T7" fmla="*/ 17 h 221"/>
                <a:gd name="T8" fmla="*/ 26 w 187"/>
                <a:gd name="T9" fmla="*/ 221 h 221"/>
                <a:gd name="T10" fmla="*/ 187 w 187"/>
                <a:gd name="T11" fmla="*/ 205 h 221"/>
              </a:gdLst>
              <a:ahLst/>
              <a:cxnLst>
                <a:cxn ang="0">
                  <a:pos x="T0" y="T1"/>
                </a:cxn>
                <a:cxn ang="0">
                  <a:pos x="T2" y="T3"/>
                </a:cxn>
                <a:cxn ang="0">
                  <a:pos x="T4" y="T5"/>
                </a:cxn>
                <a:cxn ang="0">
                  <a:pos x="T6" y="T7"/>
                </a:cxn>
                <a:cxn ang="0">
                  <a:pos x="T8" y="T9"/>
                </a:cxn>
                <a:cxn ang="0">
                  <a:pos x="T10" y="T11"/>
                </a:cxn>
              </a:cxnLst>
              <a:rect l="0" t="0" r="r" b="b"/>
              <a:pathLst>
                <a:path w="187" h="221">
                  <a:moveTo>
                    <a:pt x="187" y="205"/>
                  </a:moveTo>
                  <a:lnTo>
                    <a:pt x="187" y="205"/>
                  </a:lnTo>
                  <a:lnTo>
                    <a:pt x="174" y="0"/>
                  </a:lnTo>
                  <a:cubicBezTo>
                    <a:pt x="115" y="4"/>
                    <a:pt x="57" y="9"/>
                    <a:pt x="0" y="17"/>
                  </a:cubicBezTo>
                  <a:lnTo>
                    <a:pt x="26" y="221"/>
                  </a:lnTo>
                  <a:cubicBezTo>
                    <a:pt x="79" y="214"/>
                    <a:pt x="133" y="209"/>
                    <a:pt x="187"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7" name="Freeform 411">
              <a:extLst>
                <a:ext uri="{FF2B5EF4-FFF2-40B4-BE49-F238E27FC236}">
                  <a16:creationId xmlns:a16="http://schemas.microsoft.com/office/drawing/2014/main" id="{D835BCC9-A849-6F16-8507-557903DE89F8}"/>
                </a:ext>
              </a:extLst>
            </p:cNvPr>
            <p:cNvSpPr>
              <a:spLocks/>
            </p:cNvSpPr>
            <p:nvPr/>
          </p:nvSpPr>
          <p:spPr bwMode="auto">
            <a:xfrm>
              <a:off x="2520157" y="2221830"/>
              <a:ext cx="204788" cy="228600"/>
            </a:xfrm>
            <a:custGeom>
              <a:avLst/>
              <a:gdLst>
                <a:gd name="T0" fmla="*/ 216 w 216"/>
                <a:gd name="T1" fmla="*/ 202 h 240"/>
                <a:gd name="T2" fmla="*/ 216 w 216"/>
                <a:gd name="T3" fmla="*/ 202 h 240"/>
                <a:gd name="T4" fmla="*/ 176 w 216"/>
                <a:gd name="T5" fmla="*/ 0 h 240"/>
                <a:gd name="T6" fmla="*/ 0 w 216"/>
                <a:gd name="T7" fmla="*/ 40 h 240"/>
                <a:gd name="T8" fmla="*/ 52 w 216"/>
                <a:gd name="T9" fmla="*/ 240 h 240"/>
                <a:gd name="T10" fmla="*/ 216 w 216"/>
                <a:gd name="T11" fmla="*/ 202 h 240"/>
              </a:gdLst>
              <a:ahLst/>
              <a:cxnLst>
                <a:cxn ang="0">
                  <a:pos x="T0" y="T1"/>
                </a:cxn>
                <a:cxn ang="0">
                  <a:pos x="T2" y="T3"/>
                </a:cxn>
                <a:cxn ang="0">
                  <a:pos x="T4" y="T5"/>
                </a:cxn>
                <a:cxn ang="0">
                  <a:pos x="T6" y="T7"/>
                </a:cxn>
                <a:cxn ang="0">
                  <a:pos x="T8" y="T9"/>
                </a:cxn>
                <a:cxn ang="0">
                  <a:pos x="T10" y="T11"/>
                </a:cxn>
              </a:cxnLst>
              <a:rect l="0" t="0" r="r" b="b"/>
              <a:pathLst>
                <a:path w="216" h="240">
                  <a:moveTo>
                    <a:pt x="216" y="202"/>
                  </a:moveTo>
                  <a:lnTo>
                    <a:pt x="216" y="202"/>
                  </a:lnTo>
                  <a:lnTo>
                    <a:pt x="176" y="0"/>
                  </a:lnTo>
                  <a:cubicBezTo>
                    <a:pt x="117" y="12"/>
                    <a:pt x="58" y="25"/>
                    <a:pt x="0" y="40"/>
                  </a:cubicBezTo>
                  <a:lnTo>
                    <a:pt x="52" y="240"/>
                  </a:lnTo>
                  <a:cubicBezTo>
                    <a:pt x="106" y="226"/>
                    <a:pt x="161" y="213"/>
                    <a:pt x="216"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8" name="Freeform 415">
              <a:extLst>
                <a:ext uri="{FF2B5EF4-FFF2-40B4-BE49-F238E27FC236}">
                  <a16:creationId xmlns:a16="http://schemas.microsoft.com/office/drawing/2014/main" id="{74E4245B-9B4F-E0EE-33AD-3E3E1E2E626A}"/>
                </a:ext>
              </a:extLst>
            </p:cNvPr>
            <p:cNvSpPr>
              <a:spLocks/>
            </p:cNvSpPr>
            <p:nvPr/>
          </p:nvSpPr>
          <p:spPr bwMode="auto">
            <a:xfrm>
              <a:off x="2353470" y="2259930"/>
              <a:ext cx="215900" cy="236538"/>
            </a:xfrm>
            <a:custGeom>
              <a:avLst/>
              <a:gdLst>
                <a:gd name="T0" fmla="*/ 227 w 227"/>
                <a:gd name="T1" fmla="*/ 200 h 248"/>
                <a:gd name="T2" fmla="*/ 227 w 227"/>
                <a:gd name="T3" fmla="*/ 200 h 248"/>
                <a:gd name="T4" fmla="*/ 175 w 227"/>
                <a:gd name="T5" fmla="*/ 0 h 248"/>
                <a:gd name="T6" fmla="*/ 0 w 227"/>
                <a:gd name="T7" fmla="*/ 52 h 248"/>
                <a:gd name="T8" fmla="*/ 66 w 227"/>
                <a:gd name="T9" fmla="*/ 248 h 248"/>
                <a:gd name="T10" fmla="*/ 227 w 227"/>
                <a:gd name="T11" fmla="*/ 200 h 248"/>
              </a:gdLst>
              <a:ahLst/>
              <a:cxnLst>
                <a:cxn ang="0">
                  <a:pos x="T0" y="T1"/>
                </a:cxn>
                <a:cxn ang="0">
                  <a:pos x="T2" y="T3"/>
                </a:cxn>
                <a:cxn ang="0">
                  <a:pos x="T4" y="T5"/>
                </a:cxn>
                <a:cxn ang="0">
                  <a:pos x="T6" y="T7"/>
                </a:cxn>
                <a:cxn ang="0">
                  <a:pos x="T8" y="T9"/>
                </a:cxn>
                <a:cxn ang="0">
                  <a:pos x="T10" y="T11"/>
                </a:cxn>
              </a:cxnLst>
              <a:rect l="0" t="0" r="r" b="b"/>
              <a:pathLst>
                <a:path w="227" h="248">
                  <a:moveTo>
                    <a:pt x="227" y="200"/>
                  </a:moveTo>
                  <a:lnTo>
                    <a:pt x="227" y="200"/>
                  </a:lnTo>
                  <a:lnTo>
                    <a:pt x="175" y="0"/>
                  </a:lnTo>
                  <a:cubicBezTo>
                    <a:pt x="116" y="16"/>
                    <a:pt x="57" y="33"/>
                    <a:pt x="0" y="52"/>
                  </a:cubicBezTo>
                  <a:lnTo>
                    <a:pt x="66" y="248"/>
                  </a:lnTo>
                  <a:cubicBezTo>
                    <a:pt x="119" y="231"/>
                    <a:pt x="173" y="214"/>
                    <a:pt x="22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9" name="Freeform 419">
              <a:extLst>
                <a:ext uri="{FF2B5EF4-FFF2-40B4-BE49-F238E27FC236}">
                  <a16:creationId xmlns:a16="http://schemas.microsoft.com/office/drawing/2014/main" id="{807F1784-40D9-7BA8-6D1E-DF0AAB9C952B}"/>
                </a:ext>
              </a:extLst>
            </p:cNvPr>
            <p:cNvSpPr>
              <a:spLocks/>
            </p:cNvSpPr>
            <p:nvPr/>
          </p:nvSpPr>
          <p:spPr bwMode="auto">
            <a:xfrm>
              <a:off x="1885157" y="2440905"/>
              <a:ext cx="234950" cy="250825"/>
            </a:xfrm>
            <a:custGeom>
              <a:avLst/>
              <a:gdLst>
                <a:gd name="T0" fmla="*/ 247 w 247"/>
                <a:gd name="T1" fmla="*/ 186 h 262"/>
                <a:gd name="T2" fmla="*/ 247 w 247"/>
                <a:gd name="T3" fmla="*/ 186 h 262"/>
                <a:gd name="T4" fmla="*/ 156 w 247"/>
                <a:gd name="T5" fmla="*/ 0 h 262"/>
                <a:gd name="T6" fmla="*/ 0 w 247"/>
                <a:gd name="T7" fmla="*/ 82 h 262"/>
                <a:gd name="T8" fmla="*/ 103 w 247"/>
                <a:gd name="T9" fmla="*/ 262 h 262"/>
                <a:gd name="T10" fmla="*/ 247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247" y="186"/>
                  </a:moveTo>
                  <a:lnTo>
                    <a:pt x="247" y="186"/>
                  </a:lnTo>
                  <a:lnTo>
                    <a:pt x="156" y="0"/>
                  </a:lnTo>
                  <a:cubicBezTo>
                    <a:pt x="103" y="26"/>
                    <a:pt x="51" y="53"/>
                    <a:pt x="0" y="82"/>
                  </a:cubicBezTo>
                  <a:lnTo>
                    <a:pt x="103" y="262"/>
                  </a:lnTo>
                  <a:cubicBezTo>
                    <a:pt x="150" y="235"/>
                    <a:pt x="198" y="210"/>
                    <a:pt x="247"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0" name="Freeform 421">
              <a:extLst>
                <a:ext uri="{FF2B5EF4-FFF2-40B4-BE49-F238E27FC236}">
                  <a16:creationId xmlns:a16="http://schemas.microsoft.com/office/drawing/2014/main" id="{4DDFAF02-173D-36E2-6E9F-C0F6D4110779}"/>
                </a:ext>
              </a:extLst>
            </p:cNvPr>
            <p:cNvSpPr>
              <a:spLocks/>
            </p:cNvSpPr>
            <p:nvPr/>
          </p:nvSpPr>
          <p:spPr bwMode="auto">
            <a:xfrm>
              <a:off x="2189957" y="2309142"/>
              <a:ext cx="225425" cy="244475"/>
            </a:xfrm>
            <a:custGeom>
              <a:avLst/>
              <a:gdLst>
                <a:gd name="T0" fmla="*/ 237 w 237"/>
                <a:gd name="T1" fmla="*/ 196 h 255"/>
                <a:gd name="T2" fmla="*/ 237 w 237"/>
                <a:gd name="T3" fmla="*/ 196 h 255"/>
                <a:gd name="T4" fmla="*/ 171 w 237"/>
                <a:gd name="T5" fmla="*/ 0 h 255"/>
                <a:gd name="T6" fmla="*/ 0 w 237"/>
                <a:gd name="T7" fmla="*/ 64 h 255"/>
                <a:gd name="T8" fmla="*/ 79 w 237"/>
                <a:gd name="T9" fmla="*/ 255 h 255"/>
                <a:gd name="T10" fmla="*/ 237 w 237"/>
                <a:gd name="T11" fmla="*/ 196 h 255"/>
              </a:gdLst>
              <a:ahLst/>
              <a:cxnLst>
                <a:cxn ang="0">
                  <a:pos x="T0" y="T1"/>
                </a:cxn>
                <a:cxn ang="0">
                  <a:pos x="T2" y="T3"/>
                </a:cxn>
                <a:cxn ang="0">
                  <a:pos x="T4" y="T5"/>
                </a:cxn>
                <a:cxn ang="0">
                  <a:pos x="T6" y="T7"/>
                </a:cxn>
                <a:cxn ang="0">
                  <a:pos x="T8" y="T9"/>
                </a:cxn>
                <a:cxn ang="0">
                  <a:pos x="T10" y="T11"/>
                </a:cxn>
              </a:cxnLst>
              <a:rect l="0" t="0" r="r" b="b"/>
              <a:pathLst>
                <a:path w="237" h="255">
                  <a:moveTo>
                    <a:pt x="237" y="196"/>
                  </a:moveTo>
                  <a:lnTo>
                    <a:pt x="237" y="196"/>
                  </a:lnTo>
                  <a:lnTo>
                    <a:pt x="171" y="0"/>
                  </a:lnTo>
                  <a:cubicBezTo>
                    <a:pt x="113" y="20"/>
                    <a:pt x="56" y="41"/>
                    <a:pt x="0" y="64"/>
                  </a:cubicBezTo>
                  <a:lnTo>
                    <a:pt x="79" y="255"/>
                  </a:lnTo>
                  <a:cubicBezTo>
                    <a:pt x="131" y="234"/>
                    <a:pt x="183" y="214"/>
                    <a:pt x="237"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1" name="Freeform 423">
              <a:extLst>
                <a:ext uri="{FF2B5EF4-FFF2-40B4-BE49-F238E27FC236}">
                  <a16:creationId xmlns:a16="http://schemas.microsoft.com/office/drawing/2014/main" id="{74FAE9F2-048C-A809-AC6F-CCB392F4AAA9}"/>
                </a:ext>
              </a:extLst>
            </p:cNvPr>
            <p:cNvSpPr>
              <a:spLocks/>
            </p:cNvSpPr>
            <p:nvPr/>
          </p:nvSpPr>
          <p:spPr bwMode="auto">
            <a:xfrm>
              <a:off x="1485107" y="2698080"/>
              <a:ext cx="247650" cy="254000"/>
            </a:xfrm>
            <a:custGeom>
              <a:avLst/>
              <a:gdLst>
                <a:gd name="T0" fmla="*/ 261 w 261"/>
                <a:gd name="T1" fmla="*/ 166 h 267"/>
                <a:gd name="T2" fmla="*/ 261 w 261"/>
                <a:gd name="T3" fmla="*/ 166 h 267"/>
                <a:gd name="T4" fmla="*/ 138 w 261"/>
                <a:gd name="T5" fmla="*/ 0 h 267"/>
                <a:gd name="T6" fmla="*/ 0 w 261"/>
                <a:gd name="T7" fmla="*/ 109 h 267"/>
                <a:gd name="T8" fmla="*/ 134 w 261"/>
                <a:gd name="T9" fmla="*/ 267 h 267"/>
                <a:gd name="T10" fmla="*/ 261 w 261"/>
                <a:gd name="T11" fmla="*/ 166 h 267"/>
              </a:gdLst>
              <a:ahLst/>
              <a:cxnLst>
                <a:cxn ang="0">
                  <a:pos x="T0" y="T1"/>
                </a:cxn>
                <a:cxn ang="0">
                  <a:pos x="T2" y="T3"/>
                </a:cxn>
                <a:cxn ang="0">
                  <a:pos x="T4" y="T5"/>
                </a:cxn>
                <a:cxn ang="0">
                  <a:pos x="T6" y="T7"/>
                </a:cxn>
                <a:cxn ang="0">
                  <a:pos x="T8" y="T9"/>
                </a:cxn>
                <a:cxn ang="0">
                  <a:pos x="T10" y="T11"/>
                </a:cxn>
              </a:cxnLst>
              <a:rect l="0" t="0" r="r" b="b"/>
              <a:pathLst>
                <a:path w="261" h="267">
                  <a:moveTo>
                    <a:pt x="261" y="166"/>
                  </a:moveTo>
                  <a:lnTo>
                    <a:pt x="261" y="166"/>
                  </a:lnTo>
                  <a:lnTo>
                    <a:pt x="138" y="0"/>
                  </a:lnTo>
                  <a:cubicBezTo>
                    <a:pt x="91" y="34"/>
                    <a:pt x="45" y="71"/>
                    <a:pt x="0" y="109"/>
                  </a:cubicBezTo>
                  <a:lnTo>
                    <a:pt x="134" y="267"/>
                  </a:lnTo>
                  <a:cubicBezTo>
                    <a:pt x="175" y="232"/>
                    <a:pt x="218" y="198"/>
                    <a:pt x="261"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2" name="Freeform 425">
              <a:extLst>
                <a:ext uri="{FF2B5EF4-FFF2-40B4-BE49-F238E27FC236}">
                  <a16:creationId xmlns:a16="http://schemas.microsoft.com/office/drawing/2014/main" id="{2E42B8B3-CE81-20F8-3091-1ECEF208DD7F}"/>
                </a:ext>
              </a:extLst>
            </p:cNvPr>
            <p:cNvSpPr>
              <a:spLocks/>
            </p:cNvSpPr>
            <p:nvPr/>
          </p:nvSpPr>
          <p:spPr bwMode="auto">
            <a:xfrm>
              <a:off x="1745457" y="2518692"/>
              <a:ext cx="238125" cy="252413"/>
            </a:xfrm>
            <a:custGeom>
              <a:avLst/>
              <a:gdLst>
                <a:gd name="T0" fmla="*/ 249 w 249"/>
                <a:gd name="T1" fmla="*/ 180 h 264"/>
                <a:gd name="T2" fmla="*/ 249 w 249"/>
                <a:gd name="T3" fmla="*/ 180 h 264"/>
                <a:gd name="T4" fmla="*/ 146 w 249"/>
                <a:gd name="T5" fmla="*/ 0 h 264"/>
                <a:gd name="T6" fmla="*/ 0 w 249"/>
                <a:gd name="T7" fmla="*/ 90 h 264"/>
                <a:gd name="T8" fmla="*/ 113 w 249"/>
                <a:gd name="T9" fmla="*/ 264 h 264"/>
                <a:gd name="T10" fmla="*/ 249 w 249"/>
                <a:gd name="T11" fmla="*/ 180 h 264"/>
              </a:gdLst>
              <a:ahLst/>
              <a:cxnLst>
                <a:cxn ang="0">
                  <a:pos x="T0" y="T1"/>
                </a:cxn>
                <a:cxn ang="0">
                  <a:pos x="T2" y="T3"/>
                </a:cxn>
                <a:cxn ang="0">
                  <a:pos x="T4" y="T5"/>
                </a:cxn>
                <a:cxn ang="0">
                  <a:pos x="T6" y="T7"/>
                </a:cxn>
                <a:cxn ang="0">
                  <a:pos x="T8" y="T9"/>
                </a:cxn>
                <a:cxn ang="0">
                  <a:pos x="T10" y="T11"/>
                </a:cxn>
              </a:cxnLst>
              <a:rect l="0" t="0" r="r" b="b"/>
              <a:pathLst>
                <a:path w="249" h="264">
                  <a:moveTo>
                    <a:pt x="249" y="180"/>
                  </a:moveTo>
                  <a:lnTo>
                    <a:pt x="249" y="180"/>
                  </a:lnTo>
                  <a:lnTo>
                    <a:pt x="146" y="0"/>
                  </a:lnTo>
                  <a:cubicBezTo>
                    <a:pt x="96" y="29"/>
                    <a:pt x="48" y="59"/>
                    <a:pt x="0" y="90"/>
                  </a:cubicBezTo>
                  <a:lnTo>
                    <a:pt x="113" y="264"/>
                  </a:lnTo>
                  <a:cubicBezTo>
                    <a:pt x="157" y="235"/>
                    <a:pt x="203" y="207"/>
                    <a:pt x="249"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3" name="Freeform 427">
              <a:extLst>
                <a:ext uri="{FF2B5EF4-FFF2-40B4-BE49-F238E27FC236}">
                  <a16:creationId xmlns:a16="http://schemas.microsoft.com/office/drawing/2014/main" id="{78D85790-F297-48D1-2DBD-BE5451341583}"/>
                </a:ext>
              </a:extLst>
            </p:cNvPr>
            <p:cNvSpPr>
              <a:spLocks/>
            </p:cNvSpPr>
            <p:nvPr/>
          </p:nvSpPr>
          <p:spPr bwMode="auto">
            <a:xfrm>
              <a:off x="2034382" y="2369467"/>
              <a:ext cx="230188" cy="249238"/>
            </a:xfrm>
            <a:custGeom>
              <a:avLst/>
              <a:gdLst>
                <a:gd name="T0" fmla="*/ 243 w 243"/>
                <a:gd name="T1" fmla="*/ 191 h 260"/>
                <a:gd name="T2" fmla="*/ 243 w 243"/>
                <a:gd name="T3" fmla="*/ 191 h 260"/>
                <a:gd name="T4" fmla="*/ 164 w 243"/>
                <a:gd name="T5" fmla="*/ 0 h 260"/>
                <a:gd name="T6" fmla="*/ 0 w 243"/>
                <a:gd name="T7" fmla="*/ 74 h 260"/>
                <a:gd name="T8" fmla="*/ 91 w 243"/>
                <a:gd name="T9" fmla="*/ 260 h 260"/>
                <a:gd name="T10" fmla="*/ 243 w 243"/>
                <a:gd name="T11" fmla="*/ 191 h 260"/>
              </a:gdLst>
              <a:ahLst/>
              <a:cxnLst>
                <a:cxn ang="0">
                  <a:pos x="T0" y="T1"/>
                </a:cxn>
                <a:cxn ang="0">
                  <a:pos x="T2" y="T3"/>
                </a:cxn>
                <a:cxn ang="0">
                  <a:pos x="T4" y="T5"/>
                </a:cxn>
                <a:cxn ang="0">
                  <a:pos x="T6" y="T7"/>
                </a:cxn>
                <a:cxn ang="0">
                  <a:pos x="T8" y="T9"/>
                </a:cxn>
                <a:cxn ang="0">
                  <a:pos x="T10" y="T11"/>
                </a:cxn>
              </a:cxnLst>
              <a:rect l="0" t="0" r="r" b="b"/>
              <a:pathLst>
                <a:path w="243" h="260">
                  <a:moveTo>
                    <a:pt x="243" y="191"/>
                  </a:moveTo>
                  <a:lnTo>
                    <a:pt x="243" y="191"/>
                  </a:lnTo>
                  <a:lnTo>
                    <a:pt x="164" y="0"/>
                  </a:lnTo>
                  <a:cubicBezTo>
                    <a:pt x="109" y="23"/>
                    <a:pt x="54" y="47"/>
                    <a:pt x="0" y="74"/>
                  </a:cubicBezTo>
                  <a:lnTo>
                    <a:pt x="91" y="260"/>
                  </a:lnTo>
                  <a:cubicBezTo>
                    <a:pt x="141" y="236"/>
                    <a:pt x="191" y="213"/>
                    <a:pt x="243" y="19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4" name="Freeform 429">
              <a:extLst>
                <a:ext uri="{FF2B5EF4-FFF2-40B4-BE49-F238E27FC236}">
                  <a16:creationId xmlns:a16="http://schemas.microsoft.com/office/drawing/2014/main" id="{573AC37E-7A2B-5958-B77C-43B5E240C3C7}"/>
                </a:ext>
              </a:extLst>
            </p:cNvPr>
            <p:cNvSpPr>
              <a:spLocks/>
            </p:cNvSpPr>
            <p:nvPr/>
          </p:nvSpPr>
          <p:spPr bwMode="auto">
            <a:xfrm>
              <a:off x="1616870" y="2606005"/>
              <a:ext cx="236538" cy="249238"/>
            </a:xfrm>
            <a:custGeom>
              <a:avLst/>
              <a:gdLst>
                <a:gd name="T0" fmla="*/ 249 w 249"/>
                <a:gd name="T1" fmla="*/ 174 h 262"/>
                <a:gd name="T2" fmla="*/ 249 w 249"/>
                <a:gd name="T3" fmla="*/ 174 h 262"/>
                <a:gd name="T4" fmla="*/ 136 w 249"/>
                <a:gd name="T5" fmla="*/ 0 h 262"/>
                <a:gd name="T6" fmla="*/ 0 w 249"/>
                <a:gd name="T7" fmla="*/ 96 h 262"/>
                <a:gd name="T8" fmla="*/ 123 w 249"/>
                <a:gd name="T9" fmla="*/ 262 h 262"/>
                <a:gd name="T10" fmla="*/ 249 w 249"/>
                <a:gd name="T11" fmla="*/ 174 h 262"/>
              </a:gdLst>
              <a:ahLst/>
              <a:cxnLst>
                <a:cxn ang="0">
                  <a:pos x="T0" y="T1"/>
                </a:cxn>
                <a:cxn ang="0">
                  <a:pos x="T2" y="T3"/>
                </a:cxn>
                <a:cxn ang="0">
                  <a:pos x="T4" y="T5"/>
                </a:cxn>
                <a:cxn ang="0">
                  <a:pos x="T6" y="T7"/>
                </a:cxn>
                <a:cxn ang="0">
                  <a:pos x="T8" y="T9"/>
                </a:cxn>
                <a:cxn ang="0">
                  <a:pos x="T10" y="T11"/>
                </a:cxn>
              </a:cxnLst>
              <a:rect l="0" t="0" r="r" b="b"/>
              <a:pathLst>
                <a:path w="249" h="262">
                  <a:moveTo>
                    <a:pt x="249" y="174"/>
                  </a:moveTo>
                  <a:lnTo>
                    <a:pt x="249" y="174"/>
                  </a:lnTo>
                  <a:lnTo>
                    <a:pt x="136" y="0"/>
                  </a:lnTo>
                  <a:cubicBezTo>
                    <a:pt x="89" y="31"/>
                    <a:pt x="44" y="62"/>
                    <a:pt x="0" y="96"/>
                  </a:cubicBezTo>
                  <a:lnTo>
                    <a:pt x="123" y="262"/>
                  </a:lnTo>
                  <a:cubicBezTo>
                    <a:pt x="164" y="231"/>
                    <a:pt x="206" y="202"/>
                    <a:pt x="249" y="17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5" name="Freeform 5">
              <a:extLst>
                <a:ext uri="{FF2B5EF4-FFF2-40B4-BE49-F238E27FC236}">
                  <a16:creationId xmlns:a16="http://schemas.microsoft.com/office/drawing/2014/main" id="{6FFE33F2-59ED-852C-ABF0-1166C8477425}"/>
                </a:ext>
              </a:extLst>
            </p:cNvPr>
            <p:cNvSpPr>
              <a:spLocks/>
            </p:cNvSpPr>
            <p:nvPr/>
          </p:nvSpPr>
          <p:spPr bwMode="auto">
            <a:xfrm>
              <a:off x="2220119" y="4410992"/>
              <a:ext cx="234950" cy="207963"/>
            </a:xfrm>
            <a:custGeom>
              <a:avLst/>
              <a:gdLst>
                <a:gd name="T0" fmla="*/ 246 w 246"/>
                <a:gd name="T1" fmla="*/ 109 h 218"/>
                <a:gd name="T2" fmla="*/ 246 w 246"/>
                <a:gd name="T3" fmla="*/ 109 h 218"/>
                <a:gd name="T4" fmla="*/ 72 w 246"/>
                <a:gd name="T5" fmla="*/ 0 h 218"/>
                <a:gd name="T6" fmla="*/ 0 w 246"/>
                <a:gd name="T7" fmla="*/ 137 h 218"/>
                <a:gd name="T8" fmla="*/ 189 w 246"/>
                <a:gd name="T9" fmla="*/ 218 h 218"/>
                <a:gd name="T10" fmla="*/ 246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246" y="109"/>
                  </a:moveTo>
                  <a:lnTo>
                    <a:pt x="246" y="109"/>
                  </a:lnTo>
                  <a:lnTo>
                    <a:pt x="72" y="0"/>
                  </a:lnTo>
                  <a:cubicBezTo>
                    <a:pt x="45" y="44"/>
                    <a:pt x="21" y="89"/>
                    <a:pt x="0" y="137"/>
                  </a:cubicBezTo>
                  <a:lnTo>
                    <a:pt x="189" y="218"/>
                  </a:lnTo>
                  <a:cubicBezTo>
                    <a:pt x="205" y="180"/>
                    <a:pt x="225" y="144"/>
                    <a:pt x="246"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6" name="Freeform 9">
              <a:extLst>
                <a:ext uri="{FF2B5EF4-FFF2-40B4-BE49-F238E27FC236}">
                  <a16:creationId xmlns:a16="http://schemas.microsoft.com/office/drawing/2014/main" id="{628DD8CE-C323-0819-CAFB-17249D07F32F}"/>
                </a:ext>
              </a:extLst>
            </p:cNvPr>
            <p:cNvSpPr>
              <a:spLocks/>
            </p:cNvSpPr>
            <p:nvPr/>
          </p:nvSpPr>
          <p:spPr bwMode="auto">
            <a:xfrm>
              <a:off x="2377282" y="4191917"/>
              <a:ext cx="228600" cy="230188"/>
            </a:xfrm>
            <a:custGeom>
              <a:avLst/>
              <a:gdLst>
                <a:gd name="T0" fmla="*/ 240 w 240"/>
                <a:gd name="T1" fmla="*/ 156 h 240"/>
                <a:gd name="T2" fmla="*/ 240 w 240"/>
                <a:gd name="T3" fmla="*/ 156 h 240"/>
                <a:gd name="T4" fmla="*/ 108 w 240"/>
                <a:gd name="T5" fmla="*/ 0 h 240"/>
                <a:gd name="T6" fmla="*/ 0 w 240"/>
                <a:gd name="T7" fmla="*/ 106 h 240"/>
                <a:gd name="T8" fmla="*/ 155 w 240"/>
                <a:gd name="T9" fmla="*/ 240 h 240"/>
                <a:gd name="T10" fmla="*/ 24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240" y="156"/>
                  </a:moveTo>
                  <a:lnTo>
                    <a:pt x="240" y="156"/>
                  </a:lnTo>
                  <a:lnTo>
                    <a:pt x="108" y="0"/>
                  </a:lnTo>
                  <a:cubicBezTo>
                    <a:pt x="69" y="32"/>
                    <a:pt x="33" y="68"/>
                    <a:pt x="0" y="106"/>
                  </a:cubicBezTo>
                  <a:lnTo>
                    <a:pt x="155" y="240"/>
                  </a:lnTo>
                  <a:cubicBezTo>
                    <a:pt x="181" y="210"/>
                    <a:pt x="210" y="182"/>
                    <a:pt x="240" y="15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7" name="Freeform 11">
              <a:extLst>
                <a:ext uri="{FF2B5EF4-FFF2-40B4-BE49-F238E27FC236}">
                  <a16:creationId xmlns:a16="http://schemas.microsoft.com/office/drawing/2014/main" id="{5D3D78AE-BE4B-53B4-F425-0411E2B4CDF2}"/>
                </a:ext>
              </a:extLst>
            </p:cNvPr>
            <p:cNvSpPr>
              <a:spLocks/>
            </p:cNvSpPr>
            <p:nvPr/>
          </p:nvSpPr>
          <p:spPr bwMode="auto">
            <a:xfrm>
              <a:off x="2578894" y="4452267"/>
              <a:ext cx="238125" cy="234950"/>
            </a:xfrm>
            <a:custGeom>
              <a:avLst/>
              <a:gdLst>
                <a:gd name="T0" fmla="*/ 250 w 250"/>
                <a:gd name="T1" fmla="*/ 146 h 246"/>
                <a:gd name="T2" fmla="*/ 250 w 250"/>
                <a:gd name="T3" fmla="*/ 146 h 246"/>
                <a:gd name="T4" fmla="*/ 126 w 250"/>
                <a:gd name="T5" fmla="*/ 0 h 246"/>
                <a:gd name="T6" fmla="*/ 0 w 250"/>
                <a:gd name="T7" fmla="*/ 143 h 246"/>
                <a:gd name="T8" fmla="*/ 162 w 250"/>
                <a:gd name="T9" fmla="*/ 246 h 246"/>
                <a:gd name="T10" fmla="*/ 250 w 250"/>
                <a:gd name="T11" fmla="*/ 146 h 246"/>
              </a:gdLst>
              <a:ahLst/>
              <a:cxnLst>
                <a:cxn ang="0">
                  <a:pos x="T0" y="T1"/>
                </a:cxn>
                <a:cxn ang="0">
                  <a:pos x="T2" y="T3"/>
                </a:cxn>
                <a:cxn ang="0">
                  <a:pos x="T4" y="T5"/>
                </a:cxn>
                <a:cxn ang="0">
                  <a:pos x="T6" y="T7"/>
                </a:cxn>
                <a:cxn ang="0">
                  <a:pos x="T8" y="T9"/>
                </a:cxn>
                <a:cxn ang="0">
                  <a:pos x="T10" y="T11"/>
                </a:cxn>
              </a:cxnLst>
              <a:rect l="0" t="0" r="r" b="b"/>
              <a:pathLst>
                <a:path w="250" h="246">
                  <a:moveTo>
                    <a:pt x="250" y="146"/>
                  </a:moveTo>
                  <a:lnTo>
                    <a:pt x="250" y="146"/>
                  </a:lnTo>
                  <a:lnTo>
                    <a:pt x="126" y="0"/>
                  </a:lnTo>
                  <a:cubicBezTo>
                    <a:pt x="77" y="41"/>
                    <a:pt x="35" y="89"/>
                    <a:pt x="0" y="143"/>
                  </a:cubicBezTo>
                  <a:lnTo>
                    <a:pt x="162" y="246"/>
                  </a:lnTo>
                  <a:cubicBezTo>
                    <a:pt x="186" y="208"/>
                    <a:pt x="216" y="175"/>
                    <a:pt x="25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8" name="Freeform 13">
              <a:extLst>
                <a:ext uri="{FF2B5EF4-FFF2-40B4-BE49-F238E27FC236}">
                  <a16:creationId xmlns:a16="http://schemas.microsoft.com/office/drawing/2014/main" id="{682FB511-8CB3-8B38-68D9-F8A06B62E54C}"/>
                </a:ext>
              </a:extLst>
            </p:cNvPr>
            <p:cNvSpPr>
              <a:spLocks/>
            </p:cNvSpPr>
            <p:nvPr/>
          </p:nvSpPr>
          <p:spPr bwMode="auto">
            <a:xfrm>
              <a:off x="2505869" y="4588792"/>
              <a:ext cx="227013" cy="211138"/>
            </a:xfrm>
            <a:custGeom>
              <a:avLst/>
              <a:gdLst>
                <a:gd name="T0" fmla="*/ 76 w 238"/>
                <a:gd name="T1" fmla="*/ 0 h 221"/>
                <a:gd name="T2" fmla="*/ 76 w 238"/>
                <a:gd name="T3" fmla="*/ 0 h 221"/>
                <a:gd name="T4" fmla="*/ 0 w 238"/>
                <a:gd name="T5" fmla="*/ 169 h 221"/>
                <a:gd name="T6" fmla="*/ 185 w 238"/>
                <a:gd name="T7" fmla="*/ 221 h 221"/>
                <a:gd name="T8" fmla="*/ 238 w 238"/>
                <a:gd name="T9" fmla="*/ 103 h 221"/>
                <a:gd name="T10" fmla="*/ 76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76" y="0"/>
                  </a:moveTo>
                  <a:lnTo>
                    <a:pt x="76" y="0"/>
                  </a:lnTo>
                  <a:cubicBezTo>
                    <a:pt x="43" y="52"/>
                    <a:pt x="17" y="109"/>
                    <a:pt x="0" y="169"/>
                  </a:cubicBezTo>
                  <a:lnTo>
                    <a:pt x="185" y="221"/>
                  </a:lnTo>
                  <a:cubicBezTo>
                    <a:pt x="197" y="179"/>
                    <a:pt x="215" y="139"/>
                    <a:pt x="238" y="103"/>
                  </a:cubicBezTo>
                  <a:lnTo>
                    <a:pt x="7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9" name="Freeform 17">
              <a:extLst>
                <a:ext uri="{FF2B5EF4-FFF2-40B4-BE49-F238E27FC236}">
                  <a16:creationId xmlns:a16="http://schemas.microsoft.com/office/drawing/2014/main" id="{9CCB80A7-25CB-D252-EFA2-C10CF930CAA6}"/>
                </a:ext>
              </a:extLst>
            </p:cNvPr>
            <p:cNvSpPr>
              <a:spLocks/>
            </p:cNvSpPr>
            <p:nvPr/>
          </p:nvSpPr>
          <p:spPr bwMode="auto">
            <a:xfrm>
              <a:off x="2983707" y="4218905"/>
              <a:ext cx="211138" cy="209550"/>
            </a:xfrm>
            <a:custGeom>
              <a:avLst/>
              <a:gdLst>
                <a:gd name="T0" fmla="*/ 223 w 223"/>
                <a:gd name="T1" fmla="*/ 0 h 220"/>
                <a:gd name="T2" fmla="*/ 223 w 223"/>
                <a:gd name="T3" fmla="*/ 0 h 220"/>
                <a:gd name="T4" fmla="*/ 223 w 223"/>
                <a:gd name="T5" fmla="*/ 0 h 220"/>
                <a:gd name="T6" fmla="*/ 0 w 223"/>
                <a:gd name="T7" fmla="*/ 40 h 220"/>
                <a:gd name="T8" fmla="*/ 67 w 223"/>
                <a:gd name="T9" fmla="*/ 220 h 220"/>
                <a:gd name="T10" fmla="*/ 223 w 223"/>
                <a:gd name="T11" fmla="*/ 192 h 220"/>
                <a:gd name="T12" fmla="*/ 223 w 223"/>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3" h="220">
                  <a:moveTo>
                    <a:pt x="223" y="0"/>
                  </a:moveTo>
                  <a:lnTo>
                    <a:pt x="223" y="0"/>
                  </a:lnTo>
                  <a:lnTo>
                    <a:pt x="223" y="0"/>
                  </a:lnTo>
                  <a:cubicBezTo>
                    <a:pt x="144" y="0"/>
                    <a:pt x="69" y="14"/>
                    <a:pt x="0" y="40"/>
                  </a:cubicBezTo>
                  <a:lnTo>
                    <a:pt x="67" y="220"/>
                  </a:lnTo>
                  <a:cubicBezTo>
                    <a:pt x="115" y="202"/>
                    <a:pt x="168" y="192"/>
                    <a:pt x="223" y="192"/>
                  </a:cubicBezTo>
                  <a:lnTo>
                    <a:pt x="223"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0" name="Freeform 19">
              <a:extLst>
                <a:ext uri="{FF2B5EF4-FFF2-40B4-BE49-F238E27FC236}">
                  <a16:creationId xmlns:a16="http://schemas.microsoft.com/office/drawing/2014/main" id="{2C5D2D74-0DA3-395F-9C1B-45DC35E2754A}"/>
                </a:ext>
              </a:extLst>
            </p:cNvPr>
            <p:cNvSpPr>
              <a:spLocks/>
            </p:cNvSpPr>
            <p:nvPr/>
          </p:nvSpPr>
          <p:spPr bwMode="auto">
            <a:xfrm>
              <a:off x="2867819" y="3890292"/>
              <a:ext cx="206375" cy="230188"/>
            </a:xfrm>
            <a:custGeom>
              <a:avLst/>
              <a:gdLst>
                <a:gd name="T0" fmla="*/ 217 w 217"/>
                <a:gd name="T1" fmla="*/ 203 h 242"/>
                <a:gd name="T2" fmla="*/ 217 w 217"/>
                <a:gd name="T3" fmla="*/ 203 h 242"/>
                <a:gd name="T4" fmla="*/ 184 w 217"/>
                <a:gd name="T5" fmla="*/ 0 h 242"/>
                <a:gd name="T6" fmla="*/ 0 w 217"/>
                <a:gd name="T7" fmla="*/ 49 h 242"/>
                <a:gd name="T8" fmla="*/ 71 w 217"/>
                <a:gd name="T9" fmla="*/ 242 h 242"/>
                <a:gd name="T10" fmla="*/ 217 w 217"/>
                <a:gd name="T11" fmla="*/ 203 h 242"/>
              </a:gdLst>
              <a:ahLst/>
              <a:cxnLst>
                <a:cxn ang="0">
                  <a:pos x="T0" y="T1"/>
                </a:cxn>
                <a:cxn ang="0">
                  <a:pos x="T2" y="T3"/>
                </a:cxn>
                <a:cxn ang="0">
                  <a:pos x="T4" y="T5"/>
                </a:cxn>
                <a:cxn ang="0">
                  <a:pos x="T6" y="T7"/>
                </a:cxn>
                <a:cxn ang="0">
                  <a:pos x="T8" y="T9"/>
                </a:cxn>
                <a:cxn ang="0">
                  <a:pos x="T10" y="T11"/>
                </a:cxn>
              </a:cxnLst>
              <a:rect l="0" t="0" r="r" b="b"/>
              <a:pathLst>
                <a:path w="217" h="242">
                  <a:moveTo>
                    <a:pt x="217" y="203"/>
                  </a:moveTo>
                  <a:lnTo>
                    <a:pt x="217" y="203"/>
                  </a:lnTo>
                  <a:lnTo>
                    <a:pt x="184" y="0"/>
                  </a:lnTo>
                  <a:cubicBezTo>
                    <a:pt x="120" y="11"/>
                    <a:pt x="59" y="27"/>
                    <a:pt x="0" y="49"/>
                  </a:cubicBezTo>
                  <a:lnTo>
                    <a:pt x="71" y="242"/>
                  </a:lnTo>
                  <a:cubicBezTo>
                    <a:pt x="118" y="224"/>
                    <a:pt x="167" y="211"/>
                    <a:pt x="217"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1" name="Freeform 21">
              <a:extLst>
                <a:ext uri="{FF2B5EF4-FFF2-40B4-BE49-F238E27FC236}">
                  <a16:creationId xmlns:a16="http://schemas.microsoft.com/office/drawing/2014/main" id="{5DAE71A5-FB25-0E37-E17A-132994C81ABD}"/>
                </a:ext>
              </a:extLst>
            </p:cNvPr>
            <p:cNvSpPr>
              <a:spLocks/>
            </p:cNvSpPr>
            <p:nvPr/>
          </p:nvSpPr>
          <p:spPr bwMode="auto">
            <a:xfrm>
              <a:off x="3042444" y="3877592"/>
              <a:ext cx="152400" cy="206375"/>
            </a:xfrm>
            <a:custGeom>
              <a:avLst/>
              <a:gdLst>
                <a:gd name="T0" fmla="*/ 160 w 160"/>
                <a:gd name="T1" fmla="*/ 206 h 216"/>
                <a:gd name="T2" fmla="*/ 160 w 160"/>
                <a:gd name="T3" fmla="*/ 206 h 216"/>
                <a:gd name="T4" fmla="*/ 160 w 160"/>
                <a:gd name="T5" fmla="*/ 206 h 216"/>
                <a:gd name="T6" fmla="*/ 160 w 160"/>
                <a:gd name="T7" fmla="*/ 0 h 216"/>
                <a:gd name="T8" fmla="*/ 0 w 160"/>
                <a:gd name="T9" fmla="*/ 13 h 216"/>
                <a:gd name="T10" fmla="*/ 33 w 160"/>
                <a:gd name="T11" fmla="*/ 216 h 216"/>
                <a:gd name="T12" fmla="*/ 160 w 160"/>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60" h="216">
                  <a:moveTo>
                    <a:pt x="160" y="206"/>
                  </a:moveTo>
                  <a:lnTo>
                    <a:pt x="160" y="206"/>
                  </a:lnTo>
                  <a:lnTo>
                    <a:pt x="160" y="206"/>
                  </a:lnTo>
                  <a:lnTo>
                    <a:pt x="160" y="0"/>
                  </a:lnTo>
                  <a:cubicBezTo>
                    <a:pt x="105" y="0"/>
                    <a:pt x="52" y="5"/>
                    <a:pt x="0" y="13"/>
                  </a:cubicBezTo>
                  <a:lnTo>
                    <a:pt x="33" y="216"/>
                  </a:lnTo>
                  <a:cubicBezTo>
                    <a:pt x="74" y="209"/>
                    <a:pt x="117" y="206"/>
                    <a:pt x="160" y="20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2" name="Freeform 23">
              <a:extLst>
                <a:ext uri="{FF2B5EF4-FFF2-40B4-BE49-F238E27FC236}">
                  <a16:creationId xmlns:a16="http://schemas.microsoft.com/office/drawing/2014/main" id="{075863CE-6B0B-F17E-026E-981161ABF8E4}"/>
                </a:ext>
              </a:extLst>
            </p:cNvPr>
            <p:cNvSpPr>
              <a:spLocks/>
            </p:cNvSpPr>
            <p:nvPr/>
          </p:nvSpPr>
          <p:spPr bwMode="auto">
            <a:xfrm>
              <a:off x="2705894" y="3936330"/>
              <a:ext cx="230188" cy="246063"/>
            </a:xfrm>
            <a:custGeom>
              <a:avLst/>
              <a:gdLst>
                <a:gd name="T0" fmla="*/ 240 w 240"/>
                <a:gd name="T1" fmla="*/ 193 h 257"/>
                <a:gd name="T2" fmla="*/ 240 w 240"/>
                <a:gd name="T3" fmla="*/ 193 h 257"/>
                <a:gd name="T4" fmla="*/ 169 w 240"/>
                <a:gd name="T5" fmla="*/ 0 h 257"/>
                <a:gd name="T6" fmla="*/ 0 w 240"/>
                <a:gd name="T7" fmla="*/ 81 h 257"/>
                <a:gd name="T8" fmla="*/ 106 w 240"/>
                <a:gd name="T9" fmla="*/ 257 h 257"/>
                <a:gd name="T10" fmla="*/ 24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240" y="193"/>
                  </a:moveTo>
                  <a:lnTo>
                    <a:pt x="240" y="193"/>
                  </a:lnTo>
                  <a:lnTo>
                    <a:pt x="169" y="0"/>
                  </a:lnTo>
                  <a:cubicBezTo>
                    <a:pt x="110" y="22"/>
                    <a:pt x="54" y="49"/>
                    <a:pt x="0" y="81"/>
                  </a:cubicBezTo>
                  <a:lnTo>
                    <a:pt x="106" y="257"/>
                  </a:lnTo>
                  <a:cubicBezTo>
                    <a:pt x="149" y="232"/>
                    <a:pt x="193" y="210"/>
                    <a:pt x="240"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3" name="Freeform 25">
              <a:extLst>
                <a:ext uri="{FF2B5EF4-FFF2-40B4-BE49-F238E27FC236}">
                  <a16:creationId xmlns:a16="http://schemas.microsoft.com/office/drawing/2014/main" id="{65217468-D5B2-C404-EAD4-4086F9BAFC99}"/>
                </a:ext>
              </a:extLst>
            </p:cNvPr>
            <p:cNvSpPr>
              <a:spLocks/>
            </p:cNvSpPr>
            <p:nvPr/>
          </p:nvSpPr>
          <p:spPr bwMode="auto">
            <a:xfrm>
              <a:off x="2583657" y="4014117"/>
              <a:ext cx="223838" cy="239713"/>
            </a:xfrm>
            <a:custGeom>
              <a:avLst/>
              <a:gdLst>
                <a:gd name="T0" fmla="*/ 235 w 235"/>
                <a:gd name="T1" fmla="*/ 176 h 250"/>
                <a:gd name="T2" fmla="*/ 235 w 235"/>
                <a:gd name="T3" fmla="*/ 176 h 250"/>
                <a:gd name="T4" fmla="*/ 129 w 235"/>
                <a:gd name="T5" fmla="*/ 0 h 250"/>
                <a:gd name="T6" fmla="*/ 0 w 235"/>
                <a:gd name="T7" fmla="*/ 93 h 250"/>
                <a:gd name="T8" fmla="*/ 133 w 235"/>
                <a:gd name="T9" fmla="*/ 250 h 250"/>
                <a:gd name="T10" fmla="*/ 235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235" y="176"/>
                  </a:moveTo>
                  <a:lnTo>
                    <a:pt x="235" y="176"/>
                  </a:lnTo>
                  <a:lnTo>
                    <a:pt x="129" y="0"/>
                  </a:lnTo>
                  <a:cubicBezTo>
                    <a:pt x="84" y="28"/>
                    <a:pt x="40" y="59"/>
                    <a:pt x="0" y="93"/>
                  </a:cubicBezTo>
                  <a:lnTo>
                    <a:pt x="133" y="250"/>
                  </a:lnTo>
                  <a:cubicBezTo>
                    <a:pt x="165" y="223"/>
                    <a:pt x="199" y="198"/>
                    <a:pt x="235"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4" name="Freeform 27">
              <a:extLst>
                <a:ext uri="{FF2B5EF4-FFF2-40B4-BE49-F238E27FC236}">
                  <a16:creationId xmlns:a16="http://schemas.microsoft.com/office/drawing/2014/main" id="{FFDEE3B3-4946-9527-5682-953EEDAB8DAB}"/>
                </a:ext>
              </a:extLst>
            </p:cNvPr>
            <p:cNvSpPr>
              <a:spLocks/>
            </p:cNvSpPr>
            <p:nvPr/>
          </p:nvSpPr>
          <p:spPr bwMode="auto">
            <a:xfrm>
              <a:off x="2364582" y="3741067"/>
              <a:ext cx="242888" cy="252413"/>
            </a:xfrm>
            <a:custGeom>
              <a:avLst/>
              <a:gdLst>
                <a:gd name="T0" fmla="*/ 255 w 255"/>
                <a:gd name="T1" fmla="*/ 173 h 264"/>
                <a:gd name="T2" fmla="*/ 255 w 255"/>
                <a:gd name="T3" fmla="*/ 173 h 264"/>
                <a:gd name="T4" fmla="*/ 144 w 255"/>
                <a:gd name="T5" fmla="*/ 0 h 264"/>
                <a:gd name="T6" fmla="*/ 0 w 255"/>
                <a:gd name="T7" fmla="*/ 107 h 264"/>
                <a:gd name="T8" fmla="*/ 132 w 255"/>
                <a:gd name="T9" fmla="*/ 264 h 264"/>
                <a:gd name="T10" fmla="*/ 255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255" y="173"/>
                  </a:moveTo>
                  <a:lnTo>
                    <a:pt x="255" y="173"/>
                  </a:lnTo>
                  <a:lnTo>
                    <a:pt x="144" y="0"/>
                  </a:lnTo>
                  <a:cubicBezTo>
                    <a:pt x="93" y="33"/>
                    <a:pt x="45" y="68"/>
                    <a:pt x="0" y="107"/>
                  </a:cubicBezTo>
                  <a:lnTo>
                    <a:pt x="132" y="264"/>
                  </a:lnTo>
                  <a:cubicBezTo>
                    <a:pt x="171" y="231"/>
                    <a:pt x="212" y="201"/>
                    <a:pt x="255"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5" name="Freeform 31">
              <a:extLst>
                <a:ext uri="{FF2B5EF4-FFF2-40B4-BE49-F238E27FC236}">
                  <a16:creationId xmlns:a16="http://schemas.microsoft.com/office/drawing/2014/main" id="{6596E0DC-9837-BDBF-A9DA-469C2FD22246}"/>
                </a:ext>
              </a:extLst>
            </p:cNvPr>
            <p:cNvSpPr>
              <a:spLocks/>
            </p:cNvSpPr>
            <p:nvPr/>
          </p:nvSpPr>
          <p:spPr bwMode="auto">
            <a:xfrm>
              <a:off x="2663032" y="3587080"/>
              <a:ext cx="231775" cy="244475"/>
            </a:xfrm>
            <a:custGeom>
              <a:avLst/>
              <a:gdLst>
                <a:gd name="T0" fmla="*/ 243 w 243"/>
                <a:gd name="T1" fmla="*/ 198 h 256"/>
                <a:gd name="T2" fmla="*/ 243 w 243"/>
                <a:gd name="T3" fmla="*/ 198 h 256"/>
                <a:gd name="T4" fmla="*/ 186 w 243"/>
                <a:gd name="T5" fmla="*/ 0 h 256"/>
                <a:gd name="T6" fmla="*/ 0 w 243"/>
                <a:gd name="T7" fmla="*/ 69 h 256"/>
                <a:gd name="T8" fmla="*/ 85 w 243"/>
                <a:gd name="T9" fmla="*/ 256 h 256"/>
                <a:gd name="T10" fmla="*/ 243 w 243"/>
                <a:gd name="T11" fmla="*/ 198 h 256"/>
              </a:gdLst>
              <a:ahLst/>
              <a:cxnLst>
                <a:cxn ang="0">
                  <a:pos x="T0" y="T1"/>
                </a:cxn>
                <a:cxn ang="0">
                  <a:pos x="T2" y="T3"/>
                </a:cxn>
                <a:cxn ang="0">
                  <a:pos x="T4" y="T5"/>
                </a:cxn>
                <a:cxn ang="0">
                  <a:pos x="T6" y="T7"/>
                </a:cxn>
                <a:cxn ang="0">
                  <a:pos x="T8" y="T9"/>
                </a:cxn>
                <a:cxn ang="0">
                  <a:pos x="T10" y="T11"/>
                </a:cxn>
              </a:cxnLst>
              <a:rect l="0" t="0" r="r" b="b"/>
              <a:pathLst>
                <a:path w="243" h="256">
                  <a:moveTo>
                    <a:pt x="243" y="198"/>
                  </a:moveTo>
                  <a:lnTo>
                    <a:pt x="243" y="198"/>
                  </a:lnTo>
                  <a:lnTo>
                    <a:pt x="186" y="0"/>
                  </a:lnTo>
                  <a:cubicBezTo>
                    <a:pt x="122" y="19"/>
                    <a:pt x="60" y="42"/>
                    <a:pt x="0" y="69"/>
                  </a:cubicBezTo>
                  <a:lnTo>
                    <a:pt x="85" y="256"/>
                  </a:lnTo>
                  <a:cubicBezTo>
                    <a:pt x="136" y="233"/>
                    <a:pt x="189" y="213"/>
                    <a:pt x="243"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6" name="Freeform 35">
              <a:extLst>
                <a:ext uri="{FF2B5EF4-FFF2-40B4-BE49-F238E27FC236}">
                  <a16:creationId xmlns:a16="http://schemas.microsoft.com/office/drawing/2014/main" id="{60FAC639-1597-96DB-176A-D32BF025B040}"/>
                </a:ext>
              </a:extLst>
            </p:cNvPr>
            <p:cNvSpPr>
              <a:spLocks/>
            </p:cNvSpPr>
            <p:nvPr/>
          </p:nvSpPr>
          <p:spPr bwMode="auto">
            <a:xfrm>
              <a:off x="2551907" y="3269580"/>
              <a:ext cx="217488" cy="239713"/>
            </a:xfrm>
            <a:custGeom>
              <a:avLst/>
              <a:gdLst>
                <a:gd name="T0" fmla="*/ 228 w 228"/>
                <a:gd name="T1" fmla="*/ 196 h 251"/>
                <a:gd name="T2" fmla="*/ 228 w 228"/>
                <a:gd name="T3" fmla="*/ 196 h 251"/>
                <a:gd name="T4" fmla="*/ 167 w 228"/>
                <a:gd name="T5" fmla="*/ 0 h 251"/>
                <a:gd name="T6" fmla="*/ 0 w 228"/>
                <a:gd name="T7" fmla="*/ 62 h 251"/>
                <a:gd name="T8" fmla="*/ 81 w 228"/>
                <a:gd name="T9" fmla="*/ 251 h 251"/>
                <a:gd name="T10" fmla="*/ 228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228" y="196"/>
                  </a:moveTo>
                  <a:lnTo>
                    <a:pt x="228" y="196"/>
                  </a:lnTo>
                  <a:lnTo>
                    <a:pt x="167" y="0"/>
                  </a:lnTo>
                  <a:cubicBezTo>
                    <a:pt x="110" y="18"/>
                    <a:pt x="54" y="39"/>
                    <a:pt x="0" y="62"/>
                  </a:cubicBezTo>
                  <a:lnTo>
                    <a:pt x="81" y="251"/>
                  </a:lnTo>
                  <a:cubicBezTo>
                    <a:pt x="129" y="230"/>
                    <a:pt x="178" y="212"/>
                    <a:pt x="228" y="19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7" name="Freeform 39">
              <a:extLst>
                <a:ext uri="{FF2B5EF4-FFF2-40B4-BE49-F238E27FC236}">
                  <a16:creationId xmlns:a16="http://schemas.microsoft.com/office/drawing/2014/main" id="{57ACE004-FF31-2496-03BC-59C03B3B0E11}"/>
                </a:ext>
              </a:extLst>
            </p:cNvPr>
            <p:cNvSpPr>
              <a:spLocks/>
            </p:cNvSpPr>
            <p:nvPr/>
          </p:nvSpPr>
          <p:spPr bwMode="auto">
            <a:xfrm>
              <a:off x="2262982" y="3402930"/>
              <a:ext cx="233363" cy="249238"/>
            </a:xfrm>
            <a:custGeom>
              <a:avLst/>
              <a:gdLst>
                <a:gd name="T0" fmla="*/ 245 w 245"/>
                <a:gd name="T1" fmla="*/ 180 h 260"/>
                <a:gd name="T2" fmla="*/ 245 w 245"/>
                <a:gd name="T3" fmla="*/ 180 h 260"/>
                <a:gd name="T4" fmla="*/ 145 w 245"/>
                <a:gd name="T5" fmla="*/ 0 h 260"/>
                <a:gd name="T6" fmla="*/ 0 w 245"/>
                <a:gd name="T7" fmla="*/ 92 h 260"/>
                <a:gd name="T8" fmla="*/ 118 w 245"/>
                <a:gd name="T9" fmla="*/ 260 h 260"/>
                <a:gd name="T10" fmla="*/ 245 w 245"/>
                <a:gd name="T11" fmla="*/ 180 h 260"/>
              </a:gdLst>
              <a:ahLst/>
              <a:cxnLst>
                <a:cxn ang="0">
                  <a:pos x="T0" y="T1"/>
                </a:cxn>
                <a:cxn ang="0">
                  <a:pos x="T2" y="T3"/>
                </a:cxn>
                <a:cxn ang="0">
                  <a:pos x="T4" y="T5"/>
                </a:cxn>
                <a:cxn ang="0">
                  <a:pos x="T6" y="T7"/>
                </a:cxn>
                <a:cxn ang="0">
                  <a:pos x="T8" y="T9"/>
                </a:cxn>
                <a:cxn ang="0">
                  <a:pos x="T10" y="T11"/>
                </a:cxn>
              </a:cxnLst>
              <a:rect l="0" t="0" r="r" b="b"/>
              <a:pathLst>
                <a:path w="245" h="260">
                  <a:moveTo>
                    <a:pt x="245" y="180"/>
                  </a:moveTo>
                  <a:lnTo>
                    <a:pt x="245" y="180"/>
                  </a:lnTo>
                  <a:lnTo>
                    <a:pt x="145" y="0"/>
                  </a:lnTo>
                  <a:cubicBezTo>
                    <a:pt x="95" y="29"/>
                    <a:pt x="46" y="59"/>
                    <a:pt x="0" y="92"/>
                  </a:cubicBezTo>
                  <a:lnTo>
                    <a:pt x="118" y="260"/>
                  </a:lnTo>
                  <a:cubicBezTo>
                    <a:pt x="159" y="231"/>
                    <a:pt x="201" y="205"/>
                    <a:pt x="245"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8" name="Freeform 41">
              <a:extLst>
                <a:ext uri="{FF2B5EF4-FFF2-40B4-BE49-F238E27FC236}">
                  <a16:creationId xmlns:a16="http://schemas.microsoft.com/office/drawing/2014/main" id="{684DDD43-70D9-EA23-82A2-92F45DB1CD26}"/>
                </a:ext>
              </a:extLst>
            </p:cNvPr>
            <p:cNvSpPr>
              <a:spLocks/>
            </p:cNvSpPr>
            <p:nvPr/>
          </p:nvSpPr>
          <p:spPr bwMode="auto">
            <a:xfrm>
              <a:off x="2401094" y="3328317"/>
              <a:ext cx="228600" cy="246063"/>
            </a:xfrm>
            <a:custGeom>
              <a:avLst/>
              <a:gdLst>
                <a:gd name="T0" fmla="*/ 239 w 239"/>
                <a:gd name="T1" fmla="*/ 189 h 258"/>
                <a:gd name="T2" fmla="*/ 239 w 239"/>
                <a:gd name="T3" fmla="*/ 189 h 258"/>
                <a:gd name="T4" fmla="*/ 158 w 239"/>
                <a:gd name="T5" fmla="*/ 0 h 258"/>
                <a:gd name="T6" fmla="*/ 0 w 239"/>
                <a:gd name="T7" fmla="*/ 79 h 258"/>
                <a:gd name="T8" fmla="*/ 100 w 239"/>
                <a:gd name="T9" fmla="*/ 258 h 258"/>
                <a:gd name="T10" fmla="*/ 239 w 239"/>
                <a:gd name="T11" fmla="*/ 189 h 258"/>
              </a:gdLst>
              <a:ahLst/>
              <a:cxnLst>
                <a:cxn ang="0">
                  <a:pos x="T0" y="T1"/>
                </a:cxn>
                <a:cxn ang="0">
                  <a:pos x="T2" y="T3"/>
                </a:cxn>
                <a:cxn ang="0">
                  <a:pos x="T4" y="T5"/>
                </a:cxn>
                <a:cxn ang="0">
                  <a:pos x="T6" y="T7"/>
                </a:cxn>
                <a:cxn ang="0">
                  <a:pos x="T8" y="T9"/>
                </a:cxn>
                <a:cxn ang="0">
                  <a:pos x="T10" y="T11"/>
                </a:cxn>
              </a:cxnLst>
              <a:rect l="0" t="0" r="r" b="b"/>
              <a:pathLst>
                <a:path w="239" h="258">
                  <a:moveTo>
                    <a:pt x="239" y="189"/>
                  </a:moveTo>
                  <a:lnTo>
                    <a:pt x="239" y="189"/>
                  </a:lnTo>
                  <a:lnTo>
                    <a:pt x="158" y="0"/>
                  </a:lnTo>
                  <a:cubicBezTo>
                    <a:pt x="104" y="24"/>
                    <a:pt x="51" y="50"/>
                    <a:pt x="0" y="79"/>
                  </a:cubicBezTo>
                  <a:lnTo>
                    <a:pt x="100" y="258"/>
                  </a:lnTo>
                  <a:cubicBezTo>
                    <a:pt x="145" y="233"/>
                    <a:pt x="192" y="210"/>
                    <a:pt x="239" y="18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89" name="Freeform 45">
              <a:extLst>
                <a:ext uri="{FF2B5EF4-FFF2-40B4-BE49-F238E27FC236}">
                  <a16:creationId xmlns:a16="http://schemas.microsoft.com/office/drawing/2014/main" id="{C1EBDCEB-A2E4-AB18-1F50-7F10AE0C6C9B}"/>
                </a:ext>
              </a:extLst>
            </p:cNvPr>
            <p:cNvSpPr>
              <a:spLocks/>
            </p:cNvSpPr>
            <p:nvPr/>
          </p:nvSpPr>
          <p:spPr bwMode="auto">
            <a:xfrm>
              <a:off x="2840832" y="3548980"/>
              <a:ext cx="207963" cy="227013"/>
            </a:xfrm>
            <a:custGeom>
              <a:avLst/>
              <a:gdLst>
                <a:gd name="T0" fmla="*/ 219 w 219"/>
                <a:gd name="T1" fmla="*/ 203 h 238"/>
                <a:gd name="T2" fmla="*/ 219 w 219"/>
                <a:gd name="T3" fmla="*/ 203 h 238"/>
                <a:gd name="T4" fmla="*/ 191 w 219"/>
                <a:gd name="T5" fmla="*/ 0 h 238"/>
                <a:gd name="T6" fmla="*/ 0 w 219"/>
                <a:gd name="T7" fmla="*/ 40 h 238"/>
                <a:gd name="T8" fmla="*/ 57 w 219"/>
                <a:gd name="T9" fmla="*/ 238 h 238"/>
                <a:gd name="T10" fmla="*/ 219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219" y="203"/>
                  </a:moveTo>
                  <a:lnTo>
                    <a:pt x="219" y="203"/>
                  </a:lnTo>
                  <a:lnTo>
                    <a:pt x="191" y="0"/>
                  </a:lnTo>
                  <a:cubicBezTo>
                    <a:pt x="126" y="9"/>
                    <a:pt x="62" y="22"/>
                    <a:pt x="0" y="40"/>
                  </a:cubicBezTo>
                  <a:lnTo>
                    <a:pt x="57" y="238"/>
                  </a:lnTo>
                  <a:cubicBezTo>
                    <a:pt x="109" y="223"/>
                    <a:pt x="164" y="211"/>
                    <a:pt x="219"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0" name="Freeform 47">
              <a:extLst>
                <a:ext uri="{FF2B5EF4-FFF2-40B4-BE49-F238E27FC236}">
                  <a16:creationId xmlns:a16="http://schemas.microsoft.com/office/drawing/2014/main" id="{6B3982F9-4EB7-C9AD-B3F2-14A5CDC6C5E2}"/>
                </a:ext>
              </a:extLst>
            </p:cNvPr>
            <p:cNvSpPr>
              <a:spLocks/>
            </p:cNvSpPr>
            <p:nvPr/>
          </p:nvSpPr>
          <p:spPr bwMode="auto">
            <a:xfrm>
              <a:off x="2874169" y="3202905"/>
              <a:ext cx="180975" cy="217488"/>
            </a:xfrm>
            <a:custGeom>
              <a:avLst/>
              <a:gdLst>
                <a:gd name="T0" fmla="*/ 189 w 189"/>
                <a:gd name="T1" fmla="*/ 205 h 227"/>
                <a:gd name="T2" fmla="*/ 189 w 189"/>
                <a:gd name="T3" fmla="*/ 205 h 227"/>
                <a:gd name="T4" fmla="*/ 169 w 189"/>
                <a:gd name="T5" fmla="*/ 0 h 227"/>
                <a:gd name="T6" fmla="*/ 0 w 189"/>
                <a:gd name="T7" fmla="*/ 25 h 227"/>
                <a:gd name="T8" fmla="*/ 41 w 189"/>
                <a:gd name="T9" fmla="*/ 227 h 227"/>
                <a:gd name="T10" fmla="*/ 189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189" y="205"/>
                  </a:moveTo>
                  <a:lnTo>
                    <a:pt x="189" y="205"/>
                  </a:lnTo>
                  <a:lnTo>
                    <a:pt x="169" y="0"/>
                  </a:lnTo>
                  <a:cubicBezTo>
                    <a:pt x="112" y="6"/>
                    <a:pt x="56" y="14"/>
                    <a:pt x="0" y="25"/>
                  </a:cubicBezTo>
                  <a:lnTo>
                    <a:pt x="41" y="227"/>
                  </a:lnTo>
                  <a:cubicBezTo>
                    <a:pt x="89" y="217"/>
                    <a:pt x="139" y="210"/>
                    <a:pt x="189"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1" name="Freeform 49">
              <a:extLst>
                <a:ext uri="{FF2B5EF4-FFF2-40B4-BE49-F238E27FC236}">
                  <a16:creationId xmlns:a16="http://schemas.microsoft.com/office/drawing/2014/main" id="{C05476EF-9B1B-4E90-1E59-2F928E6F242E}"/>
                </a:ext>
              </a:extLst>
            </p:cNvPr>
            <p:cNvSpPr>
              <a:spLocks/>
            </p:cNvSpPr>
            <p:nvPr/>
          </p:nvSpPr>
          <p:spPr bwMode="auto">
            <a:xfrm>
              <a:off x="3036094" y="3194967"/>
              <a:ext cx="158750" cy="204788"/>
            </a:xfrm>
            <a:custGeom>
              <a:avLst/>
              <a:gdLst>
                <a:gd name="T0" fmla="*/ 168 w 168"/>
                <a:gd name="T1" fmla="*/ 206 h 213"/>
                <a:gd name="T2" fmla="*/ 168 w 168"/>
                <a:gd name="T3" fmla="*/ 206 h 213"/>
                <a:gd name="T4" fmla="*/ 168 w 168"/>
                <a:gd name="T5" fmla="*/ 206 h 213"/>
                <a:gd name="T6" fmla="*/ 168 w 168"/>
                <a:gd name="T7" fmla="*/ 0 h 213"/>
                <a:gd name="T8" fmla="*/ 0 w 168"/>
                <a:gd name="T9" fmla="*/ 8 h 213"/>
                <a:gd name="T10" fmla="*/ 20 w 168"/>
                <a:gd name="T11" fmla="*/ 213 h 213"/>
                <a:gd name="T12" fmla="*/ 168 w 168"/>
                <a:gd name="T13" fmla="*/ 206 h 213"/>
              </a:gdLst>
              <a:ahLst/>
              <a:cxnLst>
                <a:cxn ang="0">
                  <a:pos x="T0" y="T1"/>
                </a:cxn>
                <a:cxn ang="0">
                  <a:pos x="T2" y="T3"/>
                </a:cxn>
                <a:cxn ang="0">
                  <a:pos x="T4" y="T5"/>
                </a:cxn>
                <a:cxn ang="0">
                  <a:pos x="T6" y="T7"/>
                </a:cxn>
                <a:cxn ang="0">
                  <a:pos x="T8" y="T9"/>
                </a:cxn>
                <a:cxn ang="0">
                  <a:pos x="T10" y="T11"/>
                </a:cxn>
                <a:cxn ang="0">
                  <a:pos x="T12" y="T13"/>
                </a:cxn>
              </a:cxnLst>
              <a:rect l="0" t="0" r="r" b="b"/>
              <a:pathLst>
                <a:path w="168" h="213">
                  <a:moveTo>
                    <a:pt x="168" y="206"/>
                  </a:moveTo>
                  <a:lnTo>
                    <a:pt x="168" y="206"/>
                  </a:lnTo>
                  <a:lnTo>
                    <a:pt x="168" y="206"/>
                  </a:lnTo>
                  <a:lnTo>
                    <a:pt x="168" y="0"/>
                  </a:lnTo>
                  <a:cubicBezTo>
                    <a:pt x="111" y="0"/>
                    <a:pt x="55" y="3"/>
                    <a:pt x="0" y="8"/>
                  </a:cubicBezTo>
                  <a:lnTo>
                    <a:pt x="20" y="213"/>
                  </a:lnTo>
                  <a:cubicBezTo>
                    <a:pt x="69" y="208"/>
                    <a:pt x="118" y="206"/>
                    <a:pt x="168"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2" name="Freeform 51">
              <a:extLst>
                <a:ext uri="{FF2B5EF4-FFF2-40B4-BE49-F238E27FC236}">
                  <a16:creationId xmlns:a16="http://schemas.microsoft.com/office/drawing/2014/main" id="{F97A0AC3-AD51-4B9A-D3AA-C3B581748D05}"/>
                </a:ext>
              </a:extLst>
            </p:cNvPr>
            <p:cNvSpPr>
              <a:spLocks/>
            </p:cNvSpPr>
            <p:nvPr/>
          </p:nvSpPr>
          <p:spPr bwMode="auto">
            <a:xfrm>
              <a:off x="3047207" y="2853655"/>
              <a:ext cx="147638" cy="201613"/>
            </a:xfrm>
            <a:custGeom>
              <a:avLst/>
              <a:gdLst>
                <a:gd name="T0" fmla="*/ 155 w 155"/>
                <a:gd name="T1" fmla="*/ 206 h 211"/>
                <a:gd name="T2" fmla="*/ 155 w 155"/>
                <a:gd name="T3" fmla="*/ 206 h 211"/>
                <a:gd name="T4" fmla="*/ 155 w 155"/>
                <a:gd name="T5" fmla="*/ 206 h 211"/>
                <a:gd name="T6" fmla="*/ 155 w 155"/>
                <a:gd name="T7" fmla="*/ 0 h 211"/>
                <a:gd name="T8" fmla="*/ 0 w 155"/>
                <a:gd name="T9" fmla="*/ 6 h 211"/>
                <a:gd name="T10" fmla="*/ 15 w 155"/>
                <a:gd name="T11" fmla="*/ 211 h 211"/>
                <a:gd name="T12" fmla="*/ 155 w 155"/>
                <a:gd name="T13" fmla="*/ 206 h 211"/>
              </a:gdLst>
              <a:ahLst/>
              <a:cxnLst>
                <a:cxn ang="0">
                  <a:pos x="T0" y="T1"/>
                </a:cxn>
                <a:cxn ang="0">
                  <a:pos x="T2" y="T3"/>
                </a:cxn>
                <a:cxn ang="0">
                  <a:pos x="T4" y="T5"/>
                </a:cxn>
                <a:cxn ang="0">
                  <a:pos x="T6" y="T7"/>
                </a:cxn>
                <a:cxn ang="0">
                  <a:pos x="T8" y="T9"/>
                </a:cxn>
                <a:cxn ang="0">
                  <a:pos x="T10" y="T11"/>
                </a:cxn>
                <a:cxn ang="0">
                  <a:pos x="T12" y="T13"/>
                </a:cxn>
              </a:cxnLst>
              <a:rect l="0" t="0" r="r" b="b"/>
              <a:pathLst>
                <a:path w="155" h="211">
                  <a:moveTo>
                    <a:pt x="155" y="206"/>
                  </a:moveTo>
                  <a:lnTo>
                    <a:pt x="155" y="206"/>
                  </a:lnTo>
                  <a:lnTo>
                    <a:pt x="155" y="206"/>
                  </a:lnTo>
                  <a:lnTo>
                    <a:pt x="155" y="0"/>
                  </a:lnTo>
                  <a:cubicBezTo>
                    <a:pt x="103" y="0"/>
                    <a:pt x="51" y="2"/>
                    <a:pt x="0" y="6"/>
                  </a:cubicBezTo>
                  <a:lnTo>
                    <a:pt x="15" y="211"/>
                  </a:lnTo>
                  <a:cubicBezTo>
                    <a:pt x="61" y="208"/>
                    <a:pt x="108" y="206"/>
                    <a:pt x="155" y="20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3" name="Freeform 55">
              <a:extLst>
                <a:ext uri="{FF2B5EF4-FFF2-40B4-BE49-F238E27FC236}">
                  <a16:creationId xmlns:a16="http://schemas.microsoft.com/office/drawing/2014/main" id="{110F9E82-98C1-A465-725A-9A04929757D8}"/>
                </a:ext>
              </a:extLst>
            </p:cNvPr>
            <p:cNvSpPr>
              <a:spLocks/>
            </p:cNvSpPr>
            <p:nvPr/>
          </p:nvSpPr>
          <p:spPr bwMode="auto">
            <a:xfrm>
              <a:off x="3339307" y="3194967"/>
              <a:ext cx="158750" cy="204788"/>
            </a:xfrm>
            <a:custGeom>
              <a:avLst/>
              <a:gdLst>
                <a:gd name="T0" fmla="*/ 0 w 168"/>
                <a:gd name="T1" fmla="*/ 206 h 213"/>
                <a:gd name="T2" fmla="*/ 0 w 168"/>
                <a:gd name="T3" fmla="*/ 206 h 213"/>
                <a:gd name="T4" fmla="*/ 0 w 168"/>
                <a:gd name="T5" fmla="*/ 206 h 213"/>
                <a:gd name="T6" fmla="*/ 0 w 168"/>
                <a:gd name="T7" fmla="*/ 0 h 213"/>
                <a:gd name="T8" fmla="*/ 0 w 168"/>
                <a:gd name="T9" fmla="*/ 0 h 213"/>
                <a:gd name="T10" fmla="*/ 168 w 168"/>
                <a:gd name="T11" fmla="*/ 8 h 213"/>
                <a:gd name="T12" fmla="*/ 148 w 168"/>
                <a:gd name="T13" fmla="*/ 213 h 213"/>
                <a:gd name="T14" fmla="*/ 0 w 168"/>
                <a:gd name="T15" fmla="*/ 206 h 2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8" h="213">
                  <a:moveTo>
                    <a:pt x="0" y="206"/>
                  </a:moveTo>
                  <a:lnTo>
                    <a:pt x="0" y="206"/>
                  </a:lnTo>
                  <a:lnTo>
                    <a:pt x="0" y="206"/>
                  </a:lnTo>
                  <a:lnTo>
                    <a:pt x="0" y="0"/>
                  </a:lnTo>
                  <a:lnTo>
                    <a:pt x="0" y="0"/>
                  </a:lnTo>
                  <a:cubicBezTo>
                    <a:pt x="57" y="0"/>
                    <a:pt x="113" y="3"/>
                    <a:pt x="168" y="8"/>
                  </a:cubicBezTo>
                  <a:lnTo>
                    <a:pt x="148" y="213"/>
                  </a:lnTo>
                  <a:cubicBezTo>
                    <a:pt x="99" y="208"/>
                    <a:pt x="50"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4" name="Freeform 59">
              <a:extLst>
                <a:ext uri="{FF2B5EF4-FFF2-40B4-BE49-F238E27FC236}">
                  <a16:creationId xmlns:a16="http://schemas.microsoft.com/office/drawing/2014/main" id="{F731CAC4-0656-48A9-FD01-0AF736BE19D6}"/>
                </a:ext>
              </a:extLst>
            </p:cNvPr>
            <p:cNvSpPr>
              <a:spLocks/>
            </p:cNvSpPr>
            <p:nvPr/>
          </p:nvSpPr>
          <p:spPr bwMode="auto">
            <a:xfrm>
              <a:off x="3472657" y="2860005"/>
              <a:ext cx="163513" cy="211138"/>
            </a:xfrm>
            <a:custGeom>
              <a:avLst/>
              <a:gdLst>
                <a:gd name="T0" fmla="*/ 0 w 173"/>
                <a:gd name="T1" fmla="*/ 205 h 221"/>
                <a:gd name="T2" fmla="*/ 0 w 173"/>
                <a:gd name="T3" fmla="*/ 205 h 221"/>
                <a:gd name="T4" fmla="*/ 16 w 173"/>
                <a:gd name="T5" fmla="*/ 0 h 221"/>
                <a:gd name="T6" fmla="*/ 173 w 173"/>
                <a:gd name="T7" fmla="*/ 18 h 221"/>
                <a:gd name="T8" fmla="*/ 142 w 173"/>
                <a:gd name="T9" fmla="*/ 221 h 221"/>
                <a:gd name="T10" fmla="*/ 0 w 173"/>
                <a:gd name="T11" fmla="*/ 205 h 221"/>
              </a:gdLst>
              <a:ahLst/>
              <a:cxnLst>
                <a:cxn ang="0">
                  <a:pos x="T0" y="T1"/>
                </a:cxn>
                <a:cxn ang="0">
                  <a:pos x="T2" y="T3"/>
                </a:cxn>
                <a:cxn ang="0">
                  <a:pos x="T4" y="T5"/>
                </a:cxn>
                <a:cxn ang="0">
                  <a:pos x="T6" y="T7"/>
                </a:cxn>
                <a:cxn ang="0">
                  <a:pos x="T8" y="T9"/>
                </a:cxn>
                <a:cxn ang="0">
                  <a:pos x="T10" y="T11"/>
                </a:cxn>
              </a:cxnLst>
              <a:rect l="0" t="0" r="r" b="b"/>
              <a:pathLst>
                <a:path w="173" h="221">
                  <a:moveTo>
                    <a:pt x="0" y="205"/>
                  </a:moveTo>
                  <a:lnTo>
                    <a:pt x="0" y="205"/>
                  </a:lnTo>
                  <a:lnTo>
                    <a:pt x="16" y="0"/>
                  </a:lnTo>
                  <a:cubicBezTo>
                    <a:pt x="69" y="4"/>
                    <a:pt x="121" y="10"/>
                    <a:pt x="173" y="18"/>
                  </a:cubicBezTo>
                  <a:lnTo>
                    <a:pt x="142" y="221"/>
                  </a:lnTo>
                  <a:cubicBezTo>
                    <a:pt x="95" y="214"/>
                    <a:pt x="48" y="209"/>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5" name="Freeform 61">
              <a:extLst>
                <a:ext uri="{FF2B5EF4-FFF2-40B4-BE49-F238E27FC236}">
                  <a16:creationId xmlns:a16="http://schemas.microsoft.com/office/drawing/2014/main" id="{80B785A9-E084-B1F1-C66C-638FD3D3B9FB}"/>
                </a:ext>
              </a:extLst>
            </p:cNvPr>
            <p:cNvSpPr>
              <a:spLocks/>
            </p:cNvSpPr>
            <p:nvPr/>
          </p:nvSpPr>
          <p:spPr bwMode="auto">
            <a:xfrm>
              <a:off x="4015582" y="3004467"/>
              <a:ext cx="219075" cy="241300"/>
            </a:xfrm>
            <a:custGeom>
              <a:avLst/>
              <a:gdLst>
                <a:gd name="T0" fmla="*/ 0 w 229"/>
                <a:gd name="T1" fmla="*/ 190 h 253"/>
                <a:gd name="T2" fmla="*/ 0 w 229"/>
                <a:gd name="T3" fmla="*/ 190 h 253"/>
                <a:gd name="T4" fmla="*/ 79 w 229"/>
                <a:gd name="T5" fmla="*/ 0 h 253"/>
                <a:gd name="T6" fmla="*/ 229 w 229"/>
                <a:gd name="T7" fmla="*/ 70 h 253"/>
                <a:gd name="T8" fmla="*/ 136 w 229"/>
                <a:gd name="T9" fmla="*/ 253 h 253"/>
                <a:gd name="T10" fmla="*/ 0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0" y="190"/>
                  </a:moveTo>
                  <a:lnTo>
                    <a:pt x="0" y="190"/>
                  </a:lnTo>
                  <a:lnTo>
                    <a:pt x="79" y="0"/>
                  </a:lnTo>
                  <a:cubicBezTo>
                    <a:pt x="130" y="22"/>
                    <a:pt x="180" y="45"/>
                    <a:pt x="229" y="70"/>
                  </a:cubicBezTo>
                  <a:lnTo>
                    <a:pt x="136" y="253"/>
                  </a:lnTo>
                  <a:cubicBezTo>
                    <a:pt x="91" y="231"/>
                    <a:pt x="46" y="210"/>
                    <a:pt x="0"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6" name="Freeform 63">
              <a:extLst>
                <a:ext uri="{FF2B5EF4-FFF2-40B4-BE49-F238E27FC236}">
                  <a16:creationId xmlns:a16="http://schemas.microsoft.com/office/drawing/2014/main" id="{450A9AE6-A4EC-7825-BA1C-251835B16C64}"/>
                </a:ext>
              </a:extLst>
            </p:cNvPr>
            <p:cNvSpPr>
              <a:spLocks/>
            </p:cNvSpPr>
            <p:nvPr/>
          </p:nvSpPr>
          <p:spPr bwMode="auto">
            <a:xfrm>
              <a:off x="4379119" y="3231480"/>
              <a:ext cx="230188" cy="241300"/>
            </a:xfrm>
            <a:custGeom>
              <a:avLst/>
              <a:gdLst>
                <a:gd name="T0" fmla="*/ 0 w 242"/>
                <a:gd name="T1" fmla="*/ 166 h 252"/>
                <a:gd name="T2" fmla="*/ 0 w 242"/>
                <a:gd name="T3" fmla="*/ 166 h 252"/>
                <a:gd name="T4" fmla="*/ 121 w 242"/>
                <a:gd name="T5" fmla="*/ 0 h 252"/>
                <a:gd name="T6" fmla="*/ 242 w 242"/>
                <a:gd name="T7" fmla="*/ 95 h 252"/>
                <a:gd name="T8" fmla="*/ 110 w 242"/>
                <a:gd name="T9" fmla="*/ 252 h 252"/>
                <a:gd name="T10" fmla="*/ 0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0" y="166"/>
                  </a:moveTo>
                  <a:lnTo>
                    <a:pt x="0" y="166"/>
                  </a:lnTo>
                  <a:lnTo>
                    <a:pt x="121" y="0"/>
                  </a:lnTo>
                  <a:cubicBezTo>
                    <a:pt x="163" y="30"/>
                    <a:pt x="203" y="62"/>
                    <a:pt x="242" y="95"/>
                  </a:cubicBezTo>
                  <a:lnTo>
                    <a:pt x="110" y="252"/>
                  </a:lnTo>
                  <a:cubicBezTo>
                    <a:pt x="74" y="222"/>
                    <a:pt x="38" y="193"/>
                    <a:pt x="0"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7" name="Freeform 67">
              <a:extLst>
                <a:ext uri="{FF2B5EF4-FFF2-40B4-BE49-F238E27FC236}">
                  <a16:creationId xmlns:a16="http://schemas.microsoft.com/office/drawing/2014/main" id="{CBF80D12-E705-BCAC-1B43-FA17A548FB7B}"/>
                </a:ext>
              </a:extLst>
            </p:cNvPr>
            <p:cNvSpPr>
              <a:spLocks/>
            </p:cNvSpPr>
            <p:nvPr/>
          </p:nvSpPr>
          <p:spPr bwMode="auto">
            <a:xfrm>
              <a:off x="4266407" y="3147342"/>
              <a:ext cx="227013" cy="242888"/>
            </a:xfrm>
            <a:custGeom>
              <a:avLst/>
              <a:gdLst>
                <a:gd name="T0" fmla="*/ 0 w 238"/>
                <a:gd name="T1" fmla="*/ 175 h 254"/>
                <a:gd name="T2" fmla="*/ 0 w 238"/>
                <a:gd name="T3" fmla="*/ 175 h 254"/>
                <a:gd name="T4" fmla="*/ 108 w 238"/>
                <a:gd name="T5" fmla="*/ 0 h 254"/>
                <a:gd name="T6" fmla="*/ 238 w 238"/>
                <a:gd name="T7" fmla="*/ 88 h 254"/>
                <a:gd name="T8" fmla="*/ 117 w 238"/>
                <a:gd name="T9" fmla="*/ 254 h 254"/>
                <a:gd name="T10" fmla="*/ 0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0" y="175"/>
                  </a:moveTo>
                  <a:lnTo>
                    <a:pt x="0" y="175"/>
                  </a:lnTo>
                  <a:lnTo>
                    <a:pt x="108" y="0"/>
                  </a:lnTo>
                  <a:cubicBezTo>
                    <a:pt x="152" y="28"/>
                    <a:pt x="196" y="57"/>
                    <a:pt x="238" y="88"/>
                  </a:cubicBezTo>
                  <a:lnTo>
                    <a:pt x="117" y="254"/>
                  </a:lnTo>
                  <a:cubicBezTo>
                    <a:pt x="79" y="226"/>
                    <a:pt x="40" y="200"/>
                    <a:pt x="0" y="17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8" name="Freeform 69">
              <a:extLst>
                <a:ext uri="{FF2B5EF4-FFF2-40B4-BE49-F238E27FC236}">
                  <a16:creationId xmlns:a16="http://schemas.microsoft.com/office/drawing/2014/main" id="{DECEB557-995B-0D19-61F9-03ABB771BB62}"/>
                </a:ext>
              </a:extLst>
            </p:cNvPr>
            <p:cNvSpPr>
              <a:spLocks/>
            </p:cNvSpPr>
            <p:nvPr/>
          </p:nvSpPr>
          <p:spPr bwMode="auto">
            <a:xfrm>
              <a:off x="3607594" y="2877467"/>
              <a:ext cx="182563" cy="220663"/>
            </a:xfrm>
            <a:custGeom>
              <a:avLst/>
              <a:gdLst>
                <a:gd name="T0" fmla="*/ 0 w 191"/>
                <a:gd name="T1" fmla="*/ 203 h 231"/>
                <a:gd name="T2" fmla="*/ 0 w 191"/>
                <a:gd name="T3" fmla="*/ 203 h 231"/>
                <a:gd name="T4" fmla="*/ 31 w 191"/>
                <a:gd name="T5" fmla="*/ 0 h 231"/>
                <a:gd name="T6" fmla="*/ 191 w 191"/>
                <a:gd name="T7" fmla="*/ 31 h 231"/>
                <a:gd name="T8" fmla="*/ 144 w 191"/>
                <a:gd name="T9" fmla="*/ 231 h 231"/>
                <a:gd name="T10" fmla="*/ 0 w 191"/>
                <a:gd name="T11" fmla="*/ 203 h 231"/>
              </a:gdLst>
              <a:ahLst/>
              <a:cxnLst>
                <a:cxn ang="0">
                  <a:pos x="T0" y="T1"/>
                </a:cxn>
                <a:cxn ang="0">
                  <a:pos x="T2" y="T3"/>
                </a:cxn>
                <a:cxn ang="0">
                  <a:pos x="T4" y="T5"/>
                </a:cxn>
                <a:cxn ang="0">
                  <a:pos x="T6" y="T7"/>
                </a:cxn>
                <a:cxn ang="0">
                  <a:pos x="T8" y="T9"/>
                </a:cxn>
                <a:cxn ang="0">
                  <a:pos x="T10" y="T11"/>
                </a:cxn>
              </a:cxnLst>
              <a:rect l="0" t="0" r="r" b="b"/>
              <a:pathLst>
                <a:path w="191" h="231">
                  <a:moveTo>
                    <a:pt x="0" y="203"/>
                  </a:moveTo>
                  <a:lnTo>
                    <a:pt x="0" y="203"/>
                  </a:lnTo>
                  <a:lnTo>
                    <a:pt x="31" y="0"/>
                  </a:lnTo>
                  <a:cubicBezTo>
                    <a:pt x="85" y="8"/>
                    <a:pt x="138" y="19"/>
                    <a:pt x="191" y="31"/>
                  </a:cubicBezTo>
                  <a:lnTo>
                    <a:pt x="144" y="231"/>
                  </a:lnTo>
                  <a:cubicBezTo>
                    <a:pt x="97" y="220"/>
                    <a:pt x="48"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099" name="Freeform 71">
              <a:extLst>
                <a:ext uri="{FF2B5EF4-FFF2-40B4-BE49-F238E27FC236}">
                  <a16:creationId xmlns:a16="http://schemas.microsoft.com/office/drawing/2014/main" id="{49CDD66B-231F-147B-E84E-12A23253CF0F}"/>
                </a:ext>
              </a:extLst>
            </p:cNvPr>
            <p:cNvSpPr>
              <a:spLocks/>
            </p:cNvSpPr>
            <p:nvPr/>
          </p:nvSpPr>
          <p:spPr bwMode="auto">
            <a:xfrm>
              <a:off x="3744119" y="2906042"/>
              <a:ext cx="198438" cy="230188"/>
            </a:xfrm>
            <a:custGeom>
              <a:avLst/>
              <a:gdLst>
                <a:gd name="T0" fmla="*/ 0 w 207"/>
                <a:gd name="T1" fmla="*/ 200 h 240"/>
                <a:gd name="T2" fmla="*/ 0 w 207"/>
                <a:gd name="T3" fmla="*/ 200 h 240"/>
                <a:gd name="T4" fmla="*/ 47 w 207"/>
                <a:gd name="T5" fmla="*/ 0 h 240"/>
                <a:gd name="T6" fmla="*/ 207 w 207"/>
                <a:gd name="T7" fmla="*/ 45 h 240"/>
                <a:gd name="T8" fmla="*/ 144 w 207"/>
                <a:gd name="T9" fmla="*/ 240 h 240"/>
                <a:gd name="T10" fmla="*/ 0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0" y="200"/>
                  </a:moveTo>
                  <a:lnTo>
                    <a:pt x="0" y="200"/>
                  </a:lnTo>
                  <a:lnTo>
                    <a:pt x="47" y="0"/>
                  </a:lnTo>
                  <a:cubicBezTo>
                    <a:pt x="101" y="13"/>
                    <a:pt x="155" y="28"/>
                    <a:pt x="207" y="45"/>
                  </a:cubicBezTo>
                  <a:lnTo>
                    <a:pt x="144" y="240"/>
                  </a:lnTo>
                  <a:cubicBezTo>
                    <a:pt x="97" y="225"/>
                    <a:pt x="49" y="212"/>
                    <a:pt x="0"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0" name="Freeform 73">
              <a:extLst>
                <a:ext uri="{FF2B5EF4-FFF2-40B4-BE49-F238E27FC236}">
                  <a16:creationId xmlns:a16="http://schemas.microsoft.com/office/drawing/2014/main" id="{77369109-25E1-059D-7531-57257ED1E9EB}"/>
                </a:ext>
              </a:extLst>
            </p:cNvPr>
            <p:cNvSpPr>
              <a:spLocks/>
            </p:cNvSpPr>
            <p:nvPr/>
          </p:nvSpPr>
          <p:spPr bwMode="auto">
            <a:xfrm>
              <a:off x="3882232" y="2950492"/>
              <a:ext cx="209550" cy="234950"/>
            </a:xfrm>
            <a:custGeom>
              <a:avLst/>
              <a:gdLst>
                <a:gd name="T0" fmla="*/ 0 w 220"/>
                <a:gd name="T1" fmla="*/ 195 h 247"/>
                <a:gd name="T2" fmla="*/ 0 w 220"/>
                <a:gd name="T3" fmla="*/ 195 h 247"/>
                <a:gd name="T4" fmla="*/ 63 w 220"/>
                <a:gd name="T5" fmla="*/ 0 h 247"/>
                <a:gd name="T6" fmla="*/ 220 w 220"/>
                <a:gd name="T7" fmla="*/ 57 h 247"/>
                <a:gd name="T8" fmla="*/ 141 w 220"/>
                <a:gd name="T9" fmla="*/ 247 h 247"/>
                <a:gd name="T10" fmla="*/ 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0" y="195"/>
                  </a:moveTo>
                  <a:lnTo>
                    <a:pt x="0" y="195"/>
                  </a:lnTo>
                  <a:lnTo>
                    <a:pt x="63" y="0"/>
                  </a:lnTo>
                  <a:cubicBezTo>
                    <a:pt x="116" y="17"/>
                    <a:pt x="169" y="36"/>
                    <a:pt x="220" y="57"/>
                  </a:cubicBezTo>
                  <a:lnTo>
                    <a:pt x="141" y="247"/>
                  </a:lnTo>
                  <a:cubicBezTo>
                    <a:pt x="95" y="228"/>
                    <a:pt x="48" y="211"/>
                    <a:pt x="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1" name="Freeform 77">
              <a:extLst>
                <a:ext uri="{FF2B5EF4-FFF2-40B4-BE49-F238E27FC236}">
                  <a16:creationId xmlns:a16="http://schemas.microsoft.com/office/drawing/2014/main" id="{B9A7F42C-8AEC-AE91-F4FB-4DE6F3ECE185}"/>
                </a:ext>
              </a:extLst>
            </p:cNvPr>
            <p:cNvSpPr>
              <a:spLocks/>
            </p:cNvSpPr>
            <p:nvPr/>
          </p:nvSpPr>
          <p:spPr bwMode="auto">
            <a:xfrm>
              <a:off x="3774282" y="2563142"/>
              <a:ext cx="201613" cy="228600"/>
            </a:xfrm>
            <a:custGeom>
              <a:avLst/>
              <a:gdLst>
                <a:gd name="T0" fmla="*/ 0 w 211"/>
                <a:gd name="T1" fmla="*/ 201 h 239"/>
                <a:gd name="T2" fmla="*/ 0 w 211"/>
                <a:gd name="T3" fmla="*/ 201 h 239"/>
                <a:gd name="T4" fmla="*/ 43 w 211"/>
                <a:gd name="T5" fmla="*/ 0 h 239"/>
                <a:gd name="T6" fmla="*/ 211 w 211"/>
                <a:gd name="T7" fmla="*/ 42 h 239"/>
                <a:gd name="T8" fmla="*/ 154 w 211"/>
                <a:gd name="T9" fmla="*/ 239 h 239"/>
                <a:gd name="T10" fmla="*/ 0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0" y="201"/>
                  </a:moveTo>
                  <a:lnTo>
                    <a:pt x="0" y="201"/>
                  </a:lnTo>
                  <a:lnTo>
                    <a:pt x="43" y="0"/>
                  </a:lnTo>
                  <a:cubicBezTo>
                    <a:pt x="100" y="12"/>
                    <a:pt x="156" y="26"/>
                    <a:pt x="211" y="42"/>
                  </a:cubicBezTo>
                  <a:lnTo>
                    <a:pt x="154" y="239"/>
                  </a:lnTo>
                  <a:cubicBezTo>
                    <a:pt x="104" y="225"/>
                    <a:pt x="52" y="212"/>
                    <a:pt x="0"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2" name="Freeform 79">
              <a:extLst>
                <a:ext uri="{FF2B5EF4-FFF2-40B4-BE49-F238E27FC236}">
                  <a16:creationId xmlns:a16="http://schemas.microsoft.com/office/drawing/2014/main" id="{BFCF1954-FBF3-521D-BF1D-F7C65D058C0D}"/>
                </a:ext>
              </a:extLst>
            </p:cNvPr>
            <p:cNvSpPr>
              <a:spLocks/>
            </p:cNvSpPr>
            <p:nvPr/>
          </p:nvSpPr>
          <p:spPr bwMode="auto">
            <a:xfrm>
              <a:off x="3920332" y="2602830"/>
              <a:ext cx="212725" cy="236538"/>
            </a:xfrm>
            <a:custGeom>
              <a:avLst/>
              <a:gdLst>
                <a:gd name="T0" fmla="*/ 0 w 223"/>
                <a:gd name="T1" fmla="*/ 197 h 247"/>
                <a:gd name="T2" fmla="*/ 0 w 223"/>
                <a:gd name="T3" fmla="*/ 197 h 247"/>
                <a:gd name="T4" fmla="*/ 57 w 223"/>
                <a:gd name="T5" fmla="*/ 0 h 247"/>
                <a:gd name="T6" fmla="*/ 223 w 223"/>
                <a:gd name="T7" fmla="*/ 54 h 247"/>
                <a:gd name="T8" fmla="*/ 152 w 223"/>
                <a:gd name="T9" fmla="*/ 247 h 247"/>
                <a:gd name="T10" fmla="*/ 0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0" y="197"/>
                  </a:moveTo>
                  <a:lnTo>
                    <a:pt x="0" y="197"/>
                  </a:lnTo>
                  <a:lnTo>
                    <a:pt x="57" y="0"/>
                  </a:lnTo>
                  <a:cubicBezTo>
                    <a:pt x="113" y="16"/>
                    <a:pt x="169" y="34"/>
                    <a:pt x="223" y="54"/>
                  </a:cubicBezTo>
                  <a:lnTo>
                    <a:pt x="152" y="247"/>
                  </a:lnTo>
                  <a:cubicBezTo>
                    <a:pt x="102" y="229"/>
                    <a:pt x="52" y="212"/>
                    <a:pt x="0" y="19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3" name="Freeform 81">
              <a:extLst>
                <a:ext uri="{FF2B5EF4-FFF2-40B4-BE49-F238E27FC236}">
                  <a16:creationId xmlns:a16="http://schemas.microsoft.com/office/drawing/2014/main" id="{F64FABE6-F146-0606-5DE9-AC9FA29B5B83}"/>
                </a:ext>
              </a:extLst>
            </p:cNvPr>
            <p:cNvSpPr>
              <a:spLocks/>
            </p:cNvSpPr>
            <p:nvPr/>
          </p:nvSpPr>
          <p:spPr bwMode="auto">
            <a:xfrm>
              <a:off x="3485357" y="2518692"/>
              <a:ext cx="169863" cy="211138"/>
            </a:xfrm>
            <a:custGeom>
              <a:avLst/>
              <a:gdLst>
                <a:gd name="T0" fmla="*/ 0 w 179"/>
                <a:gd name="T1" fmla="*/ 205 h 220"/>
                <a:gd name="T2" fmla="*/ 0 w 179"/>
                <a:gd name="T3" fmla="*/ 205 h 220"/>
                <a:gd name="T4" fmla="*/ 15 w 179"/>
                <a:gd name="T5" fmla="*/ 0 h 220"/>
                <a:gd name="T6" fmla="*/ 179 w 179"/>
                <a:gd name="T7" fmla="*/ 16 h 220"/>
                <a:gd name="T8" fmla="*/ 150 w 179"/>
                <a:gd name="T9" fmla="*/ 220 h 220"/>
                <a:gd name="T10" fmla="*/ 0 w 179"/>
                <a:gd name="T11" fmla="*/ 205 h 220"/>
              </a:gdLst>
              <a:ahLst/>
              <a:cxnLst>
                <a:cxn ang="0">
                  <a:pos x="T0" y="T1"/>
                </a:cxn>
                <a:cxn ang="0">
                  <a:pos x="T2" y="T3"/>
                </a:cxn>
                <a:cxn ang="0">
                  <a:pos x="T4" y="T5"/>
                </a:cxn>
                <a:cxn ang="0">
                  <a:pos x="T6" y="T7"/>
                </a:cxn>
                <a:cxn ang="0">
                  <a:pos x="T8" y="T9"/>
                </a:cxn>
                <a:cxn ang="0">
                  <a:pos x="T10" y="T11"/>
                </a:cxn>
              </a:cxnLst>
              <a:rect l="0" t="0" r="r" b="b"/>
              <a:pathLst>
                <a:path w="179" h="220">
                  <a:moveTo>
                    <a:pt x="0" y="205"/>
                  </a:moveTo>
                  <a:lnTo>
                    <a:pt x="0" y="205"/>
                  </a:lnTo>
                  <a:lnTo>
                    <a:pt x="15" y="0"/>
                  </a:lnTo>
                  <a:cubicBezTo>
                    <a:pt x="70" y="3"/>
                    <a:pt x="124" y="9"/>
                    <a:pt x="179" y="16"/>
                  </a:cubicBezTo>
                  <a:lnTo>
                    <a:pt x="150" y="220"/>
                  </a:lnTo>
                  <a:cubicBezTo>
                    <a:pt x="101" y="213"/>
                    <a:pt x="51" y="208"/>
                    <a:pt x="0"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4" name="Freeform 85">
              <a:extLst>
                <a:ext uri="{FF2B5EF4-FFF2-40B4-BE49-F238E27FC236}">
                  <a16:creationId xmlns:a16="http://schemas.microsoft.com/office/drawing/2014/main" id="{10E40F7E-F1B2-32A5-F389-4944676B8EA6}"/>
                </a:ext>
              </a:extLst>
            </p:cNvPr>
            <p:cNvSpPr>
              <a:spLocks/>
            </p:cNvSpPr>
            <p:nvPr/>
          </p:nvSpPr>
          <p:spPr bwMode="auto">
            <a:xfrm>
              <a:off x="3628232" y="2534567"/>
              <a:ext cx="187325" cy="220663"/>
            </a:xfrm>
            <a:custGeom>
              <a:avLst/>
              <a:gdLst>
                <a:gd name="T0" fmla="*/ 0 w 196"/>
                <a:gd name="T1" fmla="*/ 204 h 231"/>
                <a:gd name="T2" fmla="*/ 0 w 196"/>
                <a:gd name="T3" fmla="*/ 204 h 231"/>
                <a:gd name="T4" fmla="*/ 29 w 196"/>
                <a:gd name="T5" fmla="*/ 0 h 231"/>
                <a:gd name="T6" fmla="*/ 196 w 196"/>
                <a:gd name="T7" fmla="*/ 30 h 231"/>
                <a:gd name="T8" fmla="*/ 153 w 196"/>
                <a:gd name="T9" fmla="*/ 231 h 231"/>
                <a:gd name="T10" fmla="*/ 0 w 196"/>
                <a:gd name="T11" fmla="*/ 204 h 231"/>
              </a:gdLst>
              <a:ahLst/>
              <a:cxnLst>
                <a:cxn ang="0">
                  <a:pos x="T0" y="T1"/>
                </a:cxn>
                <a:cxn ang="0">
                  <a:pos x="T2" y="T3"/>
                </a:cxn>
                <a:cxn ang="0">
                  <a:pos x="T4" y="T5"/>
                </a:cxn>
                <a:cxn ang="0">
                  <a:pos x="T6" y="T7"/>
                </a:cxn>
                <a:cxn ang="0">
                  <a:pos x="T8" y="T9"/>
                </a:cxn>
                <a:cxn ang="0">
                  <a:pos x="T10" y="T11"/>
                </a:cxn>
              </a:cxnLst>
              <a:rect l="0" t="0" r="r" b="b"/>
              <a:pathLst>
                <a:path w="196" h="231">
                  <a:moveTo>
                    <a:pt x="0" y="204"/>
                  </a:moveTo>
                  <a:lnTo>
                    <a:pt x="0" y="204"/>
                  </a:lnTo>
                  <a:lnTo>
                    <a:pt x="29" y="0"/>
                  </a:lnTo>
                  <a:cubicBezTo>
                    <a:pt x="85" y="8"/>
                    <a:pt x="141" y="18"/>
                    <a:pt x="196" y="30"/>
                  </a:cubicBezTo>
                  <a:lnTo>
                    <a:pt x="153" y="231"/>
                  </a:lnTo>
                  <a:cubicBezTo>
                    <a:pt x="103" y="220"/>
                    <a:pt x="52" y="211"/>
                    <a:pt x="0"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5" name="Freeform 87">
              <a:extLst>
                <a:ext uri="{FF2B5EF4-FFF2-40B4-BE49-F238E27FC236}">
                  <a16:creationId xmlns:a16="http://schemas.microsoft.com/office/drawing/2014/main" id="{790E9D6A-B865-311A-35F6-F24437E0CBC6}"/>
                </a:ext>
              </a:extLst>
            </p:cNvPr>
            <p:cNvSpPr>
              <a:spLocks/>
            </p:cNvSpPr>
            <p:nvPr/>
          </p:nvSpPr>
          <p:spPr bwMode="auto">
            <a:xfrm>
              <a:off x="4588669" y="2964780"/>
              <a:ext cx="241300" cy="247650"/>
            </a:xfrm>
            <a:custGeom>
              <a:avLst/>
              <a:gdLst>
                <a:gd name="T0" fmla="*/ 0 w 253"/>
                <a:gd name="T1" fmla="*/ 165 h 260"/>
                <a:gd name="T2" fmla="*/ 0 w 253"/>
                <a:gd name="T3" fmla="*/ 165 h 260"/>
                <a:gd name="T4" fmla="*/ 122 w 253"/>
                <a:gd name="T5" fmla="*/ 0 h 260"/>
                <a:gd name="T6" fmla="*/ 253 w 253"/>
                <a:gd name="T7" fmla="*/ 103 h 260"/>
                <a:gd name="T8" fmla="*/ 120 w 253"/>
                <a:gd name="T9" fmla="*/ 260 h 260"/>
                <a:gd name="T10" fmla="*/ 0 w 253"/>
                <a:gd name="T11" fmla="*/ 165 h 260"/>
              </a:gdLst>
              <a:ahLst/>
              <a:cxnLst>
                <a:cxn ang="0">
                  <a:pos x="T0" y="T1"/>
                </a:cxn>
                <a:cxn ang="0">
                  <a:pos x="T2" y="T3"/>
                </a:cxn>
                <a:cxn ang="0">
                  <a:pos x="T4" y="T5"/>
                </a:cxn>
                <a:cxn ang="0">
                  <a:pos x="T6" y="T7"/>
                </a:cxn>
                <a:cxn ang="0">
                  <a:pos x="T8" y="T9"/>
                </a:cxn>
                <a:cxn ang="0">
                  <a:pos x="T10" y="T11"/>
                </a:cxn>
              </a:cxnLst>
              <a:rect l="0" t="0" r="r" b="b"/>
              <a:pathLst>
                <a:path w="253" h="260">
                  <a:moveTo>
                    <a:pt x="0" y="165"/>
                  </a:moveTo>
                  <a:lnTo>
                    <a:pt x="0" y="165"/>
                  </a:lnTo>
                  <a:lnTo>
                    <a:pt x="122" y="0"/>
                  </a:lnTo>
                  <a:cubicBezTo>
                    <a:pt x="167" y="33"/>
                    <a:pt x="210" y="67"/>
                    <a:pt x="253" y="103"/>
                  </a:cubicBezTo>
                  <a:lnTo>
                    <a:pt x="120" y="260"/>
                  </a:lnTo>
                  <a:cubicBezTo>
                    <a:pt x="81" y="227"/>
                    <a:pt x="41" y="195"/>
                    <a:pt x="0"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6" name="Freeform 89">
              <a:extLst>
                <a:ext uri="{FF2B5EF4-FFF2-40B4-BE49-F238E27FC236}">
                  <a16:creationId xmlns:a16="http://schemas.microsoft.com/office/drawing/2014/main" id="{F0BD19B2-A72F-5005-54F6-BF4ED5A9AABD}"/>
                </a:ext>
              </a:extLst>
            </p:cNvPr>
            <p:cNvSpPr>
              <a:spLocks/>
            </p:cNvSpPr>
            <p:nvPr/>
          </p:nvSpPr>
          <p:spPr bwMode="auto">
            <a:xfrm>
              <a:off x="4207669" y="2718717"/>
              <a:ext cx="228600" cy="246063"/>
            </a:xfrm>
            <a:custGeom>
              <a:avLst/>
              <a:gdLst>
                <a:gd name="T0" fmla="*/ 0 w 239"/>
                <a:gd name="T1" fmla="*/ 188 h 258"/>
                <a:gd name="T2" fmla="*/ 0 w 239"/>
                <a:gd name="T3" fmla="*/ 188 h 258"/>
                <a:gd name="T4" fmla="*/ 84 w 239"/>
                <a:gd name="T5" fmla="*/ 0 h 258"/>
                <a:gd name="T6" fmla="*/ 239 w 239"/>
                <a:gd name="T7" fmla="*/ 78 h 258"/>
                <a:gd name="T8" fmla="*/ 141 w 239"/>
                <a:gd name="T9" fmla="*/ 258 h 258"/>
                <a:gd name="T10" fmla="*/ 0 w 239"/>
                <a:gd name="T11" fmla="*/ 188 h 258"/>
              </a:gdLst>
              <a:ahLst/>
              <a:cxnLst>
                <a:cxn ang="0">
                  <a:pos x="T0" y="T1"/>
                </a:cxn>
                <a:cxn ang="0">
                  <a:pos x="T2" y="T3"/>
                </a:cxn>
                <a:cxn ang="0">
                  <a:pos x="T4" y="T5"/>
                </a:cxn>
                <a:cxn ang="0">
                  <a:pos x="T6" y="T7"/>
                </a:cxn>
                <a:cxn ang="0">
                  <a:pos x="T8" y="T9"/>
                </a:cxn>
                <a:cxn ang="0">
                  <a:pos x="T10" y="T11"/>
                </a:cxn>
              </a:cxnLst>
              <a:rect l="0" t="0" r="r" b="b"/>
              <a:pathLst>
                <a:path w="239" h="258">
                  <a:moveTo>
                    <a:pt x="0" y="188"/>
                  </a:moveTo>
                  <a:lnTo>
                    <a:pt x="0" y="188"/>
                  </a:lnTo>
                  <a:lnTo>
                    <a:pt x="84" y="0"/>
                  </a:lnTo>
                  <a:cubicBezTo>
                    <a:pt x="137" y="24"/>
                    <a:pt x="189" y="50"/>
                    <a:pt x="239" y="78"/>
                  </a:cubicBezTo>
                  <a:lnTo>
                    <a:pt x="141" y="258"/>
                  </a:lnTo>
                  <a:cubicBezTo>
                    <a:pt x="95" y="233"/>
                    <a:pt x="48" y="210"/>
                    <a:pt x="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7" name="Freeform 91">
              <a:extLst>
                <a:ext uri="{FF2B5EF4-FFF2-40B4-BE49-F238E27FC236}">
                  <a16:creationId xmlns:a16="http://schemas.microsoft.com/office/drawing/2014/main" id="{3D239D42-9907-C1DB-C836-64FB7990294E}"/>
                </a:ext>
              </a:extLst>
            </p:cNvPr>
            <p:cNvSpPr>
              <a:spLocks/>
            </p:cNvSpPr>
            <p:nvPr/>
          </p:nvSpPr>
          <p:spPr bwMode="auto">
            <a:xfrm>
              <a:off x="4469607" y="2875880"/>
              <a:ext cx="234950" cy="246063"/>
            </a:xfrm>
            <a:custGeom>
              <a:avLst/>
              <a:gdLst>
                <a:gd name="T0" fmla="*/ 0 w 246"/>
                <a:gd name="T1" fmla="*/ 173 h 258"/>
                <a:gd name="T2" fmla="*/ 0 w 246"/>
                <a:gd name="T3" fmla="*/ 173 h 258"/>
                <a:gd name="T4" fmla="*/ 110 w 246"/>
                <a:gd name="T5" fmla="*/ 0 h 258"/>
                <a:gd name="T6" fmla="*/ 246 w 246"/>
                <a:gd name="T7" fmla="*/ 93 h 258"/>
                <a:gd name="T8" fmla="*/ 124 w 246"/>
                <a:gd name="T9" fmla="*/ 258 h 258"/>
                <a:gd name="T10" fmla="*/ 0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0" y="173"/>
                  </a:moveTo>
                  <a:lnTo>
                    <a:pt x="0" y="173"/>
                  </a:lnTo>
                  <a:lnTo>
                    <a:pt x="110" y="0"/>
                  </a:lnTo>
                  <a:cubicBezTo>
                    <a:pt x="157" y="29"/>
                    <a:pt x="202" y="60"/>
                    <a:pt x="246" y="93"/>
                  </a:cubicBezTo>
                  <a:lnTo>
                    <a:pt x="124" y="258"/>
                  </a:lnTo>
                  <a:cubicBezTo>
                    <a:pt x="84" y="229"/>
                    <a:pt x="43" y="200"/>
                    <a:pt x="0"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8" name="Freeform 93">
              <a:extLst>
                <a:ext uri="{FF2B5EF4-FFF2-40B4-BE49-F238E27FC236}">
                  <a16:creationId xmlns:a16="http://schemas.microsoft.com/office/drawing/2014/main" id="{F0DCF4C8-F2A4-A98F-2BB4-D79DB6B21684}"/>
                </a:ext>
              </a:extLst>
            </p:cNvPr>
            <p:cNvSpPr>
              <a:spLocks/>
            </p:cNvSpPr>
            <p:nvPr/>
          </p:nvSpPr>
          <p:spPr bwMode="auto">
            <a:xfrm>
              <a:off x="4342607" y="2793330"/>
              <a:ext cx="231775" cy="247650"/>
            </a:xfrm>
            <a:custGeom>
              <a:avLst/>
              <a:gdLst>
                <a:gd name="T0" fmla="*/ 0 w 244"/>
                <a:gd name="T1" fmla="*/ 180 h 259"/>
                <a:gd name="T2" fmla="*/ 0 w 244"/>
                <a:gd name="T3" fmla="*/ 180 h 259"/>
                <a:gd name="T4" fmla="*/ 98 w 244"/>
                <a:gd name="T5" fmla="*/ 0 h 259"/>
                <a:gd name="T6" fmla="*/ 244 w 244"/>
                <a:gd name="T7" fmla="*/ 86 h 259"/>
                <a:gd name="T8" fmla="*/ 134 w 244"/>
                <a:gd name="T9" fmla="*/ 259 h 259"/>
                <a:gd name="T10" fmla="*/ 0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0" y="180"/>
                  </a:moveTo>
                  <a:lnTo>
                    <a:pt x="0" y="180"/>
                  </a:lnTo>
                  <a:lnTo>
                    <a:pt x="98" y="0"/>
                  </a:lnTo>
                  <a:cubicBezTo>
                    <a:pt x="148" y="27"/>
                    <a:pt x="197" y="55"/>
                    <a:pt x="244" y="86"/>
                  </a:cubicBezTo>
                  <a:lnTo>
                    <a:pt x="134" y="259"/>
                  </a:lnTo>
                  <a:cubicBezTo>
                    <a:pt x="91" y="231"/>
                    <a:pt x="46" y="205"/>
                    <a:pt x="0" y="18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9" name="Freeform 119">
              <a:extLst>
                <a:ext uri="{FF2B5EF4-FFF2-40B4-BE49-F238E27FC236}">
                  <a16:creationId xmlns:a16="http://schemas.microsoft.com/office/drawing/2014/main" id="{BB0D3D62-DA8A-F056-1C41-7D4D2489B92E}"/>
                </a:ext>
              </a:extLst>
            </p:cNvPr>
            <p:cNvSpPr>
              <a:spLocks/>
            </p:cNvSpPr>
            <p:nvPr/>
          </p:nvSpPr>
          <p:spPr bwMode="auto">
            <a:xfrm>
              <a:off x="3583782"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0" name="Freeform 121">
              <a:extLst>
                <a:ext uri="{FF2B5EF4-FFF2-40B4-BE49-F238E27FC236}">
                  <a16:creationId xmlns:a16="http://schemas.microsoft.com/office/drawing/2014/main" id="{2C89F4A6-60C7-9C29-52FA-01E1D4C58938}"/>
                </a:ext>
              </a:extLst>
            </p:cNvPr>
            <p:cNvSpPr>
              <a:spLocks/>
            </p:cNvSpPr>
            <p:nvPr/>
          </p:nvSpPr>
          <p:spPr bwMode="auto">
            <a:xfrm>
              <a:off x="3109119" y="5750842"/>
              <a:ext cx="317500" cy="198438"/>
            </a:xfrm>
            <a:custGeom>
              <a:avLst/>
              <a:gdLst>
                <a:gd name="T0" fmla="*/ 333 w 333"/>
                <a:gd name="T1" fmla="*/ 206 h 206"/>
                <a:gd name="T2" fmla="*/ 333 w 333"/>
                <a:gd name="T3" fmla="*/ 206 h 206"/>
                <a:gd name="T4" fmla="*/ 0 w 333"/>
                <a:gd name="T5" fmla="*/ 206 h 206"/>
                <a:gd name="T6" fmla="*/ 0 w 333"/>
                <a:gd name="T7" fmla="*/ 0 h 206"/>
                <a:gd name="T8" fmla="*/ 333 w 333"/>
                <a:gd name="T9" fmla="*/ 0 h 206"/>
                <a:gd name="T10" fmla="*/ 333 w 333"/>
                <a:gd name="T11" fmla="*/ 206 h 206"/>
              </a:gdLst>
              <a:ahLst/>
              <a:cxnLst>
                <a:cxn ang="0">
                  <a:pos x="T0" y="T1"/>
                </a:cxn>
                <a:cxn ang="0">
                  <a:pos x="T2" y="T3"/>
                </a:cxn>
                <a:cxn ang="0">
                  <a:pos x="T4" y="T5"/>
                </a:cxn>
                <a:cxn ang="0">
                  <a:pos x="T6" y="T7"/>
                </a:cxn>
                <a:cxn ang="0">
                  <a:pos x="T8" y="T9"/>
                </a:cxn>
                <a:cxn ang="0">
                  <a:pos x="T10" y="T11"/>
                </a:cxn>
              </a:cxnLst>
              <a:rect l="0" t="0" r="r" b="b"/>
              <a:pathLst>
                <a:path w="333" h="206">
                  <a:moveTo>
                    <a:pt x="333" y="206"/>
                  </a:moveTo>
                  <a:lnTo>
                    <a:pt x="333" y="206"/>
                  </a:lnTo>
                  <a:lnTo>
                    <a:pt x="0" y="206"/>
                  </a:lnTo>
                  <a:lnTo>
                    <a:pt x="0" y="0"/>
                  </a:lnTo>
                  <a:lnTo>
                    <a:pt x="333" y="0"/>
                  </a:lnTo>
                  <a:lnTo>
                    <a:pt x="333"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1" name="Freeform 123">
              <a:extLst>
                <a:ext uri="{FF2B5EF4-FFF2-40B4-BE49-F238E27FC236}">
                  <a16:creationId xmlns:a16="http://schemas.microsoft.com/office/drawing/2014/main" id="{BDC873E3-5E6F-84CB-6AC5-5BF953665F95}"/>
                </a:ext>
              </a:extLst>
            </p:cNvPr>
            <p:cNvSpPr>
              <a:spLocks/>
            </p:cNvSpPr>
            <p:nvPr/>
          </p:nvSpPr>
          <p:spPr bwMode="auto">
            <a:xfrm>
              <a:off x="3109119" y="5411117"/>
              <a:ext cx="317500" cy="196850"/>
            </a:xfrm>
            <a:custGeom>
              <a:avLst/>
              <a:gdLst>
                <a:gd name="T0" fmla="*/ 333 w 333"/>
                <a:gd name="T1" fmla="*/ 205 h 205"/>
                <a:gd name="T2" fmla="*/ 333 w 333"/>
                <a:gd name="T3" fmla="*/ 205 h 205"/>
                <a:gd name="T4" fmla="*/ 0 w 333"/>
                <a:gd name="T5" fmla="*/ 205 h 205"/>
                <a:gd name="T6" fmla="*/ 0 w 333"/>
                <a:gd name="T7" fmla="*/ 0 h 205"/>
                <a:gd name="T8" fmla="*/ 333 w 333"/>
                <a:gd name="T9" fmla="*/ 0 h 205"/>
                <a:gd name="T10" fmla="*/ 333 w 333"/>
                <a:gd name="T11" fmla="*/ 205 h 205"/>
              </a:gdLst>
              <a:ahLst/>
              <a:cxnLst>
                <a:cxn ang="0">
                  <a:pos x="T0" y="T1"/>
                </a:cxn>
                <a:cxn ang="0">
                  <a:pos x="T2" y="T3"/>
                </a:cxn>
                <a:cxn ang="0">
                  <a:pos x="T4" y="T5"/>
                </a:cxn>
                <a:cxn ang="0">
                  <a:pos x="T6" y="T7"/>
                </a:cxn>
                <a:cxn ang="0">
                  <a:pos x="T8" y="T9"/>
                </a:cxn>
                <a:cxn ang="0">
                  <a:pos x="T10" y="T11"/>
                </a:cxn>
              </a:cxnLst>
              <a:rect l="0" t="0" r="r" b="b"/>
              <a:pathLst>
                <a:path w="333" h="205">
                  <a:moveTo>
                    <a:pt x="333" y="205"/>
                  </a:moveTo>
                  <a:lnTo>
                    <a:pt x="333" y="205"/>
                  </a:lnTo>
                  <a:lnTo>
                    <a:pt x="0" y="205"/>
                  </a:lnTo>
                  <a:lnTo>
                    <a:pt x="0" y="0"/>
                  </a:lnTo>
                  <a:lnTo>
                    <a:pt x="333" y="0"/>
                  </a:lnTo>
                  <a:lnTo>
                    <a:pt x="333"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2" name="Freeform 125">
              <a:extLst>
                <a:ext uri="{FF2B5EF4-FFF2-40B4-BE49-F238E27FC236}">
                  <a16:creationId xmlns:a16="http://schemas.microsoft.com/office/drawing/2014/main" id="{05B8E30D-35FA-6AC3-5D6B-9838AE7E48FB}"/>
                </a:ext>
              </a:extLst>
            </p:cNvPr>
            <p:cNvSpPr>
              <a:spLocks/>
            </p:cNvSpPr>
            <p:nvPr/>
          </p:nvSpPr>
          <p:spPr bwMode="auto">
            <a:xfrm>
              <a:off x="2950369" y="5411117"/>
              <a:ext cx="158750" cy="196850"/>
            </a:xfrm>
            <a:custGeom>
              <a:avLst/>
              <a:gdLst>
                <a:gd name="T0" fmla="*/ 167 w 167"/>
                <a:gd name="T1" fmla="*/ 205 h 205"/>
                <a:gd name="T2" fmla="*/ 167 w 167"/>
                <a:gd name="T3" fmla="*/ 205 h 205"/>
                <a:gd name="T4" fmla="*/ 0 w 167"/>
                <a:gd name="T5" fmla="*/ 205 h 205"/>
                <a:gd name="T6" fmla="*/ 0 w 167"/>
                <a:gd name="T7" fmla="*/ 0 h 205"/>
                <a:gd name="T8" fmla="*/ 167 w 167"/>
                <a:gd name="T9" fmla="*/ 0 h 205"/>
                <a:gd name="T10" fmla="*/ 167 w 167"/>
                <a:gd name="T11" fmla="*/ 205 h 205"/>
              </a:gdLst>
              <a:ahLst/>
              <a:cxnLst>
                <a:cxn ang="0">
                  <a:pos x="T0" y="T1"/>
                </a:cxn>
                <a:cxn ang="0">
                  <a:pos x="T2" y="T3"/>
                </a:cxn>
                <a:cxn ang="0">
                  <a:pos x="T4" y="T5"/>
                </a:cxn>
                <a:cxn ang="0">
                  <a:pos x="T6" y="T7"/>
                </a:cxn>
                <a:cxn ang="0">
                  <a:pos x="T8" y="T9"/>
                </a:cxn>
                <a:cxn ang="0">
                  <a:pos x="T10" y="T11"/>
                </a:cxn>
              </a:cxnLst>
              <a:rect l="0" t="0" r="r" b="b"/>
              <a:pathLst>
                <a:path w="167" h="205">
                  <a:moveTo>
                    <a:pt x="167" y="205"/>
                  </a:moveTo>
                  <a:lnTo>
                    <a:pt x="167" y="205"/>
                  </a:lnTo>
                  <a:lnTo>
                    <a:pt x="0" y="205"/>
                  </a:lnTo>
                  <a:lnTo>
                    <a:pt x="0" y="0"/>
                  </a:lnTo>
                  <a:lnTo>
                    <a:pt x="167" y="0"/>
                  </a:lnTo>
                  <a:lnTo>
                    <a:pt x="167"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3" name="Freeform 127">
              <a:extLst>
                <a:ext uri="{FF2B5EF4-FFF2-40B4-BE49-F238E27FC236}">
                  <a16:creationId xmlns:a16="http://schemas.microsoft.com/office/drawing/2014/main" id="{0BFEE61E-4D43-2AB9-ECDB-8D24FD4C3699}"/>
                </a:ext>
              </a:extLst>
            </p:cNvPr>
            <p:cNvSpPr>
              <a:spLocks/>
            </p:cNvSpPr>
            <p:nvPr/>
          </p:nvSpPr>
          <p:spPr bwMode="auto">
            <a:xfrm>
              <a:off x="2791619" y="5411117"/>
              <a:ext cx="158750"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4" name="Freeform 129">
              <a:extLst>
                <a:ext uri="{FF2B5EF4-FFF2-40B4-BE49-F238E27FC236}">
                  <a16:creationId xmlns:a16="http://schemas.microsoft.com/office/drawing/2014/main" id="{EA0AC8DF-05CD-F55D-44BC-D3A5383A2400}"/>
                </a:ext>
              </a:extLst>
            </p:cNvPr>
            <p:cNvSpPr>
              <a:spLocks/>
            </p:cNvSpPr>
            <p:nvPr/>
          </p:nvSpPr>
          <p:spPr bwMode="auto">
            <a:xfrm>
              <a:off x="2791619" y="5750842"/>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5" name="Freeform 131">
              <a:extLst>
                <a:ext uri="{FF2B5EF4-FFF2-40B4-BE49-F238E27FC236}">
                  <a16:creationId xmlns:a16="http://schemas.microsoft.com/office/drawing/2014/main" id="{29A9C164-621C-27A8-D5C3-510DFA9276FC}"/>
                </a:ext>
              </a:extLst>
            </p:cNvPr>
            <p:cNvSpPr>
              <a:spLocks/>
            </p:cNvSpPr>
            <p:nvPr/>
          </p:nvSpPr>
          <p:spPr bwMode="auto">
            <a:xfrm>
              <a:off x="4163219" y="5326980"/>
              <a:ext cx="212725" cy="236538"/>
            </a:xfrm>
            <a:custGeom>
              <a:avLst/>
              <a:gdLst>
                <a:gd name="T0" fmla="*/ 145 w 224"/>
                <a:gd name="T1" fmla="*/ 0 h 248"/>
                <a:gd name="T2" fmla="*/ 145 w 224"/>
                <a:gd name="T3" fmla="*/ 0 h 248"/>
                <a:gd name="T4" fmla="*/ 224 w 224"/>
                <a:gd name="T5" fmla="*/ 190 h 248"/>
                <a:gd name="T6" fmla="*/ 53 w 224"/>
                <a:gd name="T7" fmla="*/ 248 h 248"/>
                <a:gd name="T8" fmla="*/ 0 w 224"/>
                <a:gd name="T9" fmla="*/ 49 h 248"/>
                <a:gd name="T10" fmla="*/ 145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145" y="0"/>
                  </a:moveTo>
                  <a:lnTo>
                    <a:pt x="145" y="0"/>
                  </a:lnTo>
                  <a:lnTo>
                    <a:pt x="224" y="190"/>
                  </a:lnTo>
                  <a:cubicBezTo>
                    <a:pt x="168" y="213"/>
                    <a:pt x="111" y="232"/>
                    <a:pt x="53" y="248"/>
                  </a:cubicBezTo>
                  <a:lnTo>
                    <a:pt x="0" y="49"/>
                  </a:lnTo>
                  <a:cubicBezTo>
                    <a:pt x="50" y="36"/>
                    <a:pt x="98" y="20"/>
                    <a:pt x="145"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6" name="Freeform 133">
              <a:extLst>
                <a:ext uri="{FF2B5EF4-FFF2-40B4-BE49-F238E27FC236}">
                  <a16:creationId xmlns:a16="http://schemas.microsoft.com/office/drawing/2014/main" id="{15B97C5C-E80D-67C4-BC39-092D5596CA2A}"/>
                </a:ext>
              </a:extLst>
            </p:cNvPr>
            <p:cNvSpPr>
              <a:spLocks/>
            </p:cNvSpPr>
            <p:nvPr/>
          </p:nvSpPr>
          <p:spPr bwMode="auto">
            <a:xfrm>
              <a:off x="4028282" y="5374605"/>
              <a:ext cx="185738" cy="220663"/>
            </a:xfrm>
            <a:custGeom>
              <a:avLst/>
              <a:gdLst>
                <a:gd name="T0" fmla="*/ 141 w 194"/>
                <a:gd name="T1" fmla="*/ 0 h 232"/>
                <a:gd name="T2" fmla="*/ 141 w 194"/>
                <a:gd name="T3" fmla="*/ 0 h 232"/>
                <a:gd name="T4" fmla="*/ 194 w 194"/>
                <a:gd name="T5" fmla="*/ 199 h 232"/>
                <a:gd name="T6" fmla="*/ 27 w 194"/>
                <a:gd name="T7" fmla="*/ 232 h 232"/>
                <a:gd name="T8" fmla="*/ 0 w 194"/>
                <a:gd name="T9" fmla="*/ 28 h 232"/>
                <a:gd name="T10" fmla="*/ 141 w 194"/>
                <a:gd name="T11" fmla="*/ 0 h 232"/>
              </a:gdLst>
              <a:ahLst/>
              <a:cxnLst>
                <a:cxn ang="0">
                  <a:pos x="T0" y="T1"/>
                </a:cxn>
                <a:cxn ang="0">
                  <a:pos x="T2" y="T3"/>
                </a:cxn>
                <a:cxn ang="0">
                  <a:pos x="T4" y="T5"/>
                </a:cxn>
                <a:cxn ang="0">
                  <a:pos x="T6" y="T7"/>
                </a:cxn>
                <a:cxn ang="0">
                  <a:pos x="T8" y="T9"/>
                </a:cxn>
                <a:cxn ang="0">
                  <a:pos x="T10" y="T11"/>
                </a:cxn>
              </a:cxnLst>
              <a:rect l="0" t="0" r="r" b="b"/>
              <a:pathLst>
                <a:path w="194" h="232">
                  <a:moveTo>
                    <a:pt x="141" y="0"/>
                  </a:moveTo>
                  <a:lnTo>
                    <a:pt x="141" y="0"/>
                  </a:lnTo>
                  <a:lnTo>
                    <a:pt x="194" y="199"/>
                  </a:lnTo>
                  <a:cubicBezTo>
                    <a:pt x="139" y="213"/>
                    <a:pt x="83" y="225"/>
                    <a:pt x="27" y="232"/>
                  </a:cubicBezTo>
                  <a:lnTo>
                    <a:pt x="0" y="28"/>
                  </a:lnTo>
                  <a:cubicBezTo>
                    <a:pt x="48" y="22"/>
                    <a:pt x="95" y="12"/>
                    <a:pt x="1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7" name="Freeform 135">
              <a:extLst>
                <a:ext uri="{FF2B5EF4-FFF2-40B4-BE49-F238E27FC236}">
                  <a16:creationId xmlns:a16="http://schemas.microsoft.com/office/drawing/2014/main" id="{5EA54132-3EAE-25F6-E78F-EDA60D9C4738}"/>
                </a:ext>
              </a:extLst>
            </p:cNvPr>
            <p:cNvSpPr>
              <a:spLocks/>
            </p:cNvSpPr>
            <p:nvPr/>
          </p:nvSpPr>
          <p:spPr bwMode="auto">
            <a:xfrm>
              <a:off x="3886994" y="5400005"/>
              <a:ext cx="166688" cy="207963"/>
            </a:xfrm>
            <a:custGeom>
              <a:avLst/>
              <a:gdLst>
                <a:gd name="T0" fmla="*/ 149 w 176"/>
                <a:gd name="T1" fmla="*/ 0 h 216"/>
                <a:gd name="T2" fmla="*/ 149 w 176"/>
                <a:gd name="T3" fmla="*/ 0 h 216"/>
                <a:gd name="T4" fmla="*/ 176 w 176"/>
                <a:gd name="T5" fmla="*/ 204 h 216"/>
                <a:gd name="T6" fmla="*/ 0 w 176"/>
                <a:gd name="T7" fmla="*/ 216 h 216"/>
                <a:gd name="T8" fmla="*/ 0 w 176"/>
                <a:gd name="T9" fmla="*/ 10 h 216"/>
                <a:gd name="T10" fmla="*/ 149 w 176"/>
                <a:gd name="T11" fmla="*/ 0 h 216"/>
              </a:gdLst>
              <a:ahLst/>
              <a:cxnLst>
                <a:cxn ang="0">
                  <a:pos x="T0" y="T1"/>
                </a:cxn>
                <a:cxn ang="0">
                  <a:pos x="T2" y="T3"/>
                </a:cxn>
                <a:cxn ang="0">
                  <a:pos x="T4" y="T5"/>
                </a:cxn>
                <a:cxn ang="0">
                  <a:pos x="T6" y="T7"/>
                </a:cxn>
                <a:cxn ang="0">
                  <a:pos x="T8" y="T9"/>
                </a:cxn>
                <a:cxn ang="0">
                  <a:pos x="T10" y="T11"/>
                </a:cxn>
              </a:cxnLst>
              <a:rect l="0" t="0" r="r" b="b"/>
              <a:pathLst>
                <a:path w="176" h="216">
                  <a:moveTo>
                    <a:pt x="149" y="0"/>
                  </a:moveTo>
                  <a:lnTo>
                    <a:pt x="149" y="0"/>
                  </a:lnTo>
                  <a:lnTo>
                    <a:pt x="176" y="204"/>
                  </a:lnTo>
                  <a:cubicBezTo>
                    <a:pt x="118" y="212"/>
                    <a:pt x="59" y="216"/>
                    <a:pt x="0" y="216"/>
                  </a:cubicBezTo>
                  <a:lnTo>
                    <a:pt x="0" y="10"/>
                  </a:lnTo>
                  <a:cubicBezTo>
                    <a:pt x="50" y="10"/>
                    <a:pt x="99" y="7"/>
                    <a:pt x="14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8" name="Freeform 137">
              <a:extLst>
                <a:ext uri="{FF2B5EF4-FFF2-40B4-BE49-F238E27FC236}">
                  <a16:creationId xmlns:a16="http://schemas.microsoft.com/office/drawing/2014/main" id="{A41B4B33-FB6F-2EA1-FDDA-60A7CC80F89C}"/>
                </a:ext>
              </a:extLst>
            </p:cNvPr>
            <p:cNvSpPr>
              <a:spLocks/>
            </p:cNvSpPr>
            <p:nvPr/>
          </p:nvSpPr>
          <p:spPr bwMode="auto">
            <a:xfrm>
              <a:off x="2336007" y="5723855"/>
              <a:ext cx="177800" cy="215900"/>
            </a:xfrm>
            <a:custGeom>
              <a:avLst/>
              <a:gdLst>
                <a:gd name="T0" fmla="*/ 41 w 186"/>
                <a:gd name="T1" fmla="*/ 0 h 226"/>
                <a:gd name="T2" fmla="*/ 41 w 186"/>
                <a:gd name="T3" fmla="*/ 0 h 226"/>
                <a:gd name="T4" fmla="*/ 0 w 186"/>
                <a:gd name="T5" fmla="*/ 202 h 226"/>
                <a:gd name="T6" fmla="*/ 165 w 186"/>
                <a:gd name="T7" fmla="*/ 226 h 226"/>
                <a:gd name="T8" fmla="*/ 186 w 186"/>
                <a:gd name="T9" fmla="*/ 22 h 226"/>
                <a:gd name="T10" fmla="*/ 41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41" y="0"/>
                  </a:moveTo>
                  <a:lnTo>
                    <a:pt x="41" y="0"/>
                  </a:lnTo>
                  <a:lnTo>
                    <a:pt x="0" y="202"/>
                  </a:lnTo>
                  <a:cubicBezTo>
                    <a:pt x="55" y="212"/>
                    <a:pt x="110" y="221"/>
                    <a:pt x="165" y="226"/>
                  </a:cubicBezTo>
                  <a:lnTo>
                    <a:pt x="186" y="22"/>
                  </a:lnTo>
                  <a:cubicBezTo>
                    <a:pt x="137" y="17"/>
                    <a:pt x="89" y="10"/>
                    <a:pt x="4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19" name="Freeform 139">
              <a:extLst>
                <a:ext uri="{FF2B5EF4-FFF2-40B4-BE49-F238E27FC236}">
                  <a16:creationId xmlns:a16="http://schemas.microsoft.com/office/drawing/2014/main" id="{8A1D611A-0552-9403-7B5E-3428BBC82022}"/>
                </a:ext>
              </a:extLst>
            </p:cNvPr>
            <p:cNvSpPr>
              <a:spLocks/>
            </p:cNvSpPr>
            <p:nvPr/>
          </p:nvSpPr>
          <p:spPr bwMode="auto">
            <a:xfrm>
              <a:off x="2493169" y="5744492"/>
              <a:ext cx="155575" cy="204788"/>
            </a:xfrm>
            <a:custGeom>
              <a:avLst/>
              <a:gdLst>
                <a:gd name="T0" fmla="*/ 21 w 163"/>
                <a:gd name="T1" fmla="*/ 0 h 213"/>
                <a:gd name="T2" fmla="*/ 21 w 163"/>
                <a:gd name="T3" fmla="*/ 0 h 213"/>
                <a:gd name="T4" fmla="*/ 0 w 163"/>
                <a:gd name="T5" fmla="*/ 204 h 213"/>
                <a:gd name="T6" fmla="*/ 161 w 163"/>
                <a:gd name="T7" fmla="*/ 213 h 213"/>
                <a:gd name="T8" fmla="*/ 163 w 163"/>
                <a:gd name="T9" fmla="*/ 7 h 213"/>
                <a:gd name="T10" fmla="*/ 21 w 163"/>
                <a:gd name="T11" fmla="*/ 0 h 213"/>
              </a:gdLst>
              <a:ahLst/>
              <a:cxnLst>
                <a:cxn ang="0">
                  <a:pos x="T0" y="T1"/>
                </a:cxn>
                <a:cxn ang="0">
                  <a:pos x="T2" y="T3"/>
                </a:cxn>
                <a:cxn ang="0">
                  <a:pos x="T4" y="T5"/>
                </a:cxn>
                <a:cxn ang="0">
                  <a:pos x="T6" y="T7"/>
                </a:cxn>
                <a:cxn ang="0">
                  <a:pos x="T8" y="T9"/>
                </a:cxn>
                <a:cxn ang="0">
                  <a:pos x="T10" y="T11"/>
                </a:cxn>
              </a:cxnLst>
              <a:rect l="0" t="0" r="r" b="b"/>
              <a:pathLst>
                <a:path w="163" h="213">
                  <a:moveTo>
                    <a:pt x="21" y="0"/>
                  </a:moveTo>
                  <a:lnTo>
                    <a:pt x="21" y="0"/>
                  </a:lnTo>
                  <a:lnTo>
                    <a:pt x="0" y="204"/>
                  </a:lnTo>
                  <a:cubicBezTo>
                    <a:pt x="54" y="210"/>
                    <a:pt x="107" y="213"/>
                    <a:pt x="161" y="213"/>
                  </a:cubicBezTo>
                  <a:lnTo>
                    <a:pt x="163" y="7"/>
                  </a:lnTo>
                  <a:cubicBezTo>
                    <a:pt x="115" y="7"/>
                    <a:pt x="68" y="4"/>
                    <a:pt x="21"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0" name="Freeform 141">
              <a:extLst>
                <a:ext uri="{FF2B5EF4-FFF2-40B4-BE49-F238E27FC236}">
                  <a16:creationId xmlns:a16="http://schemas.microsoft.com/office/drawing/2014/main" id="{88A81B55-9E36-AFE2-BE50-24225480BE0E}"/>
                </a:ext>
              </a:extLst>
            </p:cNvPr>
            <p:cNvSpPr>
              <a:spLocks/>
            </p:cNvSpPr>
            <p:nvPr/>
          </p:nvSpPr>
          <p:spPr bwMode="auto">
            <a:xfrm>
              <a:off x="2158207" y="5326980"/>
              <a:ext cx="212725" cy="236538"/>
            </a:xfrm>
            <a:custGeom>
              <a:avLst/>
              <a:gdLst>
                <a:gd name="T0" fmla="*/ 79 w 224"/>
                <a:gd name="T1" fmla="*/ 0 h 248"/>
                <a:gd name="T2" fmla="*/ 79 w 224"/>
                <a:gd name="T3" fmla="*/ 0 h 248"/>
                <a:gd name="T4" fmla="*/ 0 w 224"/>
                <a:gd name="T5" fmla="*/ 190 h 248"/>
                <a:gd name="T6" fmla="*/ 171 w 224"/>
                <a:gd name="T7" fmla="*/ 248 h 248"/>
                <a:gd name="T8" fmla="*/ 224 w 224"/>
                <a:gd name="T9" fmla="*/ 49 h 248"/>
                <a:gd name="T10" fmla="*/ 79 w 224"/>
                <a:gd name="T11" fmla="*/ 0 h 248"/>
              </a:gdLst>
              <a:ahLst/>
              <a:cxnLst>
                <a:cxn ang="0">
                  <a:pos x="T0" y="T1"/>
                </a:cxn>
                <a:cxn ang="0">
                  <a:pos x="T2" y="T3"/>
                </a:cxn>
                <a:cxn ang="0">
                  <a:pos x="T4" y="T5"/>
                </a:cxn>
                <a:cxn ang="0">
                  <a:pos x="T6" y="T7"/>
                </a:cxn>
                <a:cxn ang="0">
                  <a:pos x="T8" y="T9"/>
                </a:cxn>
                <a:cxn ang="0">
                  <a:pos x="T10" y="T11"/>
                </a:cxn>
              </a:cxnLst>
              <a:rect l="0" t="0" r="r" b="b"/>
              <a:pathLst>
                <a:path w="224" h="248">
                  <a:moveTo>
                    <a:pt x="79" y="0"/>
                  </a:moveTo>
                  <a:lnTo>
                    <a:pt x="79" y="0"/>
                  </a:lnTo>
                  <a:lnTo>
                    <a:pt x="0" y="190"/>
                  </a:lnTo>
                  <a:cubicBezTo>
                    <a:pt x="56" y="213"/>
                    <a:pt x="113" y="232"/>
                    <a:pt x="171" y="248"/>
                  </a:cubicBezTo>
                  <a:lnTo>
                    <a:pt x="224" y="49"/>
                  </a:lnTo>
                  <a:cubicBezTo>
                    <a:pt x="175" y="36"/>
                    <a:pt x="126" y="20"/>
                    <a:pt x="79"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1" name="Freeform 143">
              <a:extLst>
                <a:ext uri="{FF2B5EF4-FFF2-40B4-BE49-F238E27FC236}">
                  <a16:creationId xmlns:a16="http://schemas.microsoft.com/office/drawing/2014/main" id="{A656EAB1-79DC-2418-F019-4EBF540A3326}"/>
                </a:ext>
              </a:extLst>
            </p:cNvPr>
            <p:cNvSpPr>
              <a:spLocks/>
            </p:cNvSpPr>
            <p:nvPr/>
          </p:nvSpPr>
          <p:spPr bwMode="auto">
            <a:xfrm>
              <a:off x="2320132" y="5374605"/>
              <a:ext cx="185738" cy="220663"/>
            </a:xfrm>
            <a:custGeom>
              <a:avLst/>
              <a:gdLst>
                <a:gd name="T0" fmla="*/ 53 w 195"/>
                <a:gd name="T1" fmla="*/ 0 h 232"/>
                <a:gd name="T2" fmla="*/ 53 w 195"/>
                <a:gd name="T3" fmla="*/ 0 h 232"/>
                <a:gd name="T4" fmla="*/ 0 w 195"/>
                <a:gd name="T5" fmla="*/ 199 h 232"/>
                <a:gd name="T6" fmla="*/ 167 w 195"/>
                <a:gd name="T7" fmla="*/ 232 h 232"/>
                <a:gd name="T8" fmla="*/ 195 w 195"/>
                <a:gd name="T9" fmla="*/ 28 h 232"/>
                <a:gd name="T10" fmla="*/ 53 w 195"/>
                <a:gd name="T11" fmla="*/ 0 h 232"/>
              </a:gdLst>
              <a:ahLst/>
              <a:cxnLst>
                <a:cxn ang="0">
                  <a:pos x="T0" y="T1"/>
                </a:cxn>
                <a:cxn ang="0">
                  <a:pos x="T2" y="T3"/>
                </a:cxn>
                <a:cxn ang="0">
                  <a:pos x="T4" y="T5"/>
                </a:cxn>
                <a:cxn ang="0">
                  <a:pos x="T6" y="T7"/>
                </a:cxn>
                <a:cxn ang="0">
                  <a:pos x="T8" y="T9"/>
                </a:cxn>
                <a:cxn ang="0">
                  <a:pos x="T10" y="T11"/>
                </a:cxn>
              </a:cxnLst>
              <a:rect l="0" t="0" r="r" b="b"/>
              <a:pathLst>
                <a:path w="195" h="232">
                  <a:moveTo>
                    <a:pt x="53" y="0"/>
                  </a:moveTo>
                  <a:lnTo>
                    <a:pt x="53" y="0"/>
                  </a:lnTo>
                  <a:lnTo>
                    <a:pt x="0" y="199"/>
                  </a:lnTo>
                  <a:cubicBezTo>
                    <a:pt x="55" y="213"/>
                    <a:pt x="111" y="225"/>
                    <a:pt x="167" y="232"/>
                  </a:cubicBezTo>
                  <a:lnTo>
                    <a:pt x="195" y="28"/>
                  </a:lnTo>
                  <a:cubicBezTo>
                    <a:pt x="147" y="22"/>
                    <a:pt x="99" y="12"/>
                    <a:pt x="53"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2" name="Freeform 145">
              <a:extLst>
                <a:ext uri="{FF2B5EF4-FFF2-40B4-BE49-F238E27FC236}">
                  <a16:creationId xmlns:a16="http://schemas.microsoft.com/office/drawing/2014/main" id="{518339D8-3EAD-5FD0-39E9-350FE5928053}"/>
                </a:ext>
              </a:extLst>
            </p:cNvPr>
            <p:cNvSpPr>
              <a:spLocks/>
            </p:cNvSpPr>
            <p:nvPr/>
          </p:nvSpPr>
          <p:spPr bwMode="auto">
            <a:xfrm>
              <a:off x="2480469" y="5400005"/>
              <a:ext cx="168275" cy="207963"/>
            </a:xfrm>
            <a:custGeom>
              <a:avLst/>
              <a:gdLst>
                <a:gd name="T0" fmla="*/ 28 w 177"/>
                <a:gd name="T1" fmla="*/ 0 h 216"/>
                <a:gd name="T2" fmla="*/ 28 w 177"/>
                <a:gd name="T3" fmla="*/ 0 h 216"/>
                <a:gd name="T4" fmla="*/ 0 w 177"/>
                <a:gd name="T5" fmla="*/ 204 h 216"/>
                <a:gd name="T6" fmla="*/ 176 w 177"/>
                <a:gd name="T7" fmla="*/ 216 h 216"/>
                <a:gd name="T8" fmla="*/ 177 w 177"/>
                <a:gd name="T9" fmla="*/ 10 h 216"/>
                <a:gd name="T10" fmla="*/ 28 w 177"/>
                <a:gd name="T11" fmla="*/ 0 h 216"/>
              </a:gdLst>
              <a:ahLst/>
              <a:cxnLst>
                <a:cxn ang="0">
                  <a:pos x="T0" y="T1"/>
                </a:cxn>
                <a:cxn ang="0">
                  <a:pos x="T2" y="T3"/>
                </a:cxn>
                <a:cxn ang="0">
                  <a:pos x="T4" y="T5"/>
                </a:cxn>
                <a:cxn ang="0">
                  <a:pos x="T6" y="T7"/>
                </a:cxn>
                <a:cxn ang="0">
                  <a:pos x="T8" y="T9"/>
                </a:cxn>
                <a:cxn ang="0">
                  <a:pos x="T10" y="T11"/>
                </a:cxn>
              </a:cxnLst>
              <a:rect l="0" t="0" r="r" b="b"/>
              <a:pathLst>
                <a:path w="177" h="216">
                  <a:moveTo>
                    <a:pt x="28" y="0"/>
                  </a:moveTo>
                  <a:lnTo>
                    <a:pt x="28" y="0"/>
                  </a:lnTo>
                  <a:lnTo>
                    <a:pt x="0" y="204"/>
                  </a:lnTo>
                  <a:cubicBezTo>
                    <a:pt x="59" y="212"/>
                    <a:pt x="117" y="216"/>
                    <a:pt x="176" y="216"/>
                  </a:cubicBezTo>
                  <a:lnTo>
                    <a:pt x="177" y="10"/>
                  </a:lnTo>
                  <a:cubicBezTo>
                    <a:pt x="127" y="10"/>
                    <a:pt x="77" y="7"/>
                    <a:pt x="28" y="0"/>
                  </a:cubicBezTo>
                  <a:close/>
                </a:path>
              </a:pathLst>
            </a:custGeom>
            <a:solidFill>
              <a:srgbClr val="DCDCDC"/>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3" name="Freeform 147">
              <a:extLst>
                <a:ext uri="{FF2B5EF4-FFF2-40B4-BE49-F238E27FC236}">
                  <a16:creationId xmlns:a16="http://schemas.microsoft.com/office/drawing/2014/main" id="{AAB6D768-59AB-9990-8A43-6B8597F2CFE2}"/>
                </a:ext>
              </a:extLst>
            </p:cNvPr>
            <p:cNvSpPr>
              <a:spLocks/>
            </p:cNvSpPr>
            <p:nvPr/>
          </p:nvSpPr>
          <p:spPr bwMode="auto">
            <a:xfrm>
              <a:off x="2174082" y="4541167"/>
              <a:ext cx="227013" cy="185738"/>
            </a:xfrm>
            <a:custGeom>
              <a:avLst/>
              <a:gdLst>
                <a:gd name="T0" fmla="*/ 49 w 238"/>
                <a:gd name="T1" fmla="*/ 0 h 193"/>
                <a:gd name="T2" fmla="*/ 49 w 238"/>
                <a:gd name="T3" fmla="*/ 0 h 193"/>
                <a:gd name="T4" fmla="*/ 0 w 238"/>
                <a:gd name="T5" fmla="*/ 141 h 193"/>
                <a:gd name="T6" fmla="*/ 199 w 238"/>
                <a:gd name="T7" fmla="*/ 193 h 193"/>
                <a:gd name="T8" fmla="*/ 238 w 238"/>
                <a:gd name="T9" fmla="*/ 81 h 193"/>
                <a:gd name="T10" fmla="*/ 4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49" y="0"/>
                  </a:moveTo>
                  <a:lnTo>
                    <a:pt x="49" y="0"/>
                  </a:lnTo>
                  <a:cubicBezTo>
                    <a:pt x="29" y="46"/>
                    <a:pt x="13" y="93"/>
                    <a:pt x="0" y="141"/>
                  </a:cubicBezTo>
                  <a:lnTo>
                    <a:pt x="199" y="193"/>
                  </a:lnTo>
                  <a:cubicBezTo>
                    <a:pt x="209" y="155"/>
                    <a:pt x="222" y="117"/>
                    <a:pt x="238" y="81"/>
                  </a:cubicBezTo>
                  <a:lnTo>
                    <a:pt x="4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4" name="Freeform 149">
              <a:extLst>
                <a:ext uri="{FF2B5EF4-FFF2-40B4-BE49-F238E27FC236}">
                  <a16:creationId xmlns:a16="http://schemas.microsoft.com/office/drawing/2014/main" id="{17A5C947-9066-DB22-73DE-1047ADCA20D6}"/>
                </a:ext>
              </a:extLst>
            </p:cNvPr>
            <p:cNvSpPr>
              <a:spLocks/>
            </p:cNvSpPr>
            <p:nvPr/>
          </p:nvSpPr>
          <p:spPr bwMode="auto">
            <a:xfrm>
              <a:off x="2148682" y="4676105"/>
              <a:ext cx="214313" cy="161925"/>
            </a:xfrm>
            <a:custGeom>
              <a:avLst/>
              <a:gdLst>
                <a:gd name="T0" fmla="*/ 0 w 225"/>
                <a:gd name="T1" fmla="*/ 146 h 168"/>
                <a:gd name="T2" fmla="*/ 0 w 225"/>
                <a:gd name="T3" fmla="*/ 146 h 168"/>
                <a:gd name="T4" fmla="*/ 204 w 225"/>
                <a:gd name="T5" fmla="*/ 168 h 168"/>
                <a:gd name="T6" fmla="*/ 225 w 225"/>
                <a:gd name="T7" fmla="*/ 52 h 168"/>
                <a:gd name="T8" fmla="*/ 26 w 225"/>
                <a:gd name="T9" fmla="*/ 0 h 168"/>
                <a:gd name="T10" fmla="*/ 0 w 225"/>
                <a:gd name="T11" fmla="*/ 146 h 168"/>
              </a:gdLst>
              <a:ahLst/>
              <a:cxnLst>
                <a:cxn ang="0">
                  <a:pos x="T0" y="T1"/>
                </a:cxn>
                <a:cxn ang="0">
                  <a:pos x="T2" y="T3"/>
                </a:cxn>
                <a:cxn ang="0">
                  <a:pos x="T4" y="T5"/>
                </a:cxn>
                <a:cxn ang="0">
                  <a:pos x="T6" y="T7"/>
                </a:cxn>
                <a:cxn ang="0">
                  <a:pos x="T8" y="T9"/>
                </a:cxn>
                <a:cxn ang="0">
                  <a:pos x="T10" y="T11"/>
                </a:cxn>
              </a:cxnLst>
              <a:rect l="0" t="0" r="r" b="b"/>
              <a:pathLst>
                <a:path w="225" h="168">
                  <a:moveTo>
                    <a:pt x="0" y="146"/>
                  </a:moveTo>
                  <a:lnTo>
                    <a:pt x="0" y="146"/>
                  </a:lnTo>
                  <a:lnTo>
                    <a:pt x="204" y="168"/>
                  </a:lnTo>
                  <a:cubicBezTo>
                    <a:pt x="208" y="128"/>
                    <a:pt x="216" y="90"/>
                    <a:pt x="225" y="52"/>
                  </a:cubicBezTo>
                  <a:lnTo>
                    <a:pt x="26" y="0"/>
                  </a:lnTo>
                  <a:cubicBezTo>
                    <a:pt x="14" y="48"/>
                    <a:pt x="5" y="96"/>
                    <a:pt x="0" y="146"/>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5" name="Freeform 151">
              <a:extLst>
                <a:ext uri="{FF2B5EF4-FFF2-40B4-BE49-F238E27FC236}">
                  <a16:creationId xmlns:a16="http://schemas.microsoft.com/office/drawing/2014/main" id="{7494CD23-0DDC-8DCD-3A26-111A00763D0E}"/>
                </a:ext>
              </a:extLst>
            </p:cNvPr>
            <p:cNvSpPr>
              <a:spLocks/>
            </p:cNvSpPr>
            <p:nvPr/>
          </p:nvSpPr>
          <p:spPr bwMode="auto">
            <a:xfrm>
              <a:off x="1810544" y="4633242"/>
              <a:ext cx="215900" cy="168275"/>
            </a:xfrm>
            <a:custGeom>
              <a:avLst/>
              <a:gdLst>
                <a:gd name="T0" fmla="*/ 26 w 227"/>
                <a:gd name="T1" fmla="*/ 0 h 176"/>
                <a:gd name="T2" fmla="*/ 26 w 227"/>
                <a:gd name="T3" fmla="*/ 0 h 176"/>
                <a:gd name="T4" fmla="*/ 0 w 227"/>
                <a:gd name="T5" fmla="*/ 155 h 176"/>
                <a:gd name="T6" fmla="*/ 205 w 227"/>
                <a:gd name="T7" fmla="*/ 176 h 176"/>
                <a:gd name="T8" fmla="*/ 227 w 227"/>
                <a:gd name="T9" fmla="*/ 45 h 176"/>
                <a:gd name="T10" fmla="*/ 26 w 227"/>
                <a:gd name="T11" fmla="*/ 0 h 176"/>
              </a:gdLst>
              <a:ahLst/>
              <a:cxnLst>
                <a:cxn ang="0">
                  <a:pos x="T0" y="T1"/>
                </a:cxn>
                <a:cxn ang="0">
                  <a:pos x="T2" y="T3"/>
                </a:cxn>
                <a:cxn ang="0">
                  <a:pos x="T4" y="T5"/>
                </a:cxn>
                <a:cxn ang="0">
                  <a:pos x="T6" y="T7"/>
                </a:cxn>
                <a:cxn ang="0">
                  <a:pos x="T8" y="T9"/>
                </a:cxn>
                <a:cxn ang="0">
                  <a:pos x="T10" y="T11"/>
                </a:cxn>
              </a:cxnLst>
              <a:rect l="0" t="0" r="r" b="b"/>
              <a:pathLst>
                <a:path w="227" h="176">
                  <a:moveTo>
                    <a:pt x="26" y="0"/>
                  </a:moveTo>
                  <a:lnTo>
                    <a:pt x="26" y="0"/>
                  </a:lnTo>
                  <a:cubicBezTo>
                    <a:pt x="14" y="51"/>
                    <a:pt x="6" y="102"/>
                    <a:pt x="0" y="155"/>
                  </a:cubicBezTo>
                  <a:lnTo>
                    <a:pt x="205" y="176"/>
                  </a:lnTo>
                  <a:cubicBezTo>
                    <a:pt x="209" y="132"/>
                    <a:pt x="217" y="88"/>
                    <a:pt x="227" y="45"/>
                  </a:cubicBezTo>
                  <a:lnTo>
                    <a:pt x="26"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6" name="Freeform 153">
              <a:extLst>
                <a:ext uri="{FF2B5EF4-FFF2-40B4-BE49-F238E27FC236}">
                  <a16:creationId xmlns:a16="http://schemas.microsoft.com/office/drawing/2014/main" id="{62136DEB-594B-3C07-C809-39FCBCB54003}"/>
                </a:ext>
              </a:extLst>
            </p:cNvPr>
            <p:cNvSpPr>
              <a:spLocks/>
            </p:cNvSpPr>
            <p:nvPr/>
          </p:nvSpPr>
          <p:spPr bwMode="auto">
            <a:xfrm>
              <a:off x="2135982" y="3931567"/>
              <a:ext cx="250825" cy="252413"/>
            </a:xfrm>
            <a:custGeom>
              <a:avLst/>
              <a:gdLst>
                <a:gd name="T0" fmla="*/ 262 w 262"/>
                <a:gd name="T1" fmla="*/ 157 h 264"/>
                <a:gd name="T2" fmla="*/ 262 w 262"/>
                <a:gd name="T3" fmla="*/ 157 h 264"/>
                <a:gd name="T4" fmla="*/ 129 w 262"/>
                <a:gd name="T5" fmla="*/ 0 h 264"/>
                <a:gd name="T6" fmla="*/ 0 w 262"/>
                <a:gd name="T7" fmla="*/ 126 h 264"/>
                <a:gd name="T8" fmla="*/ 152 w 262"/>
                <a:gd name="T9" fmla="*/ 264 h 264"/>
                <a:gd name="T10" fmla="*/ 262 w 262"/>
                <a:gd name="T11" fmla="*/ 157 h 264"/>
              </a:gdLst>
              <a:ahLst/>
              <a:cxnLst>
                <a:cxn ang="0">
                  <a:pos x="T0" y="T1"/>
                </a:cxn>
                <a:cxn ang="0">
                  <a:pos x="T2" y="T3"/>
                </a:cxn>
                <a:cxn ang="0">
                  <a:pos x="T4" y="T5"/>
                </a:cxn>
                <a:cxn ang="0">
                  <a:pos x="T6" y="T7"/>
                </a:cxn>
                <a:cxn ang="0">
                  <a:pos x="T8" y="T9"/>
                </a:cxn>
                <a:cxn ang="0">
                  <a:pos x="T10" y="T11"/>
                </a:cxn>
              </a:cxnLst>
              <a:rect l="0" t="0" r="r" b="b"/>
              <a:pathLst>
                <a:path w="262" h="264">
                  <a:moveTo>
                    <a:pt x="262" y="157"/>
                  </a:moveTo>
                  <a:lnTo>
                    <a:pt x="262" y="157"/>
                  </a:lnTo>
                  <a:lnTo>
                    <a:pt x="129" y="0"/>
                  </a:lnTo>
                  <a:cubicBezTo>
                    <a:pt x="83" y="39"/>
                    <a:pt x="40" y="81"/>
                    <a:pt x="0" y="126"/>
                  </a:cubicBezTo>
                  <a:lnTo>
                    <a:pt x="152" y="264"/>
                  </a:lnTo>
                  <a:cubicBezTo>
                    <a:pt x="187" y="226"/>
                    <a:pt x="223" y="190"/>
                    <a:pt x="262"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7" name="Freeform 155">
              <a:extLst>
                <a:ext uri="{FF2B5EF4-FFF2-40B4-BE49-F238E27FC236}">
                  <a16:creationId xmlns:a16="http://schemas.microsoft.com/office/drawing/2014/main" id="{F901EA69-D05D-D9F6-FD90-B72D5C8FC5FD}"/>
                </a:ext>
              </a:extLst>
            </p:cNvPr>
            <p:cNvSpPr>
              <a:spLocks/>
            </p:cNvSpPr>
            <p:nvPr/>
          </p:nvSpPr>
          <p:spPr bwMode="auto">
            <a:xfrm>
              <a:off x="2034382" y="4050630"/>
              <a:ext cx="247650" cy="241300"/>
            </a:xfrm>
            <a:custGeom>
              <a:avLst/>
              <a:gdLst>
                <a:gd name="T0" fmla="*/ 259 w 259"/>
                <a:gd name="T1" fmla="*/ 138 h 251"/>
                <a:gd name="T2" fmla="*/ 259 w 259"/>
                <a:gd name="T3" fmla="*/ 138 h 251"/>
                <a:gd name="T4" fmla="*/ 107 w 259"/>
                <a:gd name="T5" fmla="*/ 0 h 251"/>
                <a:gd name="T6" fmla="*/ 0 w 259"/>
                <a:gd name="T7" fmla="*/ 133 h 251"/>
                <a:gd name="T8" fmla="*/ 169 w 259"/>
                <a:gd name="T9" fmla="*/ 251 h 251"/>
                <a:gd name="T10" fmla="*/ 259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259" y="138"/>
                  </a:moveTo>
                  <a:lnTo>
                    <a:pt x="259" y="138"/>
                  </a:lnTo>
                  <a:lnTo>
                    <a:pt x="107" y="0"/>
                  </a:lnTo>
                  <a:cubicBezTo>
                    <a:pt x="69" y="42"/>
                    <a:pt x="33" y="87"/>
                    <a:pt x="0" y="133"/>
                  </a:cubicBezTo>
                  <a:lnTo>
                    <a:pt x="169" y="251"/>
                  </a:lnTo>
                  <a:cubicBezTo>
                    <a:pt x="197" y="211"/>
                    <a:pt x="227" y="174"/>
                    <a:pt x="259"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28" name="Freeform 157">
              <a:extLst>
                <a:ext uri="{FF2B5EF4-FFF2-40B4-BE49-F238E27FC236}">
                  <a16:creationId xmlns:a16="http://schemas.microsoft.com/office/drawing/2014/main" id="{F146B0CC-65BA-90BD-6787-F359F20BECB9}"/>
                </a:ext>
              </a:extLst>
            </p:cNvPr>
            <p:cNvSpPr>
              <a:spLocks/>
            </p:cNvSpPr>
            <p:nvPr/>
          </p:nvSpPr>
          <p:spPr bwMode="auto">
            <a:xfrm>
              <a:off x="1880394" y="4323680"/>
              <a:ext cx="241300" cy="220663"/>
            </a:xfrm>
            <a:custGeom>
              <a:avLst/>
              <a:gdLst>
                <a:gd name="T0" fmla="*/ 254 w 254"/>
                <a:gd name="T1" fmla="*/ 95 h 231"/>
                <a:gd name="T2" fmla="*/ 254 w 254"/>
                <a:gd name="T3" fmla="*/ 95 h 231"/>
                <a:gd name="T4" fmla="*/ 71 w 254"/>
                <a:gd name="T5" fmla="*/ 0 h 231"/>
                <a:gd name="T6" fmla="*/ 0 w 254"/>
                <a:gd name="T7" fmla="*/ 161 h 231"/>
                <a:gd name="T8" fmla="*/ 194 w 254"/>
                <a:gd name="T9" fmla="*/ 231 h 231"/>
                <a:gd name="T10" fmla="*/ 254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254" y="95"/>
                  </a:moveTo>
                  <a:lnTo>
                    <a:pt x="254" y="95"/>
                  </a:lnTo>
                  <a:lnTo>
                    <a:pt x="71" y="0"/>
                  </a:lnTo>
                  <a:cubicBezTo>
                    <a:pt x="44" y="52"/>
                    <a:pt x="21" y="105"/>
                    <a:pt x="0" y="161"/>
                  </a:cubicBezTo>
                  <a:lnTo>
                    <a:pt x="194" y="231"/>
                  </a:lnTo>
                  <a:cubicBezTo>
                    <a:pt x="211" y="184"/>
                    <a:pt x="231" y="138"/>
                    <a:pt x="254"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9" name="Freeform 159">
              <a:extLst>
                <a:ext uri="{FF2B5EF4-FFF2-40B4-BE49-F238E27FC236}">
                  <a16:creationId xmlns:a16="http://schemas.microsoft.com/office/drawing/2014/main" id="{1D995B99-74A2-4026-8FEC-051B7F2E219C}"/>
                </a:ext>
              </a:extLst>
            </p:cNvPr>
            <p:cNvSpPr>
              <a:spLocks/>
            </p:cNvSpPr>
            <p:nvPr/>
          </p:nvSpPr>
          <p:spPr bwMode="auto">
            <a:xfrm>
              <a:off x="1948657" y="4179217"/>
              <a:ext cx="247650" cy="234950"/>
            </a:xfrm>
            <a:custGeom>
              <a:avLst/>
              <a:gdLst>
                <a:gd name="T0" fmla="*/ 260 w 260"/>
                <a:gd name="T1" fmla="*/ 118 h 246"/>
                <a:gd name="T2" fmla="*/ 260 w 260"/>
                <a:gd name="T3" fmla="*/ 118 h 246"/>
                <a:gd name="T4" fmla="*/ 91 w 260"/>
                <a:gd name="T5" fmla="*/ 0 h 246"/>
                <a:gd name="T6" fmla="*/ 0 w 260"/>
                <a:gd name="T7" fmla="*/ 151 h 246"/>
                <a:gd name="T8" fmla="*/ 183 w 260"/>
                <a:gd name="T9" fmla="*/ 246 h 246"/>
                <a:gd name="T10" fmla="*/ 26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260" y="118"/>
                  </a:moveTo>
                  <a:lnTo>
                    <a:pt x="260" y="118"/>
                  </a:lnTo>
                  <a:lnTo>
                    <a:pt x="91" y="0"/>
                  </a:lnTo>
                  <a:cubicBezTo>
                    <a:pt x="58" y="48"/>
                    <a:pt x="27" y="99"/>
                    <a:pt x="0" y="151"/>
                  </a:cubicBezTo>
                  <a:lnTo>
                    <a:pt x="183" y="246"/>
                  </a:lnTo>
                  <a:cubicBezTo>
                    <a:pt x="206" y="201"/>
                    <a:pt x="232" y="159"/>
                    <a:pt x="260" y="11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30" name="Freeform 161">
              <a:extLst>
                <a:ext uri="{FF2B5EF4-FFF2-40B4-BE49-F238E27FC236}">
                  <a16:creationId xmlns:a16="http://schemas.microsoft.com/office/drawing/2014/main" id="{CFA908AC-2304-3929-81D9-09E2A341097F}"/>
                </a:ext>
              </a:extLst>
            </p:cNvPr>
            <p:cNvSpPr>
              <a:spLocks/>
            </p:cNvSpPr>
            <p:nvPr/>
          </p:nvSpPr>
          <p:spPr bwMode="auto">
            <a:xfrm>
              <a:off x="1835944" y="4477667"/>
              <a:ext cx="228600" cy="198438"/>
            </a:xfrm>
            <a:custGeom>
              <a:avLst/>
              <a:gdLst>
                <a:gd name="T0" fmla="*/ 241 w 241"/>
                <a:gd name="T1" fmla="*/ 70 h 208"/>
                <a:gd name="T2" fmla="*/ 241 w 241"/>
                <a:gd name="T3" fmla="*/ 70 h 208"/>
                <a:gd name="T4" fmla="*/ 47 w 241"/>
                <a:gd name="T5" fmla="*/ 0 h 208"/>
                <a:gd name="T6" fmla="*/ 0 w 241"/>
                <a:gd name="T7" fmla="*/ 163 h 208"/>
                <a:gd name="T8" fmla="*/ 201 w 241"/>
                <a:gd name="T9" fmla="*/ 208 h 208"/>
                <a:gd name="T10" fmla="*/ 241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241" y="70"/>
                  </a:moveTo>
                  <a:lnTo>
                    <a:pt x="241" y="70"/>
                  </a:lnTo>
                  <a:lnTo>
                    <a:pt x="47" y="0"/>
                  </a:lnTo>
                  <a:cubicBezTo>
                    <a:pt x="28" y="53"/>
                    <a:pt x="12" y="107"/>
                    <a:pt x="0" y="163"/>
                  </a:cubicBezTo>
                  <a:lnTo>
                    <a:pt x="201" y="208"/>
                  </a:lnTo>
                  <a:cubicBezTo>
                    <a:pt x="211" y="161"/>
                    <a:pt x="224" y="115"/>
                    <a:pt x="241"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1" name="Freeform 163">
              <a:extLst>
                <a:ext uri="{FF2B5EF4-FFF2-40B4-BE49-F238E27FC236}">
                  <a16:creationId xmlns:a16="http://schemas.microsoft.com/office/drawing/2014/main" id="{A365B0BF-0730-410E-EC94-EF07E8ECE936}"/>
                </a:ext>
              </a:extLst>
            </p:cNvPr>
            <p:cNvSpPr>
              <a:spLocks/>
            </p:cNvSpPr>
            <p:nvPr/>
          </p:nvSpPr>
          <p:spPr bwMode="auto">
            <a:xfrm>
              <a:off x="1581944" y="4158580"/>
              <a:ext cx="241300" cy="220663"/>
            </a:xfrm>
            <a:custGeom>
              <a:avLst/>
              <a:gdLst>
                <a:gd name="T0" fmla="*/ 254 w 254"/>
                <a:gd name="T1" fmla="*/ 96 h 231"/>
                <a:gd name="T2" fmla="*/ 254 w 254"/>
                <a:gd name="T3" fmla="*/ 96 h 231"/>
                <a:gd name="T4" fmla="*/ 72 w 254"/>
                <a:gd name="T5" fmla="*/ 0 h 231"/>
                <a:gd name="T6" fmla="*/ 0 w 254"/>
                <a:gd name="T7" fmla="*/ 154 h 231"/>
                <a:gd name="T8" fmla="*/ 191 w 254"/>
                <a:gd name="T9" fmla="*/ 231 h 231"/>
                <a:gd name="T10" fmla="*/ 254 w 254"/>
                <a:gd name="T11" fmla="*/ 96 h 231"/>
              </a:gdLst>
              <a:ahLst/>
              <a:cxnLst>
                <a:cxn ang="0">
                  <a:pos x="T0" y="T1"/>
                </a:cxn>
                <a:cxn ang="0">
                  <a:pos x="T2" y="T3"/>
                </a:cxn>
                <a:cxn ang="0">
                  <a:pos x="T4" y="T5"/>
                </a:cxn>
                <a:cxn ang="0">
                  <a:pos x="T6" y="T7"/>
                </a:cxn>
                <a:cxn ang="0">
                  <a:pos x="T8" y="T9"/>
                </a:cxn>
                <a:cxn ang="0">
                  <a:pos x="T10" y="T11"/>
                </a:cxn>
              </a:cxnLst>
              <a:rect l="0" t="0" r="r" b="b"/>
              <a:pathLst>
                <a:path w="254" h="231">
                  <a:moveTo>
                    <a:pt x="254" y="96"/>
                  </a:moveTo>
                  <a:lnTo>
                    <a:pt x="254" y="96"/>
                  </a:lnTo>
                  <a:lnTo>
                    <a:pt x="72" y="0"/>
                  </a:lnTo>
                  <a:cubicBezTo>
                    <a:pt x="46" y="50"/>
                    <a:pt x="22" y="101"/>
                    <a:pt x="0" y="154"/>
                  </a:cubicBezTo>
                  <a:lnTo>
                    <a:pt x="191" y="231"/>
                  </a:lnTo>
                  <a:cubicBezTo>
                    <a:pt x="210" y="185"/>
                    <a:pt x="231" y="139"/>
                    <a:pt x="254"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2" name="Freeform 165">
              <a:extLst>
                <a:ext uri="{FF2B5EF4-FFF2-40B4-BE49-F238E27FC236}">
                  <a16:creationId xmlns:a16="http://schemas.microsoft.com/office/drawing/2014/main" id="{1623B206-F6A5-046B-EC81-515E87AD3DF1}"/>
                </a:ext>
              </a:extLst>
            </p:cNvPr>
            <p:cNvSpPr>
              <a:spLocks/>
            </p:cNvSpPr>
            <p:nvPr/>
          </p:nvSpPr>
          <p:spPr bwMode="auto">
            <a:xfrm>
              <a:off x="1650207" y="4020467"/>
              <a:ext cx="246063" cy="230188"/>
            </a:xfrm>
            <a:custGeom>
              <a:avLst/>
              <a:gdLst>
                <a:gd name="T0" fmla="*/ 257 w 257"/>
                <a:gd name="T1" fmla="*/ 113 h 241"/>
                <a:gd name="T2" fmla="*/ 257 w 257"/>
                <a:gd name="T3" fmla="*/ 113 h 241"/>
                <a:gd name="T4" fmla="*/ 86 w 257"/>
                <a:gd name="T5" fmla="*/ 0 h 241"/>
                <a:gd name="T6" fmla="*/ 0 w 257"/>
                <a:gd name="T7" fmla="*/ 145 h 241"/>
                <a:gd name="T8" fmla="*/ 182 w 257"/>
                <a:gd name="T9" fmla="*/ 241 h 241"/>
                <a:gd name="T10" fmla="*/ 257 w 257"/>
                <a:gd name="T11" fmla="*/ 113 h 241"/>
              </a:gdLst>
              <a:ahLst/>
              <a:cxnLst>
                <a:cxn ang="0">
                  <a:pos x="T0" y="T1"/>
                </a:cxn>
                <a:cxn ang="0">
                  <a:pos x="T2" y="T3"/>
                </a:cxn>
                <a:cxn ang="0">
                  <a:pos x="T4" y="T5"/>
                </a:cxn>
                <a:cxn ang="0">
                  <a:pos x="T6" y="T7"/>
                </a:cxn>
                <a:cxn ang="0">
                  <a:pos x="T8" y="T9"/>
                </a:cxn>
                <a:cxn ang="0">
                  <a:pos x="T10" y="T11"/>
                </a:cxn>
              </a:cxnLst>
              <a:rect l="0" t="0" r="r" b="b"/>
              <a:pathLst>
                <a:path w="257" h="241">
                  <a:moveTo>
                    <a:pt x="257" y="113"/>
                  </a:moveTo>
                  <a:lnTo>
                    <a:pt x="257" y="113"/>
                  </a:lnTo>
                  <a:lnTo>
                    <a:pt x="86" y="0"/>
                  </a:lnTo>
                  <a:cubicBezTo>
                    <a:pt x="55" y="47"/>
                    <a:pt x="26" y="95"/>
                    <a:pt x="0" y="145"/>
                  </a:cubicBezTo>
                  <a:lnTo>
                    <a:pt x="182" y="241"/>
                  </a:lnTo>
                  <a:cubicBezTo>
                    <a:pt x="205" y="197"/>
                    <a:pt x="230" y="154"/>
                    <a:pt x="257"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3" name="Freeform 167">
              <a:extLst>
                <a:ext uri="{FF2B5EF4-FFF2-40B4-BE49-F238E27FC236}">
                  <a16:creationId xmlns:a16="http://schemas.microsoft.com/office/drawing/2014/main" id="{C4C5542A-E8BD-2CBA-42E8-69B0BD4C7873}"/>
                </a:ext>
              </a:extLst>
            </p:cNvPr>
            <p:cNvSpPr>
              <a:spLocks/>
            </p:cNvSpPr>
            <p:nvPr/>
          </p:nvSpPr>
          <p:spPr bwMode="auto">
            <a:xfrm>
              <a:off x="1529557" y="4306217"/>
              <a:ext cx="234950" cy="204788"/>
            </a:xfrm>
            <a:custGeom>
              <a:avLst/>
              <a:gdLst>
                <a:gd name="T0" fmla="*/ 246 w 246"/>
                <a:gd name="T1" fmla="*/ 77 h 215"/>
                <a:gd name="T2" fmla="*/ 246 w 246"/>
                <a:gd name="T3" fmla="*/ 77 h 215"/>
                <a:gd name="T4" fmla="*/ 55 w 246"/>
                <a:gd name="T5" fmla="*/ 0 h 215"/>
                <a:gd name="T6" fmla="*/ 0 w 246"/>
                <a:gd name="T7" fmla="*/ 157 h 215"/>
                <a:gd name="T8" fmla="*/ 198 w 246"/>
                <a:gd name="T9" fmla="*/ 215 h 215"/>
                <a:gd name="T10" fmla="*/ 246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246" y="77"/>
                  </a:moveTo>
                  <a:lnTo>
                    <a:pt x="246" y="77"/>
                  </a:lnTo>
                  <a:lnTo>
                    <a:pt x="55" y="0"/>
                  </a:lnTo>
                  <a:cubicBezTo>
                    <a:pt x="35" y="51"/>
                    <a:pt x="16" y="104"/>
                    <a:pt x="0" y="157"/>
                  </a:cubicBezTo>
                  <a:lnTo>
                    <a:pt x="198" y="215"/>
                  </a:lnTo>
                  <a:cubicBezTo>
                    <a:pt x="212" y="168"/>
                    <a:pt x="228" y="122"/>
                    <a:pt x="246"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4" name="Freeform 169">
              <a:extLst>
                <a:ext uri="{FF2B5EF4-FFF2-40B4-BE49-F238E27FC236}">
                  <a16:creationId xmlns:a16="http://schemas.microsoft.com/office/drawing/2014/main" id="{A6DA9160-8E05-815C-EFD7-15170C7C778E}"/>
                </a:ext>
              </a:extLst>
            </p:cNvPr>
            <p:cNvSpPr>
              <a:spLocks/>
            </p:cNvSpPr>
            <p:nvPr/>
          </p:nvSpPr>
          <p:spPr bwMode="auto">
            <a:xfrm>
              <a:off x="1493044" y="4455442"/>
              <a:ext cx="225425" cy="187325"/>
            </a:xfrm>
            <a:custGeom>
              <a:avLst/>
              <a:gdLst>
                <a:gd name="T0" fmla="*/ 236 w 236"/>
                <a:gd name="T1" fmla="*/ 58 h 196"/>
                <a:gd name="T2" fmla="*/ 236 w 236"/>
                <a:gd name="T3" fmla="*/ 58 h 196"/>
                <a:gd name="T4" fmla="*/ 38 w 236"/>
                <a:gd name="T5" fmla="*/ 0 h 196"/>
                <a:gd name="T6" fmla="*/ 0 w 236"/>
                <a:gd name="T7" fmla="*/ 157 h 196"/>
                <a:gd name="T8" fmla="*/ 202 w 236"/>
                <a:gd name="T9" fmla="*/ 196 h 196"/>
                <a:gd name="T10" fmla="*/ 236 w 236"/>
                <a:gd name="T11" fmla="*/ 58 h 196"/>
              </a:gdLst>
              <a:ahLst/>
              <a:cxnLst>
                <a:cxn ang="0">
                  <a:pos x="T0" y="T1"/>
                </a:cxn>
                <a:cxn ang="0">
                  <a:pos x="T2" y="T3"/>
                </a:cxn>
                <a:cxn ang="0">
                  <a:pos x="T4" y="T5"/>
                </a:cxn>
                <a:cxn ang="0">
                  <a:pos x="T6" y="T7"/>
                </a:cxn>
                <a:cxn ang="0">
                  <a:pos x="T8" y="T9"/>
                </a:cxn>
                <a:cxn ang="0">
                  <a:pos x="T10" y="T11"/>
                </a:cxn>
              </a:cxnLst>
              <a:rect l="0" t="0" r="r" b="b"/>
              <a:pathLst>
                <a:path w="236" h="196">
                  <a:moveTo>
                    <a:pt x="236" y="58"/>
                  </a:moveTo>
                  <a:lnTo>
                    <a:pt x="236" y="58"/>
                  </a:lnTo>
                  <a:lnTo>
                    <a:pt x="38" y="0"/>
                  </a:lnTo>
                  <a:cubicBezTo>
                    <a:pt x="23" y="52"/>
                    <a:pt x="11" y="104"/>
                    <a:pt x="0" y="157"/>
                  </a:cubicBezTo>
                  <a:lnTo>
                    <a:pt x="202" y="196"/>
                  </a:lnTo>
                  <a:cubicBezTo>
                    <a:pt x="211" y="149"/>
                    <a:pt x="222" y="103"/>
                    <a:pt x="236"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5" name="Freeform 171">
              <a:extLst>
                <a:ext uri="{FF2B5EF4-FFF2-40B4-BE49-F238E27FC236}">
                  <a16:creationId xmlns:a16="http://schemas.microsoft.com/office/drawing/2014/main" id="{750D152E-9BDC-C4FF-3132-E481D7C82B86}"/>
                </a:ext>
              </a:extLst>
            </p:cNvPr>
            <p:cNvSpPr>
              <a:spLocks/>
            </p:cNvSpPr>
            <p:nvPr/>
          </p:nvSpPr>
          <p:spPr bwMode="auto">
            <a:xfrm>
              <a:off x="1473994" y="4606255"/>
              <a:ext cx="211138" cy="158750"/>
            </a:xfrm>
            <a:custGeom>
              <a:avLst/>
              <a:gdLst>
                <a:gd name="T0" fmla="*/ 21 w 223"/>
                <a:gd name="T1" fmla="*/ 0 h 167"/>
                <a:gd name="T2" fmla="*/ 21 w 223"/>
                <a:gd name="T3" fmla="*/ 0 h 167"/>
                <a:gd name="T4" fmla="*/ 0 w 223"/>
                <a:gd name="T5" fmla="*/ 145 h 167"/>
                <a:gd name="T6" fmla="*/ 204 w 223"/>
                <a:gd name="T7" fmla="*/ 167 h 167"/>
                <a:gd name="T8" fmla="*/ 223 w 223"/>
                <a:gd name="T9" fmla="*/ 39 h 167"/>
                <a:gd name="T10" fmla="*/ 21 w 223"/>
                <a:gd name="T11" fmla="*/ 0 h 167"/>
              </a:gdLst>
              <a:ahLst/>
              <a:cxnLst>
                <a:cxn ang="0">
                  <a:pos x="T0" y="T1"/>
                </a:cxn>
                <a:cxn ang="0">
                  <a:pos x="T2" y="T3"/>
                </a:cxn>
                <a:cxn ang="0">
                  <a:pos x="T4" y="T5"/>
                </a:cxn>
                <a:cxn ang="0">
                  <a:pos x="T6" y="T7"/>
                </a:cxn>
                <a:cxn ang="0">
                  <a:pos x="T8" y="T9"/>
                </a:cxn>
                <a:cxn ang="0">
                  <a:pos x="T10" y="T11"/>
                </a:cxn>
              </a:cxnLst>
              <a:rect l="0" t="0" r="r" b="b"/>
              <a:pathLst>
                <a:path w="223" h="167">
                  <a:moveTo>
                    <a:pt x="21" y="0"/>
                  </a:moveTo>
                  <a:lnTo>
                    <a:pt x="21" y="0"/>
                  </a:lnTo>
                  <a:cubicBezTo>
                    <a:pt x="12" y="48"/>
                    <a:pt x="5" y="96"/>
                    <a:pt x="0" y="145"/>
                  </a:cubicBezTo>
                  <a:lnTo>
                    <a:pt x="204" y="167"/>
                  </a:lnTo>
                  <a:cubicBezTo>
                    <a:pt x="209" y="124"/>
                    <a:pt x="215" y="81"/>
                    <a:pt x="223" y="39"/>
                  </a:cubicBezTo>
                  <a:lnTo>
                    <a:pt x="21" y="0"/>
                  </a:ln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36" name="Freeform 173">
              <a:extLst>
                <a:ext uri="{FF2B5EF4-FFF2-40B4-BE49-F238E27FC236}">
                  <a16:creationId xmlns:a16="http://schemas.microsoft.com/office/drawing/2014/main" id="{E1182F65-F5EA-F1BD-7853-13446FCB4C68}"/>
                </a:ext>
              </a:extLst>
            </p:cNvPr>
            <p:cNvSpPr>
              <a:spLocks/>
            </p:cNvSpPr>
            <p:nvPr/>
          </p:nvSpPr>
          <p:spPr bwMode="auto">
            <a:xfrm>
              <a:off x="1824832" y="3779167"/>
              <a:ext cx="239713" cy="236538"/>
            </a:xfrm>
            <a:custGeom>
              <a:avLst/>
              <a:gdLst>
                <a:gd name="T0" fmla="*/ 252 w 252"/>
                <a:gd name="T1" fmla="*/ 143 h 247"/>
                <a:gd name="T2" fmla="*/ 252 w 252"/>
                <a:gd name="T3" fmla="*/ 143 h 247"/>
                <a:gd name="T4" fmla="*/ 105 w 252"/>
                <a:gd name="T5" fmla="*/ 0 h 247"/>
                <a:gd name="T6" fmla="*/ 0 w 252"/>
                <a:gd name="T7" fmla="*/ 118 h 247"/>
                <a:gd name="T8" fmla="*/ 160 w 252"/>
                <a:gd name="T9" fmla="*/ 247 h 247"/>
                <a:gd name="T10" fmla="*/ 252 w 252"/>
                <a:gd name="T11" fmla="*/ 143 h 247"/>
              </a:gdLst>
              <a:ahLst/>
              <a:cxnLst>
                <a:cxn ang="0">
                  <a:pos x="T0" y="T1"/>
                </a:cxn>
                <a:cxn ang="0">
                  <a:pos x="T2" y="T3"/>
                </a:cxn>
                <a:cxn ang="0">
                  <a:pos x="T4" y="T5"/>
                </a:cxn>
                <a:cxn ang="0">
                  <a:pos x="T6" y="T7"/>
                </a:cxn>
                <a:cxn ang="0">
                  <a:pos x="T8" y="T9"/>
                </a:cxn>
                <a:cxn ang="0">
                  <a:pos x="T10" y="T11"/>
                </a:cxn>
              </a:cxnLst>
              <a:rect l="0" t="0" r="r" b="b"/>
              <a:pathLst>
                <a:path w="252" h="247">
                  <a:moveTo>
                    <a:pt x="252" y="143"/>
                  </a:moveTo>
                  <a:lnTo>
                    <a:pt x="252" y="143"/>
                  </a:lnTo>
                  <a:lnTo>
                    <a:pt x="105" y="0"/>
                  </a:lnTo>
                  <a:cubicBezTo>
                    <a:pt x="68" y="38"/>
                    <a:pt x="33" y="77"/>
                    <a:pt x="0" y="118"/>
                  </a:cubicBezTo>
                  <a:lnTo>
                    <a:pt x="160" y="247"/>
                  </a:lnTo>
                  <a:cubicBezTo>
                    <a:pt x="189" y="211"/>
                    <a:pt x="220" y="176"/>
                    <a:pt x="252" y="14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7" name="Freeform 175">
              <a:extLst>
                <a:ext uri="{FF2B5EF4-FFF2-40B4-BE49-F238E27FC236}">
                  <a16:creationId xmlns:a16="http://schemas.microsoft.com/office/drawing/2014/main" id="{F1061CE5-4FC1-64EC-A208-15630C403D84}"/>
                </a:ext>
              </a:extLst>
            </p:cNvPr>
            <p:cNvSpPr>
              <a:spLocks/>
            </p:cNvSpPr>
            <p:nvPr/>
          </p:nvSpPr>
          <p:spPr bwMode="auto">
            <a:xfrm>
              <a:off x="1732757" y="3891880"/>
              <a:ext cx="244475" cy="236538"/>
            </a:xfrm>
            <a:custGeom>
              <a:avLst/>
              <a:gdLst>
                <a:gd name="T0" fmla="*/ 257 w 257"/>
                <a:gd name="T1" fmla="*/ 129 h 246"/>
                <a:gd name="T2" fmla="*/ 257 w 257"/>
                <a:gd name="T3" fmla="*/ 129 h 246"/>
                <a:gd name="T4" fmla="*/ 97 w 257"/>
                <a:gd name="T5" fmla="*/ 0 h 246"/>
                <a:gd name="T6" fmla="*/ 0 w 257"/>
                <a:gd name="T7" fmla="*/ 133 h 246"/>
                <a:gd name="T8" fmla="*/ 171 w 257"/>
                <a:gd name="T9" fmla="*/ 246 h 246"/>
                <a:gd name="T10" fmla="*/ 257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257" y="129"/>
                  </a:moveTo>
                  <a:lnTo>
                    <a:pt x="257" y="129"/>
                  </a:lnTo>
                  <a:lnTo>
                    <a:pt x="97" y="0"/>
                  </a:lnTo>
                  <a:cubicBezTo>
                    <a:pt x="62" y="43"/>
                    <a:pt x="30" y="87"/>
                    <a:pt x="0" y="133"/>
                  </a:cubicBezTo>
                  <a:lnTo>
                    <a:pt x="171" y="246"/>
                  </a:lnTo>
                  <a:cubicBezTo>
                    <a:pt x="198" y="206"/>
                    <a:pt x="226" y="167"/>
                    <a:pt x="257"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8" name="Freeform 177">
              <a:extLst>
                <a:ext uri="{FF2B5EF4-FFF2-40B4-BE49-F238E27FC236}">
                  <a16:creationId xmlns:a16="http://schemas.microsoft.com/office/drawing/2014/main" id="{C8C74062-28E2-B61D-FE35-2D76AFCA204A}"/>
                </a:ext>
              </a:extLst>
            </p:cNvPr>
            <p:cNvSpPr>
              <a:spLocks/>
            </p:cNvSpPr>
            <p:nvPr/>
          </p:nvSpPr>
          <p:spPr bwMode="auto">
            <a:xfrm>
              <a:off x="1924844" y="3671217"/>
              <a:ext cx="242888" cy="246063"/>
            </a:xfrm>
            <a:custGeom>
              <a:avLst/>
              <a:gdLst>
                <a:gd name="T0" fmla="*/ 254 w 254"/>
                <a:gd name="T1" fmla="*/ 157 h 257"/>
                <a:gd name="T2" fmla="*/ 254 w 254"/>
                <a:gd name="T3" fmla="*/ 157 h 257"/>
                <a:gd name="T4" fmla="*/ 121 w 254"/>
                <a:gd name="T5" fmla="*/ 0 h 257"/>
                <a:gd name="T6" fmla="*/ 0 w 254"/>
                <a:gd name="T7" fmla="*/ 114 h 257"/>
                <a:gd name="T8" fmla="*/ 147 w 254"/>
                <a:gd name="T9" fmla="*/ 257 h 257"/>
                <a:gd name="T10" fmla="*/ 254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254" y="157"/>
                  </a:moveTo>
                  <a:lnTo>
                    <a:pt x="254" y="157"/>
                  </a:lnTo>
                  <a:lnTo>
                    <a:pt x="121" y="0"/>
                  </a:lnTo>
                  <a:cubicBezTo>
                    <a:pt x="79" y="36"/>
                    <a:pt x="38" y="74"/>
                    <a:pt x="0" y="114"/>
                  </a:cubicBezTo>
                  <a:lnTo>
                    <a:pt x="147" y="257"/>
                  </a:lnTo>
                  <a:cubicBezTo>
                    <a:pt x="181" y="222"/>
                    <a:pt x="217" y="189"/>
                    <a:pt x="254"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9" name="Freeform 181">
              <a:extLst>
                <a:ext uri="{FF2B5EF4-FFF2-40B4-BE49-F238E27FC236}">
                  <a16:creationId xmlns:a16="http://schemas.microsoft.com/office/drawing/2014/main" id="{49A3FCC5-E08F-D967-CCA3-05FE781F4DE4}"/>
                </a:ext>
              </a:extLst>
            </p:cNvPr>
            <p:cNvSpPr>
              <a:spLocks/>
            </p:cNvSpPr>
            <p:nvPr/>
          </p:nvSpPr>
          <p:spPr bwMode="auto">
            <a:xfrm>
              <a:off x="1721644" y="3410867"/>
              <a:ext cx="225425" cy="231775"/>
            </a:xfrm>
            <a:custGeom>
              <a:avLst/>
              <a:gdLst>
                <a:gd name="T0" fmla="*/ 236 w 236"/>
                <a:gd name="T1" fmla="*/ 157 h 242"/>
                <a:gd name="T2" fmla="*/ 236 w 236"/>
                <a:gd name="T3" fmla="*/ 157 h 242"/>
                <a:gd name="T4" fmla="*/ 104 w 236"/>
                <a:gd name="T5" fmla="*/ 0 h 242"/>
                <a:gd name="T6" fmla="*/ 0 w 236"/>
                <a:gd name="T7" fmla="*/ 94 h 242"/>
                <a:gd name="T8" fmla="*/ 143 w 236"/>
                <a:gd name="T9" fmla="*/ 242 h 242"/>
                <a:gd name="T10" fmla="*/ 236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236" y="157"/>
                  </a:moveTo>
                  <a:lnTo>
                    <a:pt x="236" y="157"/>
                  </a:lnTo>
                  <a:lnTo>
                    <a:pt x="104" y="0"/>
                  </a:lnTo>
                  <a:cubicBezTo>
                    <a:pt x="68" y="31"/>
                    <a:pt x="34" y="62"/>
                    <a:pt x="0" y="94"/>
                  </a:cubicBezTo>
                  <a:lnTo>
                    <a:pt x="143" y="242"/>
                  </a:lnTo>
                  <a:cubicBezTo>
                    <a:pt x="173" y="213"/>
                    <a:pt x="204" y="184"/>
                    <a:pt x="23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0" name="Freeform 183">
              <a:extLst>
                <a:ext uri="{FF2B5EF4-FFF2-40B4-BE49-F238E27FC236}">
                  <a16:creationId xmlns:a16="http://schemas.microsoft.com/office/drawing/2014/main" id="{274F99D4-ED0E-9123-3798-5B99AAEED747}"/>
                </a:ext>
              </a:extLst>
            </p:cNvPr>
            <p:cNvSpPr>
              <a:spLocks/>
            </p:cNvSpPr>
            <p:nvPr/>
          </p:nvSpPr>
          <p:spPr bwMode="auto">
            <a:xfrm>
              <a:off x="1258094" y="4068092"/>
              <a:ext cx="234950" cy="201613"/>
            </a:xfrm>
            <a:custGeom>
              <a:avLst/>
              <a:gdLst>
                <a:gd name="T0" fmla="*/ 245 w 245"/>
                <a:gd name="T1" fmla="*/ 88 h 211"/>
                <a:gd name="T2" fmla="*/ 245 w 245"/>
                <a:gd name="T3" fmla="*/ 88 h 211"/>
                <a:gd name="T4" fmla="*/ 59 w 245"/>
                <a:gd name="T5" fmla="*/ 0 h 211"/>
                <a:gd name="T6" fmla="*/ 0 w 245"/>
                <a:gd name="T7" fmla="*/ 136 h 211"/>
                <a:gd name="T8" fmla="*/ 191 w 245"/>
                <a:gd name="T9" fmla="*/ 211 h 211"/>
                <a:gd name="T10" fmla="*/ 245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245" y="88"/>
                  </a:moveTo>
                  <a:lnTo>
                    <a:pt x="245" y="88"/>
                  </a:lnTo>
                  <a:lnTo>
                    <a:pt x="59" y="0"/>
                  </a:lnTo>
                  <a:cubicBezTo>
                    <a:pt x="38" y="44"/>
                    <a:pt x="18" y="90"/>
                    <a:pt x="0" y="136"/>
                  </a:cubicBezTo>
                  <a:lnTo>
                    <a:pt x="191" y="211"/>
                  </a:lnTo>
                  <a:cubicBezTo>
                    <a:pt x="208" y="169"/>
                    <a:pt x="226" y="128"/>
                    <a:pt x="245"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1" name="Freeform 185">
              <a:extLst>
                <a:ext uri="{FF2B5EF4-FFF2-40B4-BE49-F238E27FC236}">
                  <a16:creationId xmlns:a16="http://schemas.microsoft.com/office/drawing/2014/main" id="{1916CEFC-99E4-951B-ECB5-7A19A5CADD06}"/>
                </a:ext>
              </a:extLst>
            </p:cNvPr>
            <p:cNvSpPr>
              <a:spLocks/>
            </p:cNvSpPr>
            <p:nvPr/>
          </p:nvSpPr>
          <p:spPr bwMode="auto">
            <a:xfrm>
              <a:off x="1177132" y="4330030"/>
              <a:ext cx="222250" cy="177800"/>
            </a:xfrm>
            <a:custGeom>
              <a:avLst/>
              <a:gdLst>
                <a:gd name="T0" fmla="*/ 234 w 234"/>
                <a:gd name="T1" fmla="*/ 61 h 185"/>
                <a:gd name="T2" fmla="*/ 234 w 234"/>
                <a:gd name="T3" fmla="*/ 61 h 185"/>
                <a:gd name="T4" fmla="*/ 37 w 234"/>
                <a:gd name="T5" fmla="*/ 0 h 185"/>
                <a:gd name="T6" fmla="*/ 0 w 234"/>
                <a:gd name="T7" fmla="*/ 137 h 185"/>
                <a:gd name="T8" fmla="*/ 200 w 234"/>
                <a:gd name="T9" fmla="*/ 185 h 185"/>
                <a:gd name="T10" fmla="*/ 234 w 234"/>
                <a:gd name="T11" fmla="*/ 61 h 185"/>
              </a:gdLst>
              <a:ahLst/>
              <a:cxnLst>
                <a:cxn ang="0">
                  <a:pos x="T0" y="T1"/>
                </a:cxn>
                <a:cxn ang="0">
                  <a:pos x="T2" y="T3"/>
                </a:cxn>
                <a:cxn ang="0">
                  <a:pos x="T4" y="T5"/>
                </a:cxn>
                <a:cxn ang="0">
                  <a:pos x="T6" y="T7"/>
                </a:cxn>
                <a:cxn ang="0">
                  <a:pos x="T8" y="T9"/>
                </a:cxn>
                <a:cxn ang="0">
                  <a:pos x="T10" y="T11"/>
                </a:cxn>
              </a:cxnLst>
              <a:rect l="0" t="0" r="r" b="b"/>
              <a:pathLst>
                <a:path w="234" h="185">
                  <a:moveTo>
                    <a:pt x="234" y="61"/>
                  </a:moveTo>
                  <a:lnTo>
                    <a:pt x="234" y="61"/>
                  </a:lnTo>
                  <a:lnTo>
                    <a:pt x="37" y="0"/>
                  </a:lnTo>
                  <a:cubicBezTo>
                    <a:pt x="23" y="45"/>
                    <a:pt x="11" y="91"/>
                    <a:pt x="0" y="137"/>
                  </a:cubicBezTo>
                  <a:lnTo>
                    <a:pt x="200" y="185"/>
                  </a:lnTo>
                  <a:cubicBezTo>
                    <a:pt x="210" y="143"/>
                    <a:pt x="221" y="102"/>
                    <a:pt x="234" y="61"/>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42" name="Freeform 187">
              <a:extLst>
                <a:ext uri="{FF2B5EF4-FFF2-40B4-BE49-F238E27FC236}">
                  <a16:creationId xmlns:a16="http://schemas.microsoft.com/office/drawing/2014/main" id="{4B08A1D4-5835-B0D9-F4FA-6B5C29AB0106}"/>
                </a:ext>
              </a:extLst>
            </p:cNvPr>
            <p:cNvSpPr>
              <a:spLocks/>
            </p:cNvSpPr>
            <p:nvPr/>
          </p:nvSpPr>
          <p:spPr bwMode="auto">
            <a:xfrm>
              <a:off x="1315244" y="3941092"/>
              <a:ext cx="236538" cy="211138"/>
            </a:xfrm>
            <a:custGeom>
              <a:avLst/>
              <a:gdLst>
                <a:gd name="T0" fmla="*/ 249 w 249"/>
                <a:gd name="T1" fmla="*/ 102 h 222"/>
                <a:gd name="T2" fmla="*/ 249 w 249"/>
                <a:gd name="T3" fmla="*/ 102 h 222"/>
                <a:gd name="T4" fmla="*/ 70 w 249"/>
                <a:gd name="T5" fmla="*/ 0 h 222"/>
                <a:gd name="T6" fmla="*/ 0 w 249"/>
                <a:gd name="T7" fmla="*/ 134 h 222"/>
                <a:gd name="T8" fmla="*/ 186 w 249"/>
                <a:gd name="T9" fmla="*/ 222 h 222"/>
                <a:gd name="T10" fmla="*/ 249 w 249"/>
                <a:gd name="T11" fmla="*/ 102 h 222"/>
              </a:gdLst>
              <a:ahLst/>
              <a:cxnLst>
                <a:cxn ang="0">
                  <a:pos x="T0" y="T1"/>
                </a:cxn>
                <a:cxn ang="0">
                  <a:pos x="T2" y="T3"/>
                </a:cxn>
                <a:cxn ang="0">
                  <a:pos x="T4" y="T5"/>
                </a:cxn>
                <a:cxn ang="0">
                  <a:pos x="T6" y="T7"/>
                </a:cxn>
                <a:cxn ang="0">
                  <a:pos x="T8" y="T9"/>
                </a:cxn>
                <a:cxn ang="0">
                  <a:pos x="T10" y="T11"/>
                </a:cxn>
              </a:cxnLst>
              <a:rect l="0" t="0" r="r" b="b"/>
              <a:pathLst>
                <a:path w="249" h="222">
                  <a:moveTo>
                    <a:pt x="249" y="102"/>
                  </a:moveTo>
                  <a:lnTo>
                    <a:pt x="249" y="102"/>
                  </a:lnTo>
                  <a:lnTo>
                    <a:pt x="70" y="0"/>
                  </a:lnTo>
                  <a:cubicBezTo>
                    <a:pt x="45" y="44"/>
                    <a:pt x="22" y="88"/>
                    <a:pt x="0" y="134"/>
                  </a:cubicBezTo>
                  <a:lnTo>
                    <a:pt x="186" y="222"/>
                  </a:lnTo>
                  <a:cubicBezTo>
                    <a:pt x="205" y="181"/>
                    <a:pt x="226" y="141"/>
                    <a:pt x="249"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3" name="Freeform 189">
              <a:extLst>
                <a:ext uri="{FF2B5EF4-FFF2-40B4-BE49-F238E27FC236}">
                  <a16:creationId xmlns:a16="http://schemas.microsoft.com/office/drawing/2014/main" id="{D47BF6D5-4B90-D20A-8550-E4A10A6F9123}"/>
                </a:ext>
              </a:extLst>
            </p:cNvPr>
            <p:cNvSpPr>
              <a:spLocks/>
            </p:cNvSpPr>
            <p:nvPr/>
          </p:nvSpPr>
          <p:spPr bwMode="auto">
            <a:xfrm>
              <a:off x="1540669" y="3598192"/>
              <a:ext cx="234950" cy="227013"/>
            </a:xfrm>
            <a:custGeom>
              <a:avLst/>
              <a:gdLst>
                <a:gd name="T0" fmla="*/ 247 w 247"/>
                <a:gd name="T1" fmla="*/ 137 h 237"/>
                <a:gd name="T2" fmla="*/ 247 w 247"/>
                <a:gd name="T3" fmla="*/ 137 h 237"/>
                <a:gd name="T4" fmla="*/ 94 w 247"/>
                <a:gd name="T5" fmla="*/ 0 h 237"/>
                <a:gd name="T6" fmla="*/ 0 w 247"/>
                <a:gd name="T7" fmla="*/ 111 h 237"/>
                <a:gd name="T8" fmla="*/ 162 w 247"/>
                <a:gd name="T9" fmla="*/ 237 h 237"/>
                <a:gd name="T10" fmla="*/ 247 w 247"/>
                <a:gd name="T11" fmla="*/ 137 h 237"/>
              </a:gdLst>
              <a:ahLst/>
              <a:cxnLst>
                <a:cxn ang="0">
                  <a:pos x="T0" y="T1"/>
                </a:cxn>
                <a:cxn ang="0">
                  <a:pos x="T2" y="T3"/>
                </a:cxn>
                <a:cxn ang="0">
                  <a:pos x="T4" y="T5"/>
                </a:cxn>
                <a:cxn ang="0">
                  <a:pos x="T6" y="T7"/>
                </a:cxn>
                <a:cxn ang="0">
                  <a:pos x="T8" y="T9"/>
                </a:cxn>
                <a:cxn ang="0">
                  <a:pos x="T10" y="T11"/>
                </a:cxn>
              </a:cxnLst>
              <a:rect l="0" t="0" r="r" b="b"/>
              <a:pathLst>
                <a:path w="247" h="237">
                  <a:moveTo>
                    <a:pt x="247" y="137"/>
                  </a:moveTo>
                  <a:lnTo>
                    <a:pt x="247" y="137"/>
                  </a:lnTo>
                  <a:lnTo>
                    <a:pt x="94" y="0"/>
                  </a:lnTo>
                  <a:cubicBezTo>
                    <a:pt x="61" y="36"/>
                    <a:pt x="30" y="73"/>
                    <a:pt x="0" y="111"/>
                  </a:cubicBezTo>
                  <a:lnTo>
                    <a:pt x="162" y="237"/>
                  </a:lnTo>
                  <a:cubicBezTo>
                    <a:pt x="189" y="203"/>
                    <a:pt x="217" y="169"/>
                    <a:pt x="247" y="137"/>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4" name="Freeform 191">
              <a:extLst>
                <a:ext uri="{FF2B5EF4-FFF2-40B4-BE49-F238E27FC236}">
                  <a16:creationId xmlns:a16="http://schemas.microsoft.com/office/drawing/2014/main" id="{FC511E8B-5D5D-1FD0-9210-E8C20D274ED0}"/>
                </a:ext>
              </a:extLst>
            </p:cNvPr>
            <p:cNvSpPr>
              <a:spLocks/>
            </p:cNvSpPr>
            <p:nvPr/>
          </p:nvSpPr>
          <p:spPr bwMode="auto">
            <a:xfrm>
              <a:off x="1629569" y="3499767"/>
              <a:ext cx="228600" cy="228600"/>
            </a:xfrm>
            <a:custGeom>
              <a:avLst/>
              <a:gdLst>
                <a:gd name="T0" fmla="*/ 240 w 240"/>
                <a:gd name="T1" fmla="*/ 148 h 239"/>
                <a:gd name="T2" fmla="*/ 240 w 240"/>
                <a:gd name="T3" fmla="*/ 148 h 239"/>
                <a:gd name="T4" fmla="*/ 97 w 240"/>
                <a:gd name="T5" fmla="*/ 0 h 239"/>
                <a:gd name="T6" fmla="*/ 0 w 240"/>
                <a:gd name="T7" fmla="*/ 102 h 239"/>
                <a:gd name="T8" fmla="*/ 153 w 240"/>
                <a:gd name="T9" fmla="*/ 239 h 239"/>
                <a:gd name="T10" fmla="*/ 240 w 240"/>
                <a:gd name="T11" fmla="*/ 148 h 239"/>
              </a:gdLst>
              <a:ahLst/>
              <a:cxnLst>
                <a:cxn ang="0">
                  <a:pos x="T0" y="T1"/>
                </a:cxn>
                <a:cxn ang="0">
                  <a:pos x="T2" y="T3"/>
                </a:cxn>
                <a:cxn ang="0">
                  <a:pos x="T4" y="T5"/>
                </a:cxn>
                <a:cxn ang="0">
                  <a:pos x="T6" y="T7"/>
                </a:cxn>
                <a:cxn ang="0">
                  <a:pos x="T8" y="T9"/>
                </a:cxn>
                <a:cxn ang="0">
                  <a:pos x="T10" y="T11"/>
                </a:cxn>
              </a:cxnLst>
              <a:rect l="0" t="0" r="r" b="b"/>
              <a:pathLst>
                <a:path w="240" h="239">
                  <a:moveTo>
                    <a:pt x="240" y="148"/>
                  </a:moveTo>
                  <a:lnTo>
                    <a:pt x="240" y="148"/>
                  </a:lnTo>
                  <a:lnTo>
                    <a:pt x="97" y="0"/>
                  </a:lnTo>
                  <a:cubicBezTo>
                    <a:pt x="64" y="33"/>
                    <a:pt x="31" y="67"/>
                    <a:pt x="0" y="102"/>
                  </a:cubicBezTo>
                  <a:lnTo>
                    <a:pt x="153" y="239"/>
                  </a:lnTo>
                  <a:cubicBezTo>
                    <a:pt x="181" y="208"/>
                    <a:pt x="210" y="177"/>
                    <a:pt x="240" y="14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45" name="Freeform 195">
              <a:extLst>
                <a:ext uri="{FF2B5EF4-FFF2-40B4-BE49-F238E27FC236}">
                  <a16:creationId xmlns:a16="http://schemas.microsoft.com/office/drawing/2014/main" id="{FAB9996E-AE67-78AE-D471-B877693022CF}"/>
                </a:ext>
              </a:extLst>
            </p:cNvPr>
            <p:cNvSpPr>
              <a:spLocks/>
            </p:cNvSpPr>
            <p:nvPr/>
          </p:nvSpPr>
          <p:spPr bwMode="auto">
            <a:xfrm>
              <a:off x="1381919" y="3818855"/>
              <a:ext cx="238125" cy="219075"/>
            </a:xfrm>
            <a:custGeom>
              <a:avLst/>
              <a:gdLst>
                <a:gd name="T0" fmla="*/ 250 w 250"/>
                <a:gd name="T1" fmla="*/ 114 h 229"/>
                <a:gd name="T2" fmla="*/ 250 w 250"/>
                <a:gd name="T3" fmla="*/ 114 h 229"/>
                <a:gd name="T4" fmla="*/ 79 w 250"/>
                <a:gd name="T5" fmla="*/ 0 h 229"/>
                <a:gd name="T6" fmla="*/ 0 w 250"/>
                <a:gd name="T7" fmla="*/ 128 h 229"/>
                <a:gd name="T8" fmla="*/ 179 w 250"/>
                <a:gd name="T9" fmla="*/ 229 h 229"/>
                <a:gd name="T10" fmla="*/ 25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250" y="114"/>
                  </a:moveTo>
                  <a:lnTo>
                    <a:pt x="250" y="114"/>
                  </a:lnTo>
                  <a:lnTo>
                    <a:pt x="79" y="0"/>
                  </a:lnTo>
                  <a:cubicBezTo>
                    <a:pt x="51" y="41"/>
                    <a:pt x="25" y="84"/>
                    <a:pt x="0" y="128"/>
                  </a:cubicBezTo>
                  <a:lnTo>
                    <a:pt x="179" y="229"/>
                  </a:lnTo>
                  <a:cubicBezTo>
                    <a:pt x="201" y="190"/>
                    <a:pt x="225" y="152"/>
                    <a:pt x="25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6" name="Freeform 197">
              <a:extLst>
                <a:ext uri="{FF2B5EF4-FFF2-40B4-BE49-F238E27FC236}">
                  <a16:creationId xmlns:a16="http://schemas.microsoft.com/office/drawing/2014/main" id="{0FB8F127-5879-E37B-037B-30578E92B4B8}"/>
                </a:ext>
              </a:extLst>
            </p:cNvPr>
            <p:cNvSpPr>
              <a:spLocks/>
            </p:cNvSpPr>
            <p:nvPr/>
          </p:nvSpPr>
          <p:spPr bwMode="auto">
            <a:xfrm>
              <a:off x="1386682" y="3256880"/>
              <a:ext cx="233363" cy="234950"/>
            </a:xfrm>
            <a:custGeom>
              <a:avLst/>
              <a:gdLst>
                <a:gd name="T0" fmla="*/ 245 w 245"/>
                <a:gd name="T1" fmla="*/ 148 h 245"/>
                <a:gd name="T2" fmla="*/ 245 w 245"/>
                <a:gd name="T3" fmla="*/ 148 h 245"/>
                <a:gd name="T4" fmla="*/ 102 w 245"/>
                <a:gd name="T5" fmla="*/ 0 h 245"/>
                <a:gd name="T6" fmla="*/ 0 w 245"/>
                <a:gd name="T7" fmla="*/ 107 h 245"/>
                <a:gd name="T8" fmla="*/ 151 w 245"/>
                <a:gd name="T9" fmla="*/ 245 h 245"/>
                <a:gd name="T10" fmla="*/ 245 w 245"/>
                <a:gd name="T11" fmla="*/ 148 h 245"/>
              </a:gdLst>
              <a:ahLst/>
              <a:cxnLst>
                <a:cxn ang="0">
                  <a:pos x="T0" y="T1"/>
                </a:cxn>
                <a:cxn ang="0">
                  <a:pos x="T2" y="T3"/>
                </a:cxn>
                <a:cxn ang="0">
                  <a:pos x="T4" y="T5"/>
                </a:cxn>
                <a:cxn ang="0">
                  <a:pos x="T6" y="T7"/>
                </a:cxn>
                <a:cxn ang="0">
                  <a:pos x="T8" y="T9"/>
                </a:cxn>
                <a:cxn ang="0">
                  <a:pos x="T10" y="T11"/>
                </a:cxn>
              </a:cxnLst>
              <a:rect l="0" t="0" r="r" b="b"/>
              <a:pathLst>
                <a:path w="245" h="245">
                  <a:moveTo>
                    <a:pt x="245" y="148"/>
                  </a:moveTo>
                  <a:lnTo>
                    <a:pt x="245" y="148"/>
                  </a:lnTo>
                  <a:lnTo>
                    <a:pt x="102" y="0"/>
                  </a:lnTo>
                  <a:cubicBezTo>
                    <a:pt x="67" y="35"/>
                    <a:pt x="33" y="70"/>
                    <a:pt x="0" y="107"/>
                  </a:cubicBezTo>
                  <a:lnTo>
                    <a:pt x="151" y="245"/>
                  </a:lnTo>
                  <a:cubicBezTo>
                    <a:pt x="182" y="212"/>
                    <a:pt x="213" y="179"/>
                    <a:pt x="245" y="14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47" name="Freeform 199">
              <a:extLst>
                <a:ext uri="{FF2B5EF4-FFF2-40B4-BE49-F238E27FC236}">
                  <a16:creationId xmlns:a16="http://schemas.microsoft.com/office/drawing/2014/main" id="{AD68CD0D-5740-5C57-FEC9-4B4E2A1F28CD}"/>
                </a:ext>
              </a:extLst>
            </p:cNvPr>
            <p:cNvSpPr>
              <a:spLocks/>
            </p:cNvSpPr>
            <p:nvPr/>
          </p:nvSpPr>
          <p:spPr bwMode="auto">
            <a:xfrm>
              <a:off x="1121569" y="3587080"/>
              <a:ext cx="241300" cy="228600"/>
            </a:xfrm>
            <a:custGeom>
              <a:avLst/>
              <a:gdLst>
                <a:gd name="T0" fmla="*/ 254 w 254"/>
                <a:gd name="T1" fmla="*/ 118 h 238"/>
                <a:gd name="T2" fmla="*/ 254 w 254"/>
                <a:gd name="T3" fmla="*/ 118 h 238"/>
                <a:gd name="T4" fmla="*/ 86 w 254"/>
                <a:gd name="T5" fmla="*/ 0 h 238"/>
                <a:gd name="T6" fmla="*/ 0 w 254"/>
                <a:gd name="T7" fmla="*/ 131 h 238"/>
                <a:gd name="T8" fmla="*/ 176 w 254"/>
                <a:gd name="T9" fmla="*/ 238 h 238"/>
                <a:gd name="T10" fmla="*/ 254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254" y="118"/>
                  </a:moveTo>
                  <a:lnTo>
                    <a:pt x="254" y="118"/>
                  </a:lnTo>
                  <a:lnTo>
                    <a:pt x="86" y="0"/>
                  </a:lnTo>
                  <a:cubicBezTo>
                    <a:pt x="56" y="43"/>
                    <a:pt x="28" y="86"/>
                    <a:pt x="0" y="131"/>
                  </a:cubicBezTo>
                  <a:lnTo>
                    <a:pt x="176" y="238"/>
                  </a:lnTo>
                  <a:cubicBezTo>
                    <a:pt x="201" y="197"/>
                    <a:pt x="227" y="157"/>
                    <a:pt x="254" y="118"/>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8" name="Freeform 201">
              <a:extLst>
                <a:ext uri="{FF2B5EF4-FFF2-40B4-BE49-F238E27FC236}">
                  <a16:creationId xmlns:a16="http://schemas.microsoft.com/office/drawing/2014/main" id="{2AED06FE-0258-6BD2-4879-7277415D2123}"/>
                </a:ext>
              </a:extLst>
            </p:cNvPr>
            <p:cNvSpPr>
              <a:spLocks/>
            </p:cNvSpPr>
            <p:nvPr/>
          </p:nvSpPr>
          <p:spPr bwMode="auto">
            <a:xfrm>
              <a:off x="1048544" y="3712492"/>
              <a:ext cx="241300" cy="220663"/>
            </a:xfrm>
            <a:custGeom>
              <a:avLst/>
              <a:gdLst>
                <a:gd name="T0" fmla="*/ 253 w 253"/>
                <a:gd name="T1" fmla="*/ 107 h 231"/>
                <a:gd name="T2" fmla="*/ 253 w 253"/>
                <a:gd name="T3" fmla="*/ 107 h 231"/>
                <a:gd name="T4" fmla="*/ 77 w 253"/>
                <a:gd name="T5" fmla="*/ 0 h 231"/>
                <a:gd name="T6" fmla="*/ 0 w 253"/>
                <a:gd name="T7" fmla="*/ 136 h 231"/>
                <a:gd name="T8" fmla="*/ 182 w 253"/>
                <a:gd name="T9" fmla="*/ 231 h 231"/>
                <a:gd name="T10" fmla="*/ 253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253" y="107"/>
                  </a:moveTo>
                  <a:lnTo>
                    <a:pt x="253" y="107"/>
                  </a:lnTo>
                  <a:lnTo>
                    <a:pt x="77" y="0"/>
                  </a:lnTo>
                  <a:cubicBezTo>
                    <a:pt x="50" y="44"/>
                    <a:pt x="24" y="89"/>
                    <a:pt x="0" y="136"/>
                  </a:cubicBezTo>
                  <a:lnTo>
                    <a:pt x="182" y="231"/>
                  </a:lnTo>
                  <a:cubicBezTo>
                    <a:pt x="204" y="189"/>
                    <a:pt x="228" y="147"/>
                    <a:pt x="253"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9" name="Freeform 206">
              <a:extLst>
                <a:ext uri="{FF2B5EF4-FFF2-40B4-BE49-F238E27FC236}">
                  <a16:creationId xmlns:a16="http://schemas.microsoft.com/office/drawing/2014/main" id="{F8EDBB32-DCBB-D7F0-7FE2-C65F69B51093}"/>
                </a:ext>
              </a:extLst>
            </p:cNvPr>
            <p:cNvSpPr>
              <a:spLocks/>
            </p:cNvSpPr>
            <p:nvPr/>
          </p:nvSpPr>
          <p:spPr bwMode="auto">
            <a:xfrm>
              <a:off x="983457" y="3842668"/>
              <a:ext cx="238125" cy="212725"/>
            </a:xfrm>
            <a:custGeom>
              <a:avLst/>
              <a:gdLst>
                <a:gd name="T0" fmla="*/ 250 w 250"/>
                <a:gd name="T1" fmla="*/ 95 h 223"/>
                <a:gd name="T2" fmla="*/ 250 w 250"/>
                <a:gd name="T3" fmla="*/ 95 h 223"/>
                <a:gd name="T4" fmla="*/ 68 w 250"/>
                <a:gd name="T5" fmla="*/ 0 h 223"/>
                <a:gd name="T6" fmla="*/ 0 w 250"/>
                <a:gd name="T7" fmla="*/ 140 h 223"/>
                <a:gd name="T8" fmla="*/ 188 w 250"/>
                <a:gd name="T9" fmla="*/ 223 h 223"/>
                <a:gd name="T10" fmla="*/ 25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250" y="95"/>
                  </a:moveTo>
                  <a:lnTo>
                    <a:pt x="250" y="95"/>
                  </a:lnTo>
                  <a:lnTo>
                    <a:pt x="68" y="0"/>
                  </a:lnTo>
                  <a:cubicBezTo>
                    <a:pt x="44" y="46"/>
                    <a:pt x="21" y="92"/>
                    <a:pt x="0" y="140"/>
                  </a:cubicBezTo>
                  <a:lnTo>
                    <a:pt x="188" y="223"/>
                  </a:lnTo>
                  <a:cubicBezTo>
                    <a:pt x="207" y="180"/>
                    <a:pt x="228" y="137"/>
                    <a:pt x="25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0" name="Freeform 208">
              <a:extLst>
                <a:ext uri="{FF2B5EF4-FFF2-40B4-BE49-F238E27FC236}">
                  <a16:creationId xmlns:a16="http://schemas.microsoft.com/office/drawing/2014/main" id="{727BE52C-1A51-3420-D9E1-E28012A0FD88}"/>
                </a:ext>
              </a:extLst>
            </p:cNvPr>
            <p:cNvSpPr>
              <a:spLocks/>
            </p:cNvSpPr>
            <p:nvPr/>
          </p:nvSpPr>
          <p:spPr bwMode="auto">
            <a:xfrm>
              <a:off x="1204119" y="3469605"/>
              <a:ext cx="241300" cy="230188"/>
            </a:xfrm>
            <a:custGeom>
              <a:avLst/>
              <a:gdLst>
                <a:gd name="T0" fmla="*/ 253 w 253"/>
                <a:gd name="T1" fmla="*/ 128 h 241"/>
                <a:gd name="T2" fmla="*/ 253 w 253"/>
                <a:gd name="T3" fmla="*/ 128 h 241"/>
                <a:gd name="T4" fmla="*/ 93 w 253"/>
                <a:gd name="T5" fmla="*/ 0 h 241"/>
                <a:gd name="T6" fmla="*/ 0 w 253"/>
                <a:gd name="T7" fmla="*/ 123 h 241"/>
                <a:gd name="T8" fmla="*/ 168 w 253"/>
                <a:gd name="T9" fmla="*/ 241 h 241"/>
                <a:gd name="T10" fmla="*/ 253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253" y="128"/>
                  </a:moveTo>
                  <a:lnTo>
                    <a:pt x="253" y="128"/>
                  </a:lnTo>
                  <a:lnTo>
                    <a:pt x="93" y="0"/>
                  </a:lnTo>
                  <a:cubicBezTo>
                    <a:pt x="61" y="40"/>
                    <a:pt x="30" y="81"/>
                    <a:pt x="0" y="123"/>
                  </a:cubicBezTo>
                  <a:lnTo>
                    <a:pt x="168" y="241"/>
                  </a:lnTo>
                  <a:cubicBezTo>
                    <a:pt x="195" y="203"/>
                    <a:pt x="224" y="165"/>
                    <a:pt x="253"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1" name="Freeform 210">
              <a:extLst>
                <a:ext uri="{FF2B5EF4-FFF2-40B4-BE49-F238E27FC236}">
                  <a16:creationId xmlns:a16="http://schemas.microsoft.com/office/drawing/2014/main" id="{BFA599E7-FED0-DCED-9134-D937FE25260B}"/>
                </a:ext>
              </a:extLst>
            </p:cNvPr>
            <p:cNvSpPr>
              <a:spLocks/>
            </p:cNvSpPr>
            <p:nvPr/>
          </p:nvSpPr>
          <p:spPr bwMode="auto">
            <a:xfrm>
              <a:off x="1483519" y="3150518"/>
              <a:ext cx="244475" cy="249238"/>
            </a:xfrm>
            <a:custGeom>
              <a:avLst/>
              <a:gdLst>
                <a:gd name="T0" fmla="*/ 256 w 256"/>
                <a:gd name="T1" fmla="*/ 157 h 260"/>
                <a:gd name="T2" fmla="*/ 256 w 256"/>
                <a:gd name="T3" fmla="*/ 157 h 260"/>
                <a:gd name="T4" fmla="*/ 123 w 256"/>
                <a:gd name="T5" fmla="*/ 0 h 260"/>
                <a:gd name="T6" fmla="*/ 0 w 256"/>
                <a:gd name="T7" fmla="*/ 112 h 260"/>
                <a:gd name="T8" fmla="*/ 143 w 256"/>
                <a:gd name="T9" fmla="*/ 260 h 260"/>
                <a:gd name="T10" fmla="*/ 256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256" y="157"/>
                  </a:moveTo>
                  <a:lnTo>
                    <a:pt x="256" y="157"/>
                  </a:lnTo>
                  <a:lnTo>
                    <a:pt x="123" y="0"/>
                  </a:lnTo>
                  <a:cubicBezTo>
                    <a:pt x="81" y="36"/>
                    <a:pt x="40" y="74"/>
                    <a:pt x="0" y="112"/>
                  </a:cubicBezTo>
                  <a:lnTo>
                    <a:pt x="143" y="260"/>
                  </a:lnTo>
                  <a:cubicBezTo>
                    <a:pt x="180" y="224"/>
                    <a:pt x="217" y="190"/>
                    <a:pt x="256"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2" name="Freeform 214">
              <a:extLst>
                <a:ext uri="{FF2B5EF4-FFF2-40B4-BE49-F238E27FC236}">
                  <a16:creationId xmlns:a16="http://schemas.microsoft.com/office/drawing/2014/main" id="{05642086-5008-D727-C829-5D7420150E75}"/>
                </a:ext>
              </a:extLst>
            </p:cNvPr>
            <p:cNvSpPr>
              <a:spLocks/>
            </p:cNvSpPr>
            <p:nvPr/>
          </p:nvSpPr>
          <p:spPr bwMode="auto">
            <a:xfrm>
              <a:off x="881857" y="4112543"/>
              <a:ext cx="230188" cy="192088"/>
            </a:xfrm>
            <a:custGeom>
              <a:avLst/>
              <a:gdLst>
                <a:gd name="T0" fmla="*/ 241 w 241"/>
                <a:gd name="T1" fmla="*/ 71 h 201"/>
                <a:gd name="T2" fmla="*/ 241 w 241"/>
                <a:gd name="T3" fmla="*/ 71 h 201"/>
                <a:gd name="T4" fmla="*/ 48 w 241"/>
                <a:gd name="T5" fmla="*/ 0 h 201"/>
                <a:gd name="T6" fmla="*/ 0 w 241"/>
                <a:gd name="T7" fmla="*/ 142 h 201"/>
                <a:gd name="T8" fmla="*/ 197 w 241"/>
                <a:gd name="T9" fmla="*/ 201 h 201"/>
                <a:gd name="T10" fmla="*/ 241 w 241"/>
                <a:gd name="T11" fmla="*/ 71 h 201"/>
              </a:gdLst>
              <a:ahLst/>
              <a:cxnLst>
                <a:cxn ang="0">
                  <a:pos x="T0" y="T1"/>
                </a:cxn>
                <a:cxn ang="0">
                  <a:pos x="T2" y="T3"/>
                </a:cxn>
                <a:cxn ang="0">
                  <a:pos x="T4" y="T5"/>
                </a:cxn>
                <a:cxn ang="0">
                  <a:pos x="T6" y="T7"/>
                </a:cxn>
                <a:cxn ang="0">
                  <a:pos x="T8" y="T9"/>
                </a:cxn>
                <a:cxn ang="0">
                  <a:pos x="T10" y="T11"/>
                </a:cxn>
              </a:cxnLst>
              <a:rect l="0" t="0" r="r" b="b"/>
              <a:pathLst>
                <a:path w="241" h="201">
                  <a:moveTo>
                    <a:pt x="241" y="71"/>
                  </a:moveTo>
                  <a:lnTo>
                    <a:pt x="241" y="71"/>
                  </a:lnTo>
                  <a:lnTo>
                    <a:pt x="48" y="0"/>
                  </a:lnTo>
                  <a:cubicBezTo>
                    <a:pt x="31" y="47"/>
                    <a:pt x="15" y="94"/>
                    <a:pt x="0" y="142"/>
                  </a:cubicBezTo>
                  <a:lnTo>
                    <a:pt x="197" y="201"/>
                  </a:lnTo>
                  <a:cubicBezTo>
                    <a:pt x="210" y="157"/>
                    <a:pt x="225" y="114"/>
                    <a:pt x="241" y="7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3" name="Freeform 216">
              <a:extLst>
                <a:ext uri="{FF2B5EF4-FFF2-40B4-BE49-F238E27FC236}">
                  <a16:creationId xmlns:a16="http://schemas.microsoft.com/office/drawing/2014/main" id="{9A10B7DC-BDA2-22C8-D0DD-7A61584C4411}"/>
                </a:ext>
              </a:extLst>
            </p:cNvPr>
            <p:cNvSpPr>
              <a:spLocks/>
            </p:cNvSpPr>
            <p:nvPr/>
          </p:nvSpPr>
          <p:spPr bwMode="auto">
            <a:xfrm>
              <a:off x="927894" y="3976018"/>
              <a:ext cx="234950" cy="204788"/>
            </a:xfrm>
            <a:custGeom>
              <a:avLst/>
              <a:gdLst>
                <a:gd name="T0" fmla="*/ 246 w 246"/>
                <a:gd name="T1" fmla="*/ 83 h 213"/>
                <a:gd name="T2" fmla="*/ 246 w 246"/>
                <a:gd name="T3" fmla="*/ 83 h 213"/>
                <a:gd name="T4" fmla="*/ 58 w 246"/>
                <a:gd name="T5" fmla="*/ 0 h 213"/>
                <a:gd name="T6" fmla="*/ 0 w 246"/>
                <a:gd name="T7" fmla="*/ 142 h 213"/>
                <a:gd name="T8" fmla="*/ 193 w 246"/>
                <a:gd name="T9" fmla="*/ 213 h 213"/>
                <a:gd name="T10" fmla="*/ 246 w 246"/>
                <a:gd name="T11" fmla="*/ 83 h 213"/>
              </a:gdLst>
              <a:ahLst/>
              <a:cxnLst>
                <a:cxn ang="0">
                  <a:pos x="T0" y="T1"/>
                </a:cxn>
                <a:cxn ang="0">
                  <a:pos x="T2" y="T3"/>
                </a:cxn>
                <a:cxn ang="0">
                  <a:pos x="T4" y="T5"/>
                </a:cxn>
                <a:cxn ang="0">
                  <a:pos x="T6" y="T7"/>
                </a:cxn>
                <a:cxn ang="0">
                  <a:pos x="T8" y="T9"/>
                </a:cxn>
                <a:cxn ang="0">
                  <a:pos x="T10" y="T11"/>
                </a:cxn>
              </a:cxnLst>
              <a:rect l="0" t="0" r="r" b="b"/>
              <a:pathLst>
                <a:path w="246" h="213">
                  <a:moveTo>
                    <a:pt x="246" y="83"/>
                  </a:moveTo>
                  <a:lnTo>
                    <a:pt x="246" y="83"/>
                  </a:lnTo>
                  <a:lnTo>
                    <a:pt x="58" y="0"/>
                  </a:lnTo>
                  <a:cubicBezTo>
                    <a:pt x="37" y="46"/>
                    <a:pt x="18" y="94"/>
                    <a:pt x="0" y="142"/>
                  </a:cubicBezTo>
                  <a:lnTo>
                    <a:pt x="193" y="213"/>
                  </a:lnTo>
                  <a:cubicBezTo>
                    <a:pt x="209" y="169"/>
                    <a:pt x="227" y="126"/>
                    <a:pt x="246" y="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4" name="Freeform 228">
              <a:extLst>
                <a:ext uri="{FF2B5EF4-FFF2-40B4-BE49-F238E27FC236}">
                  <a16:creationId xmlns:a16="http://schemas.microsoft.com/office/drawing/2014/main" id="{3091266F-BD2A-41CB-208B-2257F8DAF7C2}"/>
                </a:ext>
              </a:extLst>
            </p:cNvPr>
            <p:cNvSpPr>
              <a:spLocks/>
            </p:cNvSpPr>
            <p:nvPr/>
          </p:nvSpPr>
          <p:spPr bwMode="auto">
            <a:xfrm>
              <a:off x="745332" y="3534693"/>
              <a:ext cx="254000" cy="241300"/>
            </a:xfrm>
            <a:custGeom>
              <a:avLst/>
              <a:gdLst>
                <a:gd name="T0" fmla="*/ 265 w 265"/>
                <a:gd name="T1" fmla="*/ 108 h 253"/>
                <a:gd name="T2" fmla="*/ 265 w 265"/>
                <a:gd name="T3" fmla="*/ 108 h 253"/>
                <a:gd name="T4" fmla="*/ 88 w 265"/>
                <a:gd name="T5" fmla="*/ 0 h 253"/>
                <a:gd name="T6" fmla="*/ 0 w 265"/>
                <a:gd name="T7" fmla="*/ 156 h 253"/>
                <a:gd name="T8" fmla="*/ 183 w 265"/>
                <a:gd name="T9" fmla="*/ 253 h 253"/>
                <a:gd name="T10" fmla="*/ 265 w 265"/>
                <a:gd name="T11" fmla="*/ 108 h 253"/>
              </a:gdLst>
              <a:ahLst/>
              <a:cxnLst>
                <a:cxn ang="0">
                  <a:pos x="T0" y="T1"/>
                </a:cxn>
                <a:cxn ang="0">
                  <a:pos x="T2" y="T3"/>
                </a:cxn>
                <a:cxn ang="0">
                  <a:pos x="T4" y="T5"/>
                </a:cxn>
                <a:cxn ang="0">
                  <a:pos x="T6" y="T7"/>
                </a:cxn>
                <a:cxn ang="0">
                  <a:pos x="T8" y="T9"/>
                </a:cxn>
                <a:cxn ang="0">
                  <a:pos x="T10" y="T11"/>
                </a:cxn>
              </a:cxnLst>
              <a:rect l="0" t="0" r="r" b="b"/>
              <a:pathLst>
                <a:path w="265" h="253">
                  <a:moveTo>
                    <a:pt x="265" y="108"/>
                  </a:moveTo>
                  <a:lnTo>
                    <a:pt x="265" y="108"/>
                  </a:lnTo>
                  <a:lnTo>
                    <a:pt x="88" y="0"/>
                  </a:lnTo>
                  <a:cubicBezTo>
                    <a:pt x="57" y="51"/>
                    <a:pt x="27" y="104"/>
                    <a:pt x="0" y="156"/>
                  </a:cubicBezTo>
                  <a:lnTo>
                    <a:pt x="183" y="253"/>
                  </a:lnTo>
                  <a:cubicBezTo>
                    <a:pt x="209" y="204"/>
                    <a:pt x="236" y="155"/>
                    <a:pt x="265" y="10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55" name="Freeform 230">
              <a:extLst>
                <a:ext uri="{FF2B5EF4-FFF2-40B4-BE49-F238E27FC236}">
                  <a16:creationId xmlns:a16="http://schemas.microsoft.com/office/drawing/2014/main" id="{E751E6EC-9E3A-1C95-FDE0-42092AF4696E}"/>
                </a:ext>
              </a:extLst>
            </p:cNvPr>
            <p:cNvSpPr>
              <a:spLocks/>
            </p:cNvSpPr>
            <p:nvPr/>
          </p:nvSpPr>
          <p:spPr bwMode="auto">
            <a:xfrm>
              <a:off x="29503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6" name="Freeform 236">
              <a:extLst>
                <a:ext uri="{FF2B5EF4-FFF2-40B4-BE49-F238E27FC236}">
                  <a16:creationId xmlns:a16="http://schemas.microsoft.com/office/drawing/2014/main" id="{D75B6DFF-A83D-4925-7EFC-D1B2E9D921E6}"/>
                </a:ext>
              </a:extLst>
            </p:cNvPr>
            <p:cNvSpPr>
              <a:spLocks/>
            </p:cNvSpPr>
            <p:nvPr/>
          </p:nvSpPr>
          <p:spPr bwMode="auto">
            <a:xfrm>
              <a:off x="27916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7" name="Freeform 238">
              <a:extLst>
                <a:ext uri="{FF2B5EF4-FFF2-40B4-BE49-F238E27FC236}">
                  <a16:creationId xmlns:a16="http://schemas.microsoft.com/office/drawing/2014/main" id="{BEA89A48-6A54-0A94-29E8-1355093B4594}"/>
                </a:ext>
              </a:extLst>
            </p:cNvPr>
            <p:cNvSpPr>
              <a:spLocks/>
            </p:cNvSpPr>
            <p:nvPr/>
          </p:nvSpPr>
          <p:spPr bwMode="auto">
            <a:xfrm>
              <a:off x="3426619" y="5411118"/>
              <a:ext cx="157163" cy="196850"/>
            </a:xfrm>
            <a:custGeom>
              <a:avLst/>
              <a:gdLst>
                <a:gd name="T0" fmla="*/ 166 w 166"/>
                <a:gd name="T1" fmla="*/ 205 h 205"/>
                <a:gd name="T2" fmla="*/ 166 w 166"/>
                <a:gd name="T3" fmla="*/ 205 h 205"/>
                <a:gd name="T4" fmla="*/ 0 w 166"/>
                <a:gd name="T5" fmla="*/ 205 h 205"/>
                <a:gd name="T6" fmla="*/ 0 w 166"/>
                <a:gd name="T7" fmla="*/ 0 h 205"/>
                <a:gd name="T8" fmla="*/ 166 w 166"/>
                <a:gd name="T9" fmla="*/ 0 h 205"/>
                <a:gd name="T10" fmla="*/ 166 w 166"/>
                <a:gd name="T11" fmla="*/ 205 h 205"/>
              </a:gdLst>
              <a:ahLst/>
              <a:cxnLst>
                <a:cxn ang="0">
                  <a:pos x="T0" y="T1"/>
                </a:cxn>
                <a:cxn ang="0">
                  <a:pos x="T2" y="T3"/>
                </a:cxn>
                <a:cxn ang="0">
                  <a:pos x="T4" y="T5"/>
                </a:cxn>
                <a:cxn ang="0">
                  <a:pos x="T6" y="T7"/>
                </a:cxn>
                <a:cxn ang="0">
                  <a:pos x="T8" y="T9"/>
                </a:cxn>
                <a:cxn ang="0">
                  <a:pos x="T10" y="T11"/>
                </a:cxn>
              </a:cxnLst>
              <a:rect l="0" t="0" r="r" b="b"/>
              <a:pathLst>
                <a:path w="166" h="205">
                  <a:moveTo>
                    <a:pt x="166" y="205"/>
                  </a:moveTo>
                  <a:lnTo>
                    <a:pt x="166" y="205"/>
                  </a:lnTo>
                  <a:lnTo>
                    <a:pt x="0" y="205"/>
                  </a:lnTo>
                  <a:lnTo>
                    <a:pt x="0" y="0"/>
                  </a:lnTo>
                  <a:lnTo>
                    <a:pt x="166" y="0"/>
                  </a:lnTo>
                  <a:lnTo>
                    <a:pt x="166" y="205"/>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58" name="Freeform 240">
              <a:extLst>
                <a:ext uri="{FF2B5EF4-FFF2-40B4-BE49-F238E27FC236}">
                  <a16:creationId xmlns:a16="http://schemas.microsoft.com/office/drawing/2014/main" id="{9D336FDE-ECD3-C003-CB18-D62629559F47}"/>
                </a:ext>
              </a:extLst>
            </p:cNvPr>
            <p:cNvSpPr>
              <a:spLocks/>
            </p:cNvSpPr>
            <p:nvPr/>
          </p:nvSpPr>
          <p:spPr bwMode="auto">
            <a:xfrm>
              <a:off x="3718719" y="4452268"/>
              <a:ext cx="236538" cy="234950"/>
            </a:xfrm>
            <a:custGeom>
              <a:avLst/>
              <a:gdLst>
                <a:gd name="T0" fmla="*/ 0 w 249"/>
                <a:gd name="T1" fmla="*/ 146 h 246"/>
                <a:gd name="T2" fmla="*/ 0 w 249"/>
                <a:gd name="T3" fmla="*/ 146 h 246"/>
                <a:gd name="T4" fmla="*/ 124 w 249"/>
                <a:gd name="T5" fmla="*/ 0 h 246"/>
                <a:gd name="T6" fmla="*/ 249 w 249"/>
                <a:gd name="T7" fmla="*/ 143 h 246"/>
                <a:gd name="T8" fmla="*/ 87 w 249"/>
                <a:gd name="T9" fmla="*/ 246 h 246"/>
                <a:gd name="T10" fmla="*/ 0 w 249"/>
                <a:gd name="T11" fmla="*/ 146 h 246"/>
              </a:gdLst>
              <a:ahLst/>
              <a:cxnLst>
                <a:cxn ang="0">
                  <a:pos x="T0" y="T1"/>
                </a:cxn>
                <a:cxn ang="0">
                  <a:pos x="T2" y="T3"/>
                </a:cxn>
                <a:cxn ang="0">
                  <a:pos x="T4" y="T5"/>
                </a:cxn>
                <a:cxn ang="0">
                  <a:pos x="T6" y="T7"/>
                </a:cxn>
                <a:cxn ang="0">
                  <a:pos x="T8" y="T9"/>
                </a:cxn>
                <a:cxn ang="0">
                  <a:pos x="T10" y="T11"/>
                </a:cxn>
              </a:cxnLst>
              <a:rect l="0" t="0" r="r" b="b"/>
              <a:pathLst>
                <a:path w="249" h="246">
                  <a:moveTo>
                    <a:pt x="0" y="146"/>
                  </a:moveTo>
                  <a:lnTo>
                    <a:pt x="0" y="146"/>
                  </a:lnTo>
                  <a:lnTo>
                    <a:pt x="124" y="0"/>
                  </a:lnTo>
                  <a:cubicBezTo>
                    <a:pt x="172" y="41"/>
                    <a:pt x="214" y="89"/>
                    <a:pt x="249" y="143"/>
                  </a:cubicBezTo>
                  <a:lnTo>
                    <a:pt x="87" y="246"/>
                  </a:lnTo>
                  <a:cubicBezTo>
                    <a:pt x="63" y="208"/>
                    <a:pt x="34" y="175"/>
                    <a:pt x="0"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9" name="Freeform 242">
              <a:extLst>
                <a:ext uri="{FF2B5EF4-FFF2-40B4-BE49-F238E27FC236}">
                  <a16:creationId xmlns:a16="http://schemas.microsoft.com/office/drawing/2014/main" id="{B947A49F-4459-AA1A-8B04-CFCDDBF9B326}"/>
                </a:ext>
              </a:extLst>
            </p:cNvPr>
            <p:cNvSpPr>
              <a:spLocks/>
            </p:cNvSpPr>
            <p:nvPr/>
          </p:nvSpPr>
          <p:spPr bwMode="auto">
            <a:xfrm>
              <a:off x="3801269" y="4588793"/>
              <a:ext cx="227013" cy="211138"/>
            </a:xfrm>
            <a:custGeom>
              <a:avLst/>
              <a:gdLst>
                <a:gd name="T0" fmla="*/ 162 w 238"/>
                <a:gd name="T1" fmla="*/ 0 h 221"/>
                <a:gd name="T2" fmla="*/ 162 w 238"/>
                <a:gd name="T3" fmla="*/ 0 h 221"/>
                <a:gd name="T4" fmla="*/ 238 w 238"/>
                <a:gd name="T5" fmla="*/ 169 h 221"/>
                <a:gd name="T6" fmla="*/ 54 w 238"/>
                <a:gd name="T7" fmla="*/ 221 h 221"/>
                <a:gd name="T8" fmla="*/ 0 w 238"/>
                <a:gd name="T9" fmla="*/ 103 h 221"/>
                <a:gd name="T10" fmla="*/ 162 w 238"/>
                <a:gd name="T11" fmla="*/ 0 h 221"/>
              </a:gdLst>
              <a:ahLst/>
              <a:cxnLst>
                <a:cxn ang="0">
                  <a:pos x="T0" y="T1"/>
                </a:cxn>
                <a:cxn ang="0">
                  <a:pos x="T2" y="T3"/>
                </a:cxn>
                <a:cxn ang="0">
                  <a:pos x="T4" y="T5"/>
                </a:cxn>
                <a:cxn ang="0">
                  <a:pos x="T6" y="T7"/>
                </a:cxn>
                <a:cxn ang="0">
                  <a:pos x="T8" y="T9"/>
                </a:cxn>
                <a:cxn ang="0">
                  <a:pos x="T10" y="T11"/>
                </a:cxn>
              </a:cxnLst>
              <a:rect l="0" t="0" r="r" b="b"/>
              <a:pathLst>
                <a:path w="238" h="221">
                  <a:moveTo>
                    <a:pt x="162" y="0"/>
                  </a:moveTo>
                  <a:lnTo>
                    <a:pt x="162" y="0"/>
                  </a:lnTo>
                  <a:cubicBezTo>
                    <a:pt x="195" y="52"/>
                    <a:pt x="221" y="109"/>
                    <a:pt x="238" y="169"/>
                  </a:cubicBezTo>
                  <a:lnTo>
                    <a:pt x="54" y="221"/>
                  </a:lnTo>
                  <a:cubicBezTo>
                    <a:pt x="42" y="179"/>
                    <a:pt x="24" y="139"/>
                    <a:pt x="0" y="103"/>
                  </a:cubicBezTo>
                  <a:lnTo>
                    <a:pt x="16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0" name="Freeform 244">
              <a:extLst>
                <a:ext uri="{FF2B5EF4-FFF2-40B4-BE49-F238E27FC236}">
                  <a16:creationId xmlns:a16="http://schemas.microsoft.com/office/drawing/2014/main" id="{38C92222-6FCD-DC8A-EA35-A3DC21596B00}"/>
                </a:ext>
              </a:extLst>
            </p:cNvPr>
            <p:cNvSpPr>
              <a:spLocks/>
            </p:cNvSpPr>
            <p:nvPr/>
          </p:nvSpPr>
          <p:spPr bwMode="auto">
            <a:xfrm>
              <a:off x="4133057" y="4541168"/>
              <a:ext cx="227013" cy="185738"/>
            </a:xfrm>
            <a:custGeom>
              <a:avLst/>
              <a:gdLst>
                <a:gd name="T0" fmla="*/ 189 w 238"/>
                <a:gd name="T1" fmla="*/ 0 h 193"/>
                <a:gd name="T2" fmla="*/ 189 w 238"/>
                <a:gd name="T3" fmla="*/ 0 h 193"/>
                <a:gd name="T4" fmla="*/ 238 w 238"/>
                <a:gd name="T5" fmla="*/ 141 h 193"/>
                <a:gd name="T6" fmla="*/ 39 w 238"/>
                <a:gd name="T7" fmla="*/ 193 h 193"/>
                <a:gd name="T8" fmla="*/ 0 w 238"/>
                <a:gd name="T9" fmla="*/ 81 h 193"/>
                <a:gd name="T10" fmla="*/ 189 w 238"/>
                <a:gd name="T11" fmla="*/ 0 h 193"/>
              </a:gdLst>
              <a:ahLst/>
              <a:cxnLst>
                <a:cxn ang="0">
                  <a:pos x="T0" y="T1"/>
                </a:cxn>
                <a:cxn ang="0">
                  <a:pos x="T2" y="T3"/>
                </a:cxn>
                <a:cxn ang="0">
                  <a:pos x="T4" y="T5"/>
                </a:cxn>
                <a:cxn ang="0">
                  <a:pos x="T6" y="T7"/>
                </a:cxn>
                <a:cxn ang="0">
                  <a:pos x="T8" y="T9"/>
                </a:cxn>
                <a:cxn ang="0">
                  <a:pos x="T10" y="T11"/>
                </a:cxn>
              </a:cxnLst>
              <a:rect l="0" t="0" r="r" b="b"/>
              <a:pathLst>
                <a:path w="238" h="193">
                  <a:moveTo>
                    <a:pt x="189" y="0"/>
                  </a:moveTo>
                  <a:lnTo>
                    <a:pt x="189" y="0"/>
                  </a:lnTo>
                  <a:cubicBezTo>
                    <a:pt x="209" y="46"/>
                    <a:pt x="225" y="93"/>
                    <a:pt x="238" y="141"/>
                  </a:cubicBezTo>
                  <a:lnTo>
                    <a:pt x="39" y="193"/>
                  </a:lnTo>
                  <a:cubicBezTo>
                    <a:pt x="29" y="155"/>
                    <a:pt x="16" y="117"/>
                    <a:pt x="0" y="81"/>
                  </a:cubicBezTo>
                  <a:lnTo>
                    <a:pt x="189"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1" name="Freeform 246">
              <a:extLst>
                <a:ext uri="{FF2B5EF4-FFF2-40B4-BE49-F238E27FC236}">
                  <a16:creationId xmlns:a16="http://schemas.microsoft.com/office/drawing/2014/main" id="{B6263A13-7A00-9670-66E9-51940398021B}"/>
                </a:ext>
              </a:extLst>
            </p:cNvPr>
            <p:cNvSpPr>
              <a:spLocks/>
            </p:cNvSpPr>
            <p:nvPr/>
          </p:nvSpPr>
          <p:spPr bwMode="auto">
            <a:xfrm>
              <a:off x="4171157" y="4676105"/>
              <a:ext cx="214313" cy="161925"/>
            </a:xfrm>
            <a:custGeom>
              <a:avLst/>
              <a:gdLst>
                <a:gd name="T0" fmla="*/ 226 w 226"/>
                <a:gd name="T1" fmla="*/ 146 h 168"/>
                <a:gd name="T2" fmla="*/ 226 w 226"/>
                <a:gd name="T3" fmla="*/ 146 h 168"/>
                <a:gd name="T4" fmla="*/ 21 w 226"/>
                <a:gd name="T5" fmla="*/ 168 h 168"/>
                <a:gd name="T6" fmla="*/ 0 w 226"/>
                <a:gd name="T7" fmla="*/ 52 h 168"/>
                <a:gd name="T8" fmla="*/ 199 w 226"/>
                <a:gd name="T9" fmla="*/ 0 h 168"/>
                <a:gd name="T10" fmla="*/ 226 w 226"/>
                <a:gd name="T11" fmla="*/ 146 h 168"/>
              </a:gdLst>
              <a:ahLst/>
              <a:cxnLst>
                <a:cxn ang="0">
                  <a:pos x="T0" y="T1"/>
                </a:cxn>
                <a:cxn ang="0">
                  <a:pos x="T2" y="T3"/>
                </a:cxn>
                <a:cxn ang="0">
                  <a:pos x="T4" y="T5"/>
                </a:cxn>
                <a:cxn ang="0">
                  <a:pos x="T6" y="T7"/>
                </a:cxn>
                <a:cxn ang="0">
                  <a:pos x="T8" y="T9"/>
                </a:cxn>
                <a:cxn ang="0">
                  <a:pos x="T10" y="T11"/>
                </a:cxn>
              </a:cxnLst>
              <a:rect l="0" t="0" r="r" b="b"/>
              <a:pathLst>
                <a:path w="226" h="168">
                  <a:moveTo>
                    <a:pt x="226" y="146"/>
                  </a:moveTo>
                  <a:lnTo>
                    <a:pt x="226" y="146"/>
                  </a:lnTo>
                  <a:lnTo>
                    <a:pt x="21" y="168"/>
                  </a:lnTo>
                  <a:cubicBezTo>
                    <a:pt x="17" y="128"/>
                    <a:pt x="10" y="90"/>
                    <a:pt x="0" y="52"/>
                  </a:cubicBezTo>
                  <a:lnTo>
                    <a:pt x="199" y="0"/>
                  </a:lnTo>
                  <a:cubicBezTo>
                    <a:pt x="211" y="48"/>
                    <a:pt x="220" y="96"/>
                    <a:pt x="226" y="14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2" name="Freeform 248">
              <a:extLst>
                <a:ext uri="{FF2B5EF4-FFF2-40B4-BE49-F238E27FC236}">
                  <a16:creationId xmlns:a16="http://schemas.microsoft.com/office/drawing/2014/main" id="{68B5585B-9506-36A3-89D2-8A67BA259039}"/>
                </a:ext>
              </a:extLst>
            </p:cNvPr>
            <p:cNvSpPr>
              <a:spLocks/>
            </p:cNvSpPr>
            <p:nvPr/>
          </p:nvSpPr>
          <p:spPr bwMode="auto">
            <a:xfrm>
              <a:off x="4009232" y="4293518"/>
              <a:ext cx="236538" cy="222250"/>
            </a:xfrm>
            <a:custGeom>
              <a:avLst/>
              <a:gdLst>
                <a:gd name="T0" fmla="*/ 0 w 247"/>
                <a:gd name="T1" fmla="*/ 134 h 232"/>
                <a:gd name="T2" fmla="*/ 0 w 247"/>
                <a:gd name="T3" fmla="*/ 134 h 232"/>
                <a:gd name="T4" fmla="*/ 155 w 247"/>
                <a:gd name="T5" fmla="*/ 0 h 232"/>
                <a:gd name="T6" fmla="*/ 247 w 247"/>
                <a:gd name="T7" fmla="*/ 123 h 232"/>
                <a:gd name="T8" fmla="*/ 73 w 247"/>
                <a:gd name="T9" fmla="*/ 232 h 232"/>
                <a:gd name="T10" fmla="*/ 0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0" y="134"/>
                  </a:moveTo>
                  <a:lnTo>
                    <a:pt x="0" y="134"/>
                  </a:lnTo>
                  <a:lnTo>
                    <a:pt x="155" y="0"/>
                  </a:lnTo>
                  <a:cubicBezTo>
                    <a:pt x="189" y="38"/>
                    <a:pt x="219" y="79"/>
                    <a:pt x="247" y="123"/>
                  </a:cubicBezTo>
                  <a:lnTo>
                    <a:pt x="73" y="232"/>
                  </a:lnTo>
                  <a:cubicBezTo>
                    <a:pt x="51" y="198"/>
                    <a:pt x="27" y="165"/>
                    <a:pt x="0"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3" name="Freeform 250">
              <a:extLst>
                <a:ext uri="{FF2B5EF4-FFF2-40B4-BE49-F238E27FC236}">
                  <a16:creationId xmlns:a16="http://schemas.microsoft.com/office/drawing/2014/main" id="{8CFD607C-9EA6-DEBB-3219-AD393D881E13}"/>
                </a:ext>
              </a:extLst>
            </p:cNvPr>
            <p:cNvSpPr>
              <a:spLocks/>
            </p:cNvSpPr>
            <p:nvPr/>
          </p:nvSpPr>
          <p:spPr bwMode="auto">
            <a:xfrm>
              <a:off x="4079082" y="4410993"/>
              <a:ext cx="234950" cy="207963"/>
            </a:xfrm>
            <a:custGeom>
              <a:avLst/>
              <a:gdLst>
                <a:gd name="T0" fmla="*/ 0 w 246"/>
                <a:gd name="T1" fmla="*/ 109 h 218"/>
                <a:gd name="T2" fmla="*/ 0 w 246"/>
                <a:gd name="T3" fmla="*/ 109 h 218"/>
                <a:gd name="T4" fmla="*/ 174 w 246"/>
                <a:gd name="T5" fmla="*/ 0 h 218"/>
                <a:gd name="T6" fmla="*/ 246 w 246"/>
                <a:gd name="T7" fmla="*/ 137 h 218"/>
                <a:gd name="T8" fmla="*/ 57 w 246"/>
                <a:gd name="T9" fmla="*/ 218 h 218"/>
                <a:gd name="T10" fmla="*/ 0 w 246"/>
                <a:gd name="T11" fmla="*/ 109 h 218"/>
              </a:gdLst>
              <a:ahLst/>
              <a:cxnLst>
                <a:cxn ang="0">
                  <a:pos x="T0" y="T1"/>
                </a:cxn>
                <a:cxn ang="0">
                  <a:pos x="T2" y="T3"/>
                </a:cxn>
                <a:cxn ang="0">
                  <a:pos x="T4" y="T5"/>
                </a:cxn>
                <a:cxn ang="0">
                  <a:pos x="T6" y="T7"/>
                </a:cxn>
                <a:cxn ang="0">
                  <a:pos x="T8" y="T9"/>
                </a:cxn>
                <a:cxn ang="0">
                  <a:pos x="T10" y="T11"/>
                </a:cxn>
              </a:cxnLst>
              <a:rect l="0" t="0" r="r" b="b"/>
              <a:pathLst>
                <a:path w="246" h="218">
                  <a:moveTo>
                    <a:pt x="0" y="109"/>
                  </a:moveTo>
                  <a:lnTo>
                    <a:pt x="0" y="109"/>
                  </a:lnTo>
                  <a:lnTo>
                    <a:pt x="174" y="0"/>
                  </a:lnTo>
                  <a:cubicBezTo>
                    <a:pt x="201" y="44"/>
                    <a:pt x="226" y="89"/>
                    <a:pt x="246" y="137"/>
                  </a:cubicBezTo>
                  <a:lnTo>
                    <a:pt x="57" y="218"/>
                  </a:lnTo>
                  <a:cubicBezTo>
                    <a:pt x="41" y="180"/>
                    <a:pt x="22" y="144"/>
                    <a:pt x="0" y="10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4" name="Freeform 252">
              <a:extLst>
                <a:ext uri="{FF2B5EF4-FFF2-40B4-BE49-F238E27FC236}">
                  <a16:creationId xmlns:a16="http://schemas.microsoft.com/office/drawing/2014/main" id="{5C085F6E-2229-26C6-1CEC-BFCD622EBC85}"/>
                </a:ext>
              </a:extLst>
            </p:cNvPr>
            <p:cNvSpPr>
              <a:spLocks/>
            </p:cNvSpPr>
            <p:nvPr/>
          </p:nvSpPr>
          <p:spPr bwMode="auto">
            <a:xfrm>
              <a:off x="3928269" y="4191918"/>
              <a:ext cx="228600" cy="230188"/>
            </a:xfrm>
            <a:custGeom>
              <a:avLst/>
              <a:gdLst>
                <a:gd name="T0" fmla="*/ 0 w 240"/>
                <a:gd name="T1" fmla="*/ 156 h 240"/>
                <a:gd name="T2" fmla="*/ 0 w 240"/>
                <a:gd name="T3" fmla="*/ 156 h 240"/>
                <a:gd name="T4" fmla="*/ 133 w 240"/>
                <a:gd name="T5" fmla="*/ 0 h 240"/>
                <a:gd name="T6" fmla="*/ 240 w 240"/>
                <a:gd name="T7" fmla="*/ 106 h 240"/>
                <a:gd name="T8" fmla="*/ 85 w 240"/>
                <a:gd name="T9" fmla="*/ 240 h 240"/>
                <a:gd name="T10" fmla="*/ 0 w 240"/>
                <a:gd name="T11" fmla="*/ 156 h 240"/>
              </a:gdLst>
              <a:ahLst/>
              <a:cxnLst>
                <a:cxn ang="0">
                  <a:pos x="T0" y="T1"/>
                </a:cxn>
                <a:cxn ang="0">
                  <a:pos x="T2" y="T3"/>
                </a:cxn>
                <a:cxn ang="0">
                  <a:pos x="T4" y="T5"/>
                </a:cxn>
                <a:cxn ang="0">
                  <a:pos x="T6" y="T7"/>
                </a:cxn>
                <a:cxn ang="0">
                  <a:pos x="T8" y="T9"/>
                </a:cxn>
                <a:cxn ang="0">
                  <a:pos x="T10" y="T11"/>
                </a:cxn>
              </a:cxnLst>
              <a:rect l="0" t="0" r="r" b="b"/>
              <a:pathLst>
                <a:path w="240" h="240">
                  <a:moveTo>
                    <a:pt x="0" y="156"/>
                  </a:moveTo>
                  <a:lnTo>
                    <a:pt x="0" y="156"/>
                  </a:lnTo>
                  <a:lnTo>
                    <a:pt x="133" y="0"/>
                  </a:lnTo>
                  <a:cubicBezTo>
                    <a:pt x="171" y="32"/>
                    <a:pt x="207" y="68"/>
                    <a:pt x="240" y="106"/>
                  </a:cubicBezTo>
                  <a:lnTo>
                    <a:pt x="85" y="240"/>
                  </a:lnTo>
                  <a:cubicBezTo>
                    <a:pt x="59" y="210"/>
                    <a:pt x="31" y="182"/>
                    <a:pt x="0" y="156"/>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65" name="Freeform 254">
              <a:extLst>
                <a:ext uri="{FF2B5EF4-FFF2-40B4-BE49-F238E27FC236}">
                  <a16:creationId xmlns:a16="http://schemas.microsoft.com/office/drawing/2014/main" id="{7ED480E5-4C82-00EB-F750-6A3CBF6E376C}"/>
                </a:ext>
              </a:extLst>
            </p:cNvPr>
            <p:cNvSpPr>
              <a:spLocks/>
            </p:cNvSpPr>
            <p:nvPr/>
          </p:nvSpPr>
          <p:spPr bwMode="auto">
            <a:xfrm>
              <a:off x="4507707" y="4633243"/>
              <a:ext cx="215900" cy="168275"/>
            </a:xfrm>
            <a:custGeom>
              <a:avLst/>
              <a:gdLst>
                <a:gd name="T0" fmla="*/ 201 w 226"/>
                <a:gd name="T1" fmla="*/ 0 h 176"/>
                <a:gd name="T2" fmla="*/ 201 w 226"/>
                <a:gd name="T3" fmla="*/ 0 h 176"/>
                <a:gd name="T4" fmla="*/ 226 w 226"/>
                <a:gd name="T5" fmla="*/ 155 h 176"/>
                <a:gd name="T6" fmla="*/ 22 w 226"/>
                <a:gd name="T7" fmla="*/ 176 h 176"/>
                <a:gd name="T8" fmla="*/ 0 w 226"/>
                <a:gd name="T9" fmla="*/ 45 h 176"/>
                <a:gd name="T10" fmla="*/ 201 w 226"/>
                <a:gd name="T11" fmla="*/ 0 h 176"/>
              </a:gdLst>
              <a:ahLst/>
              <a:cxnLst>
                <a:cxn ang="0">
                  <a:pos x="T0" y="T1"/>
                </a:cxn>
                <a:cxn ang="0">
                  <a:pos x="T2" y="T3"/>
                </a:cxn>
                <a:cxn ang="0">
                  <a:pos x="T4" y="T5"/>
                </a:cxn>
                <a:cxn ang="0">
                  <a:pos x="T6" y="T7"/>
                </a:cxn>
                <a:cxn ang="0">
                  <a:pos x="T8" y="T9"/>
                </a:cxn>
                <a:cxn ang="0">
                  <a:pos x="T10" y="T11"/>
                </a:cxn>
              </a:cxnLst>
              <a:rect l="0" t="0" r="r" b="b"/>
              <a:pathLst>
                <a:path w="226" h="176">
                  <a:moveTo>
                    <a:pt x="201" y="0"/>
                  </a:moveTo>
                  <a:lnTo>
                    <a:pt x="201" y="0"/>
                  </a:lnTo>
                  <a:cubicBezTo>
                    <a:pt x="212" y="51"/>
                    <a:pt x="221" y="102"/>
                    <a:pt x="226" y="155"/>
                  </a:cubicBezTo>
                  <a:lnTo>
                    <a:pt x="22" y="176"/>
                  </a:lnTo>
                  <a:cubicBezTo>
                    <a:pt x="17" y="132"/>
                    <a:pt x="9" y="88"/>
                    <a:pt x="0" y="45"/>
                  </a:cubicBezTo>
                  <a:lnTo>
                    <a:pt x="201"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6" name="Freeform 256">
              <a:extLst>
                <a:ext uri="{FF2B5EF4-FFF2-40B4-BE49-F238E27FC236}">
                  <a16:creationId xmlns:a16="http://schemas.microsoft.com/office/drawing/2014/main" id="{A7C015E0-8EF0-F5DF-5475-EEE7A8A6C9E7}"/>
                </a:ext>
              </a:extLst>
            </p:cNvPr>
            <p:cNvSpPr>
              <a:spLocks/>
            </p:cNvSpPr>
            <p:nvPr/>
          </p:nvSpPr>
          <p:spPr bwMode="auto">
            <a:xfrm>
              <a:off x="4147344" y="3931568"/>
              <a:ext cx="250825" cy="252413"/>
            </a:xfrm>
            <a:custGeom>
              <a:avLst/>
              <a:gdLst>
                <a:gd name="T0" fmla="*/ 0 w 263"/>
                <a:gd name="T1" fmla="*/ 157 h 264"/>
                <a:gd name="T2" fmla="*/ 0 w 263"/>
                <a:gd name="T3" fmla="*/ 157 h 264"/>
                <a:gd name="T4" fmla="*/ 133 w 263"/>
                <a:gd name="T5" fmla="*/ 0 h 264"/>
                <a:gd name="T6" fmla="*/ 263 w 263"/>
                <a:gd name="T7" fmla="*/ 126 h 264"/>
                <a:gd name="T8" fmla="*/ 110 w 263"/>
                <a:gd name="T9" fmla="*/ 264 h 264"/>
                <a:gd name="T10" fmla="*/ 0 w 263"/>
                <a:gd name="T11" fmla="*/ 157 h 264"/>
              </a:gdLst>
              <a:ahLst/>
              <a:cxnLst>
                <a:cxn ang="0">
                  <a:pos x="T0" y="T1"/>
                </a:cxn>
                <a:cxn ang="0">
                  <a:pos x="T2" y="T3"/>
                </a:cxn>
                <a:cxn ang="0">
                  <a:pos x="T4" y="T5"/>
                </a:cxn>
                <a:cxn ang="0">
                  <a:pos x="T6" y="T7"/>
                </a:cxn>
                <a:cxn ang="0">
                  <a:pos x="T8" y="T9"/>
                </a:cxn>
                <a:cxn ang="0">
                  <a:pos x="T10" y="T11"/>
                </a:cxn>
              </a:cxnLst>
              <a:rect l="0" t="0" r="r" b="b"/>
              <a:pathLst>
                <a:path w="263" h="264">
                  <a:moveTo>
                    <a:pt x="0" y="157"/>
                  </a:moveTo>
                  <a:lnTo>
                    <a:pt x="0" y="157"/>
                  </a:lnTo>
                  <a:lnTo>
                    <a:pt x="133" y="0"/>
                  </a:lnTo>
                  <a:cubicBezTo>
                    <a:pt x="179" y="39"/>
                    <a:pt x="222" y="81"/>
                    <a:pt x="263" y="126"/>
                  </a:cubicBezTo>
                  <a:lnTo>
                    <a:pt x="110" y="264"/>
                  </a:lnTo>
                  <a:cubicBezTo>
                    <a:pt x="76" y="226"/>
                    <a:pt x="39" y="190"/>
                    <a:pt x="0" y="15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7" name="Freeform 258">
              <a:extLst>
                <a:ext uri="{FF2B5EF4-FFF2-40B4-BE49-F238E27FC236}">
                  <a16:creationId xmlns:a16="http://schemas.microsoft.com/office/drawing/2014/main" id="{73F85402-E9B1-4339-6695-E8EE71BCE352}"/>
                </a:ext>
              </a:extLst>
            </p:cNvPr>
            <p:cNvSpPr>
              <a:spLocks/>
            </p:cNvSpPr>
            <p:nvPr/>
          </p:nvSpPr>
          <p:spPr bwMode="auto">
            <a:xfrm>
              <a:off x="4252119" y="4050630"/>
              <a:ext cx="247650" cy="241300"/>
            </a:xfrm>
            <a:custGeom>
              <a:avLst/>
              <a:gdLst>
                <a:gd name="T0" fmla="*/ 0 w 259"/>
                <a:gd name="T1" fmla="*/ 138 h 251"/>
                <a:gd name="T2" fmla="*/ 0 w 259"/>
                <a:gd name="T3" fmla="*/ 138 h 251"/>
                <a:gd name="T4" fmla="*/ 153 w 259"/>
                <a:gd name="T5" fmla="*/ 0 h 251"/>
                <a:gd name="T6" fmla="*/ 259 w 259"/>
                <a:gd name="T7" fmla="*/ 133 h 251"/>
                <a:gd name="T8" fmla="*/ 90 w 259"/>
                <a:gd name="T9" fmla="*/ 251 h 251"/>
                <a:gd name="T10" fmla="*/ 0 w 259"/>
                <a:gd name="T11" fmla="*/ 138 h 251"/>
              </a:gdLst>
              <a:ahLst/>
              <a:cxnLst>
                <a:cxn ang="0">
                  <a:pos x="T0" y="T1"/>
                </a:cxn>
                <a:cxn ang="0">
                  <a:pos x="T2" y="T3"/>
                </a:cxn>
                <a:cxn ang="0">
                  <a:pos x="T4" y="T5"/>
                </a:cxn>
                <a:cxn ang="0">
                  <a:pos x="T6" y="T7"/>
                </a:cxn>
                <a:cxn ang="0">
                  <a:pos x="T8" y="T9"/>
                </a:cxn>
                <a:cxn ang="0">
                  <a:pos x="T10" y="T11"/>
                </a:cxn>
              </a:cxnLst>
              <a:rect l="0" t="0" r="r" b="b"/>
              <a:pathLst>
                <a:path w="259" h="251">
                  <a:moveTo>
                    <a:pt x="0" y="138"/>
                  </a:moveTo>
                  <a:lnTo>
                    <a:pt x="0" y="138"/>
                  </a:lnTo>
                  <a:lnTo>
                    <a:pt x="153" y="0"/>
                  </a:lnTo>
                  <a:cubicBezTo>
                    <a:pt x="191" y="42"/>
                    <a:pt x="226" y="87"/>
                    <a:pt x="259" y="133"/>
                  </a:cubicBezTo>
                  <a:lnTo>
                    <a:pt x="90" y="251"/>
                  </a:lnTo>
                  <a:cubicBezTo>
                    <a:pt x="62" y="211"/>
                    <a:pt x="32" y="174"/>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8" name="Freeform 260">
              <a:extLst>
                <a:ext uri="{FF2B5EF4-FFF2-40B4-BE49-F238E27FC236}">
                  <a16:creationId xmlns:a16="http://schemas.microsoft.com/office/drawing/2014/main" id="{4B617471-878E-09C8-3753-0D2D62E36A5D}"/>
                </a:ext>
              </a:extLst>
            </p:cNvPr>
            <p:cNvSpPr>
              <a:spLocks/>
            </p:cNvSpPr>
            <p:nvPr/>
          </p:nvSpPr>
          <p:spPr bwMode="auto">
            <a:xfrm>
              <a:off x="4412457" y="4323680"/>
              <a:ext cx="241300" cy="220663"/>
            </a:xfrm>
            <a:custGeom>
              <a:avLst/>
              <a:gdLst>
                <a:gd name="T0" fmla="*/ 0 w 254"/>
                <a:gd name="T1" fmla="*/ 95 h 231"/>
                <a:gd name="T2" fmla="*/ 0 w 254"/>
                <a:gd name="T3" fmla="*/ 95 h 231"/>
                <a:gd name="T4" fmla="*/ 183 w 254"/>
                <a:gd name="T5" fmla="*/ 0 h 231"/>
                <a:gd name="T6" fmla="*/ 254 w 254"/>
                <a:gd name="T7" fmla="*/ 161 h 231"/>
                <a:gd name="T8" fmla="*/ 61 w 254"/>
                <a:gd name="T9" fmla="*/ 231 h 231"/>
                <a:gd name="T10" fmla="*/ 0 w 254"/>
                <a:gd name="T11" fmla="*/ 95 h 231"/>
              </a:gdLst>
              <a:ahLst/>
              <a:cxnLst>
                <a:cxn ang="0">
                  <a:pos x="T0" y="T1"/>
                </a:cxn>
                <a:cxn ang="0">
                  <a:pos x="T2" y="T3"/>
                </a:cxn>
                <a:cxn ang="0">
                  <a:pos x="T4" y="T5"/>
                </a:cxn>
                <a:cxn ang="0">
                  <a:pos x="T6" y="T7"/>
                </a:cxn>
                <a:cxn ang="0">
                  <a:pos x="T8" y="T9"/>
                </a:cxn>
                <a:cxn ang="0">
                  <a:pos x="T10" y="T11"/>
                </a:cxn>
              </a:cxnLst>
              <a:rect l="0" t="0" r="r" b="b"/>
              <a:pathLst>
                <a:path w="254" h="231">
                  <a:moveTo>
                    <a:pt x="0" y="95"/>
                  </a:moveTo>
                  <a:lnTo>
                    <a:pt x="0" y="95"/>
                  </a:lnTo>
                  <a:lnTo>
                    <a:pt x="183" y="0"/>
                  </a:lnTo>
                  <a:cubicBezTo>
                    <a:pt x="210" y="52"/>
                    <a:pt x="234" y="105"/>
                    <a:pt x="254" y="161"/>
                  </a:cubicBezTo>
                  <a:lnTo>
                    <a:pt x="61" y="231"/>
                  </a:lnTo>
                  <a:cubicBezTo>
                    <a:pt x="43" y="184"/>
                    <a:pt x="23" y="138"/>
                    <a:pt x="0" y="9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69" name="Freeform 262">
              <a:extLst>
                <a:ext uri="{FF2B5EF4-FFF2-40B4-BE49-F238E27FC236}">
                  <a16:creationId xmlns:a16="http://schemas.microsoft.com/office/drawing/2014/main" id="{7C62E9D2-1B21-78E0-A6F7-36F14C960FFF}"/>
                </a:ext>
              </a:extLst>
            </p:cNvPr>
            <p:cNvSpPr>
              <a:spLocks/>
            </p:cNvSpPr>
            <p:nvPr/>
          </p:nvSpPr>
          <p:spPr bwMode="auto">
            <a:xfrm>
              <a:off x="4337844" y="4179218"/>
              <a:ext cx="247650" cy="234950"/>
            </a:xfrm>
            <a:custGeom>
              <a:avLst/>
              <a:gdLst>
                <a:gd name="T0" fmla="*/ 0 w 260"/>
                <a:gd name="T1" fmla="*/ 118 h 246"/>
                <a:gd name="T2" fmla="*/ 0 w 260"/>
                <a:gd name="T3" fmla="*/ 118 h 246"/>
                <a:gd name="T4" fmla="*/ 169 w 260"/>
                <a:gd name="T5" fmla="*/ 0 h 246"/>
                <a:gd name="T6" fmla="*/ 260 w 260"/>
                <a:gd name="T7" fmla="*/ 151 h 246"/>
                <a:gd name="T8" fmla="*/ 77 w 260"/>
                <a:gd name="T9" fmla="*/ 246 h 246"/>
                <a:gd name="T10" fmla="*/ 0 w 260"/>
                <a:gd name="T11" fmla="*/ 118 h 246"/>
              </a:gdLst>
              <a:ahLst/>
              <a:cxnLst>
                <a:cxn ang="0">
                  <a:pos x="T0" y="T1"/>
                </a:cxn>
                <a:cxn ang="0">
                  <a:pos x="T2" y="T3"/>
                </a:cxn>
                <a:cxn ang="0">
                  <a:pos x="T4" y="T5"/>
                </a:cxn>
                <a:cxn ang="0">
                  <a:pos x="T6" y="T7"/>
                </a:cxn>
                <a:cxn ang="0">
                  <a:pos x="T8" y="T9"/>
                </a:cxn>
                <a:cxn ang="0">
                  <a:pos x="T10" y="T11"/>
                </a:cxn>
              </a:cxnLst>
              <a:rect l="0" t="0" r="r" b="b"/>
              <a:pathLst>
                <a:path w="260" h="246">
                  <a:moveTo>
                    <a:pt x="0" y="118"/>
                  </a:moveTo>
                  <a:lnTo>
                    <a:pt x="0" y="118"/>
                  </a:lnTo>
                  <a:lnTo>
                    <a:pt x="169" y="0"/>
                  </a:lnTo>
                  <a:cubicBezTo>
                    <a:pt x="202" y="48"/>
                    <a:pt x="233" y="99"/>
                    <a:pt x="260" y="151"/>
                  </a:cubicBezTo>
                  <a:lnTo>
                    <a:pt x="77" y="246"/>
                  </a:lnTo>
                  <a:cubicBezTo>
                    <a:pt x="54" y="201"/>
                    <a:pt x="28" y="159"/>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0" name="Freeform 264">
              <a:extLst>
                <a:ext uri="{FF2B5EF4-FFF2-40B4-BE49-F238E27FC236}">
                  <a16:creationId xmlns:a16="http://schemas.microsoft.com/office/drawing/2014/main" id="{D7F6DF4E-DC94-EA40-D469-5EDD792D2B02}"/>
                </a:ext>
              </a:extLst>
            </p:cNvPr>
            <p:cNvSpPr>
              <a:spLocks/>
            </p:cNvSpPr>
            <p:nvPr/>
          </p:nvSpPr>
          <p:spPr bwMode="auto">
            <a:xfrm>
              <a:off x="4469607" y="4477668"/>
              <a:ext cx="230188" cy="198438"/>
            </a:xfrm>
            <a:custGeom>
              <a:avLst/>
              <a:gdLst>
                <a:gd name="T0" fmla="*/ 0 w 241"/>
                <a:gd name="T1" fmla="*/ 70 h 208"/>
                <a:gd name="T2" fmla="*/ 0 w 241"/>
                <a:gd name="T3" fmla="*/ 70 h 208"/>
                <a:gd name="T4" fmla="*/ 193 w 241"/>
                <a:gd name="T5" fmla="*/ 0 h 208"/>
                <a:gd name="T6" fmla="*/ 241 w 241"/>
                <a:gd name="T7" fmla="*/ 163 h 208"/>
                <a:gd name="T8" fmla="*/ 40 w 241"/>
                <a:gd name="T9" fmla="*/ 208 h 208"/>
                <a:gd name="T10" fmla="*/ 0 w 241"/>
                <a:gd name="T11" fmla="*/ 70 h 208"/>
              </a:gdLst>
              <a:ahLst/>
              <a:cxnLst>
                <a:cxn ang="0">
                  <a:pos x="T0" y="T1"/>
                </a:cxn>
                <a:cxn ang="0">
                  <a:pos x="T2" y="T3"/>
                </a:cxn>
                <a:cxn ang="0">
                  <a:pos x="T4" y="T5"/>
                </a:cxn>
                <a:cxn ang="0">
                  <a:pos x="T6" y="T7"/>
                </a:cxn>
                <a:cxn ang="0">
                  <a:pos x="T8" y="T9"/>
                </a:cxn>
                <a:cxn ang="0">
                  <a:pos x="T10" y="T11"/>
                </a:cxn>
              </a:cxnLst>
              <a:rect l="0" t="0" r="r" b="b"/>
              <a:pathLst>
                <a:path w="241" h="208">
                  <a:moveTo>
                    <a:pt x="0" y="70"/>
                  </a:moveTo>
                  <a:lnTo>
                    <a:pt x="0" y="70"/>
                  </a:lnTo>
                  <a:lnTo>
                    <a:pt x="193" y="0"/>
                  </a:lnTo>
                  <a:cubicBezTo>
                    <a:pt x="212" y="53"/>
                    <a:pt x="228" y="107"/>
                    <a:pt x="241" y="163"/>
                  </a:cubicBezTo>
                  <a:lnTo>
                    <a:pt x="40" y="208"/>
                  </a:lnTo>
                  <a:cubicBezTo>
                    <a:pt x="29" y="161"/>
                    <a:pt x="16" y="115"/>
                    <a:pt x="0" y="7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1" name="Freeform 266">
              <a:extLst>
                <a:ext uri="{FF2B5EF4-FFF2-40B4-BE49-F238E27FC236}">
                  <a16:creationId xmlns:a16="http://schemas.microsoft.com/office/drawing/2014/main" id="{7E02672B-F1D9-7F66-DC7D-78E1C73F0745}"/>
                </a:ext>
              </a:extLst>
            </p:cNvPr>
            <p:cNvSpPr>
              <a:spLocks/>
            </p:cNvSpPr>
            <p:nvPr/>
          </p:nvSpPr>
          <p:spPr bwMode="auto">
            <a:xfrm>
              <a:off x="4710907" y="4158580"/>
              <a:ext cx="241300" cy="220663"/>
            </a:xfrm>
            <a:custGeom>
              <a:avLst/>
              <a:gdLst>
                <a:gd name="T0" fmla="*/ 0 w 253"/>
                <a:gd name="T1" fmla="*/ 96 h 231"/>
                <a:gd name="T2" fmla="*/ 0 w 253"/>
                <a:gd name="T3" fmla="*/ 96 h 231"/>
                <a:gd name="T4" fmla="*/ 182 w 253"/>
                <a:gd name="T5" fmla="*/ 0 h 231"/>
                <a:gd name="T6" fmla="*/ 253 w 253"/>
                <a:gd name="T7" fmla="*/ 154 h 231"/>
                <a:gd name="T8" fmla="*/ 62 w 253"/>
                <a:gd name="T9" fmla="*/ 231 h 231"/>
                <a:gd name="T10" fmla="*/ 0 w 253"/>
                <a:gd name="T11" fmla="*/ 96 h 231"/>
              </a:gdLst>
              <a:ahLst/>
              <a:cxnLst>
                <a:cxn ang="0">
                  <a:pos x="T0" y="T1"/>
                </a:cxn>
                <a:cxn ang="0">
                  <a:pos x="T2" y="T3"/>
                </a:cxn>
                <a:cxn ang="0">
                  <a:pos x="T4" y="T5"/>
                </a:cxn>
                <a:cxn ang="0">
                  <a:pos x="T6" y="T7"/>
                </a:cxn>
                <a:cxn ang="0">
                  <a:pos x="T8" y="T9"/>
                </a:cxn>
                <a:cxn ang="0">
                  <a:pos x="T10" y="T11"/>
                </a:cxn>
              </a:cxnLst>
              <a:rect l="0" t="0" r="r" b="b"/>
              <a:pathLst>
                <a:path w="253" h="231">
                  <a:moveTo>
                    <a:pt x="0" y="96"/>
                  </a:moveTo>
                  <a:lnTo>
                    <a:pt x="0" y="96"/>
                  </a:lnTo>
                  <a:lnTo>
                    <a:pt x="182" y="0"/>
                  </a:lnTo>
                  <a:cubicBezTo>
                    <a:pt x="208" y="50"/>
                    <a:pt x="232" y="101"/>
                    <a:pt x="253" y="154"/>
                  </a:cubicBezTo>
                  <a:lnTo>
                    <a:pt x="62" y="231"/>
                  </a:lnTo>
                  <a:cubicBezTo>
                    <a:pt x="44" y="185"/>
                    <a:pt x="23" y="139"/>
                    <a:pt x="0" y="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2" name="Freeform 268">
              <a:extLst>
                <a:ext uri="{FF2B5EF4-FFF2-40B4-BE49-F238E27FC236}">
                  <a16:creationId xmlns:a16="http://schemas.microsoft.com/office/drawing/2014/main" id="{9ADE78ED-1111-BA22-1CC8-36B2A8B905CF}"/>
                </a:ext>
              </a:extLst>
            </p:cNvPr>
            <p:cNvSpPr>
              <a:spLocks/>
            </p:cNvSpPr>
            <p:nvPr/>
          </p:nvSpPr>
          <p:spPr bwMode="auto">
            <a:xfrm>
              <a:off x="4639469" y="4020468"/>
              <a:ext cx="244475" cy="230188"/>
            </a:xfrm>
            <a:custGeom>
              <a:avLst/>
              <a:gdLst>
                <a:gd name="T0" fmla="*/ 0 w 258"/>
                <a:gd name="T1" fmla="*/ 113 h 241"/>
                <a:gd name="T2" fmla="*/ 0 w 258"/>
                <a:gd name="T3" fmla="*/ 113 h 241"/>
                <a:gd name="T4" fmla="*/ 172 w 258"/>
                <a:gd name="T5" fmla="*/ 0 h 241"/>
                <a:gd name="T6" fmla="*/ 258 w 258"/>
                <a:gd name="T7" fmla="*/ 145 h 241"/>
                <a:gd name="T8" fmla="*/ 76 w 258"/>
                <a:gd name="T9" fmla="*/ 241 h 241"/>
                <a:gd name="T10" fmla="*/ 0 w 258"/>
                <a:gd name="T11" fmla="*/ 113 h 241"/>
              </a:gdLst>
              <a:ahLst/>
              <a:cxnLst>
                <a:cxn ang="0">
                  <a:pos x="T0" y="T1"/>
                </a:cxn>
                <a:cxn ang="0">
                  <a:pos x="T2" y="T3"/>
                </a:cxn>
                <a:cxn ang="0">
                  <a:pos x="T4" y="T5"/>
                </a:cxn>
                <a:cxn ang="0">
                  <a:pos x="T6" y="T7"/>
                </a:cxn>
                <a:cxn ang="0">
                  <a:pos x="T8" y="T9"/>
                </a:cxn>
                <a:cxn ang="0">
                  <a:pos x="T10" y="T11"/>
                </a:cxn>
              </a:cxnLst>
              <a:rect l="0" t="0" r="r" b="b"/>
              <a:pathLst>
                <a:path w="258" h="241">
                  <a:moveTo>
                    <a:pt x="0" y="113"/>
                  </a:moveTo>
                  <a:lnTo>
                    <a:pt x="0" y="113"/>
                  </a:lnTo>
                  <a:lnTo>
                    <a:pt x="172" y="0"/>
                  </a:lnTo>
                  <a:cubicBezTo>
                    <a:pt x="203" y="47"/>
                    <a:pt x="231" y="95"/>
                    <a:pt x="258" y="145"/>
                  </a:cubicBezTo>
                  <a:lnTo>
                    <a:pt x="76" y="241"/>
                  </a:lnTo>
                  <a:cubicBezTo>
                    <a:pt x="52" y="197"/>
                    <a:pt x="27" y="154"/>
                    <a:pt x="0" y="11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3" name="Freeform 270">
              <a:extLst>
                <a:ext uri="{FF2B5EF4-FFF2-40B4-BE49-F238E27FC236}">
                  <a16:creationId xmlns:a16="http://schemas.microsoft.com/office/drawing/2014/main" id="{F5A89767-3AD4-EE4D-B3DC-8CBE353611C3}"/>
                </a:ext>
              </a:extLst>
            </p:cNvPr>
            <p:cNvSpPr>
              <a:spLocks/>
            </p:cNvSpPr>
            <p:nvPr/>
          </p:nvSpPr>
          <p:spPr bwMode="auto">
            <a:xfrm>
              <a:off x="4769644" y="4306218"/>
              <a:ext cx="234950" cy="204788"/>
            </a:xfrm>
            <a:custGeom>
              <a:avLst/>
              <a:gdLst>
                <a:gd name="T0" fmla="*/ 0 w 246"/>
                <a:gd name="T1" fmla="*/ 77 h 215"/>
                <a:gd name="T2" fmla="*/ 0 w 246"/>
                <a:gd name="T3" fmla="*/ 77 h 215"/>
                <a:gd name="T4" fmla="*/ 191 w 246"/>
                <a:gd name="T5" fmla="*/ 0 h 215"/>
                <a:gd name="T6" fmla="*/ 246 w 246"/>
                <a:gd name="T7" fmla="*/ 157 h 215"/>
                <a:gd name="T8" fmla="*/ 49 w 246"/>
                <a:gd name="T9" fmla="*/ 215 h 215"/>
                <a:gd name="T10" fmla="*/ 0 w 246"/>
                <a:gd name="T11" fmla="*/ 77 h 215"/>
              </a:gdLst>
              <a:ahLst/>
              <a:cxnLst>
                <a:cxn ang="0">
                  <a:pos x="T0" y="T1"/>
                </a:cxn>
                <a:cxn ang="0">
                  <a:pos x="T2" y="T3"/>
                </a:cxn>
                <a:cxn ang="0">
                  <a:pos x="T4" y="T5"/>
                </a:cxn>
                <a:cxn ang="0">
                  <a:pos x="T6" y="T7"/>
                </a:cxn>
                <a:cxn ang="0">
                  <a:pos x="T8" y="T9"/>
                </a:cxn>
                <a:cxn ang="0">
                  <a:pos x="T10" y="T11"/>
                </a:cxn>
              </a:cxnLst>
              <a:rect l="0" t="0" r="r" b="b"/>
              <a:pathLst>
                <a:path w="246" h="215">
                  <a:moveTo>
                    <a:pt x="0" y="77"/>
                  </a:moveTo>
                  <a:lnTo>
                    <a:pt x="0" y="77"/>
                  </a:lnTo>
                  <a:lnTo>
                    <a:pt x="191" y="0"/>
                  </a:lnTo>
                  <a:cubicBezTo>
                    <a:pt x="212" y="51"/>
                    <a:pt x="230" y="104"/>
                    <a:pt x="246" y="157"/>
                  </a:cubicBezTo>
                  <a:lnTo>
                    <a:pt x="49" y="215"/>
                  </a:lnTo>
                  <a:cubicBezTo>
                    <a:pt x="35" y="168"/>
                    <a:pt x="19" y="122"/>
                    <a:pt x="0" y="7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4" name="Freeform 272">
              <a:extLst>
                <a:ext uri="{FF2B5EF4-FFF2-40B4-BE49-F238E27FC236}">
                  <a16:creationId xmlns:a16="http://schemas.microsoft.com/office/drawing/2014/main" id="{30EDB9FB-F779-E237-E6EF-9F06E7303761}"/>
                </a:ext>
              </a:extLst>
            </p:cNvPr>
            <p:cNvSpPr>
              <a:spLocks/>
            </p:cNvSpPr>
            <p:nvPr/>
          </p:nvSpPr>
          <p:spPr bwMode="auto">
            <a:xfrm>
              <a:off x="4817269" y="4455443"/>
              <a:ext cx="223838" cy="187325"/>
            </a:xfrm>
            <a:custGeom>
              <a:avLst/>
              <a:gdLst>
                <a:gd name="T0" fmla="*/ 0 w 235"/>
                <a:gd name="T1" fmla="*/ 58 h 196"/>
                <a:gd name="T2" fmla="*/ 0 w 235"/>
                <a:gd name="T3" fmla="*/ 58 h 196"/>
                <a:gd name="T4" fmla="*/ 197 w 235"/>
                <a:gd name="T5" fmla="*/ 0 h 196"/>
                <a:gd name="T6" fmla="*/ 235 w 235"/>
                <a:gd name="T7" fmla="*/ 157 h 196"/>
                <a:gd name="T8" fmla="*/ 33 w 235"/>
                <a:gd name="T9" fmla="*/ 196 h 196"/>
                <a:gd name="T10" fmla="*/ 0 w 235"/>
                <a:gd name="T11" fmla="*/ 58 h 196"/>
              </a:gdLst>
              <a:ahLst/>
              <a:cxnLst>
                <a:cxn ang="0">
                  <a:pos x="T0" y="T1"/>
                </a:cxn>
                <a:cxn ang="0">
                  <a:pos x="T2" y="T3"/>
                </a:cxn>
                <a:cxn ang="0">
                  <a:pos x="T4" y="T5"/>
                </a:cxn>
                <a:cxn ang="0">
                  <a:pos x="T6" y="T7"/>
                </a:cxn>
                <a:cxn ang="0">
                  <a:pos x="T8" y="T9"/>
                </a:cxn>
                <a:cxn ang="0">
                  <a:pos x="T10" y="T11"/>
                </a:cxn>
              </a:cxnLst>
              <a:rect l="0" t="0" r="r" b="b"/>
              <a:pathLst>
                <a:path w="235" h="196">
                  <a:moveTo>
                    <a:pt x="0" y="58"/>
                  </a:moveTo>
                  <a:lnTo>
                    <a:pt x="0" y="58"/>
                  </a:lnTo>
                  <a:lnTo>
                    <a:pt x="197" y="0"/>
                  </a:lnTo>
                  <a:cubicBezTo>
                    <a:pt x="212" y="52"/>
                    <a:pt x="225" y="104"/>
                    <a:pt x="235" y="157"/>
                  </a:cubicBezTo>
                  <a:lnTo>
                    <a:pt x="33" y="196"/>
                  </a:lnTo>
                  <a:cubicBezTo>
                    <a:pt x="24" y="149"/>
                    <a:pt x="13" y="103"/>
                    <a:pt x="0" y="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5" name="Freeform 274">
              <a:extLst>
                <a:ext uri="{FF2B5EF4-FFF2-40B4-BE49-F238E27FC236}">
                  <a16:creationId xmlns:a16="http://schemas.microsoft.com/office/drawing/2014/main" id="{9D315C7A-8C72-5810-DC7F-C656088BCCD5}"/>
                </a:ext>
              </a:extLst>
            </p:cNvPr>
            <p:cNvSpPr>
              <a:spLocks/>
            </p:cNvSpPr>
            <p:nvPr/>
          </p:nvSpPr>
          <p:spPr bwMode="auto">
            <a:xfrm>
              <a:off x="4849019" y="4606255"/>
              <a:ext cx="212725" cy="158750"/>
            </a:xfrm>
            <a:custGeom>
              <a:avLst/>
              <a:gdLst>
                <a:gd name="T0" fmla="*/ 202 w 224"/>
                <a:gd name="T1" fmla="*/ 0 h 167"/>
                <a:gd name="T2" fmla="*/ 202 w 224"/>
                <a:gd name="T3" fmla="*/ 0 h 167"/>
                <a:gd name="T4" fmla="*/ 224 w 224"/>
                <a:gd name="T5" fmla="*/ 145 h 167"/>
                <a:gd name="T6" fmla="*/ 19 w 224"/>
                <a:gd name="T7" fmla="*/ 167 h 167"/>
                <a:gd name="T8" fmla="*/ 0 w 224"/>
                <a:gd name="T9" fmla="*/ 39 h 167"/>
                <a:gd name="T10" fmla="*/ 202 w 224"/>
                <a:gd name="T11" fmla="*/ 0 h 167"/>
              </a:gdLst>
              <a:ahLst/>
              <a:cxnLst>
                <a:cxn ang="0">
                  <a:pos x="T0" y="T1"/>
                </a:cxn>
                <a:cxn ang="0">
                  <a:pos x="T2" y="T3"/>
                </a:cxn>
                <a:cxn ang="0">
                  <a:pos x="T4" y="T5"/>
                </a:cxn>
                <a:cxn ang="0">
                  <a:pos x="T6" y="T7"/>
                </a:cxn>
                <a:cxn ang="0">
                  <a:pos x="T8" y="T9"/>
                </a:cxn>
                <a:cxn ang="0">
                  <a:pos x="T10" y="T11"/>
                </a:cxn>
              </a:cxnLst>
              <a:rect l="0" t="0" r="r" b="b"/>
              <a:pathLst>
                <a:path w="224" h="167">
                  <a:moveTo>
                    <a:pt x="202" y="0"/>
                  </a:moveTo>
                  <a:lnTo>
                    <a:pt x="202" y="0"/>
                  </a:lnTo>
                  <a:cubicBezTo>
                    <a:pt x="211" y="48"/>
                    <a:pt x="219" y="96"/>
                    <a:pt x="224" y="145"/>
                  </a:cubicBezTo>
                  <a:lnTo>
                    <a:pt x="19" y="167"/>
                  </a:lnTo>
                  <a:cubicBezTo>
                    <a:pt x="15" y="124"/>
                    <a:pt x="8" y="81"/>
                    <a:pt x="0" y="39"/>
                  </a:cubicBezTo>
                  <a:lnTo>
                    <a:pt x="202"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6" name="Freeform 276">
              <a:extLst>
                <a:ext uri="{FF2B5EF4-FFF2-40B4-BE49-F238E27FC236}">
                  <a16:creationId xmlns:a16="http://schemas.microsoft.com/office/drawing/2014/main" id="{B26A7A37-C01B-F4E8-E5C4-7C3BF44BF5DE}"/>
                </a:ext>
              </a:extLst>
            </p:cNvPr>
            <p:cNvSpPr>
              <a:spLocks/>
            </p:cNvSpPr>
            <p:nvPr/>
          </p:nvSpPr>
          <p:spPr bwMode="auto">
            <a:xfrm>
              <a:off x="4469607" y="3779168"/>
              <a:ext cx="241300" cy="236538"/>
            </a:xfrm>
            <a:custGeom>
              <a:avLst/>
              <a:gdLst>
                <a:gd name="T0" fmla="*/ 0 w 253"/>
                <a:gd name="T1" fmla="*/ 143 h 247"/>
                <a:gd name="T2" fmla="*/ 0 w 253"/>
                <a:gd name="T3" fmla="*/ 143 h 247"/>
                <a:gd name="T4" fmla="*/ 148 w 253"/>
                <a:gd name="T5" fmla="*/ 0 h 247"/>
                <a:gd name="T6" fmla="*/ 253 w 253"/>
                <a:gd name="T7" fmla="*/ 118 h 247"/>
                <a:gd name="T8" fmla="*/ 93 w 253"/>
                <a:gd name="T9" fmla="*/ 247 h 247"/>
                <a:gd name="T10" fmla="*/ 0 w 253"/>
                <a:gd name="T11" fmla="*/ 143 h 247"/>
              </a:gdLst>
              <a:ahLst/>
              <a:cxnLst>
                <a:cxn ang="0">
                  <a:pos x="T0" y="T1"/>
                </a:cxn>
                <a:cxn ang="0">
                  <a:pos x="T2" y="T3"/>
                </a:cxn>
                <a:cxn ang="0">
                  <a:pos x="T4" y="T5"/>
                </a:cxn>
                <a:cxn ang="0">
                  <a:pos x="T6" y="T7"/>
                </a:cxn>
                <a:cxn ang="0">
                  <a:pos x="T8" y="T9"/>
                </a:cxn>
                <a:cxn ang="0">
                  <a:pos x="T10" y="T11"/>
                </a:cxn>
              </a:cxnLst>
              <a:rect l="0" t="0" r="r" b="b"/>
              <a:pathLst>
                <a:path w="253" h="247">
                  <a:moveTo>
                    <a:pt x="0" y="143"/>
                  </a:moveTo>
                  <a:lnTo>
                    <a:pt x="0" y="143"/>
                  </a:lnTo>
                  <a:lnTo>
                    <a:pt x="148" y="0"/>
                  </a:lnTo>
                  <a:cubicBezTo>
                    <a:pt x="184" y="38"/>
                    <a:pt x="219" y="77"/>
                    <a:pt x="253" y="118"/>
                  </a:cubicBezTo>
                  <a:lnTo>
                    <a:pt x="93" y="247"/>
                  </a:lnTo>
                  <a:cubicBezTo>
                    <a:pt x="63" y="211"/>
                    <a:pt x="33" y="176"/>
                    <a:pt x="0" y="14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77" name="Freeform 278">
              <a:extLst>
                <a:ext uri="{FF2B5EF4-FFF2-40B4-BE49-F238E27FC236}">
                  <a16:creationId xmlns:a16="http://schemas.microsoft.com/office/drawing/2014/main" id="{E72DB715-6ACD-F66B-B334-CE7022F0CACB}"/>
                </a:ext>
              </a:extLst>
            </p:cNvPr>
            <p:cNvSpPr>
              <a:spLocks/>
            </p:cNvSpPr>
            <p:nvPr/>
          </p:nvSpPr>
          <p:spPr bwMode="auto">
            <a:xfrm>
              <a:off x="4556919" y="3891880"/>
              <a:ext cx="246063" cy="236538"/>
            </a:xfrm>
            <a:custGeom>
              <a:avLst/>
              <a:gdLst>
                <a:gd name="T0" fmla="*/ 0 w 257"/>
                <a:gd name="T1" fmla="*/ 129 h 246"/>
                <a:gd name="T2" fmla="*/ 0 w 257"/>
                <a:gd name="T3" fmla="*/ 129 h 246"/>
                <a:gd name="T4" fmla="*/ 160 w 257"/>
                <a:gd name="T5" fmla="*/ 0 h 246"/>
                <a:gd name="T6" fmla="*/ 257 w 257"/>
                <a:gd name="T7" fmla="*/ 133 h 246"/>
                <a:gd name="T8" fmla="*/ 85 w 257"/>
                <a:gd name="T9" fmla="*/ 246 h 246"/>
                <a:gd name="T10" fmla="*/ 0 w 257"/>
                <a:gd name="T11" fmla="*/ 129 h 246"/>
              </a:gdLst>
              <a:ahLst/>
              <a:cxnLst>
                <a:cxn ang="0">
                  <a:pos x="T0" y="T1"/>
                </a:cxn>
                <a:cxn ang="0">
                  <a:pos x="T2" y="T3"/>
                </a:cxn>
                <a:cxn ang="0">
                  <a:pos x="T4" y="T5"/>
                </a:cxn>
                <a:cxn ang="0">
                  <a:pos x="T6" y="T7"/>
                </a:cxn>
                <a:cxn ang="0">
                  <a:pos x="T8" y="T9"/>
                </a:cxn>
                <a:cxn ang="0">
                  <a:pos x="T10" y="T11"/>
                </a:cxn>
              </a:cxnLst>
              <a:rect l="0" t="0" r="r" b="b"/>
              <a:pathLst>
                <a:path w="257" h="246">
                  <a:moveTo>
                    <a:pt x="0" y="129"/>
                  </a:moveTo>
                  <a:lnTo>
                    <a:pt x="0" y="129"/>
                  </a:lnTo>
                  <a:lnTo>
                    <a:pt x="160" y="0"/>
                  </a:lnTo>
                  <a:cubicBezTo>
                    <a:pt x="194" y="43"/>
                    <a:pt x="226" y="87"/>
                    <a:pt x="257" y="133"/>
                  </a:cubicBezTo>
                  <a:lnTo>
                    <a:pt x="85" y="246"/>
                  </a:lnTo>
                  <a:cubicBezTo>
                    <a:pt x="58" y="206"/>
                    <a:pt x="30" y="167"/>
                    <a:pt x="0" y="12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8" name="Freeform 280">
              <a:extLst>
                <a:ext uri="{FF2B5EF4-FFF2-40B4-BE49-F238E27FC236}">
                  <a16:creationId xmlns:a16="http://schemas.microsoft.com/office/drawing/2014/main" id="{837B6248-92A1-8E21-55BA-C87672BC8C3F}"/>
                </a:ext>
              </a:extLst>
            </p:cNvPr>
            <p:cNvSpPr>
              <a:spLocks/>
            </p:cNvSpPr>
            <p:nvPr/>
          </p:nvSpPr>
          <p:spPr bwMode="auto">
            <a:xfrm>
              <a:off x="4368007" y="3671218"/>
              <a:ext cx="241300" cy="246063"/>
            </a:xfrm>
            <a:custGeom>
              <a:avLst/>
              <a:gdLst>
                <a:gd name="T0" fmla="*/ 0 w 254"/>
                <a:gd name="T1" fmla="*/ 157 h 257"/>
                <a:gd name="T2" fmla="*/ 0 w 254"/>
                <a:gd name="T3" fmla="*/ 157 h 257"/>
                <a:gd name="T4" fmla="*/ 132 w 254"/>
                <a:gd name="T5" fmla="*/ 0 h 257"/>
                <a:gd name="T6" fmla="*/ 254 w 254"/>
                <a:gd name="T7" fmla="*/ 114 h 257"/>
                <a:gd name="T8" fmla="*/ 106 w 254"/>
                <a:gd name="T9" fmla="*/ 257 h 257"/>
                <a:gd name="T10" fmla="*/ 0 w 254"/>
                <a:gd name="T11" fmla="*/ 157 h 257"/>
              </a:gdLst>
              <a:ahLst/>
              <a:cxnLst>
                <a:cxn ang="0">
                  <a:pos x="T0" y="T1"/>
                </a:cxn>
                <a:cxn ang="0">
                  <a:pos x="T2" y="T3"/>
                </a:cxn>
                <a:cxn ang="0">
                  <a:pos x="T4" y="T5"/>
                </a:cxn>
                <a:cxn ang="0">
                  <a:pos x="T6" y="T7"/>
                </a:cxn>
                <a:cxn ang="0">
                  <a:pos x="T8" y="T9"/>
                </a:cxn>
                <a:cxn ang="0">
                  <a:pos x="T10" y="T11"/>
                </a:cxn>
              </a:cxnLst>
              <a:rect l="0" t="0" r="r" b="b"/>
              <a:pathLst>
                <a:path w="254" h="257">
                  <a:moveTo>
                    <a:pt x="0" y="157"/>
                  </a:moveTo>
                  <a:lnTo>
                    <a:pt x="0" y="157"/>
                  </a:lnTo>
                  <a:lnTo>
                    <a:pt x="132" y="0"/>
                  </a:lnTo>
                  <a:cubicBezTo>
                    <a:pt x="175" y="36"/>
                    <a:pt x="215" y="74"/>
                    <a:pt x="254" y="114"/>
                  </a:cubicBezTo>
                  <a:lnTo>
                    <a:pt x="106" y="257"/>
                  </a:lnTo>
                  <a:cubicBezTo>
                    <a:pt x="72" y="222"/>
                    <a:pt x="37" y="189"/>
                    <a:pt x="0" y="157"/>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79" name="Freeform 284">
              <a:extLst>
                <a:ext uri="{FF2B5EF4-FFF2-40B4-BE49-F238E27FC236}">
                  <a16:creationId xmlns:a16="http://schemas.microsoft.com/office/drawing/2014/main" id="{6B2A5183-B6F5-18CD-61EE-67CF8EBFFBE5}"/>
                </a:ext>
              </a:extLst>
            </p:cNvPr>
            <p:cNvSpPr>
              <a:spLocks/>
            </p:cNvSpPr>
            <p:nvPr/>
          </p:nvSpPr>
          <p:spPr bwMode="auto">
            <a:xfrm>
              <a:off x="4587082" y="3410868"/>
              <a:ext cx="225425" cy="231775"/>
            </a:xfrm>
            <a:custGeom>
              <a:avLst/>
              <a:gdLst>
                <a:gd name="T0" fmla="*/ 0 w 236"/>
                <a:gd name="T1" fmla="*/ 157 h 242"/>
                <a:gd name="T2" fmla="*/ 0 w 236"/>
                <a:gd name="T3" fmla="*/ 157 h 242"/>
                <a:gd name="T4" fmla="*/ 133 w 236"/>
                <a:gd name="T5" fmla="*/ 0 h 242"/>
                <a:gd name="T6" fmla="*/ 236 w 236"/>
                <a:gd name="T7" fmla="*/ 94 h 242"/>
                <a:gd name="T8" fmla="*/ 93 w 236"/>
                <a:gd name="T9" fmla="*/ 242 h 242"/>
                <a:gd name="T10" fmla="*/ 0 w 236"/>
                <a:gd name="T11" fmla="*/ 157 h 242"/>
              </a:gdLst>
              <a:ahLst/>
              <a:cxnLst>
                <a:cxn ang="0">
                  <a:pos x="T0" y="T1"/>
                </a:cxn>
                <a:cxn ang="0">
                  <a:pos x="T2" y="T3"/>
                </a:cxn>
                <a:cxn ang="0">
                  <a:pos x="T4" y="T5"/>
                </a:cxn>
                <a:cxn ang="0">
                  <a:pos x="T6" y="T7"/>
                </a:cxn>
                <a:cxn ang="0">
                  <a:pos x="T8" y="T9"/>
                </a:cxn>
                <a:cxn ang="0">
                  <a:pos x="T10" y="T11"/>
                </a:cxn>
              </a:cxnLst>
              <a:rect l="0" t="0" r="r" b="b"/>
              <a:pathLst>
                <a:path w="236" h="242">
                  <a:moveTo>
                    <a:pt x="0" y="157"/>
                  </a:moveTo>
                  <a:lnTo>
                    <a:pt x="0" y="157"/>
                  </a:lnTo>
                  <a:lnTo>
                    <a:pt x="133" y="0"/>
                  </a:lnTo>
                  <a:cubicBezTo>
                    <a:pt x="168" y="31"/>
                    <a:pt x="203" y="62"/>
                    <a:pt x="236" y="94"/>
                  </a:cubicBezTo>
                  <a:lnTo>
                    <a:pt x="93" y="242"/>
                  </a:lnTo>
                  <a:cubicBezTo>
                    <a:pt x="63" y="213"/>
                    <a:pt x="32" y="184"/>
                    <a:pt x="0" y="157"/>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0" name="Freeform 286">
              <a:extLst>
                <a:ext uri="{FF2B5EF4-FFF2-40B4-BE49-F238E27FC236}">
                  <a16:creationId xmlns:a16="http://schemas.microsoft.com/office/drawing/2014/main" id="{EF0408D7-95CD-DF4C-03E9-59414A041EB1}"/>
                </a:ext>
              </a:extLst>
            </p:cNvPr>
            <p:cNvSpPr>
              <a:spLocks/>
            </p:cNvSpPr>
            <p:nvPr/>
          </p:nvSpPr>
          <p:spPr bwMode="auto">
            <a:xfrm>
              <a:off x="5041107" y="4068093"/>
              <a:ext cx="234950" cy="201613"/>
            </a:xfrm>
            <a:custGeom>
              <a:avLst/>
              <a:gdLst>
                <a:gd name="T0" fmla="*/ 0 w 245"/>
                <a:gd name="T1" fmla="*/ 88 h 211"/>
                <a:gd name="T2" fmla="*/ 0 w 245"/>
                <a:gd name="T3" fmla="*/ 88 h 211"/>
                <a:gd name="T4" fmla="*/ 186 w 245"/>
                <a:gd name="T5" fmla="*/ 0 h 211"/>
                <a:gd name="T6" fmla="*/ 245 w 245"/>
                <a:gd name="T7" fmla="*/ 136 h 211"/>
                <a:gd name="T8" fmla="*/ 54 w 245"/>
                <a:gd name="T9" fmla="*/ 211 h 211"/>
                <a:gd name="T10" fmla="*/ 0 w 245"/>
                <a:gd name="T11" fmla="*/ 88 h 211"/>
              </a:gdLst>
              <a:ahLst/>
              <a:cxnLst>
                <a:cxn ang="0">
                  <a:pos x="T0" y="T1"/>
                </a:cxn>
                <a:cxn ang="0">
                  <a:pos x="T2" y="T3"/>
                </a:cxn>
                <a:cxn ang="0">
                  <a:pos x="T4" y="T5"/>
                </a:cxn>
                <a:cxn ang="0">
                  <a:pos x="T6" y="T7"/>
                </a:cxn>
                <a:cxn ang="0">
                  <a:pos x="T8" y="T9"/>
                </a:cxn>
                <a:cxn ang="0">
                  <a:pos x="T10" y="T11"/>
                </a:cxn>
              </a:cxnLst>
              <a:rect l="0" t="0" r="r" b="b"/>
              <a:pathLst>
                <a:path w="245" h="211">
                  <a:moveTo>
                    <a:pt x="0" y="88"/>
                  </a:moveTo>
                  <a:lnTo>
                    <a:pt x="0" y="88"/>
                  </a:lnTo>
                  <a:lnTo>
                    <a:pt x="186" y="0"/>
                  </a:lnTo>
                  <a:cubicBezTo>
                    <a:pt x="208" y="44"/>
                    <a:pt x="227" y="90"/>
                    <a:pt x="245" y="136"/>
                  </a:cubicBezTo>
                  <a:lnTo>
                    <a:pt x="54" y="211"/>
                  </a:lnTo>
                  <a:cubicBezTo>
                    <a:pt x="38" y="169"/>
                    <a:pt x="20" y="128"/>
                    <a:pt x="0" y="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1" name="Freeform 288">
              <a:extLst>
                <a:ext uri="{FF2B5EF4-FFF2-40B4-BE49-F238E27FC236}">
                  <a16:creationId xmlns:a16="http://schemas.microsoft.com/office/drawing/2014/main" id="{5238DE61-EE92-E443-8065-73ABB6A7962E}"/>
                </a:ext>
              </a:extLst>
            </p:cNvPr>
            <p:cNvSpPr>
              <a:spLocks/>
            </p:cNvSpPr>
            <p:nvPr/>
          </p:nvSpPr>
          <p:spPr bwMode="auto">
            <a:xfrm>
              <a:off x="5134769" y="4330030"/>
              <a:ext cx="222250" cy="177800"/>
            </a:xfrm>
            <a:custGeom>
              <a:avLst/>
              <a:gdLst>
                <a:gd name="T0" fmla="*/ 0 w 233"/>
                <a:gd name="T1" fmla="*/ 61 h 185"/>
                <a:gd name="T2" fmla="*/ 0 w 233"/>
                <a:gd name="T3" fmla="*/ 61 h 185"/>
                <a:gd name="T4" fmla="*/ 196 w 233"/>
                <a:gd name="T5" fmla="*/ 0 h 185"/>
                <a:gd name="T6" fmla="*/ 233 w 233"/>
                <a:gd name="T7" fmla="*/ 137 h 185"/>
                <a:gd name="T8" fmla="*/ 33 w 233"/>
                <a:gd name="T9" fmla="*/ 185 h 185"/>
                <a:gd name="T10" fmla="*/ 0 w 233"/>
                <a:gd name="T11" fmla="*/ 61 h 185"/>
              </a:gdLst>
              <a:ahLst/>
              <a:cxnLst>
                <a:cxn ang="0">
                  <a:pos x="T0" y="T1"/>
                </a:cxn>
                <a:cxn ang="0">
                  <a:pos x="T2" y="T3"/>
                </a:cxn>
                <a:cxn ang="0">
                  <a:pos x="T4" y="T5"/>
                </a:cxn>
                <a:cxn ang="0">
                  <a:pos x="T6" y="T7"/>
                </a:cxn>
                <a:cxn ang="0">
                  <a:pos x="T8" y="T9"/>
                </a:cxn>
                <a:cxn ang="0">
                  <a:pos x="T10" y="T11"/>
                </a:cxn>
              </a:cxnLst>
              <a:rect l="0" t="0" r="r" b="b"/>
              <a:pathLst>
                <a:path w="233" h="185">
                  <a:moveTo>
                    <a:pt x="0" y="61"/>
                  </a:moveTo>
                  <a:lnTo>
                    <a:pt x="0" y="61"/>
                  </a:lnTo>
                  <a:lnTo>
                    <a:pt x="196" y="0"/>
                  </a:lnTo>
                  <a:cubicBezTo>
                    <a:pt x="210" y="45"/>
                    <a:pt x="222" y="91"/>
                    <a:pt x="233" y="137"/>
                  </a:cubicBezTo>
                  <a:lnTo>
                    <a:pt x="33" y="185"/>
                  </a:lnTo>
                  <a:cubicBezTo>
                    <a:pt x="23" y="143"/>
                    <a:pt x="12" y="102"/>
                    <a:pt x="0" y="61"/>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2" name="Freeform 290">
              <a:extLst>
                <a:ext uri="{FF2B5EF4-FFF2-40B4-BE49-F238E27FC236}">
                  <a16:creationId xmlns:a16="http://schemas.microsoft.com/office/drawing/2014/main" id="{0E096411-ABAC-BFCC-0D8E-5D79D8F44400}"/>
                </a:ext>
              </a:extLst>
            </p:cNvPr>
            <p:cNvSpPr>
              <a:spLocks/>
            </p:cNvSpPr>
            <p:nvPr/>
          </p:nvSpPr>
          <p:spPr bwMode="auto">
            <a:xfrm>
              <a:off x="4982369" y="3941093"/>
              <a:ext cx="236538" cy="211138"/>
            </a:xfrm>
            <a:custGeom>
              <a:avLst/>
              <a:gdLst>
                <a:gd name="T0" fmla="*/ 0 w 248"/>
                <a:gd name="T1" fmla="*/ 102 h 222"/>
                <a:gd name="T2" fmla="*/ 0 w 248"/>
                <a:gd name="T3" fmla="*/ 102 h 222"/>
                <a:gd name="T4" fmla="*/ 178 w 248"/>
                <a:gd name="T5" fmla="*/ 0 h 222"/>
                <a:gd name="T6" fmla="*/ 248 w 248"/>
                <a:gd name="T7" fmla="*/ 134 h 222"/>
                <a:gd name="T8" fmla="*/ 62 w 248"/>
                <a:gd name="T9" fmla="*/ 222 h 222"/>
                <a:gd name="T10" fmla="*/ 0 w 248"/>
                <a:gd name="T11" fmla="*/ 102 h 222"/>
              </a:gdLst>
              <a:ahLst/>
              <a:cxnLst>
                <a:cxn ang="0">
                  <a:pos x="T0" y="T1"/>
                </a:cxn>
                <a:cxn ang="0">
                  <a:pos x="T2" y="T3"/>
                </a:cxn>
                <a:cxn ang="0">
                  <a:pos x="T4" y="T5"/>
                </a:cxn>
                <a:cxn ang="0">
                  <a:pos x="T6" y="T7"/>
                </a:cxn>
                <a:cxn ang="0">
                  <a:pos x="T8" y="T9"/>
                </a:cxn>
                <a:cxn ang="0">
                  <a:pos x="T10" y="T11"/>
                </a:cxn>
              </a:cxnLst>
              <a:rect l="0" t="0" r="r" b="b"/>
              <a:pathLst>
                <a:path w="248" h="222">
                  <a:moveTo>
                    <a:pt x="0" y="102"/>
                  </a:moveTo>
                  <a:lnTo>
                    <a:pt x="0" y="102"/>
                  </a:lnTo>
                  <a:lnTo>
                    <a:pt x="178" y="0"/>
                  </a:lnTo>
                  <a:cubicBezTo>
                    <a:pt x="203" y="44"/>
                    <a:pt x="226" y="88"/>
                    <a:pt x="248" y="134"/>
                  </a:cubicBezTo>
                  <a:lnTo>
                    <a:pt x="62" y="222"/>
                  </a:lnTo>
                  <a:cubicBezTo>
                    <a:pt x="43" y="181"/>
                    <a:pt x="22" y="141"/>
                    <a:pt x="0" y="1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3" name="Freeform 294">
              <a:extLst>
                <a:ext uri="{FF2B5EF4-FFF2-40B4-BE49-F238E27FC236}">
                  <a16:creationId xmlns:a16="http://schemas.microsoft.com/office/drawing/2014/main" id="{46D5FD47-D8A9-01BD-7922-D46DB082B8FB}"/>
                </a:ext>
              </a:extLst>
            </p:cNvPr>
            <p:cNvSpPr>
              <a:spLocks/>
            </p:cNvSpPr>
            <p:nvPr/>
          </p:nvSpPr>
          <p:spPr bwMode="auto">
            <a:xfrm>
              <a:off x="4675982" y="3499768"/>
              <a:ext cx="230188" cy="228600"/>
            </a:xfrm>
            <a:custGeom>
              <a:avLst/>
              <a:gdLst>
                <a:gd name="T0" fmla="*/ 0 w 241"/>
                <a:gd name="T1" fmla="*/ 148 h 239"/>
                <a:gd name="T2" fmla="*/ 0 w 241"/>
                <a:gd name="T3" fmla="*/ 148 h 239"/>
                <a:gd name="T4" fmla="*/ 143 w 241"/>
                <a:gd name="T5" fmla="*/ 0 h 239"/>
                <a:gd name="T6" fmla="*/ 241 w 241"/>
                <a:gd name="T7" fmla="*/ 102 h 239"/>
                <a:gd name="T8" fmla="*/ 88 w 241"/>
                <a:gd name="T9" fmla="*/ 239 h 239"/>
                <a:gd name="T10" fmla="*/ 0 w 241"/>
                <a:gd name="T11" fmla="*/ 148 h 239"/>
              </a:gdLst>
              <a:ahLst/>
              <a:cxnLst>
                <a:cxn ang="0">
                  <a:pos x="T0" y="T1"/>
                </a:cxn>
                <a:cxn ang="0">
                  <a:pos x="T2" y="T3"/>
                </a:cxn>
                <a:cxn ang="0">
                  <a:pos x="T4" y="T5"/>
                </a:cxn>
                <a:cxn ang="0">
                  <a:pos x="T6" y="T7"/>
                </a:cxn>
                <a:cxn ang="0">
                  <a:pos x="T8" y="T9"/>
                </a:cxn>
                <a:cxn ang="0">
                  <a:pos x="T10" y="T11"/>
                </a:cxn>
              </a:cxnLst>
              <a:rect l="0" t="0" r="r" b="b"/>
              <a:pathLst>
                <a:path w="241" h="239">
                  <a:moveTo>
                    <a:pt x="0" y="148"/>
                  </a:moveTo>
                  <a:lnTo>
                    <a:pt x="0" y="148"/>
                  </a:lnTo>
                  <a:lnTo>
                    <a:pt x="143" y="0"/>
                  </a:lnTo>
                  <a:cubicBezTo>
                    <a:pt x="177" y="33"/>
                    <a:pt x="209" y="67"/>
                    <a:pt x="241" y="102"/>
                  </a:cubicBezTo>
                  <a:lnTo>
                    <a:pt x="88" y="239"/>
                  </a:lnTo>
                  <a:cubicBezTo>
                    <a:pt x="60" y="208"/>
                    <a:pt x="30" y="177"/>
                    <a:pt x="0" y="148"/>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4" name="Freeform 296">
              <a:extLst>
                <a:ext uri="{FF2B5EF4-FFF2-40B4-BE49-F238E27FC236}">
                  <a16:creationId xmlns:a16="http://schemas.microsoft.com/office/drawing/2014/main" id="{ABABE428-DFDF-926E-523E-DB7EBCEAD57F}"/>
                </a:ext>
              </a:extLst>
            </p:cNvPr>
            <p:cNvSpPr>
              <a:spLocks/>
            </p:cNvSpPr>
            <p:nvPr/>
          </p:nvSpPr>
          <p:spPr bwMode="auto">
            <a:xfrm>
              <a:off x="4839494" y="3704555"/>
              <a:ext cx="238125" cy="223838"/>
            </a:xfrm>
            <a:custGeom>
              <a:avLst/>
              <a:gdLst>
                <a:gd name="T0" fmla="*/ 0 w 249"/>
                <a:gd name="T1" fmla="*/ 126 h 234"/>
                <a:gd name="T2" fmla="*/ 0 w 249"/>
                <a:gd name="T3" fmla="*/ 126 h 234"/>
                <a:gd name="T4" fmla="*/ 162 w 249"/>
                <a:gd name="T5" fmla="*/ 0 h 234"/>
                <a:gd name="T6" fmla="*/ 249 w 249"/>
                <a:gd name="T7" fmla="*/ 120 h 234"/>
                <a:gd name="T8" fmla="*/ 78 w 249"/>
                <a:gd name="T9" fmla="*/ 234 h 234"/>
                <a:gd name="T10" fmla="*/ 0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0" y="126"/>
                  </a:moveTo>
                  <a:lnTo>
                    <a:pt x="0" y="126"/>
                  </a:lnTo>
                  <a:lnTo>
                    <a:pt x="162" y="0"/>
                  </a:lnTo>
                  <a:cubicBezTo>
                    <a:pt x="192" y="39"/>
                    <a:pt x="221" y="79"/>
                    <a:pt x="249" y="120"/>
                  </a:cubicBezTo>
                  <a:lnTo>
                    <a:pt x="78" y="234"/>
                  </a:lnTo>
                  <a:cubicBezTo>
                    <a:pt x="53" y="197"/>
                    <a:pt x="27" y="161"/>
                    <a:pt x="0" y="12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5" name="Freeform 298">
              <a:extLst>
                <a:ext uri="{FF2B5EF4-FFF2-40B4-BE49-F238E27FC236}">
                  <a16:creationId xmlns:a16="http://schemas.microsoft.com/office/drawing/2014/main" id="{0EE2B16B-9628-1915-9677-BB838FD2E773}"/>
                </a:ext>
              </a:extLst>
            </p:cNvPr>
            <p:cNvSpPr>
              <a:spLocks/>
            </p:cNvSpPr>
            <p:nvPr/>
          </p:nvSpPr>
          <p:spPr bwMode="auto">
            <a:xfrm>
              <a:off x="4914107" y="3818855"/>
              <a:ext cx="238125" cy="219075"/>
            </a:xfrm>
            <a:custGeom>
              <a:avLst/>
              <a:gdLst>
                <a:gd name="T0" fmla="*/ 0 w 250"/>
                <a:gd name="T1" fmla="*/ 114 h 229"/>
                <a:gd name="T2" fmla="*/ 0 w 250"/>
                <a:gd name="T3" fmla="*/ 114 h 229"/>
                <a:gd name="T4" fmla="*/ 171 w 250"/>
                <a:gd name="T5" fmla="*/ 0 h 229"/>
                <a:gd name="T6" fmla="*/ 250 w 250"/>
                <a:gd name="T7" fmla="*/ 128 h 229"/>
                <a:gd name="T8" fmla="*/ 72 w 250"/>
                <a:gd name="T9" fmla="*/ 229 h 229"/>
                <a:gd name="T10" fmla="*/ 0 w 250"/>
                <a:gd name="T11" fmla="*/ 114 h 229"/>
              </a:gdLst>
              <a:ahLst/>
              <a:cxnLst>
                <a:cxn ang="0">
                  <a:pos x="T0" y="T1"/>
                </a:cxn>
                <a:cxn ang="0">
                  <a:pos x="T2" y="T3"/>
                </a:cxn>
                <a:cxn ang="0">
                  <a:pos x="T4" y="T5"/>
                </a:cxn>
                <a:cxn ang="0">
                  <a:pos x="T6" y="T7"/>
                </a:cxn>
                <a:cxn ang="0">
                  <a:pos x="T8" y="T9"/>
                </a:cxn>
                <a:cxn ang="0">
                  <a:pos x="T10" y="T11"/>
                </a:cxn>
              </a:cxnLst>
              <a:rect l="0" t="0" r="r" b="b"/>
              <a:pathLst>
                <a:path w="250" h="229">
                  <a:moveTo>
                    <a:pt x="0" y="114"/>
                  </a:moveTo>
                  <a:lnTo>
                    <a:pt x="0" y="114"/>
                  </a:lnTo>
                  <a:lnTo>
                    <a:pt x="171" y="0"/>
                  </a:lnTo>
                  <a:cubicBezTo>
                    <a:pt x="199" y="41"/>
                    <a:pt x="225" y="84"/>
                    <a:pt x="250" y="128"/>
                  </a:cubicBezTo>
                  <a:lnTo>
                    <a:pt x="72" y="229"/>
                  </a:lnTo>
                  <a:cubicBezTo>
                    <a:pt x="49" y="190"/>
                    <a:pt x="25" y="152"/>
                    <a:pt x="0" y="11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6" name="Freeform 302">
              <a:extLst>
                <a:ext uri="{FF2B5EF4-FFF2-40B4-BE49-F238E27FC236}">
                  <a16:creationId xmlns:a16="http://schemas.microsoft.com/office/drawing/2014/main" id="{B73A114A-7140-4050-7A1B-0F29EE21A5FE}"/>
                </a:ext>
              </a:extLst>
            </p:cNvPr>
            <p:cNvSpPr>
              <a:spLocks/>
            </p:cNvSpPr>
            <p:nvPr/>
          </p:nvSpPr>
          <p:spPr bwMode="auto">
            <a:xfrm>
              <a:off x="5171282" y="3587080"/>
              <a:ext cx="241300" cy="228600"/>
            </a:xfrm>
            <a:custGeom>
              <a:avLst/>
              <a:gdLst>
                <a:gd name="T0" fmla="*/ 0 w 254"/>
                <a:gd name="T1" fmla="*/ 118 h 238"/>
                <a:gd name="T2" fmla="*/ 0 w 254"/>
                <a:gd name="T3" fmla="*/ 118 h 238"/>
                <a:gd name="T4" fmla="*/ 168 w 254"/>
                <a:gd name="T5" fmla="*/ 0 h 238"/>
                <a:gd name="T6" fmla="*/ 254 w 254"/>
                <a:gd name="T7" fmla="*/ 131 h 238"/>
                <a:gd name="T8" fmla="*/ 78 w 254"/>
                <a:gd name="T9" fmla="*/ 238 h 238"/>
                <a:gd name="T10" fmla="*/ 0 w 254"/>
                <a:gd name="T11" fmla="*/ 118 h 238"/>
              </a:gdLst>
              <a:ahLst/>
              <a:cxnLst>
                <a:cxn ang="0">
                  <a:pos x="T0" y="T1"/>
                </a:cxn>
                <a:cxn ang="0">
                  <a:pos x="T2" y="T3"/>
                </a:cxn>
                <a:cxn ang="0">
                  <a:pos x="T4" y="T5"/>
                </a:cxn>
                <a:cxn ang="0">
                  <a:pos x="T6" y="T7"/>
                </a:cxn>
                <a:cxn ang="0">
                  <a:pos x="T8" y="T9"/>
                </a:cxn>
                <a:cxn ang="0">
                  <a:pos x="T10" y="T11"/>
                </a:cxn>
              </a:cxnLst>
              <a:rect l="0" t="0" r="r" b="b"/>
              <a:pathLst>
                <a:path w="254" h="238">
                  <a:moveTo>
                    <a:pt x="0" y="118"/>
                  </a:moveTo>
                  <a:lnTo>
                    <a:pt x="0" y="118"/>
                  </a:lnTo>
                  <a:lnTo>
                    <a:pt x="168" y="0"/>
                  </a:lnTo>
                  <a:cubicBezTo>
                    <a:pt x="198" y="43"/>
                    <a:pt x="227" y="86"/>
                    <a:pt x="254" y="131"/>
                  </a:cubicBezTo>
                  <a:lnTo>
                    <a:pt x="78" y="238"/>
                  </a:lnTo>
                  <a:cubicBezTo>
                    <a:pt x="54" y="197"/>
                    <a:pt x="27" y="157"/>
                    <a:pt x="0" y="11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7" name="Freeform 304">
              <a:extLst>
                <a:ext uri="{FF2B5EF4-FFF2-40B4-BE49-F238E27FC236}">
                  <a16:creationId xmlns:a16="http://schemas.microsoft.com/office/drawing/2014/main" id="{1FB61765-8902-45F1-3422-99B504037811}"/>
                </a:ext>
              </a:extLst>
            </p:cNvPr>
            <p:cNvSpPr>
              <a:spLocks/>
            </p:cNvSpPr>
            <p:nvPr/>
          </p:nvSpPr>
          <p:spPr bwMode="auto">
            <a:xfrm>
              <a:off x="5244307" y="3712493"/>
              <a:ext cx="241300" cy="220663"/>
            </a:xfrm>
            <a:custGeom>
              <a:avLst/>
              <a:gdLst>
                <a:gd name="T0" fmla="*/ 0 w 253"/>
                <a:gd name="T1" fmla="*/ 107 h 231"/>
                <a:gd name="T2" fmla="*/ 0 w 253"/>
                <a:gd name="T3" fmla="*/ 107 h 231"/>
                <a:gd name="T4" fmla="*/ 176 w 253"/>
                <a:gd name="T5" fmla="*/ 0 h 231"/>
                <a:gd name="T6" fmla="*/ 253 w 253"/>
                <a:gd name="T7" fmla="*/ 136 h 231"/>
                <a:gd name="T8" fmla="*/ 71 w 253"/>
                <a:gd name="T9" fmla="*/ 231 h 231"/>
                <a:gd name="T10" fmla="*/ 0 w 253"/>
                <a:gd name="T11" fmla="*/ 107 h 231"/>
              </a:gdLst>
              <a:ahLst/>
              <a:cxnLst>
                <a:cxn ang="0">
                  <a:pos x="T0" y="T1"/>
                </a:cxn>
                <a:cxn ang="0">
                  <a:pos x="T2" y="T3"/>
                </a:cxn>
                <a:cxn ang="0">
                  <a:pos x="T4" y="T5"/>
                </a:cxn>
                <a:cxn ang="0">
                  <a:pos x="T6" y="T7"/>
                </a:cxn>
                <a:cxn ang="0">
                  <a:pos x="T8" y="T9"/>
                </a:cxn>
                <a:cxn ang="0">
                  <a:pos x="T10" y="T11"/>
                </a:cxn>
              </a:cxnLst>
              <a:rect l="0" t="0" r="r" b="b"/>
              <a:pathLst>
                <a:path w="253" h="231">
                  <a:moveTo>
                    <a:pt x="0" y="107"/>
                  </a:moveTo>
                  <a:lnTo>
                    <a:pt x="0" y="107"/>
                  </a:lnTo>
                  <a:lnTo>
                    <a:pt x="176" y="0"/>
                  </a:lnTo>
                  <a:cubicBezTo>
                    <a:pt x="203" y="44"/>
                    <a:pt x="229" y="89"/>
                    <a:pt x="253" y="136"/>
                  </a:cubicBezTo>
                  <a:lnTo>
                    <a:pt x="71" y="231"/>
                  </a:lnTo>
                  <a:cubicBezTo>
                    <a:pt x="49" y="189"/>
                    <a:pt x="25" y="147"/>
                    <a:pt x="0" y="10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8" name="Freeform 306">
              <a:extLst>
                <a:ext uri="{FF2B5EF4-FFF2-40B4-BE49-F238E27FC236}">
                  <a16:creationId xmlns:a16="http://schemas.microsoft.com/office/drawing/2014/main" id="{4BA615F1-9402-4AFF-F3B8-C3E420C2E111}"/>
                </a:ext>
              </a:extLst>
            </p:cNvPr>
            <p:cNvSpPr>
              <a:spLocks/>
            </p:cNvSpPr>
            <p:nvPr/>
          </p:nvSpPr>
          <p:spPr bwMode="auto">
            <a:xfrm>
              <a:off x="5003007" y="3360068"/>
              <a:ext cx="239713" cy="231775"/>
            </a:xfrm>
            <a:custGeom>
              <a:avLst/>
              <a:gdLst>
                <a:gd name="T0" fmla="*/ 0 w 250"/>
                <a:gd name="T1" fmla="*/ 138 h 243"/>
                <a:gd name="T2" fmla="*/ 0 w 250"/>
                <a:gd name="T3" fmla="*/ 138 h 243"/>
                <a:gd name="T4" fmla="*/ 152 w 250"/>
                <a:gd name="T5" fmla="*/ 0 h 243"/>
                <a:gd name="T6" fmla="*/ 250 w 250"/>
                <a:gd name="T7" fmla="*/ 115 h 243"/>
                <a:gd name="T8" fmla="*/ 90 w 250"/>
                <a:gd name="T9" fmla="*/ 243 h 243"/>
                <a:gd name="T10" fmla="*/ 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0" y="138"/>
                  </a:moveTo>
                  <a:lnTo>
                    <a:pt x="0" y="138"/>
                  </a:lnTo>
                  <a:lnTo>
                    <a:pt x="152" y="0"/>
                  </a:lnTo>
                  <a:cubicBezTo>
                    <a:pt x="186" y="37"/>
                    <a:pt x="219" y="75"/>
                    <a:pt x="250" y="115"/>
                  </a:cubicBezTo>
                  <a:lnTo>
                    <a:pt x="90" y="243"/>
                  </a:lnTo>
                  <a:cubicBezTo>
                    <a:pt x="61" y="207"/>
                    <a:pt x="31" y="172"/>
                    <a:pt x="0" y="13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9" name="Freeform 308">
              <a:extLst>
                <a:ext uri="{FF2B5EF4-FFF2-40B4-BE49-F238E27FC236}">
                  <a16:creationId xmlns:a16="http://schemas.microsoft.com/office/drawing/2014/main" id="{85E62922-D3E0-84A1-C582-3F9B643F655D}"/>
                </a:ext>
              </a:extLst>
            </p:cNvPr>
            <p:cNvSpPr>
              <a:spLocks/>
            </p:cNvSpPr>
            <p:nvPr/>
          </p:nvSpPr>
          <p:spPr bwMode="auto">
            <a:xfrm>
              <a:off x="5312569" y="3842668"/>
              <a:ext cx="238125" cy="212725"/>
            </a:xfrm>
            <a:custGeom>
              <a:avLst/>
              <a:gdLst>
                <a:gd name="T0" fmla="*/ 0 w 250"/>
                <a:gd name="T1" fmla="*/ 95 h 223"/>
                <a:gd name="T2" fmla="*/ 0 w 250"/>
                <a:gd name="T3" fmla="*/ 95 h 223"/>
                <a:gd name="T4" fmla="*/ 182 w 250"/>
                <a:gd name="T5" fmla="*/ 0 h 223"/>
                <a:gd name="T6" fmla="*/ 250 w 250"/>
                <a:gd name="T7" fmla="*/ 140 h 223"/>
                <a:gd name="T8" fmla="*/ 63 w 250"/>
                <a:gd name="T9" fmla="*/ 223 h 223"/>
                <a:gd name="T10" fmla="*/ 0 w 250"/>
                <a:gd name="T11" fmla="*/ 95 h 223"/>
              </a:gdLst>
              <a:ahLst/>
              <a:cxnLst>
                <a:cxn ang="0">
                  <a:pos x="T0" y="T1"/>
                </a:cxn>
                <a:cxn ang="0">
                  <a:pos x="T2" y="T3"/>
                </a:cxn>
                <a:cxn ang="0">
                  <a:pos x="T4" y="T5"/>
                </a:cxn>
                <a:cxn ang="0">
                  <a:pos x="T6" y="T7"/>
                </a:cxn>
                <a:cxn ang="0">
                  <a:pos x="T8" y="T9"/>
                </a:cxn>
                <a:cxn ang="0">
                  <a:pos x="T10" y="T11"/>
                </a:cxn>
              </a:cxnLst>
              <a:rect l="0" t="0" r="r" b="b"/>
              <a:pathLst>
                <a:path w="250" h="223">
                  <a:moveTo>
                    <a:pt x="0" y="95"/>
                  </a:moveTo>
                  <a:lnTo>
                    <a:pt x="0" y="95"/>
                  </a:lnTo>
                  <a:lnTo>
                    <a:pt x="182" y="0"/>
                  </a:lnTo>
                  <a:cubicBezTo>
                    <a:pt x="206" y="46"/>
                    <a:pt x="229" y="92"/>
                    <a:pt x="250" y="140"/>
                  </a:cubicBezTo>
                  <a:lnTo>
                    <a:pt x="63" y="223"/>
                  </a:lnTo>
                  <a:cubicBezTo>
                    <a:pt x="43" y="180"/>
                    <a:pt x="22" y="137"/>
                    <a:pt x="0" y="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0" name="Freeform 310">
              <a:extLst>
                <a:ext uri="{FF2B5EF4-FFF2-40B4-BE49-F238E27FC236}">
                  <a16:creationId xmlns:a16="http://schemas.microsoft.com/office/drawing/2014/main" id="{AA16DD45-05F9-0EDD-75A7-81468BF60E60}"/>
                </a:ext>
              </a:extLst>
            </p:cNvPr>
            <p:cNvSpPr>
              <a:spLocks/>
            </p:cNvSpPr>
            <p:nvPr/>
          </p:nvSpPr>
          <p:spPr bwMode="auto">
            <a:xfrm>
              <a:off x="5090319" y="3469605"/>
              <a:ext cx="239713" cy="230188"/>
            </a:xfrm>
            <a:custGeom>
              <a:avLst/>
              <a:gdLst>
                <a:gd name="T0" fmla="*/ 0 w 253"/>
                <a:gd name="T1" fmla="*/ 128 h 241"/>
                <a:gd name="T2" fmla="*/ 0 w 253"/>
                <a:gd name="T3" fmla="*/ 128 h 241"/>
                <a:gd name="T4" fmla="*/ 160 w 253"/>
                <a:gd name="T5" fmla="*/ 0 h 241"/>
                <a:gd name="T6" fmla="*/ 253 w 253"/>
                <a:gd name="T7" fmla="*/ 123 h 241"/>
                <a:gd name="T8" fmla="*/ 85 w 253"/>
                <a:gd name="T9" fmla="*/ 241 h 241"/>
                <a:gd name="T10" fmla="*/ 0 w 253"/>
                <a:gd name="T11" fmla="*/ 128 h 241"/>
              </a:gdLst>
              <a:ahLst/>
              <a:cxnLst>
                <a:cxn ang="0">
                  <a:pos x="T0" y="T1"/>
                </a:cxn>
                <a:cxn ang="0">
                  <a:pos x="T2" y="T3"/>
                </a:cxn>
                <a:cxn ang="0">
                  <a:pos x="T4" y="T5"/>
                </a:cxn>
                <a:cxn ang="0">
                  <a:pos x="T6" y="T7"/>
                </a:cxn>
                <a:cxn ang="0">
                  <a:pos x="T8" y="T9"/>
                </a:cxn>
                <a:cxn ang="0">
                  <a:pos x="T10" y="T11"/>
                </a:cxn>
              </a:cxnLst>
              <a:rect l="0" t="0" r="r" b="b"/>
              <a:pathLst>
                <a:path w="253" h="241">
                  <a:moveTo>
                    <a:pt x="0" y="128"/>
                  </a:moveTo>
                  <a:lnTo>
                    <a:pt x="0" y="128"/>
                  </a:lnTo>
                  <a:lnTo>
                    <a:pt x="160" y="0"/>
                  </a:lnTo>
                  <a:cubicBezTo>
                    <a:pt x="193" y="40"/>
                    <a:pt x="224" y="81"/>
                    <a:pt x="253" y="123"/>
                  </a:cubicBezTo>
                  <a:lnTo>
                    <a:pt x="85" y="241"/>
                  </a:lnTo>
                  <a:cubicBezTo>
                    <a:pt x="58" y="203"/>
                    <a:pt x="30" y="165"/>
                    <a:pt x="0" y="12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1" name="Freeform 312">
              <a:extLst>
                <a:ext uri="{FF2B5EF4-FFF2-40B4-BE49-F238E27FC236}">
                  <a16:creationId xmlns:a16="http://schemas.microsoft.com/office/drawing/2014/main" id="{371735E8-83AF-509A-4C1C-D6F094945D04}"/>
                </a:ext>
              </a:extLst>
            </p:cNvPr>
            <p:cNvSpPr>
              <a:spLocks/>
            </p:cNvSpPr>
            <p:nvPr/>
          </p:nvSpPr>
          <p:spPr bwMode="auto">
            <a:xfrm>
              <a:off x="4806157" y="3150518"/>
              <a:ext cx="244475" cy="249238"/>
            </a:xfrm>
            <a:custGeom>
              <a:avLst/>
              <a:gdLst>
                <a:gd name="T0" fmla="*/ 0 w 256"/>
                <a:gd name="T1" fmla="*/ 157 h 260"/>
                <a:gd name="T2" fmla="*/ 0 w 256"/>
                <a:gd name="T3" fmla="*/ 157 h 260"/>
                <a:gd name="T4" fmla="*/ 133 w 256"/>
                <a:gd name="T5" fmla="*/ 0 h 260"/>
                <a:gd name="T6" fmla="*/ 256 w 256"/>
                <a:gd name="T7" fmla="*/ 112 h 260"/>
                <a:gd name="T8" fmla="*/ 113 w 256"/>
                <a:gd name="T9" fmla="*/ 260 h 260"/>
                <a:gd name="T10" fmla="*/ 0 w 256"/>
                <a:gd name="T11" fmla="*/ 157 h 260"/>
              </a:gdLst>
              <a:ahLst/>
              <a:cxnLst>
                <a:cxn ang="0">
                  <a:pos x="T0" y="T1"/>
                </a:cxn>
                <a:cxn ang="0">
                  <a:pos x="T2" y="T3"/>
                </a:cxn>
                <a:cxn ang="0">
                  <a:pos x="T4" y="T5"/>
                </a:cxn>
                <a:cxn ang="0">
                  <a:pos x="T6" y="T7"/>
                </a:cxn>
                <a:cxn ang="0">
                  <a:pos x="T8" y="T9"/>
                </a:cxn>
                <a:cxn ang="0">
                  <a:pos x="T10" y="T11"/>
                </a:cxn>
              </a:cxnLst>
              <a:rect l="0" t="0" r="r" b="b"/>
              <a:pathLst>
                <a:path w="256" h="260">
                  <a:moveTo>
                    <a:pt x="0" y="157"/>
                  </a:moveTo>
                  <a:lnTo>
                    <a:pt x="0" y="157"/>
                  </a:lnTo>
                  <a:lnTo>
                    <a:pt x="133" y="0"/>
                  </a:lnTo>
                  <a:cubicBezTo>
                    <a:pt x="175" y="36"/>
                    <a:pt x="216" y="74"/>
                    <a:pt x="256" y="112"/>
                  </a:cubicBezTo>
                  <a:lnTo>
                    <a:pt x="113" y="260"/>
                  </a:lnTo>
                  <a:cubicBezTo>
                    <a:pt x="77" y="224"/>
                    <a:pt x="39" y="190"/>
                    <a:pt x="0" y="15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2" name="Freeform 314">
              <a:extLst>
                <a:ext uri="{FF2B5EF4-FFF2-40B4-BE49-F238E27FC236}">
                  <a16:creationId xmlns:a16="http://schemas.microsoft.com/office/drawing/2014/main" id="{7411F820-0771-EF13-DF84-364623DD46D4}"/>
                </a:ext>
              </a:extLst>
            </p:cNvPr>
            <p:cNvSpPr>
              <a:spLocks/>
            </p:cNvSpPr>
            <p:nvPr/>
          </p:nvSpPr>
          <p:spPr bwMode="auto">
            <a:xfrm>
              <a:off x="5463382" y="4249068"/>
              <a:ext cx="225425" cy="179388"/>
            </a:xfrm>
            <a:custGeom>
              <a:avLst/>
              <a:gdLst>
                <a:gd name="T0" fmla="*/ 0 w 235"/>
                <a:gd name="T1" fmla="*/ 59 h 188"/>
                <a:gd name="T2" fmla="*/ 0 w 235"/>
                <a:gd name="T3" fmla="*/ 59 h 188"/>
                <a:gd name="T4" fmla="*/ 197 w 235"/>
                <a:gd name="T5" fmla="*/ 0 h 188"/>
                <a:gd name="T6" fmla="*/ 235 w 235"/>
                <a:gd name="T7" fmla="*/ 141 h 188"/>
                <a:gd name="T8" fmla="*/ 35 w 235"/>
                <a:gd name="T9" fmla="*/ 188 h 188"/>
                <a:gd name="T10" fmla="*/ 0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0" y="59"/>
                  </a:moveTo>
                  <a:lnTo>
                    <a:pt x="0" y="59"/>
                  </a:lnTo>
                  <a:lnTo>
                    <a:pt x="197" y="0"/>
                  </a:lnTo>
                  <a:cubicBezTo>
                    <a:pt x="211" y="46"/>
                    <a:pt x="224" y="93"/>
                    <a:pt x="235" y="141"/>
                  </a:cubicBezTo>
                  <a:lnTo>
                    <a:pt x="35" y="188"/>
                  </a:lnTo>
                  <a:cubicBezTo>
                    <a:pt x="25" y="145"/>
                    <a:pt x="13" y="102"/>
                    <a:pt x="0" y="5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3" name="Freeform 316">
              <a:extLst>
                <a:ext uri="{FF2B5EF4-FFF2-40B4-BE49-F238E27FC236}">
                  <a16:creationId xmlns:a16="http://schemas.microsoft.com/office/drawing/2014/main" id="{F76C5627-5575-ADF0-A6BA-FCADC126C1E5}"/>
                </a:ext>
              </a:extLst>
            </p:cNvPr>
            <p:cNvSpPr>
              <a:spLocks/>
            </p:cNvSpPr>
            <p:nvPr/>
          </p:nvSpPr>
          <p:spPr bwMode="auto">
            <a:xfrm>
              <a:off x="5423694" y="4112543"/>
              <a:ext cx="228600" cy="192088"/>
            </a:xfrm>
            <a:custGeom>
              <a:avLst/>
              <a:gdLst>
                <a:gd name="T0" fmla="*/ 0 w 240"/>
                <a:gd name="T1" fmla="*/ 71 h 201"/>
                <a:gd name="T2" fmla="*/ 0 w 240"/>
                <a:gd name="T3" fmla="*/ 71 h 201"/>
                <a:gd name="T4" fmla="*/ 192 w 240"/>
                <a:gd name="T5" fmla="*/ 0 h 201"/>
                <a:gd name="T6" fmla="*/ 240 w 240"/>
                <a:gd name="T7" fmla="*/ 142 h 201"/>
                <a:gd name="T8" fmla="*/ 43 w 240"/>
                <a:gd name="T9" fmla="*/ 201 h 201"/>
                <a:gd name="T10" fmla="*/ 0 w 240"/>
                <a:gd name="T11" fmla="*/ 71 h 201"/>
              </a:gdLst>
              <a:ahLst/>
              <a:cxnLst>
                <a:cxn ang="0">
                  <a:pos x="T0" y="T1"/>
                </a:cxn>
                <a:cxn ang="0">
                  <a:pos x="T2" y="T3"/>
                </a:cxn>
                <a:cxn ang="0">
                  <a:pos x="T4" y="T5"/>
                </a:cxn>
                <a:cxn ang="0">
                  <a:pos x="T6" y="T7"/>
                </a:cxn>
                <a:cxn ang="0">
                  <a:pos x="T8" y="T9"/>
                </a:cxn>
                <a:cxn ang="0">
                  <a:pos x="T10" y="T11"/>
                </a:cxn>
              </a:cxnLst>
              <a:rect l="0" t="0" r="r" b="b"/>
              <a:pathLst>
                <a:path w="240" h="201">
                  <a:moveTo>
                    <a:pt x="0" y="71"/>
                  </a:moveTo>
                  <a:lnTo>
                    <a:pt x="0" y="71"/>
                  </a:lnTo>
                  <a:lnTo>
                    <a:pt x="192" y="0"/>
                  </a:lnTo>
                  <a:cubicBezTo>
                    <a:pt x="210" y="47"/>
                    <a:pt x="226" y="94"/>
                    <a:pt x="240" y="142"/>
                  </a:cubicBezTo>
                  <a:lnTo>
                    <a:pt x="43" y="201"/>
                  </a:lnTo>
                  <a:cubicBezTo>
                    <a:pt x="30" y="157"/>
                    <a:pt x="16" y="114"/>
                    <a:pt x="0" y="7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4" name="Freeform 318">
              <a:extLst>
                <a:ext uri="{FF2B5EF4-FFF2-40B4-BE49-F238E27FC236}">
                  <a16:creationId xmlns:a16="http://schemas.microsoft.com/office/drawing/2014/main" id="{4DFBBA23-D678-06E1-889C-270439C7ECA3}"/>
                </a:ext>
              </a:extLst>
            </p:cNvPr>
            <p:cNvSpPr>
              <a:spLocks/>
            </p:cNvSpPr>
            <p:nvPr/>
          </p:nvSpPr>
          <p:spPr bwMode="auto">
            <a:xfrm>
              <a:off x="5372894" y="3976018"/>
              <a:ext cx="233363" cy="204788"/>
            </a:xfrm>
            <a:custGeom>
              <a:avLst/>
              <a:gdLst>
                <a:gd name="T0" fmla="*/ 0 w 245"/>
                <a:gd name="T1" fmla="*/ 83 h 213"/>
                <a:gd name="T2" fmla="*/ 0 w 245"/>
                <a:gd name="T3" fmla="*/ 83 h 213"/>
                <a:gd name="T4" fmla="*/ 187 w 245"/>
                <a:gd name="T5" fmla="*/ 0 h 213"/>
                <a:gd name="T6" fmla="*/ 245 w 245"/>
                <a:gd name="T7" fmla="*/ 142 h 213"/>
                <a:gd name="T8" fmla="*/ 53 w 245"/>
                <a:gd name="T9" fmla="*/ 213 h 213"/>
                <a:gd name="T10" fmla="*/ 0 w 245"/>
                <a:gd name="T11" fmla="*/ 83 h 213"/>
              </a:gdLst>
              <a:ahLst/>
              <a:cxnLst>
                <a:cxn ang="0">
                  <a:pos x="T0" y="T1"/>
                </a:cxn>
                <a:cxn ang="0">
                  <a:pos x="T2" y="T3"/>
                </a:cxn>
                <a:cxn ang="0">
                  <a:pos x="T4" y="T5"/>
                </a:cxn>
                <a:cxn ang="0">
                  <a:pos x="T6" y="T7"/>
                </a:cxn>
                <a:cxn ang="0">
                  <a:pos x="T8" y="T9"/>
                </a:cxn>
                <a:cxn ang="0">
                  <a:pos x="T10" y="T11"/>
                </a:cxn>
              </a:cxnLst>
              <a:rect l="0" t="0" r="r" b="b"/>
              <a:pathLst>
                <a:path w="245" h="213">
                  <a:moveTo>
                    <a:pt x="0" y="83"/>
                  </a:moveTo>
                  <a:lnTo>
                    <a:pt x="0" y="83"/>
                  </a:lnTo>
                  <a:lnTo>
                    <a:pt x="187" y="0"/>
                  </a:lnTo>
                  <a:cubicBezTo>
                    <a:pt x="208" y="46"/>
                    <a:pt x="228" y="94"/>
                    <a:pt x="245" y="142"/>
                  </a:cubicBezTo>
                  <a:lnTo>
                    <a:pt x="53" y="213"/>
                  </a:lnTo>
                  <a:cubicBezTo>
                    <a:pt x="36" y="169"/>
                    <a:pt x="19" y="126"/>
                    <a:pt x="0" y="8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195" name="Freeform 320">
              <a:extLst>
                <a:ext uri="{FF2B5EF4-FFF2-40B4-BE49-F238E27FC236}">
                  <a16:creationId xmlns:a16="http://schemas.microsoft.com/office/drawing/2014/main" id="{A8CD23EB-63EF-A10D-0CD1-00B663C65321}"/>
                </a:ext>
              </a:extLst>
            </p:cNvPr>
            <p:cNvSpPr>
              <a:spLocks/>
            </p:cNvSpPr>
            <p:nvPr/>
          </p:nvSpPr>
          <p:spPr bwMode="auto">
            <a:xfrm>
              <a:off x="5249069" y="3120355"/>
              <a:ext cx="257175" cy="255588"/>
            </a:xfrm>
            <a:custGeom>
              <a:avLst/>
              <a:gdLst>
                <a:gd name="T0" fmla="*/ 0 w 270"/>
                <a:gd name="T1" fmla="*/ 141 h 266"/>
                <a:gd name="T2" fmla="*/ 0 w 270"/>
                <a:gd name="T3" fmla="*/ 141 h 266"/>
                <a:gd name="T4" fmla="*/ 152 w 270"/>
                <a:gd name="T5" fmla="*/ 0 h 266"/>
                <a:gd name="T6" fmla="*/ 270 w 270"/>
                <a:gd name="T7" fmla="*/ 136 h 266"/>
                <a:gd name="T8" fmla="*/ 108 w 270"/>
                <a:gd name="T9" fmla="*/ 266 h 266"/>
                <a:gd name="T10" fmla="*/ 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0" y="141"/>
                  </a:moveTo>
                  <a:lnTo>
                    <a:pt x="0" y="141"/>
                  </a:lnTo>
                  <a:lnTo>
                    <a:pt x="152" y="0"/>
                  </a:lnTo>
                  <a:cubicBezTo>
                    <a:pt x="193" y="45"/>
                    <a:pt x="232" y="90"/>
                    <a:pt x="270" y="136"/>
                  </a:cubicBezTo>
                  <a:lnTo>
                    <a:pt x="108" y="266"/>
                  </a:lnTo>
                  <a:cubicBezTo>
                    <a:pt x="73" y="223"/>
                    <a:pt x="37" y="181"/>
                    <a:pt x="0" y="14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6" name="Freeform 322">
              <a:extLst>
                <a:ext uri="{FF2B5EF4-FFF2-40B4-BE49-F238E27FC236}">
                  <a16:creationId xmlns:a16="http://schemas.microsoft.com/office/drawing/2014/main" id="{921DB911-2C30-1AB0-1C84-4F36970BEAE5}"/>
                </a:ext>
              </a:extLst>
            </p:cNvPr>
            <p:cNvSpPr>
              <a:spLocks/>
            </p:cNvSpPr>
            <p:nvPr/>
          </p:nvSpPr>
          <p:spPr bwMode="auto">
            <a:xfrm>
              <a:off x="5352257" y="3250530"/>
              <a:ext cx="257175" cy="252413"/>
            </a:xfrm>
            <a:custGeom>
              <a:avLst/>
              <a:gdLst>
                <a:gd name="T0" fmla="*/ 0 w 271"/>
                <a:gd name="T1" fmla="*/ 130 h 264"/>
                <a:gd name="T2" fmla="*/ 0 w 271"/>
                <a:gd name="T3" fmla="*/ 130 h 264"/>
                <a:gd name="T4" fmla="*/ 162 w 271"/>
                <a:gd name="T5" fmla="*/ 0 h 264"/>
                <a:gd name="T6" fmla="*/ 271 w 271"/>
                <a:gd name="T7" fmla="*/ 145 h 264"/>
                <a:gd name="T8" fmla="*/ 101 w 271"/>
                <a:gd name="T9" fmla="*/ 264 h 264"/>
                <a:gd name="T10" fmla="*/ 0 w 271"/>
                <a:gd name="T11" fmla="*/ 130 h 264"/>
              </a:gdLst>
              <a:ahLst/>
              <a:cxnLst>
                <a:cxn ang="0">
                  <a:pos x="T0" y="T1"/>
                </a:cxn>
                <a:cxn ang="0">
                  <a:pos x="T2" y="T3"/>
                </a:cxn>
                <a:cxn ang="0">
                  <a:pos x="T4" y="T5"/>
                </a:cxn>
                <a:cxn ang="0">
                  <a:pos x="T6" y="T7"/>
                </a:cxn>
                <a:cxn ang="0">
                  <a:pos x="T8" y="T9"/>
                </a:cxn>
                <a:cxn ang="0">
                  <a:pos x="T10" y="T11"/>
                </a:cxn>
              </a:cxnLst>
              <a:rect l="0" t="0" r="r" b="b"/>
              <a:pathLst>
                <a:path w="271" h="264">
                  <a:moveTo>
                    <a:pt x="0" y="130"/>
                  </a:moveTo>
                  <a:lnTo>
                    <a:pt x="0" y="130"/>
                  </a:lnTo>
                  <a:lnTo>
                    <a:pt x="162" y="0"/>
                  </a:lnTo>
                  <a:cubicBezTo>
                    <a:pt x="200" y="48"/>
                    <a:pt x="236" y="96"/>
                    <a:pt x="271" y="145"/>
                  </a:cubicBezTo>
                  <a:lnTo>
                    <a:pt x="101" y="264"/>
                  </a:lnTo>
                  <a:cubicBezTo>
                    <a:pt x="69" y="219"/>
                    <a:pt x="35" y="174"/>
                    <a:pt x="0" y="13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7" name="Freeform 324">
              <a:extLst>
                <a:ext uri="{FF2B5EF4-FFF2-40B4-BE49-F238E27FC236}">
                  <a16:creationId xmlns:a16="http://schemas.microsoft.com/office/drawing/2014/main" id="{1CF260BD-F7B2-A020-F2A5-54C6CD99AE79}"/>
                </a:ext>
              </a:extLst>
            </p:cNvPr>
            <p:cNvSpPr>
              <a:spLocks/>
            </p:cNvSpPr>
            <p:nvPr/>
          </p:nvSpPr>
          <p:spPr bwMode="auto">
            <a:xfrm>
              <a:off x="5139532" y="2999705"/>
              <a:ext cx="254000" cy="255588"/>
            </a:xfrm>
            <a:custGeom>
              <a:avLst/>
              <a:gdLst>
                <a:gd name="T0" fmla="*/ 0 w 267"/>
                <a:gd name="T1" fmla="*/ 150 h 267"/>
                <a:gd name="T2" fmla="*/ 0 w 267"/>
                <a:gd name="T3" fmla="*/ 150 h 267"/>
                <a:gd name="T4" fmla="*/ 144 w 267"/>
                <a:gd name="T5" fmla="*/ 0 h 267"/>
                <a:gd name="T6" fmla="*/ 185 w 267"/>
                <a:gd name="T7" fmla="*/ 40 h 267"/>
                <a:gd name="T8" fmla="*/ 267 w 267"/>
                <a:gd name="T9" fmla="*/ 126 h 267"/>
                <a:gd name="T10" fmla="*/ 115 w 267"/>
                <a:gd name="T11" fmla="*/ 267 h 267"/>
                <a:gd name="T12" fmla="*/ 0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0" y="150"/>
                  </a:moveTo>
                  <a:lnTo>
                    <a:pt x="0" y="150"/>
                  </a:lnTo>
                  <a:lnTo>
                    <a:pt x="144" y="0"/>
                  </a:lnTo>
                  <a:cubicBezTo>
                    <a:pt x="157" y="13"/>
                    <a:pt x="171" y="27"/>
                    <a:pt x="185" y="40"/>
                  </a:cubicBezTo>
                  <a:cubicBezTo>
                    <a:pt x="213" y="68"/>
                    <a:pt x="240" y="97"/>
                    <a:pt x="267" y="126"/>
                  </a:cubicBezTo>
                  <a:lnTo>
                    <a:pt x="115" y="267"/>
                  </a:lnTo>
                  <a:cubicBezTo>
                    <a:pt x="78" y="226"/>
                    <a:pt x="40" y="187"/>
                    <a:pt x="0" y="15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8" name="Freeform 326">
              <a:extLst>
                <a:ext uri="{FF2B5EF4-FFF2-40B4-BE49-F238E27FC236}">
                  <a16:creationId xmlns:a16="http://schemas.microsoft.com/office/drawing/2014/main" id="{3957E195-CDEF-2A50-C028-FE7A8916B19E}"/>
                </a:ext>
              </a:extLst>
            </p:cNvPr>
            <p:cNvSpPr>
              <a:spLocks/>
            </p:cNvSpPr>
            <p:nvPr/>
          </p:nvSpPr>
          <p:spPr bwMode="auto">
            <a:xfrm>
              <a:off x="5447507" y="3390230"/>
              <a:ext cx="257175" cy="247650"/>
            </a:xfrm>
            <a:custGeom>
              <a:avLst/>
              <a:gdLst>
                <a:gd name="T0" fmla="*/ 0 w 269"/>
                <a:gd name="T1" fmla="*/ 119 h 259"/>
                <a:gd name="T2" fmla="*/ 0 w 269"/>
                <a:gd name="T3" fmla="*/ 119 h 259"/>
                <a:gd name="T4" fmla="*/ 170 w 269"/>
                <a:gd name="T5" fmla="*/ 0 h 259"/>
                <a:gd name="T6" fmla="*/ 269 w 269"/>
                <a:gd name="T7" fmla="*/ 151 h 259"/>
                <a:gd name="T8" fmla="*/ 92 w 269"/>
                <a:gd name="T9" fmla="*/ 259 h 259"/>
                <a:gd name="T10" fmla="*/ 0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0" y="119"/>
                  </a:moveTo>
                  <a:lnTo>
                    <a:pt x="0" y="119"/>
                  </a:lnTo>
                  <a:lnTo>
                    <a:pt x="170" y="0"/>
                  </a:lnTo>
                  <a:cubicBezTo>
                    <a:pt x="205" y="49"/>
                    <a:pt x="238" y="100"/>
                    <a:pt x="269" y="151"/>
                  </a:cubicBezTo>
                  <a:lnTo>
                    <a:pt x="92" y="259"/>
                  </a:lnTo>
                  <a:cubicBezTo>
                    <a:pt x="63" y="212"/>
                    <a:pt x="32" y="165"/>
                    <a:pt x="0" y="11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9" name="Freeform 328">
              <a:extLst>
                <a:ext uri="{FF2B5EF4-FFF2-40B4-BE49-F238E27FC236}">
                  <a16:creationId xmlns:a16="http://schemas.microsoft.com/office/drawing/2014/main" id="{5181F19E-CE44-ADE7-6BE4-632810ABCF17}"/>
                </a:ext>
              </a:extLst>
            </p:cNvPr>
            <p:cNvSpPr>
              <a:spLocks/>
            </p:cNvSpPr>
            <p:nvPr/>
          </p:nvSpPr>
          <p:spPr bwMode="auto">
            <a:xfrm>
              <a:off x="5026819" y="2890168"/>
              <a:ext cx="249238" cy="254000"/>
            </a:xfrm>
            <a:custGeom>
              <a:avLst/>
              <a:gdLst>
                <a:gd name="T0" fmla="*/ 0 w 262"/>
                <a:gd name="T1" fmla="*/ 158 h 266"/>
                <a:gd name="T2" fmla="*/ 0 w 262"/>
                <a:gd name="T3" fmla="*/ 158 h 266"/>
                <a:gd name="T4" fmla="*/ 133 w 262"/>
                <a:gd name="T5" fmla="*/ 0 h 266"/>
                <a:gd name="T6" fmla="*/ 262 w 262"/>
                <a:gd name="T7" fmla="*/ 116 h 266"/>
                <a:gd name="T8" fmla="*/ 118 w 262"/>
                <a:gd name="T9" fmla="*/ 266 h 266"/>
                <a:gd name="T10" fmla="*/ 0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0" y="158"/>
                  </a:moveTo>
                  <a:lnTo>
                    <a:pt x="0" y="158"/>
                  </a:lnTo>
                  <a:lnTo>
                    <a:pt x="133" y="0"/>
                  </a:lnTo>
                  <a:cubicBezTo>
                    <a:pt x="177" y="37"/>
                    <a:pt x="220" y="76"/>
                    <a:pt x="262" y="116"/>
                  </a:cubicBezTo>
                  <a:lnTo>
                    <a:pt x="118" y="266"/>
                  </a:lnTo>
                  <a:cubicBezTo>
                    <a:pt x="80" y="229"/>
                    <a:pt x="40" y="193"/>
                    <a:pt x="0" y="15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0" name="Freeform 330">
              <a:extLst>
                <a:ext uri="{FF2B5EF4-FFF2-40B4-BE49-F238E27FC236}">
                  <a16:creationId xmlns:a16="http://schemas.microsoft.com/office/drawing/2014/main" id="{83FD3DB5-14D5-B475-3FB4-6BD7E43D66B6}"/>
                </a:ext>
              </a:extLst>
            </p:cNvPr>
            <p:cNvSpPr>
              <a:spLocks/>
            </p:cNvSpPr>
            <p:nvPr/>
          </p:nvSpPr>
          <p:spPr bwMode="auto">
            <a:xfrm>
              <a:off x="5536407" y="3534693"/>
              <a:ext cx="252413" cy="241300"/>
            </a:xfrm>
            <a:custGeom>
              <a:avLst/>
              <a:gdLst>
                <a:gd name="T0" fmla="*/ 0 w 266"/>
                <a:gd name="T1" fmla="*/ 108 h 253"/>
                <a:gd name="T2" fmla="*/ 0 w 266"/>
                <a:gd name="T3" fmla="*/ 108 h 253"/>
                <a:gd name="T4" fmla="*/ 177 w 266"/>
                <a:gd name="T5" fmla="*/ 0 h 253"/>
                <a:gd name="T6" fmla="*/ 266 w 266"/>
                <a:gd name="T7" fmla="*/ 156 h 253"/>
                <a:gd name="T8" fmla="*/ 82 w 266"/>
                <a:gd name="T9" fmla="*/ 253 h 253"/>
                <a:gd name="T10" fmla="*/ 0 w 266"/>
                <a:gd name="T11" fmla="*/ 108 h 253"/>
              </a:gdLst>
              <a:ahLst/>
              <a:cxnLst>
                <a:cxn ang="0">
                  <a:pos x="T0" y="T1"/>
                </a:cxn>
                <a:cxn ang="0">
                  <a:pos x="T2" y="T3"/>
                </a:cxn>
                <a:cxn ang="0">
                  <a:pos x="T4" y="T5"/>
                </a:cxn>
                <a:cxn ang="0">
                  <a:pos x="T6" y="T7"/>
                </a:cxn>
                <a:cxn ang="0">
                  <a:pos x="T8" y="T9"/>
                </a:cxn>
                <a:cxn ang="0">
                  <a:pos x="T10" y="T11"/>
                </a:cxn>
              </a:cxnLst>
              <a:rect l="0" t="0" r="r" b="b"/>
              <a:pathLst>
                <a:path w="266" h="253">
                  <a:moveTo>
                    <a:pt x="0" y="108"/>
                  </a:moveTo>
                  <a:lnTo>
                    <a:pt x="0" y="108"/>
                  </a:lnTo>
                  <a:lnTo>
                    <a:pt x="177" y="0"/>
                  </a:lnTo>
                  <a:cubicBezTo>
                    <a:pt x="209" y="51"/>
                    <a:pt x="238" y="104"/>
                    <a:pt x="266" y="156"/>
                  </a:cubicBezTo>
                  <a:lnTo>
                    <a:pt x="82" y="253"/>
                  </a:lnTo>
                  <a:cubicBezTo>
                    <a:pt x="56" y="204"/>
                    <a:pt x="29" y="155"/>
                    <a:pt x="0" y="10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1" name="Freeform 334">
              <a:extLst>
                <a:ext uri="{FF2B5EF4-FFF2-40B4-BE49-F238E27FC236}">
                  <a16:creationId xmlns:a16="http://schemas.microsoft.com/office/drawing/2014/main" id="{6D9DB826-CB41-5388-BF64-BEAAA8651465}"/>
                </a:ext>
              </a:extLst>
            </p:cNvPr>
            <p:cNvSpPr>
              <a:spLocks/>
            </p:cNvSpPr>
            <p:nvPr/>
          </p:nvSpPr>
          <p:spPr bwMode="auto">
            <a:xfrm>
              <a:off x="3339307" y="4218905"/>
              <a:ext cx="212725" cy="209550"/>
            </a:xfrm>
            <a:custGeom>
              <a:avLst/>
              <a:gdLst>
                <a:gd name="T0" fmla="*/ 0 w 224"/>
                <a:gd name="T1" fmla="*/ 0 h 220"/>
                <a:gd name="T2" fmla="*/ 0 w 224"/>
                <a:gd name="T3" fmla="*/ 0 h 220"/>
                <a:gd name="T4" fmla="*/ 0 w 224"/>
                <a:gd name="T5" fmla="*/ 0 h 220"/>
                <a:gd name="T6" fmla="*/ 224 w 224"/>
                <a:gd name="T7" fmla="*/ 40 h 220"/>
                <a:gd name="T8" fmla="*/ 157 w 224"/>
                <a:gd name="T9" fmla="*/ 220 h 220"/>
                <a:gd name="T10" fmla="*/ 0 w 224"/>
                <a:gd name="T11" fmla="*/ 192 h 220"/>
                <a:gd name="T12" fmla="*/ 0 w 224"/>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24" h="220">
                  <a:moveTo>
                    <a:pt x="0" y="0"/>
                  </a:moveTo>
                  <a:lnTo>
                    <a:pt x="0" y="0"/>
                  </a:lnTo>
                  <a:lnTo>
                    <a:pt x="0" y="0"/>
                  </a:lnTo>
                  <a:cubicBezTo>
                    <a:pt x="79" y="0"/>
                    <a:pt x="154" y="14"/>
                    <a:pt x="224" y="40"/>
                  </a:cubicBezTo>
                  <a:lnTo>
                    <a:pt x="157" y="220"/>
                  </a:lnTo>
                  <a:cubicBezTo>
                    <a:pt x="108" y="202"/>
                    <a:pt x="55" y="192"/>
                    <a:pt x="0" y="192"/>
                  </a:cubicBezTo>
                  <a:lnTo>
                    <a:pt x="0" y="0"/>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2" name="Freeform 336">
              <a:extLst>
                <a:ext uri="{FF2B5EF4-FFF2-40B4-BE49-F238E27FC236}">
                  <a16:creationId xmlns:a16="http://schemas.microsoft.com/office/drawing/2014/main" id="{7B11D5F7-0146-1530-74D3-13A7380BEF35}"/>
                </a:ext>
              </a:extLst>
            </p:cNvPr>
            <p:cNvSpPr>
              <a:spLocks/>
            </p:cNvSpPr>
            <p:nvPr/>
          </p:nvSpPr>
          <p:spPr bwMode="auto">
            <a:xfrm>
              <a:off x="3459957" y="3890293"/>
              <a:ext cx="207963" cy="230188"/>
            </a:xfrm>
            <a:custGeom>
              <a:avLst/>
              <a:gdLst>
                <a:gd name="T0" fmla="*/ 0 w 218"/>
                <a:gd name="T1" fmla="*/ 203 h 242"/>
                <a:gd name="T2" fmla="*/ 0 w 218"/>
                <a:gd name="T3" fmla="*/ 203 h 242"/>
                <a:gd name="T4" fmla="*/ 33 w 218"/>
                <a:gd name="T5" fmla="*/ 0 h 242"/>
                <a:gd name="T6" fmla="*/ 218 w 218"/>
                <a:gd name="T7" fmla="*/ 49 h 242"/>
                <a:gd name="T8" fmla="*/ 146 w 218"/>
                <a:gd name="T9" fmla="*/ 242 h 242"/>
                <a:gd name="T10" fmla="*/ 0 w 218"/>
                <a:gd name="T11" fmla="*/ 203 h 242"/>
              </a:gdLst>
              <a:ahLst/>
              <a:cxnLst>
                <a:cxn ang="0">
                  <a:pos x="T0" y="T1"/>
                </a:cxn>
                <a:cxn ang="0">
                  <a:pos x="T2" y="T3"/>
                </a:cxn>
                <a:cxn ang="0">
                  <a:pos x="T4" y="T5"/>
                </a:cxn>
                <a:cxn ang="0">
                  <a:pos x="T6" y="T7"/>
                </a:cxn>
                <a:cxn ang="0">
                  <a:pos x="T8" y="T9"/>
                </a:cxn>
                <a:cxn ang="0">
                  <a:pos x="T10" y="T11"/>
                </a:cxn>
              </a:cxnLst>
              <a:rect l="0" t="0" r="r" b="b"/>
              <a:pathLst>
                <a:path w="218" h="242">
                  <a:moveTo>
                    <a:pt x="0" y="203"/>
                  </a:moveTo>
                  <a:lnTo>
                    <a:pt x="0" y="203"/>
                  </a:lnTo>
                  <a:lnTo>
                    <a:pt x="33" y="0"/>
                  </a:lnTo>
                  <a:cubicBezTo>
                    <a:pt x="97" y="11"/>
                    <a:pt x="159" y="27"/>
                    <a:pt x="218" y="49"/>
                  </a:cubicBezTo>
                  <a:lnTo>
                    <a:pt x="146" y="242"/>
                  </a:lnTo>
                  <a:cubicBezTo>
                    <a:pt x="100" y="224"/>
                    <a:pt x="51" y="211"/>
                    <a:pt x="0" y="203"/>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3" name="Freeform 338">
              <a:extLst>
                <a:ext uri="{FF2B5EF4-FFF2-40B4-BE49-F238E27FC236}">
                  <a16:creationId xmlns:a16="http://schemas.microsoft.com/office/drawing/2014/main" id="{FEDE62A7-E2E8-EDAE-5A15-DF12418B6DB6}"/>
                </a:ext>
              </a:extLst>
            </p:cNvPr>
            <p:cNvSpPr>
              <a:spLocks/>
            </p:cNvSpPr>
            <p:nvPr/>
          </p:nvSpPr>
          <p:spPr bwMode="auto">
            <a:xfrm>
              <a:off x="3339307" y="3877593"/>
              <a:ext cx="152400" cy="206375"/>
            </a:xfrm>
            <a:custGeom>
              <a:avLst/>
              <a:gdLst>
                <a:gd name="T0" fmla="*/ 0 w 160"/>
                <a:gd name="T1" fmla="*/ 206 h 216"/>
                <a:gd name="T2" fmla="*/ 0 w 160"/>
                <a:gd name="T3" fmla="*/ 206 h 216"/>
                <a:gd name="T4" fmla="*/ 0 w 160"/>
                <a:gd name="T5" fmla="*/ 206 h 216"/>
                <a:gd name="T6" fmla="*/ 0 w 160"/>
                <a:gd name="T7" fmla="*/ 0 h 216"/>
                <a:gd name="T8" fmla="*/ 0 w 160"/>
                <a:gd name="T9" fmla="*/ 0 h 216"/>
                <a:gd name="T10" fmla="*/ 160 w 160"/>
                <a:gd name="T11" fmla="*/ 13 h 216"/>
                <a:gd name="T12" fmla="*/ 127 w 160"/>
                <a:gd name="T13" fmla="*/ 216 h 216"/>
                <a:gd name="T14" fmla="*/ 0 w 160"/>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16">
                  <a:moveTo>
                    <a:pt x="0" y="206"/>
                  </a:moveTo>
                  <a:lnTo>
                    <a:pt x="0" y="206"/>
                  </a:lnTo>
                  <a:lnTo>
                    <a:pt x="0" y="206"/>
                  </a:lnTo>
                  <a:lnTo>
                    <a:pt x="0" y="0"/>
                  </a:lnTo>
                  <a:lnTo>
                    <a:pt x="0" y="0"/>
                  </a:lnTo>
                  <a:cubicBezTo>
                    <a:pt x="55" y="0"/>
                    <a:pt x="108" y="5"/>
                    <a:pt x="160" y="13"/>
                  </a:cubicBezTo>
                  <a:lnTo>
                    <a:pt x="127" y="216"/>
                  </a:lnTo>
                  <a:cubicBezTo>
                    <a:pt x="86" y="209"/>
                    <a:pt x="44"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4" name="Freeform 340">
              <a:extLst>
                <a:ext uri="{FF2B5EF4-FFF2-40B4-BE49-F238E27FC236}">
                  <a16:creationId xmlns:a16="http://schemas.microsoft.com/office/drawing/2014/main" id="{AB680D7A-DF99-DB8D-A6AE-E36D57E93AA1}"/>
                </a:ext>
              </a:extLst>
            </p:cNvPr>
            <p:cNvSpPr>
              <a:spLocks/>
            </p:cNvSpPr>
            <p:nvPr/>
          </p:nvSpPr>
          <p:spPr bwMode="auto">
            <a:xfrm>
              <a:off x="3598069" y="3936330"/>
              <a:ext cx="230188" cy="246063"/>
            </a:xfrm>
            <a:custGeom>
              <a:avLst/>
              <a:gdLst>
                <a:gd name="T0" fmla="*/ 0 w 240"/>
                <a:gd name="T1" fmla="*/ 193 h 257"/>
                <a:gd name="T2" fmla="*/ 0 w 240"/>
                <a:gd name="T3" fmla="*/ 193 h 257"/>
                <a:gd name="T4" fmla="*/ 72 w 240"/>
                <a:gd name="T5" fmla="*/ 0 h 257"/>
                <a:gd name="T6" fmla="*/ 240 w 240"/>
                <a:gd name="T7" fmla="*/ 81 h 257"/>
                <a:gd name="T8" fmla="*/ 134 w 240"/>
                <a:gd name="T9" fmla="*/ 257 h 257"/>
                <a:gd name="T10" fmla="*/ 0 w 240"/>
                <a:gd name="T11" fmla="*/ 193 h 257"/>
              </a:gdLst>
              <a:ahLst/>
              <a:cxnLst>
                <a:cxn ang="0">
                  <a:pos x="T0" y="T1"/>
                </a:cxn>
                <a:cxn ang="0">
                  <a:pos x="T2" y="T3"/>
                </a:cxn>
                <a:cxn ang="0">
                  <a:pos x="T4" y="T5"/>
                </a:cxn>
                <a:cxn ang="0">
                  <a:pos x="T6" y="T7"/>
                </a:cxn>
                <a:cxn ang="0">
                  <a:pos x="T8" y="T9"/>
                </a:cxn>
                <a:cxn ang="0">
                  <a:pos x="T10" y="T11"/>
                </a:cxn>
              </a:cxnLst>
              <a:rect l="0" t="0" r="r" b="b"/>
              <a:pathLst>
                <a:path w="240" h="257">
                  <a:moveTo>
                    <a:pt x="0" y="193"/>
                  </a:moveTo>
                  <a:lnTo>
                    <a:pt x="0" y="193"/>
                  </a:lnTo>
                  <a:lnTo>
                    <a:pt x="72" y="0"/>
                  </a:lnTo>
                  <a:cubicBezTo>
                    <a:pt x="131" y="22"/>
                    <a:pt x="187" y="49"/>
                    <a:pt x="240" y="81"/>
                  </a:cubicBezTo>
                  <a:lnTo>
                    <a:pt x="134" y="257"/>
                  </a:lnTo>
                  <a:cubicBezTo>
                    <a:pt x="92" y="232"/>
                    <a:pt x="47" y="210"/>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5" name="Freeform 342">
              <a:extLst>
                <a:ext uri="{FF2B5EF4-FFF2-40B4-BE49-F238E27FC236}">
                  <a16:creationId xmlns:a16="http://schemas.microsoft.com/office/drawing/2014/main" id="{BCEC94E5-B418-35A7-6B39-4FA9019FE190}"/>
                </a:ext>
              </a:extLst>
            </p:cNvPr>
            <p:cNvSpPr>
              <a:spLocks/>
            </p:cNvSpPr>
            <p:nvPr/>
          </p:nvSpPr>
          <p:spPr bwMode="auto">
            <a:xfrm>
              <a:off x="3726657" y="4014118"/>
              <a:ext cx="223838" cy="239713"/>
            </a:xfrm>
            <a:custGeom>
              <a:avLst/>
              <a:gdLst>
                <a:gd name="T0" fmla="*/ 0 w 235"/>
                <a:gd name="T1" fmla="*/ 176 h 250"/>
                <a:gd name="T2" fmla="*/ 0 w 235"/>
                <a:gd name="T3" fmla="*/ 176 h 250"/>
                <a:gd name="T4" fmla="*/ 106 w 235"/>
                <a:gd name="T5" fmla="*/ 0 h 250"/>
                <a:gd name="T6" fmla="*/ 235 w 235"/>
                <a:gd name="T7" fmla="*/ 93 h 250"/>
                <a:gd name="T8" fmla="*/ 103 w 235"/>
                <a:gd name="T9" fmla="*/ 250 h 250"/>
                <a:gd name="T10" fmla="*/ 0 w 235"/>
                <a:gd name="T11" fmla="*/ 176 h 250"/>
              </a:gdLst>
              <a:ahLst/>
              <a:cxnLst>
                <a:cxn ang="0">
                  <a:pos x="T0" y="T1"/>
                </a:cxn>
                <a:cxn ang="0">
                  <a:pos x="T2" y="T3"/>
                </a:cxn>
                <a:cxn ang="0">
                  <a:pos x="T4" y="T5"/>
                </a:cxn>
                <a:cxn ang="0">
                  <a:pos x="T6" y="T7"/>
                </a:cxn>
                <a:cxn ang="0">
                  <a:pos x="T8" y="T9"/>
                </a:cxn>
                <a:cxn ang="0">
                  <a:pos x="T10" y="T11"/>
                </a:cxn>
              </a:cxnLst>
              <a:rect l="0" t="0" r="r" b="b"/>
              <a:pathLst>
                <a:path w="235" h="250">
                  <a:moveTo>
                    <a:pt x="0" y="176"/>
                  </a:moveTo>
                  <a:lnTo>
                    <a:pt x="0" y="176"/>
                  </a:lnTo>
                  <a:lnTo>
                    <a:pt x="106" y="0"/>
                  </a:lnTo>
                  <a:cubicBezTo>
                    <a:pt x="152" y="28"/>
                    <a:pt x="195" y="59"/>
                    <a:pt x="235" y="93"/>
                  </a:cubicBezTo>
                  <a:lnTo>
                    <a:pt x="103" y="250"/>
                  </a:lnTo>
                  <a:cubicBezTo>
                    <a:pt x="71" y="223"/>
                    <a:pt x="36" y="198"/>
                    <a:pt x="0" y="17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6" name="Freeform 344">
              <a:extLst>
                <a:ext uri="{FF2B5EF4-FFF2-40B4-BE49-F238E27FC236}">
                  <a16:creationId xmlns:a16="http://schemas.microsoft.com/office/drawing/2014/main" id="{B2CBEB60-9833-D3E0-AEC0-3351CFD989FD}"/>
                </a:ext>
              </a:extLst>
            </p:cNvPr>
            <p:cNvSpPr>
              <a:spLocks/>
            </p:cNvSpPr>
            <p:nvPr/>
          </p:nvSpPr>
          <p:spPr bwMode="auto">
            <a:xfrm>
              <a:off x="3928269" y="3741068"/>
              <a:ext cx="242888" cy="252413"/>
            </a:xfrm>
            <a:custGeom>
              <a:avLst/>
              <a:gdLst>
                <a:gd name="T0" fmla="*/ 0 w 255"/>
                <a:gd name="T1" fmla="*/ 173 h 264"/>
                <a:gd name="T2" fmla="*/ 0 w 255"/>
                <a:gd name="T3" fmla="*/ 173 h 264"/>
                <a:gd name="T4" fmla="*/ 111 w 255"/>
                <a:gd name="T5" fmla="*/ 0 h 264"/>
                <a:gd name="T6" fmla="*/ 255 w 255"/>
                <a:gd name="T7" fmla="*/ 107 h 264"/>
                <a:gd name="T8" fmla="*/ 122 w 255"/>
                <a:gd name="T9" fmla="*/ 264 h 264"/>
                <a:gd name="T10" fmla="*/ 0 w 255"/>
                <a:gd name="T11" fmla="*/ 173 h 264"/>
              </a:gdLst>
              <a:ahLst/>
              <a:cxnLst>
                <a:cxn ang="0">
                  <a:pos x="T0" y="T1"/>
                </a:cxn>
                <a:cxn ang="0">
                  <a:pos x="T2" y="T3"/>
                </a:cxn>
                <a:cxn ang="0">
                  <a:pos x="T4" y="T5"/>
                </a:cxn>
                <a:cxn ang="0">
                  <a:pos x="T6" y="T7"/>
                </a:cxn>
                <a:cxn ang="0">
                  <a:pos x="T8" y="T9"/>
                </a:cxn>
                <a:cxn ang="0">
                  <a:pos x="T10" y="T11"/>
                </a:cxn>
              </a:cxnLst>
              <a:rect l="0" t="0" r="r" b="b"/>
              <a:pathLst>
                <a:path w="255" h="264">
                  <a:moveTo>
                    <a:pt x="0" y="173"/>
                  </a:moveTo>
                  <a:lnTo>
                    <a:pt x="0" y="173"/>
                  </a:lnTo>
                  <a:lnTo>
                    <a:pt x="111" y="0"/>
                  </a:lnTo>
                  <a:cubicBezTo>
                    <a:pt x="161" y="33"/>
                    <a:pt x="209" y="68"/>
                    <a:pt x="255" y="107"/>
                  </a:cubicBezTo>
                  <a:lnTo>
                    <a:pt x="122" y="264"/>
                  </a:lnTo>
                  <a:cubicBezTo>
                    <a:pt x="83" y="231"/>
                    <a:pt x="42" y="201"/>
                    <a:pt x="0" y="17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07" name="Freeform 346">
              <a:extLst>
                <a:ext uri="{FF2B5EF4-FFF2-40B4-BE49-F238E27FC236}">
                  <a16:creationId xmlns:a16="http://schemas.microsoft.com/office/drawing/2014/main" id="{77EC9FB6-09AE-45FB-94AE-6C290F076107}"/>
                </a:ext>
              </a:extLst>
            </p:cNvPr>
            <p:cNvSpPr>
              <a:spLocks/>
            </p:cNvSpPr>
            <p:nvPr/>
          </p:nvSpPr>
          <p:spPr bwMode="auto">
            <a:xfrm>
              <a:off x="3339307" y="3536280"/>
              <a:ext cx="173038" cy="206375"/>
            </a:xfrm>
            <a:custGeom>
              <a:avLst/>
              <a:gdLst>
                <a:gd name="T0" fmla="*/ 0 w 182"/>
                <a:gd name="T1" fmla="*/ 206 h 216"/>
                <a:gd name="T2" fmla="*/ 0 w 182"/>
                <a:gd name="T3" fmla="*/ 206 h 216"/>
                <a:gd name="T4" fmla="*/ 0 w 182"/>
                <a:gd name="T5" fmla="*/ 206 h 216"/>
                <a:gd name="T6" fmla="*/ 0 w 182"/>
                <a:gd name="T7" fmla="*/ 0 h 216"/>
                <a:gd name="T8" fmla="*/ 0 w 182"/>
                <a:gd name="T9" fmla="*/ 0 h 216"/>
                <a:gd name="T10" fmla="*/ 182 w 182"/>
                <a:gd name="T11" fmla="*/ 13 h 216"/>
                <a:gd name="T12" fmla="*/ 154 w 182"/>
                <a:gd name="T13" fmla="*/ 216 h 216"/>
                <a:gd name="T14" fmla="*/ 0 w 182"/>
                <a:gd name="T15" fmla="*/ 20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216">
                  <a:moveTo>
                    <a:pt x="0" y="206"/>
                  </a:moveTo>
                  <a:lnTo>
                    <a:pt x="0" y="206"/>
                  </a:lnTo>
                  <a:lnTo>
                    <a:pt x="0" y="206"/>
                  </a:lnTo>
                  <a:lnTo>
                    <a:pt x="0" y="0"/>
                  </a:lnTo>
                  <a:lnTo>
                    <a:pt x="0" y="0"/>
                  </a:lnTo>
                  <a:cubicBezTo>
                    <a:pt x="62" y="0"/>
                    <a:pt x="123" y="5"/>
                    <a:pt x="182" y="13"/>
                  </a:cubicBezTo>
                  <a:lnTo>
                    <a:pt x="154" y="216"/>
                  </a:lnTo>
                  <a:cubicBezTo>
                    <a:pt x="104" y="210"/>
                    <a:pt x="53"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8" name="Freeform 348">
              <a:extLst>
                <a:ext uri="{FF2B5EF4-FFF2-40B4-BE49-F238E27FC236}">
                  <a16:creationId xmlns:a16="http://schemas.microsoft.com/office/drawing/2014/main" id="{2F94E67D-A368-4450-B47F-A304AE548D17}"/>
                </a:ext>
              </a:extLst>
            </p:cNvPr>
            <p:cNvSpPr>
              <a:spLocks/>
            </p:cNvSpPr>
            <p:nvPr/>
          </p:nvSpPr>
          <p:spPr bwMode="auto">
            <a:xfrm>
              <a:off x="3790157" y="3652168"/>
              <a:ext cx="242888" cy="254000"/>
            </a:xfrm>
            <a:custGeom>
              <a:avLst/>
              <a:gdLst>
                <a:gd name="T0" fmla="*/ 0 w 255"/>
                <a:gd name="T1" fmla="*/ 187 h 265"/>
                <a:gd name="T2" fmla="*/ 0 w 255"/>
                <a:gd name="T3" fmla="*/ 187 h 265"/>
                <a:gd name="T4" fmla="*/ 85 w 255"/>
                <a:gd name="T5" fmla="*/ 0 h 265"/>
                <a:gd name="T6" fmla="*/ 255 w 255"/>
                <a:gd name="T7" fmla="*/ 92 h 265"/>
                <a:gd name="T8" fmla="*/ 144 w 255"/>
                <a:gd name="T9" fmla="*/ 265 h 265"/>
                <a:gd name="T10" fmla="*/ 0 w 255"/>
                <a:gd name="T11" fmla="*/ 187 h 265"/>
              </a:gdLst>
              <a:ahLst/>
              <a:cxnLst>
                <a:cxn ang="0">
                  <a:pos x="T0" y="T1"/>
                </a:cxn>
                <a:cxn ang="0">
                  <a:pos x="T2" y="T3"/>
                </a:cxn>
                <a:cxn ang="0">
                  <a:pos x="T4" y="T5"/>
                </a:cxn>
                <a:cxn ang="0">
                  <a:pos x="T6" y="T7"/>
                </a:cxn>
                <a:cxn ang="0">
                  <a:pos x="T8" y="T9"/>
                </a:cxn>
                <a:cxn ang="0">
                  <a:pos x="T10" y="T11"/>
                </a:cxn>
              </a:cxnLst>
              <a:rect l="0" t="0" r="r" b="b"/>
              <a:pathLst>
                <a:path w="255" h="265">
                  <a:moveTo>
                    <a:pt x="0" y="187"/>
                  </a:moveTo>
                  <a:lnTo>
                    <a:pt x="0" y="187"/>
                  </a:lnTo>
                  <a:lnTo>
                    <a:pt x="85" y="0"/>
                  </a:lnTo>
                  <a:cubicBezTo>
                    <a:pt x="144" y="27"/>
                    <a:pt x="201" y="58"/>
                    <a:pt x="255" y="92"/>
                  </a:cubicBezTo>
                  <a:lnTo>
                    <a:pt x="144" y="265"/>
                  </a:lnTo>
                  <a:cubicBezTo>
                    <a:pt x="98" y="236"/>
                    <a:pt x="50" y="210"/>
                    <a:pt x="0" y="187"/>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9" name="Freeform 350">
              <a:extLst>
                <a:ext uri="{FF2B5EF4-FFF2-40B4-BE49-F238E27FC236}">
                  <a16:creationId xmlns:a16="http://schemas.microsoft.com/office/drawing/2014/main" id="{BC973DC9-0E7E-998B-4EF7-2E62657B5164}"/>
                </a:ext>
              </a:extLst>
            </p:cNvPr>
            <p:cNvSpPr>
              <a:spLocks/>
            </p:cNvSpPr>
            <p:nvPr/>
          </p:nvSpPr>
          <p:spPr bwMode="auto">
            <a:xfrm>
              <a:off x="3640932" y="3587080"/>
              <a:ext cx="230188" cy="244475"/>
            </a:xfrm>
            <a:custGeom>
              <a:avLst/>
              <a:gdLst>
                <a:gd name="T0" fmla="*/ 0 w 242"/>
                <a:gd name="T1" fmla="*/ 198 h 256"/>
                <a:gd name="T2" fmla="*/ 0 w 242"/>
                <a:gd name="T3" fmla="*/ 198 h 256"/>
                <a:gd name="T4" fmla="*/ 56 w 242"/>
                <a:gd name="T5" fmla="*/ 0 h 256"/>
                <a:gd name="T6" fmla="*/ 242 w 242"/>
                <a:gd name="T7" fmla="*/ 69 h 256"/>
                <a:gd name="T8" fmla="*/ 157 w 242"/>
                <a:gd name="T9" fmla="*/ 256 h 256"/>
                <a:gd name="T10" fmla="*/ 0 w 242"/>
                <a:gd name="T11" fmla="*/ 198 h 256"/>
              </a:gdLst>
              <a:ahLst/>
              <a:cxnLst>
                <a:cxn ang="0">
                  <a:pos x="T0" y="T1"/>
                </a:cxn>
                <a:cxn ang="0">
                  <a:pos x="T2" y="T3"/>
                </a:cxn>
                <a:cxn ang="0">
                  <a:pos x="T4" y="T5"/>
                </a:cxn>
                <a:cxn ang="0">
                  <a:pos x="T6" y="T7"/>
                </a:cxn>
                <a:cxn ang="0">
                  <a:pos x="T8" y="T9"/>
                </a:cxn>
                <a:cxn ang="0">
                  <a:pos x="T10" y="T11"/>
                </a:cxn>
              </a:cxnLst>
              <a:rect l="0" t="0" r="r" b="b"/>
              <a:pathLst>
                <a:path w="242" h="256">
                  <a:moveTo>
                    <a:pt x="0" y="198"/>
                  </a:moveTo>
                  <a:lnTo>
                    <a:pt x="0" y="198"/>
                  </a:lnTo>
                  <a:lnTo>
                    <a:pt x="56" y="0"/>
                  </a:lnTo>
                  <a:cubicBezTo>
                    <a:pt x="120" y="19"/>
                    <a:pt x="182" y="42"/>
                    <a:pt x="242" y="69"/>
                  </a:cubicBezTo>
                  <a:lnTo>
                    <a:pt x="157" y="256"/>
                  </a:lnTo>
                  <a:cubicBezTo>
                    <a:pt x="106" y="233"/>
                    <a:pt x="54" y="213"/>
                    <a:pt x="0" y="19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0" name="Freeform 352">
              <a:extLst>
                <a:ext uri="{FF2B5EF4-FFF2-40B4-BE49-F238E27FC236}">
                  <a16:creationId xmlns:a16="http://schemas.microsoft.com/office/drawing/2014/main" id="{365E4E79-41AF-B9B0-6263-F34C0D937915}"/>
                </a:ext>
              </a:extLst>
            </p:cNvPr>
            <p:cNvSpPr>
              <a:spLocks/>
            </p:cNvSpPr>
            <p:nvPr/>
          </p:nvSpPr>
          <p:spPr bwMode="auto">
            <a:xfrm>
              <a:off x="3485357" y="3548980"/>
              <a:ext cx="207963" cy="227013"/>
            </a:xfrm>
            <a:custGeom>
              <a:avLst/>
              <a:gdLst>
                <a:gd name="T0" fmla="*/ 0 w 219"/>
                <a:gd name="T1" fmla="*/ 203 h 238"/>
                <a:gd name="T2" fmla="*/ 0 w 219"/>
                <a:gd name="T3" fmla="*/ 203 h 238"/>
                <a:gd name="T4" fmla="*/ 28 w 219"/>
                <a:gd name="T5" fmla="*/ 0 h 238"/>
                <a:gd name="T6" fmla="*/ 219 w 219"/>
                <a:gd name="T7" fmla="*/ 40 h 238"/>
                <a:gd name="T8" fmla="*/ 162 w 219"/>
                <a:gd name="T9" fmla="*/ 238 h 238"/>
                <a:gd name="T10" fmla="*/ 0 w 219"/>
                <a:gd name="T11" fmla="*/ 203 h 238"/>
              </a:gdLst>
              <a:ahLst/>
              <a:cxnLst>
                <a:cxn ang="0">
                  <a:pos x="T0" y="T1"/>
                </a:cxn>
                <a:cxn ang="0">
                  <a:pos x="T2" y="T3"/>
                </a:cxn>
                <a:cxn ang="0">
                  <a:pos x="T4" y="T5"/>
                </a:cxn>
                <a:cxn ang="0">
                  <a:pos x="T6" y="T7"/>
                </a:cxn>
                <a:cxn ang="0">
                  <a:pos x="T8" y="T9"/>
                </a:cxn>
                <a:cxn ang="0">
                  <a:pos x="T10" y="T11"/>
                </a:cxn>
              </a:cxnLst>
              <a:rect l="0" t="0" r="r" b="b"/>
              <a:pathLst>
                <a:path w="219" h="238">
                  <a:moveTo>
                    <a:pt x="0" y="203"/>
                  </a:moveTo>
                  <a:lnTo>
                    <a:pt x="0" y="203"/>
                  </a:lnTo>
                  <a:lnTo>
                    <a:pt x="28" y="0"/>
                  </a:lnTo>
                  <a:cubicBezTo>
                    <a:pt x="93" y="9"/>
                    <a:pt x="157" y="22"/>
                    <a:pt x="219" y="40"/>
                  </a:cubicBezTo>
                  <a:lnTo>
                    <a:pt x="162" y="238"/>
                  </a:lnTo>
                  <a:cubicBezTo>
                    <a:pt x="110" y="223"/>
                    <a:pt x="56" y="211"/>
                    <a:pt x="0" y="20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1" name="Freeform 356">
              <a:extLst>
                <a:ext uri="{FF2B5EF4-FFF2-40B4-BE49-F238E27FC236}">
                  <a16:creationId xmlns:a16="http://schemas.microsoft.com/office/drawing/2014/main" id="{353461AF-4893-5EB6-2325-EDB801F33EAF}"/>
                </a:ext>
              </a:extLst>
            </p:cNvPr>
            <p:cNvSpPr>
              <a:spLocks/>
            </p:cNvSpPr>
            <p:nvPr/>
          </p:nvSpPr>
          <p:spPr bwMode="auto">
            <a:xfrm>
              <a:off x="4160044" y="3490243"/>
              <a:ext cx="230188" cy="242888"/>
            </a:xfrm>
            <a:custGeom>
              <a:avLst/>
              <a:gdLst>
                <a:gd name="T0" fmla="*/ 0 w 242"/>
                <a:gd name="T1" fmla="*/ 168 h 253"/>
                <a:gd name="T2" fmla="*/ 0 w 242"/>
                <a:gd name="T3" fmla="*/ 168 h 253"/>
                <a:gd name="T4" fmla="*/ 118 w 242"/>
                <a:gd name="T5" fmla="*/ 0 h 253"/>
                <a:gd name="T6" fmla="*/ 242 w 242"/>
                <a:gd name="T7" fmla="*/ 96 h 253"/>
                <a:gd name="T8" fmla="*/ 109 w 242"/>
                <a:gd name="T9" fmla="*/ 253 h 253"/>
                <a:gd name="T10" fmla="*/ 0 w 242"/>
                <a:gd name="T11" fmla="*/ 168 h 253"/>
              </a:gdLst>
              <a:ahLst/>
              <a:cxnLst>
                <a:cxn ang="0">
                  <a:pos x="T0" y="T1"/>
                </a:cxn>
                <a:cxn ang="0">
                  <a:pos x="T2" y="T3"/>
                </a:cxn>
                <a:cxn ang="0">
                  <a:pos x="T4" y="T5"/>
                </a:cxn>
                <a:cxn ang="0">
                  <a:pos x="T6" y="T7"/>
                </a:cxn>
                <a:cxn ang="0">
                  <a:pos x="T8" y="T9"/>
                </a:cxn>
                <a:cxn ang="0">
                  <a:pos x="T10" y="T11"/>
                </a:cxn>
              </a:cxnLst>
              <a:rect l="0" t="0" r="r" b="b"/>
              <a:pathLst>
                <a:path w="242" h="253">
                  <a:moveTo>
                    <a:pt x="0" y="168"/>
                  </a:moveTo>
                  <a:lnTo>
                    <a:pt x="0" y="168"/>
                  </a:lnTo>
                  <a:lnTo>
                    <a:pt x="118" y="0"/>
                  </a:lnTo>
                  <a:cubicBezTo>
                    <a:pt x="161" y="30"/>
                    <a:pt x="202" y="62"/>
                    <a:pt x="242" y="96"/>
                  </a:cubicBezTo>
                  <a:lnTo>
                    <a:pt x="109" y="253"/>
                  </a:lnTo>
                  <a:cubicBezTo>
                    <a:pt x="74" y="223"/>
                    <a:pt x="38" y="195"/>
                    <a:pt x="0" y="16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2" name="Freeform 358">
              <a:extLst>
                <a:ext uri="{FF2B5EF4-FFF2-40B4-BE49-F238E27FC236}">
                  <a16:creationId xmlns:a16="http://schemas.microsoft.com/office/drawing/2014/main" id="{0B8DE4E7-756E-5108-9B5B-249A6404BD04}"/>
                </a:ext>
              </a:extLst>
            </p:cNvPr>
            <p:cNvSpPr>
              <a:spLocks/>
            </p:cNvSpPr>
            <p:nvPr/>
          </p:nvSpPr>
          <p:spPr bwMode="auto">
            <a:xfrm>
              <a:off x="3621882" y="3226718"/>
              <a:ext cx="201613" cy="230188"/>
            </a:xfrm>
            <a:custGeom>
              <a:avLst/>
              <a:gdLst>
                <a:gd name="T0" fmla="*/ 0 w 211"/>
                <a:gd name="T1" fmla="*/ 202 h 240"/>
                <a:gd name="T2" fmla="*/ 0 w 211"/>
                <a:gd name="T3" fmla="*/ 202 h 240"/>
                <a:gd name="T4" fmla="*/ 40 w 211"/>
                <a:gd name="T5" fmla="*/ 0 h 240"/>
                <a:gd name="T6" fmla="*/ 211 w 211"/>
                <a:gd name="T7" fmla="*/ 44 h 240"/>
                <a:gd name="T8" fmla="*/ 150 w 211"/>
                <a:gd name="T9" fmla="*/ 240 h 240"/>
                <a:gd name="T10" fmla="*/ 0 w 211"/>
                <a:gd name="T11" fmla="*/ 202 h 240"/>
              </a:gdLst>
              <a:ahLst/>
              <a:cxnLst>
                <a:cxn ang="0">
                  <a:pos x="T0" y="T1"/>
                </a:cxn>
                <a:cxn ang="0">
                  <a:pos x="T2" y="T3"/>
                </a:cxn>
                <a:cxn ang="0">
                  <a:pos x="T4" y="T5"/>
                </a:cxn>
                <a:cxn ang="0">
                  <a:pos x="T6" y="T7"/>
                </a:cxn>
                <a:cxn ang="0">
                  <a:pos x="T8" y="T9"/>
                </a:cxn>
                <a:cxn ang="0">
                  <a:pos x="T10" y="T11"/>
                </a:cxn>
              </a:cxnLst>
              <a:rect l="0" t="0" r="r" b="b"/>
              <a:pathLst>
                <a:path w="211" h="240">
                  <a:moveTo>
                    <a:pt x="0" y="202"/>
                  </a:moveTo>
                  <a:lnTo>
                    <a:pt x="0" y="202"/>
                  </a:lnTo>
                  <a:lnTo>
                    <a:pt x="40" y="0"/>
                  </a:lnTo>
                  <a:cubicBezTo>
                    <a:pt x="98" y="12"/>
                    <a:pt x="155" y="27"/>
                    <a:pt x="211" y="44"/>
                  </a:cubicBezTo>
                  <a:lnTo>
                    <a:pt x="150" y="240"/>
                  </a:lnTo>
                  <a:cubicBezTo>
                    <a:pt x="101" y="225"/>
                    <a:pt x="51" y="212"/>
                    <a:pt x="0" y="202"/>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3" name="Freeform 362">
              <a:extLst>
                <a:ext uri="{FF2B5EF4-FFF2-40B4-BE49-F238E27FC236}">
                  <a16:creationId xmlns:a16="http://schemas.microsoft.com/office/drawing/2014/main" id="{27669A76-C95C-BE28-8D73-408CBFEA115C}"/>
                </a:ext>
              </a:extLst>
            </p:cNvPr>
            <p:cNvSpPr>
              <a:spLocks/>
            </p:cNvSpPr>
            <p:nvPr/>
          </p:nvSpPr>
          <p:spPr bwMode="auto">
            <a:xfrm>
              <a:off x="3904457" y="3328318"/>
              <a:ext cx="228600" cy="246063"/>
            </a:xfrm>
            <a:custGeom>
              <a:avLst/>
              <a:gdLst>
                <a:gd name="T0" fmla="*/ 0 w 240"/>
                <a:gd name="T1" fmla="*/ 189 h 258"/>
                <a:gd name="T2" fmla="*/ 0 w 240"/>
                <a:gd name="T3" fmla="*/ 189 h 258"/>
                <a:gd name="T4" fmla="*/ 81 w 240"/>
                <a:gd name="T5" fmla="*/ 0 h 258"/>
                <a:gd name="T6" fmla="*/ 240 w 240"/>
                <a:gd name="T7" fmla="*/ 79 h 258"/>
                <a:gd name="T8" fmla="*/ 139 w 240"/>
                <a:gd name="T9" fmla="*/ 258 h 258"/>
                <a:gd name="T10" fmla="*/ 0 w 240"/>
                <a:gd name="T11" fmla="*/ 189 h 258"/>
              </a:gdLst>
              <a:ahLst/>
              <a:cxnLst>
                <a:cxn ang="0">
                  <a:pos x="T0" y="T1"/>
                </a:cxn>
                <a:cxn ang="0">
                  <a:pos x="T2" y="T3"/>
                </a:cxn>
                <a:cxn ang="0">
                  <a:pos x="T4" y="T5"/>
                </a:cxn>
                <a:cxn ang="0">
                  <a:pos x="T6" y="T7"/>
                </a:cxn>
                <a:cxn ang="0">
                  <a:pos x="T8" y="T9"/>
                </a:cxn>
                <a:cxn ang="0">
                  <a:pos x="T10" y="T11"/>
                </a:cxn>
              </a:cxnLst>
              <a:rect l="0" t="0" r="r" b="b"/>
              <a:pathLst>
                <a:path w="240" h="258">
                  <a:moveTo>
                    <a:pt x="0" y="189"/>
                  </a:moveTo>
                  <a:lnTo>
                    <a:pt x="0" y="189"/>
                  </a:lnTo>
                  <a:lnTo>
                    <a:pt x="81" y="0"/>
                  </a:lnTo>
                  <a:cubicBezTo>
                    <a:pt x="136" y="24"/>
                    <a:pt x="188" y="50"/>
                    <a:pt x="240" y="79"/>
                  </a:cubicBezTo>
                  <a:lnTo>
                    <a:pt x="139" y="258"/>
                  </a:lnTo>
                  <a:cubicBezTo>
                    <a:pt x="94" y="233"/>
                    <a:pt x="48" y="210"/>
                    <a:pt x="0" y="189"/>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4" name="Freeform 364">
              <a:extLst>
                <a:ext uri="{FF2B5EF4-FFF2-40B4-BE49-F238E27FC236}">
                  <a16:creationId xmlns:a16="http://schemas.microsoft.com/office/drawing/2014/main" id="{F06F57CB-A56B-4137-A657-FE0AFC0DDFFF}"/>
                </a:ext>
              </a:extLst>
            </p:cNvPr>
            <p:cNvSpPr>
              <a:spLocks/>
            </p:cNvSpPr>
            <p:nvPr/>
          </p:nvSpPr>
          <p:spPr bwMode="auto">
            <a:xfrm>
              <a:off x="3109119"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5" name="Freeform 366">
              <a:extLst>
                <a:ext uri="{FF2B5EF4-FFF2-40B4-BE49-F238E27FC236}">
                  <a16:creationId xmlns:a16="http://schemas.microsoft.com/office/drawing/2014/main" id="{12CFDB51-02AE-3E8A-925D-4BFBCF8EA44D}"/>
                </a:ext>
              </a:extLst>
            </p:cNvPr>
            <p:cNvSpPr>
              <a:spLocks/>
            </p:cNvSpPr>
            <p:nvPr/>
          </p:nvSpPr>
          <p:spPr bwMode="auto">
            <a:xfrm>
              <a:off x="3426619" y="5069805"/>
              <a:ext cx="157163"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6" name="Freeform 368">
              <a:extLst>
                <a:ext uri="{FF2B5EF4-FFF2-40B4-BE49-F238E27FC236}">
                  <a16:creationId xmlns:a16="http://schemas.microsoft.com/office/drawing/2014/main" id="{EA519122-E7C0-9AC2-5539-E76F6025F2E2}"/>
                </a:ext>
              </a:extLst>
            </p:cNvPr>
            <p:cNvSpPr>
              <a:spLocks/>
            </p:cNvSpPr>
            <p:nvPr/>
          </p:nvSpPr>
          <p:spPr bwMode="auto">
            <a:xfrm>
              <a:off x="3267869" y="5069805"/>
              <a:ext cx="158750" cy="196850"/>
            </a:xfrm>
            <a:custGeom>
              <a:avLst/>
              <a:gdLst>
                <a:gd name="T0" fmla="*/ 167 w 167"/>
                <a:gd name="T1" fmla="*/ 206 h 206"/>
                <a:gd name="T2" fmla="*/ 167 w 167"/>
                <a:gd name="T3" fmla="*/ 206 h 206"/>
                <a:gd name="T4" fmla="*/ 0 w 167"/>
                <a:gd name="T5" fmla="*/ 206 h 206"/>
                <a:gd name="T6" fmla="*/ 0 w 167"/>
                <a:gd name="T7" fmla="*/ 0 h 206"/>
                <a:gd name="T8" fmla="*/ 167 w 167"/>
                <a:gd name="T9" fmla="*/ 0 h 206"/>
                <a:gd name="T10" fmla="*/ 167 w 167"/>
                <a:gd name="T11" fmla="*/ 206 h 206"/>
              </a:gdLst>
              <a:ahLst/>
              <a:cxnLst>
                <a:cxn ang="0">
                  <a:pos x="T0" y="T1"/>
                </a:cxn>
                <a:cxn ang="0">
                  <a:pos x="T2" y="T3"/>
                </a:cxn>
                <a:cxn ang="0">
                  <a:pos x="T4" y="T5"/>
                </a:cxn>
                <a:cxn ang="0">
                  <a:pos x="T6" y="T7"/>
                </a:cxn>
                <a:cxn ang="0">
                  <a:pos x="T8" y="T9"/>
                </a:cxn>
                <a:cxn ang="0">
                  <a:pos x="T10" y="T11"/>
                </a:cxn>
              </a:cxnLst>
              <a:rect l="0" t="0" r="r" b="b"/>
              <a:pathLst>
                <a:path w="167" h="206">
                  <a:moveTo>
                    <a:pt x="167" y="206"/>
                  </a:moveTo>
                  <a:lnTo>
                    <a:pt x="167" y="206"/>
                  </a:lnTo>
                  <a:lnTo>
                    <a:pt x="0" y="206"/>
                  </a:lnTo>
                  <a:lnTo>
                    <a:pt x="0" y="0"/>
                  </a:lnTo>
                  <a:lnTo>
                    <a:pt x="167" y="0"/>
                  </a:lnTo>
                  <a:lnTo>
                    <a:pt x="167" y="206"/>
                  </a:ln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7" name="Freeform 370">
              <a:extLst>
                <a:ext uri="{FF2B5EF4-FFF2-40B4-BE49-F238E27FC236}">
                  <a16:creationId xmlns:a16="http://schemas.microsoft.com/office/drawing/2014/main" id="{AF59F79A-5996-7A31-85DE-AE730A959564}"/>
                </a:ext>
              </a:extLst>
            </p:cNvPr>
            <p:cNvSpPr>
              <a:spLocks/>
            </p:cNvSpPr>
            <p:nvPr/>
          </p:nvSpPr>
          <p:spPr bwMode="auto">
            <a:xfrm>
              <a:off x="3583782" y="5750843"/>
              <a:ext cx="158750" cy="198438"/>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8" name="Freeform 372">
              <a:extLst>
                <a:ext uri="{FF2B5EF4-FFF2-40B4-BE49-F238E27FC236}">
                  <a16:creationId xmlns:a16="http://schemas.microsoft.com/office/drawing/2014/main" id="{9DD295BB-2098-F0BD-2C5B-ADBC7635C350}"/>
                </a:ext>
              </a:extLst>
            </p:cNvPr>
            <p:cNvSpPr>
              <a:spLocks/>
            </p:cNvSpPr>
            <p:nvPr/>
          </p:nvSpPr>
          <p:spPr bwMode="auto">
            <a:xfrm>
              <a:off x="4020344" y="5723855"/>
              <a:ext cx="177800" cy="215900"/>
            </a:xfrm>
            <a:custGeom>
              <a:avLst/>
              <a:gdLst>
                <a:gd name="T0" fmla="*/ 146 w 186"/>
                <a:gd name="T1" fmla="*/ 0 h 226"/>
                <a:gd name="T2" fmla="*/ 146 w 186"/>
                <a:gd name="T3" fmla="*/ 0 h 226"/>
                <a:gd name="T4" fmla="*/ 186 w 186"/>
                <a:gd name="T5" fmla="*/ 202 h 226"/>
                <a:gd name="T6" fmla="*/ 21 w 186"/>
                <a:gd name="T7" fmla="*/ 226 h 226"/>
                <a:gd name="T8" fmla="*/ 0 w 186"/>
                <a:gd name="T9" fmla="*/ 22 h 226"/>
                <a:gd name="T10" fmla="*/ 146 w 186"/>
                <a:gd name="T11" fmla="*/ 0 h 226"/>
              </a:gdLst>
              <a:ahLst/>
              <a:cxnLst>
                <a:cxn ang="0">
                  <a:pos x="T0" y="T1"/>
                </a:cxn>
                <a:cxn ang="0">
                  <a:pos x="T2" y="T3"/>
                </a:cxn>
                <a:cxn ang="0">
                  <a:pos x="T4" y="T5"/>
                </a:cxn>
                <a:cxn ang="0">
                  <a:pos x="T6" y="T7"/>
                </a:cxn>
                <a:cxn ang="0">
                  <a:pos x="T8" y="T9"/>
                </a:cxn>
                <a:cxn ang="0">
                  <a:pos x="T10" y="T11"/>
                </a:cxn>
              </a:cxnLst>
              <a:rect l="0" t="0" r="r" b="b"/>
              <a:pathLst>
                <a:path w="186" h="226">
                  <a:moveTo>
                    <a:pt x="146" y="0"/>
                  </a:moveTo>
                  <a:lnTo>
                    <a:pt x="146" y="0"/>
                  </a:lnTo>
                  <a:lnTo>
                    <a:pt x="186" y="202"/>
                  </a:lnTo>
                  <a:cubicBezTo>
                    <a:pt x="132" y="212"/>
                    <a:pt x="77" y="221"/>
                    <a:pt x="21" y="226"/>
                  </a:cubicBezTo>
                  <a:lnTo>
                    <a:pt x="0" y="22"/>
                  </a:lnTo>
                  <a:cubicBezTo>
                    <a:pt x="49" y="17"/>
                    <a:pt x="98" y="10"/>
                    <a:pt x="146"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19" name="Freeform 374">
              <a:extLst>
                <a:ext uri="{FF2B5EF4-FFF2-40B4-BE49-F238E27FC236}">
                  <a16:creationId xmlns:a16="http://schemas.microsoft.com/office/drawing/2014/main" id="{9C9FF5EE-5B78-0123-7CAA-A4E5C4FD23DB}"/>
                </a:ext>
              </a:extLst>
            </p:cNvPr>
            <p:cNvSpPr>
              <a:spLocks/>
            </p:cNvSpPr>
            <p:nvPr/>
          </p:nvSpPr>
          <p:spPr bwMode="auto">
            <a:xfrm>
              <a:off x="2299494" y="3004468"/>
              <a:ext cx="219075" cy="241300"/>
            </a:xfrm>
            <a:custGeom>
              <a:avLst/>
              <a:gdLst>
                <a:gd name="T0" fmla="*/ 229 w 229"/>
                <a:gd name="T1" fmla="*/ 190 h 253"/>
                <a:gd name="T2" fmla="*/ 229 w 229"/>
                <a:gd name="T3" fmla="*/ 190 h 253"/>
                <a:gd name="T4" fmla="*/ 150 w 229"/>
                <a:gd name="T5" fmla="*/ 0 h 253"/>
                <a:gd name="T6" fmla="*/ 0 w 229"/>
                <a:gd name="T7" fmla="*/ 70 h 253"/>
                <a:gd name="T8" fmla="*/ 94 w 229"/>
                <a:gd name="T9" fmla="*/ 253 h 253"/>
                <a:gd name="T10" fmla="*/ 229 w 229"/>
                <a:gd name="T11" fmla="*/ 190 h 253"/>
              </a:gdLst>
              <a:ahLst/>
              <a:cxnLst>
                <a:cxn ang="0">
                  <a:pos x="T0" y="T1"/>
                </a:cxn>
                <a:cxn ang="0">
                  <a:pos x="T2" y="T3"/>
                </a:cxn>
                <a:cxn ang="0">
                  <a:pos x="T4" y="T5"/>
                </a:cxn>
                <a:cxn ang="0">
                  <a:pos x="T6" y="T7"/>
                </a:cxn>
                <a:cxn ang="0">
                  <a:pos x="T8" y="T9"/>
                </a:cxn>
                <a:cxn ang="0">
                  <a:pos x="T10" y="T11"/>
                </a:cxn>
              </a:cxnLst>
              <a:rect l="0" t="0" r="r" b="b"/>
              <a:pathLst>
                <a:path w="229" h="253">
                  <a:moveTo>
                    <a:pt x="229" y="190"/>
                  </a:moveTo>
                  <a:lnTo>
                    <a:pt x="229" y="190"/>
                  </a:lnTo>
                  <a:lnTo>
                    <a:pt x="150" y="0"/>
                  </a:lnTo>
                  <a:cubicBezTo>
                    <a:pt x="99" y="22"/>
                    <a:pt x="49" y="45"/>
                    <a:pt x="0" y="70"/>
                  </a:cubicBezTo>
                  <a:lnTo>
                    <a:pt x="94" y="253"/>
                  </a:lnTo>
                  <a:cubicBezTo>
                    <a:pt x="138" y="231"/>
                    <a:pt x="183" y="210"/>
                    <a:pt x="229" y="19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0" name="Freeform 376">
              <a:extLst>
                <a:ext uri="{FF2B5EF4-FFF2-40B4-BE49-F238E27FC236}">
                  <a16:creationId xmlns:a16="http://schemas.microsoft.com/office/drawing/2014/main" id="{E22D8FAE-62E4-A75C-3495-BAECED114ED3}"/>
                </a:ext>
              </a:extLst>
            </p:cNvPr>
            <p:cNvSpPr>
              <a:spLocks/>
            </p:cNvSpPr>
            <p:nvPr/>
          </p:nvSpPr>
          <p:spPr bwMode="auto">
            <a:xfrm>
              <a:off x="1924844" y="3231480"/>
              <a:ext cx="230188" cy="241300"/>
            </a:xfrm>
            <a:custGeom>
              <a:avLst/>
              <a:gdLst>
                <a:gd name="T0" fmla="*/ 242 w 242"/>
                <a:gd name="T1" fmla="*/ 166 h 252"/>
                <a:gd name="T2" fmla="*/ 242 w 242"/>
                <a:gd name="T3" fmla="*/ 166 h 252"/>
                <a:gd name="T4" fmla="*/ 121 w 242"/>
                <a:gd name="T5" fmla="*/ 0 h 252"/>
                <a:gd name="T6" fmla="*/ 0 w 242"/>
                <a:gd name="T7" fmla="*/ 95 h 252"/>
                <a:gd name="T8" fmla="*/ 133 w 242"/>
                <a:gd name="T9" fmla="*/ 252 h 252"/>
                <a:gd name="T10" fmla="*/ 242 w 242"/>
                <a:gd name="T11" fmla="*/ 166 h 252"/>
              </a:gdLst>
              <a:ahLst/>
              <a:cxnLst>
                <a:cxn ang="0">
                  <a:pos x="T0" y="T1"/>
                </a:cxn>
                <a:cxn ang="0">
                  <a:pos x="T2" y="T3"/>
                </a:cxn>
                <a:cxn ang="0">
                  <a:pos x="T4" y="T5"/>
                </a:cxn>
                <a:cxn ang="0">
                  <a:pos x="T6" y="T7"/>
                </a:cxn>
                <a:cxn ang="0">
                  <a:pos x="T8" y="T9"/>
                </a:cxn>
                <a:cxn ang="0">
                  <a:pos x="T10" y="T11"/>
                </a:cxn>
              </a:cxnLst>
              <a:rect l="0" t="0" r="r" b="b"/>
              <a:pathLst>
                <a:path w="242" h="252">
                  <a:moveTo>
                    <a:pt x="242" y="166"/>
                  </a:moveTo>
                  <a:lnTo>
                    <a:pt x="242" y="166"/>
                  </a:lnTo>
                  <a:lnTo>
                    <a:pt x="121" y="0"/>
                  </a:lnTo>
                  <a:cubicBezTo>
                    <a:pt x="80" y="30"/>
                    <a:pt x="39" y="62"/>
                    <a:pt x="0" y="95"/>
                  </a:cubicBezTo>
                  <a:lnTo>
                    <a:pt x="133" y="252"/>
                  </a:lnTo>
                  <a:cubicBezTo>
                    <a:pt x="168" y="222"/>
                    <a:pt x="205" y="193"/>
                    <a:pt x="242" y="16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1" name="Freeform 378">
              <a:extLst>
                <a:ext uri="{FF2B5EF4-FFF2-40B4-BE49-F238E27FC236}">
                  <a16:creationId xmlns:a16="http://schemas.microsoft.com/office/drawing/2014/main" id="{1B6B754C-6C97-5B34-D482-ED32894CD6B0}"/>
                </a:ext>
              </a:extLst>
            </p:cNvPr>
            <p:cNvSpPr>
              <a:spLocks/>
            </p:cNvSpPr>
            <p:nvPr/>
          </p:nvSpPr>
          <p:spPr bwMode="auto">
            <a:xfrm>
              <a:off x="2164557" y="3071143"/>
              <a:ext cx="225425" cy="244475"/>
            </a:xfrm>
            <a:custGeom>
              <a:avLst/>
              <a:gdLst>
                <a:gd name="T0" fmla="*/ 235 w 235"/>
                <a:gd name="T1" fmla="*/ 183 h 255"/>
                <a:gd name="T2" fmla="*/ 235 w 235"/>
                <a:gd name="T3" fmla="*/ 183 h 255"/>
                <a:gd name="T4" fmla="*/ 141 w 235"/>
                <a:gd name="T5" fmla="*/ 0 h 255"/>
                <a:gd name="T6" fmla="*/ 0 w 235"/>
                <a:gd name="T7" fmla="*/ 80 h 255"/>
                <a:gd name="T8" fmla="*/ 107 w 235"/>
                <a:gd name="T9" fmla="*/ 255 h 255"/>
                <a:gd name="T10" fmla="*/ 235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235" y="183"/>
                  </a:moveTo>
                  <a:lnTo>
                    <a:pt x="235" y="183"/>
                  </a:lnTo>
                  <a:lnTo>
                    <a:pt x="141" y="0"/>
                  </a:lnTo>
                  <a:cubicBezTo>
                    <a:pt x="93" y="25"/>
                    <a:pt x="46" y="52"/>
                    <a:pt x="0" y="80"/>
                  </a:cubicBezTo>
                  <a:lnTo>
                    <a:pt x="107" y="255"/>
                  </a:lnTo>
                  <a:cubicBezTo>
                    <a:pt x="149" y="229"/>
                    <a:pt x="191" y="206"/>
                    <a:pt x="235" y="18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2" name="Freeform 380">
              <a:extLst>
                <a:ext uri="{FF2B5EF4-FFF2-40B4-BE49-F238E27FC236}">
                  <a16:creationId xmlns:a16="http://schemas.microsoft.com/office/drawing/2014/main" id="{E8AE309E-E7D6-BCE2-82BF-7B061AE85B09}"/>
                </a:ext>
              </a:extLst>
            </p:cNvPr>
            <p:cNvSpPr>
              <a:spLocks/>
            </p:cNvSpPr>
            <p:nvPr/>
          </p:nvSpPr>
          <p:spPr bwMode="auto">
            <a:xfrm>
              <a:off x="2040732" y="3147343"/>
              <a:ext cx="227013" cy="242888"/>
            </a:xfrm>
            <a:custGeom>
              <a:avLst/>
              <a:gdLst>
                <a:gd name="T0" fmla="*/ 238 w 238"/>
                <a:gd name="T1" fmla="*/ 175 h 254"/>
                <a:gd name="T2" fmla="*/ 238 w 238"/>
                <a:gd name="T3" fmla="*/ 175 h 254"/>
                <a:gd name="T4" fmla="*/ 131 w 238"/>
                <a:gd name="T5" fmla="*/ 0 h 254"/>
                <a:gd name="T6" fmla="*/ 0 w 238"/>
                <a:gd name="T7" fmla="*/ 88 h 254"/>
                <a:gd name="T8" fmla="*/ 121 w 238"/>
                <a:gd name="T9" fmla="*/ 254 h 254"/>
                <a:gd name="T10" fmla="*/ 238 w 238"/>
                <a:gd name="T11" fmla="*/ 175 h 254"/>
              </a:gdLst>
              <a:ahLst/>
              <a:cxnLst>
                <a:cxn ang="0">
                  <a:pos x="T0" y="T1"/>
                </a:cxn>
                <a:cxn ang="0">
                  <a:pos x="T2" y="T3"/>
                </a:cxn>
                <a:cxn ang="0">
                  <a:pos x="T4" y="T5"/>
                </a:cxn>
                <a:cxn ang="0">
                  <a:pos x="T6" y="T7"/>
                </a:cxn>
                <a:cxn ang="0">
                  <a:pos x="T8" y="T9"/>
                </a:cxn>
                <a:cxn ang="0">
                  <a:pos x="T10" y="T11"/>
                </a:cxn>
              </a:cxnLst>
              <a:rect l="0" t="0" r="r" b="b"/>
              <a:pathLst>
                <a:path w="238" h="254">
                  <a:moveTo>
                    <a:pt x="238" y="175"/>
                  </a:moveTo>
                  <a:lnTo>
                    <a:pt x="238" y="175"/>
                  </a:lnTo>
                  <a:lnTo>
                    <a:pt x="131" y="0"/>
                  </a:lnTo>
                  <a:cubicBezTo>
                    <a:pt x="86" y="28"/>
                    <a:pt x="43" y="57"/>
                    <a:pt x="0" y="88"/>
                  </a:cubicBezTo>
                  <a:lnTo>
                    <a:pt x="121" y="254"/>
                  </a:lnTo>
                  <a:cubicBezTo>
                    <a:pt x="159" y="226"/>
                    <a:pt x="198" y="200"/>
                    <a:pt x="238" y="1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3" name="Freeform 382">
              <a:extLst>
                <a:ext uri="{FF2B5EF4-FFF2-40B4-BE49-F238E27FC236}">
                  <a16:creationId xmlns:a16="http://schemas.microsoft.com/office/drawing/2014/main" id="{0D42245D-4864-FB93-82FA-AEABCBF05D5F}"/>
                </a:ext>
              </a:extLst>
            </p:cNvPr>
            <p:cNvSpPr>
              <a:spLocks/>
            </p:cNvSpPr>
            <p:nvPr/>
          </p:nvSpPr>
          <p:spPr bwMode="auto">
            <a:xfrm>
              <a:off x="2743994" y="2877468"/>
              <a:ext cx="184150" cy="220663"/>
            </a:xfrm>
            <a:custGeom>
              <a:avLst/>
              <a:gdLst>
                <a:gd name="T0" fmla="*/ 192 w 192"/>
                <a:gd name="T1" fmla="*/ 203 h 231"/>
                <a:gd name="T2" fmla="*/ 192 w 192"/>
                <a:gd name="T3" fmla="*/ 203 h 231"/>
                <a:gd name="T4" fmla="*/ 160 w 192"/>
                <a:gd name="T5" fmla="*/ 0 h 231"/>
                <a:gd name="T6" fmla="*/ 0 w 192"/>
                <a:gd name="T7" fmla="*/ 31 h 231"/>
                <a:gd name="T8" fmla="*/ 47 w 192"/>
                <a:gd name="T9" fmla="*/ 231 h 231"/>
                <a:gd name="T10" fmla="*/ 192 w 192"/>
                <a:gd name="T11" fmla="*/ 203 h 231"/>
              </a:gdLst>
              <a:ahLst/>
              <a:cxnLst>
                <a:cxn ang="0">
                  <a:pos x="T0" y="T1"/>
                </a:cxn>
                <a:cxn ang="0">
                  <a:pos x="T2" y="T3"/>
                </a:cxn>
                <a:cxn ang="0">
                  <a:pos x="T4" y="T5"/>
                </a:cxn>
                <a:cxn ang="0">
                  <a:pos x="T6" y="T7"/>
                </a:cxn>
                <a:cxn ang="0">
                  <a:pos x="T8" y="T9"/>
                </a:cxn>
                <a:cxn ang="0">
                  <a:pos x="T10" y="T11"/>
                </a:cxn>
              </a:cxnLst>
              <a:rect l="0" t="0" r="r" b="b"/>
              <a:pathLst>
                <a:path w="192" h="231">
                  <a:moveTo>
                    <a:pt x="192" y="203"/>
                  </a:moveTo>
                  <a:lnTo>
                    <a:pt x="192" y="203"/>
                  </a:lnTo>
                  <a:lnTo>
                    <a:pt x="160" y="0"/>
                  </a:lnTo>
                  <a:cubicBezTo>
                    <a:pt x="106" y="8"/>
                    <a:pt x="53" y="19"/>
                    <a:pt x="0" y="31"/>
                  </a:cubicBezTo>
                  <a:lnTo>
                    <a:pt x="47" y="231"/>
                  </a:lnTo>
                  <a:cubicBezTo>
                    <a:pt x="95" y="220"/>
                    <a:pt x="143" y="211"/>
                    <a:pt x="192" y="20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4" name="Freeform 384">
              <a:extLst>
                <a:ext uri="{FF2B5EF4-FFF2-40B4-BE49-F238E27FC236}">
                  <a16:creationId xmlns:a16="http://schemas.microsoft.com/office/drawing/2014/main" id="{7121246D-0D5D-9090-9E4B-B7CF5EE98D1C}"/>
                </a:ext>
              </a:extLst>
            </p:cNvPr>
            <p:cNvSpPr>
              <a:spLocks/>
            </p:cNvSpPr>
            <p:nvPr/>
          </p:nvSpPr>
          <p:spPr bwMode="auto">
            <a:xfrm>
              <a:off x="2591594" y="2906043"/>
              <a:ext cx="198438" cy="230188"/>
            </a:xfrm>
            <a:custGeom>
              <a:avLst/>
              <a:gdLst>
                <a:gd name="T0" fmla="*/ 207 w 207"/>
                <a:gd name="T1" fmla="*/ 200 h 240"/>
                <a:gd name="T2" fmla="*/ 207 w 207"/>
                <a:gd name="T3" fmla="*/ 200 h 240"/>
                <a:gd name="T4" fmla="*/ 160 w 207"/>
                <a:gd name="T5" fmla="*/ 0 h 240"/>
                <a:gd name="T6" fmla="*/ 0 w 207"/>
                <a:gd name="T7" fmla="*/ 45 h 240"/>
                <a:gd name="T8" fmla="*/ 63 w 207"/>
                <a:gd name="T9" fmla="*/ 240 h 240"/>
                <a:gd name="T10" fmla="*/ 207 w 207"/>
                <a:gd name="T11" fmla="*/ 200 h 240"/>
              </a:gdLst>
              <a:ahLst/>
              <a:cxnLst>
                <a:cxn ang="0">
                  <a:pos x="T0" y="T1"/>
                </a:cxn>
                <a:cxn ang="0">
                  <a:pos x="T2" y="T3"/>
                </a:cxn>
                <a:cxn ang="0">
                  <a:pos x="T4" y="T5"/>
                </a:cxn>
                <a:cxn ang="0">
                  <a:pos x="T6" y="T7"/>
                </a:cxn>
                <a:cxn ang="0">
                  <a:pos x="T8" y="T9"/>
                </a:cxn>
                <a:cxn ang="0">
                  <a:pos x="T10" y="T11"/>
                </a:cxn>
              </a:cxnLst>
              <a:rect l="0" t="0" r="r" b="b"/>
              <a:pathLst>
                <a:path w="207" h="240">
                  <a:moveTo>
                    <a:pt x="207" y="200"/>
                  </a:moveTo>
                  <a:lnTo>
                    <a:pt x="207" y="200"/>
                  </a:lnTo>
                  <a:lnTo>
                    <a:pt x="160" y="0"/>
                  </a:lnTo>
                  <a:cubicBezTo>
                    <a:pt x="106" y="13"/>
                    <a:pt x="53" y="28"/>
                    <a:pt x="0" y="45"/>
                  </a:cubicBezTo>
                  <a:lnTo>
                    <a:pt x="63" y="240"/>
                  </a:lnTo>
                  <a:cubicBezTo>
                    <a:pt x="110" y="225"/>
                    <a:pt x="159" y="212"/>
                    <a:pt x="207" y="20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5" name="Freeform 386">
              <a:extLst>
                <a:ext uri="{FF2B5EF4-FFF2-40B4-BE49-F238E27FC236}">
                  <a16:creationId xmlns:a16="http://schemas.microsoft.com/office/drawing/2014/main" id="{A7A71BCA-99AA-A202-A129-A9A35DFDD8CE}"/>
                </a:ext>
              </a:extLst>
            </p:cNvPr>
            <p:cNvSpPr>
              <a:spLocks/>
            </p:cNvSpPr>
            <p:nvPr/>
          </p:nvSpPr>
          <p:spPr bwMode="auto">
            <a:xfrm>
              <a:off x="2442369" y="2950493"/>
              <a:ext cx="209550" cy="234950"/>
            </a:xfrm>
            <a:custGeom>
              <a:avLst/>
              <a:gdLst>
                <a:gd name="T0" fmla="*/ 220 w 220"/>
                <a:gd name="T1" fmla="*/ 195 h 247"/>
                <a:gd name="T2" fmla="*/ 220 w 220"/>
                <a:gd name="T3" fmla="*/ 195 h 247"/>
                <a:gd name="T4" fmla="*/ 157 w 220"/>
                <a:gd name="T5" fmla="*/ 0 h 247"/>
                <a:gd name="T6" fmla="*/ 0 w 220"/>
                <a:gd name="T7" fmla="*/ 57 h 247"/>
                <a:gd name="T8" fmla="*/ 79 w 220"/>
                <a:gd name="T9" fmla="*/ 247 h 247"/>
                <a:gd name="T10" fmla="*/ 220 w 220"/>
                <a:gd name="T11" fmla="*/ 195 h 247"/>
              </a:gdLst>
              <a:ahLst/>
              <a:cxnLst>
                <a:cxn ang="0">
                  <a:pos x="T0" y="T1"/>
                </a:cxn>
                <a:cxn ang="0">
                  <a:pos x="T2" y="T3"/>
                </a:cxn>
                <a:cxn ang="0">
                  <a:pos x="T4" y="T5"/>
                </a:cxn>
                <a:cxn ang="0">
                  <a:pos x="T6" y="T7"/>
                </a:cxn>
                <a:cxn ang="0">
                  <a:pos x="T8" y="T9"/>
                </a:cxn>
                <a:cxn ang="0">
                  <a:pos x="T10" y="T11"/>
                </a:cxn>
              </a:cxnLst>
              <a:rect l="0" t="0" r="r" b="b"/>
              <a:pathLst>
                <a:path w="220" h="247">
                  <a:moveTo>
                    <a:pt x="220" y="195"/>
                  </a:moveTo>
                  <a:lnTo>
                    <a:pt x="220" y="195"/>
                  </a:lnTo>
                  <a:lnTo>
                    <a:pt x="157" y="0"/>
                  </a:lnTo>
                  <a:cubicBezTo>
                    <a:pt x="104" y="17"/>
                    <a:pt x="52" y="36"/>
                    <a:pt x="0" y="57"/>
                  </a:cubicBezTo>
                  <a:lnTo>
                    <a:pt x="79" y="247"/>
                  </a:lnTo>
                  <a:cubicBezTo>
                    <a:pt x="125" y="228"/>
                    <a:pt x="172" y="211"/>
                    <a:pt x="220" y="19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6" name="Freeform 388">
              <a:extLst>
                <a:ext uri="{FF2B5EF4-FFF2-40B4-BE49-F238E27FC236}">
                  <a16:creationId xmlns:a16="http://schemas.microsoft.com/office/drawing/2014/main" id="{07750196-AC21-75A0-7D28-12AE1B55860C}"/>
                </a:ext>
              </a:extLst>
            </p:cNvPr>
            <p:cNvSpPr>
              <a:spLocks/>
            </p:cNvSpPr>
            <p:nvPr/>
          </p:nvSpPr>
          <p:spPr bwMode="auto">
            <a:xfrm>
              <a:off x="3036094" y="2513930"/>
              <a:ext cx="158750" cy="201613"/>
            </a:xfrm>
            <a:custGeom>
              <a:avLst/>
              <a:gdLst>
                <a:gd name="T0" fmla="*/ 168 w 168"/>
                <a:gd name="T1" fmla="*/ 205 h 211"/>
                <a:gd name="T2" fmla="*/ 168 w 168"/>
                <a:gd name="T3" fmla="*/ 205 h 211"/>
                <a:gd name="T4" fmla="*/ 168 w 168"/>
                <a:gd name="T5" fmla="*/ 205 h 211"/>
                <a:gd name="T6" fmla="*/ 168 w 168"/>
                <a:gd name="T7" fmla="*/ 0 h 211"/>
                <a:gd name="T8" fmla="*/ 0 w 168"/>
                <a:gd name="T9" fmla="*/ 6 h 211"/>
                <a:gd name="T10" fmla="*/ 14 w 168"/>
                <a:gd name="T11" fmla="*/ 211 h 211"/>
                <a:gd name="T12" fmla="*/ 168 w 168"/>
                <a:gd name="T13" fmla="*/ 205 h 211"/>
              </a:gdLst>
              <a:ahLst/>
              <a:cxnLst>
                <a:cxn ang="0">
                  <a:pos x="T0" y="T1"/>
                </a:cxn>
                <a:cxn ang="0">
                  <a:pos x="T2" y="T3"/>
                </a:cxn>
                <a:cxn ang="0">
                  <a:pos x="T4" y="T5"/>
                </a:cxn>
                <a:cxn ang="0">
                  <a:pos x="T6" y="T7"/>
                </a:cxn>
                <a:cxn ang="0">
                  <a:pos x="T8" y="T9"/>
                </a:cxn>
                <a:cxn ang="0">
                  <a:pos x="T10" y="T11"/>
                </a:cxn>
                <a:cxn ang="0">
                  <a:pos x="T12" y="T13"/>
                </a:cxn>
              </a:cxnLst>
              <a:rect l="0" t="0" r="r" b="b"/>
              <a:pathLst>
                <a:path w="168" h="211">
                  <a:moveTo>
                    <a:pt x="168" y="205"/>
                  </a:moveTo>
                  <a:lnTo>
                    <a:pt x="168" y="205"/>
                  </a:lnTo>
                  <a:lnTo>
                    <a:pt x="168" y="205"/>
                  </a:lnTo>
                  <a:lnTo>
                    <a:pt x="168" y="0"/>
                  </a:lnTo>
                  <a:cubicBezTo>
                    <a:pt x="111" y="0"/>
                    <a:pt x="55" y="2"/>
                    <a:pt x="0" y="6"/>
                  </a:cubicBezTo>
                  <a:lnTo>
                    <a:pt x="14" y="211"/>
                  </a:lnTo>
                  <a:cubicBezTo>
                    <a:pt x="65" y="207"/>
                    <a:pt x="116" y="205"/>
                    <a:pt x="16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7" name="Freeform 390">
              <a:extLst>
                <a:ext uri="{FF2B5EF4-FFF2-40B4-BE49-F238E27FC236}">
                  <a16:creationId xmlns:a16="http://schemas.microsoft.com/office/drawing/2014/main" id="{2A3523BF-036D-C53D-F076-32312D5A39D0}"/>
                </a:ext>
              </a:extLst>
            </p:cNvPr>
            <p:cNvSpPr>
              <a:spLocks/>
            </p:cNvSpPr>
            <p:nvPr/>
          </p:nvSpPr>
          <p:spPr bwMode="auto">
            <a:xfrm>
              <a:off x="2558257" y="2563143"/>
              <a:ext cx="201613" cy="228600"/>
            </a:xfrm>
            <a:custGeom>
              <a:avLst/>
              <a:gdLst>
                <a:gd name="T0" fmla="*/ 211 w 211"/>
                <a:gd name="T1" fmla="*/ 201 h 239"/>
                <a:gd name="T2" fmla="*/ 211 w 211"/>
                <a:gd name="T3" fmla="*/ 201 h 239"/>
                <a:gd name="T4" fmla="*/ 169 w 211"/>
                <a:gd name="T5" fmla="*/ 0 h 239"/>
                <a:gd name="T6" fmla="*/ 0 w 211"/>
                <a:gd name="T7" fmla="*/ 42 h 239"/>
                <a:gd name="T8" fmla="*/ 57 w 211"/>
                <a:gd name="T9" fmla="*/ 239 h 239"/>
                <a:gd name="T10" fmla="*/ 211 w 211"/>
                <a:gd name="T11" fmla="*/ 201 h 239"/>
              </a:gdLst>
              <a:ahLst/>
              <a:cxnLst>
                <a:cxn ang="0">
                  <a:pos x="T0" y="T1"/>
                </a:cxn>
                <a:cxn ang="0">
                  <a:pos x="T2" y="T3"/>
                </a:cxn>
                <a:cxn ang="0">
                  <a:pos x="T4" y="T5"/>
                </a:cxn>
                <a:cxn ang="0">
                  <a:pos x="T6" y="T7"/>
                </a:cxn>
                <a:cxn ang="0">
                  <a:pos x="T8" y="T9"/>
                </a:cxn>
                <a:cxn ang="0">
                  <a:pos x="T10" y="T11"/>
                </a:cxn>
              </a:cxnLst>
              <a:rect l="0" t="0" r="r" b="b"/>
              <a:pathLst>
                <a:path w="211" h="239">
                  <a:moveTo>
                    <a:pt x="211" y="201"/>
                  </a:moveTo>
                  <a:lnTo>
                    <a:pt x="211" y="201"/>
                  </a:lnTo>
                  <a:lnTo>
                    <a:pt x="169" y="0"/>
                  </a:lnTo>
                  <a:cubicBezTo>
                    <a:pt x="112" y="12"/>
                    <a:pt x="56" y="26"/>
                    <a:pt x="0" y="42"/>
                  </a:cubicBezTo>
                  <a:lnTo>
                    <a:pt x="57" y="239"/>
                  </a:lnTo>
                  <a:cubicBezTo>
                    <a:pt x="108" y="225"/>
                    <a:pt x="159" y="212"/>
                    <a:pt x="211" y="201"/>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8" name="Freeform 394">
              <a:extLst>
                <a:ext uri="{FF2B5EF4-FFF2-40B4-BE49-F238E27FC236}">
                  <a16:creationId xmlns:a16="http://schemas.microsoft.com/office/drawing/2014/main" id="{F4A8F690-1F34-C233-83FE-4C5702C6E847}"/>
                </a:ext>
              </a:extLst>
            </p:cNvPr>
            <p:cNvSpPr>
              <a:spLocks/>
            </p:cNvSpPr>
            <p:nvPr/>
          </p:nvSpPr>
          <p:spPr bwMode="auto">
            <a:xfrm>
              <a:off x="2878932" y="2518693"/>
              <a:ext cx="169863" cy="211138"/>
            </a:xfrm>
            <a:custGeom>
              <a:avLst/>
              <a:gdLst>
                <a:gd name="T0" fmla="*/ 178 w 178"/>
                <a:gd name="T1" fmla="*/ 205 h 220"/>
                <a:gd name="T2" fmla="*/ 178 w 178"/>
                <a:gd name="T3" fmla="*/ 205 h 220"/>
                <a:gd name="T4" fmla="*/ 164 w 178"/>
                <a:gd name="T5" fmla="*/ 0 h 220"/>
                <a:gd name="T6" fmla="*/ 0 w 178"/>
                <a:gd name="T7" fmla="*/ 16 h 220"/>
                <a:gd name="T8" fmla="*/ 28 w 178"/>
                <a:gd name="T9" fmla="*/ 220 h 220"/>
                <a:gd name="T10" fmla="*/ 178 w 178"/>
                <a:gd name="T11" fmla="*/ 205 h 220"/>
              </a:gdLst>
              <a:ahLst/>
              <a:cxnLst>
                <a:cxn ang="0">
                  <a:pos x="T0" y="T1"/>
                </a:cxn>
                <a:cxn ang="0">
                  <a:pos x="T2" y="T3"/>
                </a:cxn>
                <a:cxn ang="0">
                  <a:pos x="T4" y="T5"/>
                </a:cxn>
                <a:cxn ang="0">
                  <a:pos x="T6" y="T7"/>
                </a:cxn>
                <a:cxn ang="0">
                  <a:pos x="T8" y="T9"/>
                </a:cxn>
                <a:cxn ang="0">
                  <a:pos x="T10" y="T11"/>
                </a:cxn>
              </a:cxnLst>
              <a:rect l="0" t="0" r="r" b="b"/>
              <a:pathLst>
                <a:path w="178" h="220">
                  <a:moveTo>
                    <a:pt x="178" y="205"/>
                  </a:moveTo>
                  <a:lnTo>
                    <a:pt x="178" y="205"/>
                  </a:lnTo>
                  <a:lnTo>
                    <a:pt x="164" y="0"/>
                  </a:lnTo>
                  <a:cubicBezTo>
                    <a:pt x="109" y="3"/>
                    <a:pt x="54" y="9"/>
                    <a:pt x="0" y="16"/>
                  </a:cubicBezTo>
                  <a:lnTo>
                    <a:pt x="28" y="220"/>
                  </a:lnTo>
                  <a:cubicBezTo>
                    <a:pt x="77" y="213"/>
                    <a:pt x="127" y="208"/>
                    <a:pt x="178" y="20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9" name="Freeform 396">
              <a:extLst>
                <a:ext uri="{FF2B5EF4-FFF2-40B4-BE49-F238E27FC236}">
                  <a16:creationId xmlns:a16="http://schemas.microsoft.com/office/drawing/2014/main" id="{91908C6A-12A8-0593-494D-99D279D932EB}"/>
                </a:ext>
              </a:extLst>
            </p:cNvPr>
            <p:cNvSpPr>
              <a:spLocks/>
            </p:cNvSpPr>
            <p:nvPr/>
          </p:nvSpPr>
          <p:spPr bwMode="auto">
            <a:xfrm>
              <a:off x="2245519" y="2655218"/>
              <a:ext cx="222250" cy="242888"/>
            </a:xfrm>
            <a:custGeom>
              <a:avLst/>
              <a:gdLst>
                <a:gd name="T0" fmla="*/ 233 w 233"/>
                <a:gd name="T1" fmla="*/ 193 h 254"/>
                <a:gd name="T2" fmla="*/ 233 w 233"/>
                <a:gd name="T3" fmla="*/ 193 h 254"/>
                <a:gd name="T4" fmla="*/ 162 w 233"/>
                <a:gd name="T5" fmla="*/ 0 h 254"/>
                <a:gd name="T6" fmla="*/ 0 w 233"/>
                <a:gd name="T7" fmla="*/ 66 h 254"/>
                <a:gd name="T8" fmla="*/ 85 w 233"/>
                <a:gd name="T9" fmla="*/ 254 h 254"/>
                <a:gd name="T10" fmla="*/ 233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233" y="193"/>
                  </a:moveTo>
                  <a:lnTo>
                    <a:pt x="233" y="193"/>
                  </a:lnTo>
                  <a:lnTo>
                    <a:pt x="162" y="0"/>
                  </a:lnTo>
                  <a:cubicBezTo>
                    <a:pt x="107" y="20"/>
                    <a:pt x="53" y="42"/>
                    <a:pt x="0" y="66"/>
                  </a:cubicBezTo>
                  <a:lnTo>
                    <a:pt x="85" y="254"/>
                  </a:lnTo>
                  <a:cubicBezTo>
                    <a:pt x="133" y="232"/>
                    <a:pt x="183" y="211"/>
                    <a:pt x="233" y="19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0" name="Freeform 398">
              <a:extLst>
                <a:ext uri="{FF2B5EF4-FFF2-40B4-BE49-F238E27FC236}">
                  <a16:creationId xmlns:a16="http://schemas.microsoft.com/office/drawing/2014/main" id="{952AA4E6-C33B-56CA-E3A2-BB38D5C81282}"/>
                </a:ext>
              </a:extLst>
            </p:cNvPr>
            <p:cNvSpPr>
              <a:spLocks/>
            </p:cNvSpPr>
            <p:nvPr/>
          </p:nvSpPr>
          <p:spPr bwMode="auto">
            <a:xfrm>
              <a:off x="2720182" y="2534568"/>
              <a:ext cx="185738" cy="220663"/>
            </a:xfrm>
            <a:custGeom>
              <a:avLst/>
              <a:gdLst>
                <a:gd name="T0" fmla="*/ 195 w 195"/>
                <a:gd name="T1" fmla="*/ 204 h 231"/>
                <a:gd name="T2" fmla="*/ 195 w 195"/>
                <a:gd name="T3" fmla="*/ 204 h 231"/>
                <a:gd name="T4" fmla="*/ 167 w 195"/>
                <a:gd name="T5" fmla="*/ 0 h 231"/>
                <a:gd name="T6" fmla="*/ 0 w 195"/>
                <a:gd name="T7" fmla="*/ 30 h 231"/>
                <a:gd name="T8" fmla="*/ 42 w 195"/>
                <a:gd name="T9" fmla="*/ 231 h 231"/>
                <a:gd name="T10" fmla="*/ 195 w 195"/>
                <a:gd name="T11" fmla="*/ 204 h 231"/>
              </a:gdLst>
              <a:ahLst/>
              <a:cxnLst>
                <a:cxn ang="0">
                  <a:pos x="T0" y="T1"/>
                </a:cxn>
                <a:cxn ang="0">
                  <a:pos x="T2" y="T3"/>
                </a:cxn>
                <a:cxn ang="0">
                  <a:pos x="T4" y="T5"/>
                </a:cxn>
                <a:cxn ang="0">
                  <a:pos x="T6" y="T7"/>
                </a:cxn>
                <a:cxn ang="0">
                  <a:pos x="T8" y="T9"/>
                </a:cxn>
                <a:cxn ang="0">
                  <a:pos x="T10" y="T11"/>
                </a:cxn>
              </a:cxnLst>
              <a:rect l="0" t="0" r="r" b="b"/>
              <a:pathLst>
                <a:path w="195" h="231">
                  <a:moveTo>
                    <a:pt x="195" y="204"/>
                  </a:moveTo>
                  <a:lnTo>
                    <a:pt x="195" y="204"/>
                  </a:lnTo>
                  <a:lnTo>
                    <a:pt x="167" y="0"/>
                  </a:lnTo>
                  <a:cubicBezTo>
                    <a:pt x="110" y="8"/>
                    <a:pt x="55" y="18"/>
                    <a:pt x="0" y="30"/>
                  </a:cubicBezTo>
                  <a:lnTo>
                    <a:pt x="42" y="231"/>
                  </a:lnTo>
                  <a:cubicBezTo>
                    <a:pt x="92" y="220"/>
                    <a:pt x="143" y="211"/>
                    <a:pt x="195" y="20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1" name="Freeform 400">
              <a:extLst>
                <a:ext uri="{FF2B5EF4-FFF2-40B4-BE49-F238E27FC236}">
                  <a16:creationId xmlns:a16="http://schemas.microsoft.com/office/drawing/2014/main" id="{06ECC2B1-A529-93C8-6205-42C423A6AD80}"/>
                </a:ext>
              </a:extLst>
            </p:cNvPr>
            <p:cNvSpPr>
              <a:spLocks/>
            </p:cNvSpPr>
            <p:nvPr/>
          </p:nvSpPr>
          <p:spPr bwMode="auto">
            <a:xfrm>
              <a:off x="1705769" y="2964780"/>
              <a:ext cx="239713" cy="247650"/>
            </a:xfrm>
            <a:custGeom>
              <a:avLst/>
              <a:gdLst>
                <a:gd name="T0" fmla="*/ 252 w 252"/>
                <a:gd name="T1" fmla="*/ 165 h 260"/>
                <a:gd name="T2" fmla="*/ 252 w 252"/>
                <a:gd name="T3" fmla="*/ 165 h 260"/>
                <a:gd name="T4" fmla="*/ 130 w 252"/>
                <a:gd name="T5" fmla="*/ 0 h 260"/>
                <a:gd name="T6" fmla="*/ 0 w 252"/>
                <a:gd name="T7" fmla="*/ 103 h 260"/>
                <a:gd name="T8" fmla="*/ 132 w 252"/>
                <a:gd name="T9" fmla="*/ 260 h 260"/>
                <a:gd name="T10" fmla="*/ 252 w 252"/>
                <a:gd name="T11" fmla="*/ 165 h 260"/>
              </a:gdLst>
              <a:ahLst/>
              <a:cxnLst>
                <a:cxn ang="0">
                  <a:pos x="T0" y="T1"/>
                </a:cxn>
                <a:cxn ang="0">
                  <a:pos x="T2" y="T3"/>
                </a:cxn>
                <a:cxn ang="0">
                  <a:pos x="T4" y="T5"/>
                </a:cxn>
                <a:cxn ang="0">
                  <a:pos x="T6" y="T7"/>
                </a:cxn>
                <a:cxn ang="0">
                  <a:pos x="T8" y="T9"/>
                </a:cxn>
                <a:cxn ang="0">
                  <a:pos x="T10" y="T11"/>
                </a:cxn>
              </a:cxnLst>
              <a:rect l="0" t="0" r="r" b="b"/>
              <a:pathLst>
                <a:path w="252" h="260">
                  <a:moveTo>
                    <a:pt x="252" y="165"/>
                  </a:moveTo>
                  <a:lnTo>
                    <a:pt x="252" y="165"/>
                  </a:lnTo>
                  <a:lnTo>
                    <a:pt x="130" y="0"/>
                  </a:lnTo>
                  <a:cubicBezTo>
                    <a:pt x="86" y="33"/>
                    <a:pt x="42" y="67"/>
                    <a:pt x="0" y="103"/>
                  </a:cubicBezTo>
                  <a:lnTo>
                    <a:pt x="132" y="260"/>
                  </a:lnTo>
                  <a:cubicBezTo>
                    <a:pt x="171" y="227"/>
                    <a:pt x="211" y="195"/>
                    <a:pt x="252" y="165"/>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2" name="Freeform 402">
              <a:extLst>
                <a:ext uri="{FF2B5EF4-FFF2-40B4-BE49-F238E27FC236}">
                  <a16:creationId xmlns:a16="http://schemas.microsoft.com/office/drawing/2014/main" id="{C974B70D-0E74-87EF-2804-D0AF649DB772}"/>
                </a:ext>
              </a:extLst>
            </p:cNvPr>
            <p:cNvSpPr>
              <a:spLocks/>
            </p:cNvSpPr>
            <p:nvPr/>
          </p:nvSpPr>
          <p:spPr bwMode="auto">
            <a:xfrm>
              <a:off x="2097882" y="2718718"/>
              <a:ext cx="228600" cy="246063"/>
            </a:xfrm>
            <a:custGeom>
              <a:avLst/>
              <a:gdLst>
                <a:gd name="T0" fmla="*/ 240 w 240"/>
                <a:gd name="T1" fmla="*/ 188 h 258"/>
                <a:gd name="T2" fmla="*/ 240 w 240"/>
                <a:gd name="T3" fmla="*/ 188 h 258"/>
                <a:gd name="T4" fmla="*/ 155 w 240"/>
                <a:gd name="T5" fmla="*/ 0 h 258"/>
                <a:gd name="T6" fmla="*/ 0 w 240"/>
                <a:gd name="T7" fmla="*/ 78 h 258"/>
                <a:gd name="T8" fmla="*/ 98 w 240"/>
                <a:gd name="T9" fmla="*/ 258 h 258"/>
                <a:gd name="T10" fmla="*/ 240 w 240"/>
                <a:gd name="T11" fmla="*/ 188 h 258"/>
              </a:gdLst>
              <a:ahLst/>
              <a:cxnLst>
                <a:cxn ang="0">
                  <a:pos x="T0" y="T1"/>
                </a:cxn>
                <a:cxn ang="0">
                  <a:pos x="T2" y="T3"/>
                </a:cxn>
                <a:cxn ang="0">
                  <a:pos x="T4" y="T5"/>
                </a:cxn>
                <a:cxn ang="0">
                  <a:pos x="T6" y="T7"/>
                </a:cxn>
                <a:cxn ang="0">
                  <a:pos x="T8" y="T9"/>
                </a:cxn>
                <a:cxn ang="0">
                  <a:pos x="T10" y="T11"/>
                </a:cxn>
              </a:cxnLst>
              <a:rect l="0" t="0" r="r" b="b"/>
              <a:pathLst>
                <a:path w="240" h="258">
                  <a:moveTo>
                    <a:pt x="240" y="188"/>
                  </a:moveTo>
                  <a:lnTo>
                    <a:pt x="240" y="188"/>
                  </a:lnTo>
                  <a:lnTo>
                    <a:pt x="155" y="0"/>
                  </a:lnTo>
                  <a:cubicBezTo>
                    <a:pt x="102" y="24"/>
                    <a:pt x="51" y="50"/>
                    <a:pt x="0" y="78"/>
                  </a:cubicBezTo>
                  <a:lnTo>
                    <a:pt x="98" y="258"/>
                  </a:lnTo>
                  <a:cubicBezTo>
                    <a:pt x="144" y="233"/>
                    <a:pt x="192" y="210"/>
                    <a:pt x="240" y="188"/>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3" name="Freeform 404">
              <a:extLst>
                <a:ext uri="{FF2B5EF4-FFF2-40B4-BE49-F238E27FC236}">
                  <a16:creationId xmlns:a16="http://schemas.microsoft.com/office/drawing/2014/main" id="{DB7C1836-519F-0801-929C-AF3DAE4861BA}"/>
                </a:ext>
              </a:extLst>
            </p:cNvPr>
            <p:cNvSpPr>
              <a:spLocks/>
            </p:cNvSpPr>
            <p:nvPr/>
          </p:nvSpPr>
          <p:spPr bwMode="auto">
            <a:xfrm>
              <a:off x="1829594" y="2875880"/>
              <a:ext cx="234950" cy="246063"/>
            </a:xfrm>
            <a:custGeom>
              <a:avLst/>
              <a:gdLst>
                <a:gd name="T0" fmla="*/ 246 w 246"/>
                <a:gd name="T1" fmla="*/ 173 h 258"/>
                <a:gd name="T2" fmla="*/ 246 w 246"/>
                <a:gd name="T3" fmla="*/ 173 h 258"/>
                <a:gd name="T4" fmla="*/ 136 w 246"/>
                <a:gd name="T5" fmla="*/ 0 h 258"/>
                <a:gd name="T6" fmla="*/ 0 w 246"/>
                <a:gd name="T7" fmla="*/ 93 h 258"/>
                <a:gd name="T8" fmla="*/ 122 w 246"/>
                <a:gd name="T9" fmla="*/ 258 h 258"/>
                <a:gd name="T10" fmla="*/ 246 w 246"/>
                <a:gd name="T11" fmla="*/ 173 h 258"/>
              </a:gdLst>
              <a:ahLst/>
              <a:cxnLst>
                <a:cxn ang="0">
                  <a:pos x="T0" y="T1"/>
                </a:cxn>
                <a:cxn ang="0">
                  <a:pos x="T2" y="T3"/>
                </a:cxn>
                <a:cxn ang="0">
                  <a:pos x="T4" y="T5"/>
                </a:cxn>
                <a:cxn ang="0">
                  <a:pos x="T6" y="T7"/>
                </a:cxn>
                <a:cxn ang="0">
                  <a:pos x="T8" y="T9"/>
                </a:cxn>
                <a:cxn ang="0">
                  <a:pos x="T10" y="T11"/>
                </a:cxn>
              </a:cxnLst>
              <a:rect l="0" t="0" r="r" b="b"/>
              <a:pathLst>
                <a:path w="246" h="258">
                  <a:moveTo>
                    <a:pt x="246" y="173"/>
                  </a:moveTo>
                  <a:lnTo>
                    <a:pt x="246" y="173"/>
                  </a:lnTo>
                  <a:lnTo>
                    <a:pt x="136" y="0"/>
                  </a:lnTo>
                  <a:cubicBezTo>
                    <a:pt x="90" y="29"/>
                    <a:pt x="44" y="60"/>
                    <a:pt x="0" y="93"/>
                  </a:cubicBezTo>
                  <a:lnTo>
                    <a:pt x="122" y="258"/>
                  </a:lnTo>
                  <a:cubicBezTo>
                    <a:pt x="162" y="229"/>
                    <a:pt x="204" y="200"/>
                    <a:pt x="246" y="173"/>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4" name="Freeform 407">
              <a:extLst>
                <a:ext uri="{FF2B5EF4-FFF2-40B4-BE49-F238E27FC236}">
                  <a16:creationId xmlns:a16="http://schemas.microsoft.com/office/drawing/2014/main" id="{AB31B03A-3290-F988-ECC5-0AA77413F8C7}"/>
                </a:ext>
              </a:extLst>
            </p:cNvPr>
            <p:cNvSpPr>
              <a:spLocks/>
            </p:cNvSpPr>
            <p:nvPr/>
          </p:nvSpPr>
          <p:spPr bwMode="auto">
            <a:xfrm>
              <a:off x="1959770" y="2793330"/>
              <a:ext cx="231775" cy="247650"/>
            </a:xfrm>
            <a:custGeom>
              <a:avLst/>
              <a:gdLst>
                <a:gd name="T0" fmla="*/ 244 w 244"/>
                <a:gd name="T1" fmla="*/ 180 h 259"/>
                <a:gd name="T2" fmla="*/ 244 w 244"/>
                <a:gd name="T3" fmla="*/ 180 h 259"/>
                <a:gd name="T4" fmla="*/ 146 w 244"/>
                <a:gd name="T5" fmla="*/ 0 h 259"/>
                <a:gd name="T6" fmla="*/ 0 w 244"/>
                <a:gd name="T7" fmla="*/ 86 h 259"/>
                <a:gd name="T8" fmla="*/ 110 w 244"/>
                <a:gd name="T9" fmla="*/ 259 h 259"/>
                <a:gd name="T10" fmla="*/ 244 w 244"/>
                <a:gd name="T11" fmla="*/ 180 h 259"/>
              </a:gdLst>
              <a:ahLst/>
              <a:cxnLst>
                <a:cxn ang="0">
                  <a:pos x="T0" y="T1"/>
                </a:cxn>
                <a:cxn ang="0">
                  <a:pos x="T2" y="T3"/>
                </a:cxn>
                <a:cxn ang="0">
                  <a:pos x="T4" y="T5"/>
                </a:cxn>
                <a:cxn ang="0">
                  <a:pos x="T6" y="T7"/>
                </a:cxn>
                <a:cxn ang="0">
                  <a:pos x="T8" y="T9"/>
                </a:cxn>
                <a:cxn ang="0">
                  <a:pos x="T10" y="T11"/>
                </a:cxn>
              </a:cxnLst>
              <a:rect l="0" t="0" r="r" b="b"/>
              <a:pathLst>
                <a:path w="244" h="259">
                  <a:moveTo>
                    <a:pt x="244" y="180"/>
                  </a:moveTo>
                  <a:lnTo>
                    <a:pt x="244" y="180"/>
                  </a:lnTo>
                  <a:lnTo>
                    <a:pt x="146" y="0"/>
                  </a:lnTo>
                  <a:cubicBezTo>
                    <a:pt x="96" y="27"/>
                    <a:pt x="48" y="55"/>
                    <a:pt x="0" y="86"/>
                  </a:cubicBezTo>
                  <a:lnTo>
                    <a:pt x="110" y="259"/>
                  </a:lnTo>
                  <a:cubicBezTo>
                    <a:pt x="154" y="231"/>
                    <a:pt x="198" y="205"/>
                    <a:pt x="244" y="180"/>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5" name="Freeform 417">
              <a:extLst>
                <a:ext uri="{FF2B5EF4-FFF2-40B4-BE49-F238E27FC236}">
                  <a16:creationId xmlns:a16="http://schemas.microsoft.com/office/drawing/2014/main" id="{BD5DC62C-0EA8-E6C5-C72F-A087C304D3AC}"/>
                </a:ext>
              </a:extLst>
            </p:cNvPr>
            <p:cNvSpPr>
              <a:spLocks/>
            </p:cNvSpPr>
            <p:nvPr/>
          </p:nvSpPr>
          <p:spPr bwMode="auto">
            <a:xfrm>
              <a:off x="3021807" y="2172617"/>
              <a:ext cx="163512" cy="201613"/>
            </a:xfrm>
            <a:custGeom>
              <a:avLst/>
              <a:gdLst>
                <a:gd name="T0" fmla="*/ 182 w 182"/>
                <a:gd name="T1" fmla="*/ 205 h 210"/>
                <a:gd name="T2" fmla="*/ 182 w 182"/>
                <a:gd name="T3" fmla="*/ 205 h 210"/>
                <a:gd name="T4" fmla="*/ 182 w 182"/>
                <a:gd name="T5" fmla="*/ 205 h 210"/>
                <a:gd name="T6" fmla="*/ 182 w 182"/>
                <a:gd name="T7" fmla="*/ 0 h 210"/>
                <a:gd name="T8" fmla="*/ 0 w 182"/>
                <a:gd name="T9" fmla="*/ 5 h 210"/>
                <a:gd name="T10" fmla="*/ 13 w 182"/>
                <a:gd name="T11" fmla="*/ 210 h 210"/>
                <a:gd name="T12" fmla="*/ 182 w 182"/>
                <a:gd name="T13" fmla="*/ 205 h 210"/>
              </a:gdLst>
              <a:ahLst/>
              <a:cxnLst>
                <a:cxn ang="0">
                  <a:pos x="T0" y="T1"/>
                </a:cxn>
                <a:cxn ang="0">
                  <a:pos x="T2" y="T3"/>
                </a:cxn>
                <a:cxn ang="0">
                  <a:pos x="T4" y="T5"/>
                </a:cxn>
                <a:cxn ang="0">
                  <a:pos x="T6" y="T7"/>
                </a:cxn>
                <a:cxn ang="0">
                  <a:pos x="T8" y="T9"/>
                </a:cxn>
                <a:cxn ang="0">
                  <a:pos x="T10" y="T11"/>
                </a:cxn>
                <a:cxn ang="0">
                  <a:pos x="T12" y="T13"/>
                </a:cxn>
              </a:cxnLst>
              <a:rect l="0" t="0" r="r" b="b"/>
              <a:pathLst>
                <a:path w="182" h="210">
                  <a:moveTo>
                    <a:pt x="182" y="205"/>
                  </a:moveTo>
                  <a:lnTo>
                    <a:pt x="182" y="205"/>
                  </a:lnTo>
                  <a:lnTo>
                    <a:pt x="182" y="205"/>
                  </a:lnTo>
                  <a:lnTo>
                    <a:pt x="182" y="0"/>
                  </a:lnTo>
                  <a:cubicBezTo>
                    <a:pt x="121" y="0"/>
                    <a:pt x="60" y="1"/>
                    <a:pt x="0" y="5"/>
                  </a:cubicBezTo>
                  <a:lnTo>
                    <a:pt x="13" y="210"/>
                  </a:lnTo>
                  <a:cubicBezTo>
                    <a:pt x="69" y="207"/>
                    <a:pt x="125" y="205"/>
                    <a:pt x="182" y="205"/>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6" name="Freeform 431">
              <a:extLst>
                <a:ext uri="{FF2B5EF4-FFF2-40B4-BE49-F238E27FC236}">
                  <a16:creationId xmlns:a16="http://schemas.microsoft.com/office/drawing/2014/main" id="{328FFDA0-29D4-4611-1E86-19F2A0853CC0}"/>
                </a:ext>
              </a:extLst>
            </p:cNvPr>
            <p:cNvSpPr>
              <a:spLocks/>
            </p:cNvSpPr>
            <p:nvPr/>
          </p:nvSpPr>
          <p:spPr bwMode="auto">
            <a:xfrm>
              <a:off x="2897982" y="2860005"/>
              <a:ext cx="163513" cy="211138"/>
            </a:xfrm>
            <a:custGeom>
              <a:avLst/>
              <a:gdLst>
                <a:gd name="T0" fmla="*/ 172 w 172"/>
                <a:gd name="T1" fmla="*/ 205 h 221"/>
                <a:gd name="T2" fmla="*/ 172 w 172"/>
                <a:gd name="T3" fmla="*/ 205 h 221"/>
                <a:gd name="T4" fmla="*/ 157 w 172"/>
                <a:gd name="T5" fmla="*/ 0 h 221"/>
                <a:gd name="T6" fmla="*/ 0 w 172"/>
                <a:gd name="T7" fmla="*/ 18 h 221"/>
                <a:gd name="T8" fmla="*/ 31 w 172"/>
                <a:gd name="T9" fmla="*/ 221 h 221"/>
                <a:gd name="T10" fmla="*/ 172 w 172"/>
                <a:gd name="T11" fmla="*/ 205 h 221"/>
              </a:gdLst>
              <a:ahLst/>
              <a:cxnLst>
                <a:cxn ang="0">
                  <a:pos x="T0" y="T1"/>
                </a:cxn>
                <a:cxn ang="0">
                  <a:pos x="T2" y="T3"/>
                </a:cxn>
                <a:cxn ang="0">
                  <a:pos x="T4" y="T5"/>
                </a:cxn>
                <a:cxn ang="0">
                  <a:pos x="T6" y="T7"/>
                </a:cxn>
                <a:cxn ang="0">
                  <a:pos x="T8" y="T9"/>
                </a:cxn>
                <a:cxn ang="0">
                  <a:pos x="T10" y="T11"/>
                </a:cxn>
              </a:cxnLst>
              <a:rect l="0" t="0" r="r" b="b"/>
              <a:pathLst>
                <a:path w="172" h="221">
                  <a:moveTo>
                    <a:pt x="172" y="205"/>
                  </a:moveTo>
                  <a:lnTo>
                    <a:pt x="172" y="205"/>
                  </a:lnTo>
                  <a:lnTo>
                    <a:pt x="157" y="0"/>
                  </a:lnTo>
                  <a:cubicBezTo>
                    <a:pt x="104" y="4"/>
                    <a:pt x="51" y="10"/>
                    <a:pt x="0" y="18"/>
                  </a:cubicBezTo>
                  <a:lnTo>
                    <a:pt x="31" y="221"/>
                  </a:lnTo>
                  <a:cubicBezTo>
                    <a:pt x="77" y="214"/>
                    <a:pt x="125" y="209"/>
                    <a:pt x="172" y="20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7" name="Freeform 433">
              <a:extLst>
                <a:ext uri="{FF2B5EF4-FFF2-40B4-BE49-F238E27FC236}">
                  <a16:creationId xmlns:a16="http://schemas.microsoft.com/office/drawing/2014/main" id="{A50C6054-C1E8-57DC-8150-26CFDA12574D}"/>
                </a:ext>
              </a:extLst>
            </p:cNvPr>
            <p:cNvSpPr>
              <a:spLocks/>
            </p:cNvSpPr>
            <p:nvPr/>
          </p:nvSpPr>
          <p:spPr bwMode="auto">
            <a:xfrm>
              <a:off x="3886995" y="5744492"/>
              <a:ext cx="153988" cy="204788"/>
            </a:xfrm>
            <a:custGeom>
              <a:avLst/>
              <a:gdLst>
                <a:gd name="T0" fmla="*/ 141 w 162"/>
                <a:gd name="T1" fmla="*/ 0 h 213"/>
                <a:gd name="T2" fmla="*/ 141 w 162"/>
                <a:gd name="T3" fmla="*/ 0 h 213"/>
                <a:gd name="T4" fmla="*/ 162 w 162"/>
                <a:gd name="T5" fmla="*/ 204 h 213"/>
                <a:gd name="T6" fmla="*/ 1 w 162"/>
                <a:gd name="T7" fmla="*/ 213 h 213"/>
                <a:gd name="T8" fmla="*/ 0 w 162"/>
                <a:gd name="T9" fmla="*/ 7 h 213"/>
                <a:gd name="T10" fmla="*/ 141 w 162"/>
                <a:gd name="T11" fmla="*/ 0 h 213"/>
              </a:gdLst>
              <a:ahLst/>
              <a:cxnLst>
                <a:cxn ang="0">
                  <a:pos x="T0" y="T1"/>
                </a:cxn>
                <a:cxn ang="0">
                  <a:pos x="T2" y="T3"/>
                </a:cxn>
                <a:cxn ang="0">
                  <a:pos x="T4" y="T5"/>
                </a:cxn>
                <a:cxn ang="0">
                  <a:pos x="T6" y="T7"/>
                </a:cxn>
                <a:cxn ang="0">
                  <a:pos x="T8" y="T9"/>
                </a:cxn>
                <a:cxn ang="0">
                  <a:pos x="T10" y="T11"/>
                </a:cxn>
              </a:cxnLst>
              <a:rect l="0" t="0" r="r" b="b"/>
              <a:pathLst>
                <a:path w="162" h="213">
                  <a:moveTo>
                    <a:pt x="141" y="0"/>
                  </a:moveTo>
                  <a:lnTo>
                    <a:pt x="141" y="0"/>
                  </a:lnTo>
                  <a:lnTo>
                    <a:pt x="162" y="204"/>
                  </a:lnTo>
                  <a:cubicBezTo>
                    <a:pt x="109" y="210"/>
                    <a:pt x="55" y="213"/>
                    <a:pt x="1" y="213"/>
                  </a:cubicBezTo>
                  <a:lnTo>
                    <a:pt x="0" y="7"/>
                  </a:lnTo>
                  <a:cubicBezTo>
                    <a:pt x="47" y="7"/>
                    <a:pt x="95" y="4"/>
                    <a:pt x="141" y="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8" name="Freeform 224">
              <a:extLst>
                <a:ext uri="{FF2B5EF4-FFF2-40B4-BE49-F238E27FC236}">
                  <a16:creationId xmlns:a16="http://schemas.microsoft.com/office/drawing/2014/main" id="{9A99D85F-2350-35A0-6092-58B379A65D16}"/>
                </a:ext>
              </a:extLst>
            </p:cNvPr>
            <p:cNvSpPr>
              <a:spLocks/>
            </p:cNvSpPr>
            <p:nvPr/>
          </p:nvSpPr>
          <p:spPr bwMode="auto">
            <a:xfrm>
              <a:off x="829469" y="3390230"/>
              <a:ext cx="257175" cy="247650"/>
            </a:xfrm>
            <a:custGeom>
              <a:avLst/>
              <a:gdLst>
                <a:gd name="T0" fmla="*/ 269 w 269"/>
                <a:gd name="T1" fmla="*/ 119 h 259"/>
                <a:gd name="T2" fmla="*/ 269 w 269"/>
                <a:gd name="T3" fmla="*/ 119 h 259"/>
                <a:gd name="T4" fmla="*/ 100 w 269"/>
                <a:gd name="T5" fmla="*/ 0 h 259"/>
                <a:gd name="T6" fmla="*/ 0 w 269"/>
                <a:gd name="T7" fmla="*/ 151 h 259"/>
                <a:gd name="T8" fmla="*/ 177 w 269"/>
                <a:gd name="T9" fmla="*/ 259 h 259"/>
                <a:gd name="T10" fmla="*/ 269 w 269"/>
                <a:gd name="T11" fmla="*/ 119 h 259"/>
              </a:gdLst>
              <a:ahLst/>
              <a:cxnLst>
                <a:cxn ang="0">
                  <a:pos x="T0" y="T1"/>
                </a:cxn>
                <a:cxn ang="0">
                  <a:pos x="T2" y="T3"/>
                </a:cxn>
                <a:cxn ang="0">
                  <a:pos x="T4" y="T5"/>
                </a:cxn>
                <a:cxn ang="0">
                  <a:pos x="T6" y="T7"/>
                </a:cxn>
                <a:cxn ang="0">
                  <a:pos x="T8" y="T9"/>
                </a:cxn>
                <a:cxn ang="0">
                  <a:pos x="T10" y="T11"/>
                </a:cxn>
              </a:cxnLst>
              <a:rect l="0" t="0" r="r" b="b"/>
              <a:pathLst>
                <a:path w="269" h="259">
                  <a:moveTo>
                    <a:pt x="269" y="119"/>
                  </a:moveTo>
                  <a:lnTo>
                    <a:pt x="269" y="119"/>
                  </a:lnTo>
                  <a:lnTo>
                    <a:pt x="100" y="0"/>
                  </a:lnTo>
                  <a:cubicBezTo>
                    <a:pt x="65" y="49"/>
                    <a:pt x="32" y="100"/>
                    <a:pt x="0" y="151"/>
                  </a:cubicBezTo>
                  <a:lnTo>
                    <a:pt x="177" y="259"/>
                  </a:lnTo>
                  <a:cubicBezTo>
                    <a:pt x="207" y="212"/>
                    <a:pt x="237" y="165"/>
                    <a:pt x="269" y="11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39" name="Freeform 220">
              <a:extLst>
                <a:ext uri="{FF2B5EF4-FFF2-40B4-BE49-F238E27FC236}">
                  <a16:creationId xmlns:a16="http://schemas.microsoft.com/office/drawing/2014/main" id="{12001632-E628-FF63-3681-BFB919AF9F63}"/>
                </a:ext>
              </a:extLst>
            </p:cNvPr>
            <p:cNvSpPr>
              <a:spLocks/>
            </p:cNvSpPr>
            <p:nvPr/>
          </p:nvSpPr>
          <p:spPr bwMode="auto">
            <a:xfrm>
              <a:off x="924719" y="3250530"/>
              <a:ext cx="257175" cy="252413"/>
            </a:xfrm>
            <a:custGeom>
              <a:avLst/>
              <a:gdLst>
                <a:gd name="T0" fmla="*/ 270 w 270"/>
                <a:gd name="T1" fmla="*/ 130 h 264"/>
                <a:gd name="T2" fmla="*/ 270 w 270"/>
                <a:gd name="T3" fmla="*/ 130 h 264"/>
                <a:gd name="T4" fmla="*/ 109 w 270"/>
                <a:gd name="T5" fmla="*/ 0 h 264"/>
                <a:gd name="T6" fmla="*/ 0 w 270"/>
                <a:gd name="T7" fmla="*/ 145 h 264"/>
                <a:gd name="T8" fmla="*/ 169 w 270"/>
                <a:gd name="T9" fmla="*/ 264 h 264"/>
                <a:gd name="T10" fmla="*/ 270 w 270"/>
                <a:gd name="T11" fmla="*/ 130 h 264"/>
              </a:gdLst>
              <a:ahLst/>
              <a:cxnLst>
                <a:cxn ang="0">
                  <a:pos x="T0" y="T1"/>
                </a:cxn>
                <a:cxn ang="0">
                  <a:pos x="T2" y="T3"/>
                </a:cxn>
                <a:cxn ang="0">
                  <a:pos x="T4" y="T5"/>
                </a:cxn>
                <a:cxn ang="0">
                  <a:pos x="T6" y="T7"/>
                </a:cxn>
                <a:cxn ang="0">
                  <a:pos x="T8" y="T9"/>
                </a:cxn>
                <a:cxn ang="0">
                  <a:pos x="T10" y="T11"/>
                </a:cxn>
              </a:cxnLst>
              <a:rect l="0" t="0" r="r" b="b"/>
              <a:pathLst>
                <a:path w="270" h="264">
                  <a:moveTo>
                    <a:pt x="270" y="130"/>
                  </a:moveTo>
                  <a:lnTo>
                    <a:pt x="270" y="130"/>
                  </a:lnTo>
                  <a:lnTo>
                    <a:pt x="109" y="0"/>
                  </a:lnTo>
                  <a:cubicBezTo>
                    <a:pt x="71" y="48"/>
                    <a:pt x="34" y="96"/>
                    <a:pt x="0" y="145"/>
                  </a:cubicBezTo>
                  <a:lnTo>
                    <a:pt x="169" y="264"/>
                  </a:lnTo>
                  <a:cubicBezTo>
                    <a:pt x="202" y="219"/>
                    <a:pt x="235" y="174"/>
                    <a:pt x="270" y="13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0" name="Freeform 218">
              <a:extLst>
                <a:ext uri="{FF2B5EF4-FFF2-40B4-BE49-F238E27FC236}">
                  <a16:creationId xmlns:a16="http://schemas.microsoft.com/office/drawing/2014/main" id="{CF760BD9-E142-AFD7-60BB-ED0ED8BB7E5B}"/>
                </a:ext>
              </a:extLst>
            </p:cNvPr>
            <p:cNvSpPr>
              <a:spLocks/>
            </p:cNvSpPr>
            <p:nvPr/>
          </p:nvSpPr>
          <p:spPr bwMode="auto">
            <a:xfrm>
              <a:off x="1029494" y="3120355"/>
              <a:ext cx="257175" cy="255588"/>
            </a:xfrm>
            <a:custGeom>
              <a:avLst/>
              <a:gdLst>
                <a:gd name="T0" fmla="*/ 270 w 270"/>
                <a:gd name="T1" fmla="*/ 141 h 266"/>
                <a:gd name="T2" fmla="*/ 270 w 270"/>
                <a:gd name="T3" fmla="*/ 141 h 266"/>
                <a:gd name="T4" fmla="*/ 117 w 270"/>
                <a:gd name="T5" fmla="*/ 0 h 266"/>
                <a:gd name="T6" fmla="*/ 0 w 270"/>
                <a:gd name="T7" fmla="*/ 136 h 266"/>
                <a:gd name="T8" fmla="*/ 161 w 270"/>
                <a:gd name="T9" fmla="*/ 266 h 266"/>
                <a:gd name="T10" fmla="*/ 270 w 270"/>
                <a:gd name="T11" fmla="*/ 141 h 266"/>
              </a:gdLst>
              <a:ahLst/>
              <a:cxnLst>
                <a:cxn ang="0">
                  <a:pos x="T0" y="T1"/>
                </a:cxn>
                <a:cxn ang="0">
                  <a:pos x="T2" y="T3"/>
                </a:cxn>
                <a:cxn ang="0">
                  <a:pos x="T4" y="T5"/>
                </a:cxn>
                <a:cxn ang="0">
                  <a:pos x="T6" y="T7"/>
                </a:cxn>
                <a:cxn ang="0">
                  <a:pos x="T8" y="T9"/>
                </a:cxn>
                <a:cxn ang="0">
                  <a:pos x="T10" y="T11"/>
                </a:cxn>
              </a:cxnLst>
              <a:rect l="0" t="0" r="r" b="b"/>
              <a:pathLst>
                <a:path w="270" h="266">
                  <a:moveTo>
                    <a:pt x="270" y="141"/>
                  </a:moveTo>
                  <a:lnTo>
                    <a:pt x="270" y="141"/>
                  </a:lnTo>
                  <a:lnTo>
                    <a:pt x="117" y="0"/>
                  </a:lnTo>
                  <a:cubicBezTo>
                    <a:pt x="76" y="45"/>
                    <a:pt x="37" y="90"/>
                    <a:pt x="0" y="136"/>
                  </a:cubicBezTo>
                  <a:lnTo>
                    <a:pt x="161" y="266"/>
                  </a:lnTo>
                  <a:cubicBezTo>
                    <a:pt x="196" y="223"/>
                    <a:pt x="232" y="181"/>
                    <a:pt x="270" y="14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1" name="Freeform 222">
              <a:extLst>
                <a:ext uri="{FF2B5EF4-FFF2-40B4-BE49-F238E27FC236}">
                  <a16:creationId xmlns:a16="http://schemas.microsoft.com/office/drawing/2014/main" id="{82471309-7864-15F1-26B7-B591352D4DF2}"/>
                </a:ext>
              </a:extLst>
            </p:cNvPr>
            <p:cNvSpPr>
              <a:spLocks/>
            </p:cNvSpPr>
            <p:nvPr/>
          </p:nvSpPr>
          <p:spPr bwMode="auto">
            <a:xfrm>
              <a:off x="1140619" y="2999705"/>
              <a:ext cx="254000" cy="255588"/>
            </a:xfrm>
            <a:custGeom>
              <a:avLst/>
              <a:gdLst>
                <a:gd name="T0" fmla="*/ 267 w 267"/>
                <a:gd name="T1" fmla="*/ 150 h 267"/>
                <a:gd name="T2" fmla="*/ 267 w 267"/>
                <a:gd name="T3" fmla="*/ 150 h 267"/>
                <a:gd name="T4" fmla="*/ 124 w 267"/>
                <a:gd name="T5" fmla="*/ 0 h 267"/>
                <a:gd name="T6" fmla="*/ 83 w 267"/>
                <a:gd name="T7" fmla="*/ 40 h 267"/>
                <a:gd name="T8" fmla="*/ 0 w 267"/>
                <a:gd name="T9" fmla="*/ 126 h 267"/>
                <a:gd name="T10" fmla="*/ 153 w 267"/>
                <a:gd name="T11" fmla="*/ 267 h 267"/>
                <a:gd name="T12" fmla="*/ 267 w 267"/>
                <a:gd name="T13" fmla="*/ 150 h 267"/>
              </a:gdLst>
              <a:ahLst/>
              <a:cxnLst>
                <a:cxn ang="0">
                  <a:pos x="T0" y="T1"/>
                </a:cxn>
                <a:cxn ang="0">
                  <a:pos x="T2" y="T3"/>
                </a:cxn>
                <a:cxn ang="0">
                  <a:pos x="T4" y="T5"/>
                </a:cxn>
                <a:cxn ang="0">
                  <a:pos x="T6" y="T7"/>
                </a:cxn>
                <a:cxn ang="0">
                  <a:pos x="T8" y="T9"/>
                </a:cxn>
                <a:cxn ang="0">
                  <a:pos x="T10" y="T11"/>
                </a:cxn>
                <a:cxn ang="0">
                  <a:pos x="T12" y="T13"/>
                </a:cxn>
              </a:cxnLst>
              <a:rect l="0" t="0" r="r" b="b"/>
              <a:pathLst>
                <a:path w="267" h="267">
                  <a:moveTo>
                    <a:pt x="267" y="150"/>
                  </a:moveTo>
                  <a:lnTo>
                    <a:pt x="267" y="150"/>
                  </a:lnTo>
                  <a:lnTo>
                    <a:pt x="124" y="0"/>
                  </a:lnTo>
                  <a:cubicBezTo>
                    <a:pt x="110" y="13"/>
                    <a:pt x="96" y="27"/>
                    <a:pt x="83" y="40"/>
                  </a:cubicBezTo>
                  <a:cubicBezTo>
                    <a:pt x="55" y="68"/>
                    <a:pt x="27" y="97"/>
                    <a:pt x="0" y="126"/>
                  </a:cubicBezTo>
                  <a:lnTo>
                    <a:pt x="153" y="267"/>
                  </a:lnTo>
                  <a:cubicBezTo>
                    <a:pt x="190" y="226"/>
                    <a:pt x="228" y="187"/>
                    <a:pt x="267" y="150"/>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2" name="Freeform 226">
              <a:extLst>
                <a:ext uri="{FF2B5EF4-FFF2-40B4-BE49-F238E27FC236}">
                  <a16:creationId xmlns:a16="http://schemas.microsoft.com/office/drawing/2014/main" id="{688354EA-5523-2BE1-3D33-70F1D5B82FE1}"/>
                </a:ext>
              </a:extLst>
            </p:cNvPr>
            <p:cNvSpPr>
              <a:spLocks/>
            </p:cNvSpPr>
            <p:nvPr/>
          </p:nvSpPr>
          <p:spPr bwMode="auto">
            <a:xfrm>
              <a:off x="1258094" y="2890168"/>
              <a:ext cx="250825" cy="254000"/>
            </a:xfrm>
            <a:custGeom>
              <a:avLst/>
              <a:gdLst>
                <a:gd name="T0" fmla="*/ 262 w 262"/>
                <a:gd name="T1" fmla="*/ 158 h 266"/>
                <a:gd name="T2" fmla="*/ 262 w 262"/>
                <a:gd name="T3" fmla="*/ 158 h 266"/>
                <a:gd name="T4" fmla="*/ 128 w 262"/>
                <a:gd name="T5" fmla="*/ 0 h 266"/>
                <a:gd name="T6" fmla="*/ 0 w 262"/>
                <a:gd name="T7" fmla="*/ 116 h 266"/>
                <a:gd name="T8" fmla="*/ 143 w 262"/>
                <a:gd name="T9" fmla="*/ 266 h 266"/>
                <a:gd name="T10" fmla="*/ 262 w 262"/>
                <a:gd name="T11" fmla="*/ 158 h 266"/>
              </a:gdLst>
              <a:ahLst/>
              <a:cxnLst>
                <a:cxn ang="0">
                  <a:pos x="T0" y="T1"/>
                </a:cxn>
                <a:cxn ang="0">
                  <a:pos x="T2" y="T3"/>
                </a:cxn>
                <a:cxn ang="0">
                  <a:pos x="T4" y="T5"/>
                </a:cxn>
                <a:cxn ang="0">
                  <a:pos x="T6" y="T7"/>
                </a:cxn>
                <a:cxn ang="0">
                  <a:pos x="T8" y="T9"/>
                </a:cxn>
                <a:cxn ang="0">
                  <a:pos x="T10" y="T11"/>
                </a:cxn>
              </a:cxnLst>
              <a:rect l="0" t="0" r="r" b="b"/>
              <a:pathLst>
                <a:path w="262" h="266">
                  <a:moveTo>
                    <a:pt x="262" y="158"/>
                  </a:moveTo>
                  <a:lnTo>
                    <a:pt x="262" y="158"/>
                  </a:lnTo>
                  <a:lnTo>
                    <a:pt x="128" y="0"/>
                  </a:lnTo>
                  <a:cubicBezTo>
                    <a:pt x="84" y="37"/>
                    <a:pt x="41" y="76"/>
                    <a:pt x="0" y="116"/>
                  </a:cubicBezTo>
                  <a:lnTo>
                    <a:pt x="143" y="266"/>
                  </a:lnTo>
                  <a:cubicBezTo>
                    <a:pt x="182" y="229"/>
                    <a:pt x="221" y="193"/>
                    <a:pt x="262" y="15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3" name="Freeform 413">
              <a:extLst>
                <a:ext uri="{FF2B5EF4-FFF2-40B4-BE49-F238E27FC236}">
                  <a16:creationId xmlns:a16="http://schemas.microsoft.com/office/drawing/2014/main" id="{96944BC6-F65D-F3E1-4DCC-A4F5F0581850}"/>
                </a:ext>
              </a:extLst>
            </p:cNvPr>
            <p:cNvSpPr>
              <a:spLocks/>
            </p:cNvSpPr>
            <p:nvPr/>
          </p:nvSpPr>
          <p:spPr bwMode="auto">
            <a:xfrm>
              <a:off x="2686845" y="2194842"/>
              <a:ext cx="193675" cy="219075"/>
            </a:xfrm>
            <a:custGeom>
              <a:avLst/>
              <a:gdLst>
                <a:gd name="T0" fmla="*/ 203 w 203"/>
                <a:gd name="T1" fmla="*/ 204 h 230"/>
                <a:gd name="T2" fmla="*/ 203 w 203"/>
                <a:gd name="T3" fmla="*/ 204 h 230"/>
                <a:gd name="T4" fmla="*/ 177 w 203"/>
                <a:gd name="T5" fmla="*/ 0 h 230"/>
                <a:gd name="T6" fmla="*/ 0 w 203"/>
                <a:gd name="T7" fmla="*/ 28 h 230"/>
                <a:gd name="T8" fmla="*/ 40 w 203"/>
                <a:gd name="T9" fmla="*/ 230 h 230"/>
                <a:gd name="T10" fmla="*/ 203 w 203"/>
                <a:gd name="T11" fmla="*/ 204 h 230"/>
              </a:gdLst>
              <a:ahLst/>
              <a:cxnLst>
                <a:cxn ang="0">
                  <a:pos x="T0" y="T1"/>
                </a:cxn>
                <a:cxn ang="0">
                  <a:pos x="T2" y="T3"/>
                </a:cxn>
                <a:cxn ang="0">
                  <a:pos x="T4" y="T5"/>
                </a:cxn>
                <a:cxn ang="0">
                  <a:pos x="T6" y="T7"/>
                </a:cxn>
                <a:cxn ang="0">
                  <a:pos x="T8" y="T9"/>
                </a:cxn>
                <a:cxn ang="0">
                  <a:pos x="T10" y="T11"/>
                </a:cxn>
              </a:cxnLst>
              <a:rect l="0" t="0" r="r" b="b"/>
              <a:pathLst>
                <a:path w="203" h="230">
                  <a:moveTo>
                    <a:pt x="203" y="204"/>
                  </a:moveTo>
                  <a:lnTo>
                    <a:pt x="203" y="204"/>
                  </a:lnTo>
                  <a:lnTo>
                    <a:pt x="177" y="0"/>
                  </a:lnTo>
                  <a:cubicBezTo>
                    <a:pt x="117" y="7"/>
                    <a:pt x="59" y="17"/>
                    <a:pt x="0" y="28"/>
                  </a:cubicBezTo>
                  <a:lnTo>
                    <a:pt x="40" y="230"/>
                  </a:lnTo>
                  <a:cubicBezTo>
                    <a:pt x="94" y="220"/>
                    <a:pt x="148" y="211"/>
                    <a:pt x="203" y="204"/>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4" name="Freeform 392">
              <a:extLst>
                <a:ext uri="{FF2B5EF4-FFF2-40B4-BE49-F238E27FC236}">
                  <a16:creationId xmlns:a16="http://schemas.microsoft.com/office/drawing/2014/main" id="{59950D4C-7237-CEBA-A11C-697EFFAC2E31}"/>
                </a:ext>
              </a:extLst>
            </p:cNvPr>
            <p:cNvSpPr>
              <a:spLocks/>
            </p:cNvSpPr>
            <p:nvPr/>
          </p:nvSpPr>
          <p:spPr bwMode="auto">
            <a:xfrm>
              <a:off x="2401094" y="2602830"/>
              <a:ext cx="212725" cy="236538"/>
            </a:xfrm>
            <a:custGeom>
              <a:avLst/>
              <a:gdLst>
                <a:gd name="T0" fmla="*/ 223 w 223"/>
                <a:gd name="T1" fmla="*/ 197 h 247"/>
                <a:gd name="T2" fmla="*/ 223 w 223"/>
                <a:gd name="T3" fmla="*/ 197 h 247"/>
                <a:gd name="T4" fmla="*/ 166 w 223"/>
                <a:gd name="T5" fmla="*/ 0 h 247"/>
                <a:gd name="T6" fmla="*/ 0 w 223"/>
                <a:gd name="T7" fmla="*/ 54 h 247"/>
                <a:gd name="T8" fmla="*/ 71 w 223"/>
                <a:gd name="T9" fmla="*/ 247 h 247"/>
                <a:gd name="T10" fmla="*/ 223 w 223"/>
                <a:gd name="T11" fmla="*/ 197 h 247"/>
              </a:gdLst>
              <a:ahLst/>
              <a:cxnLst>
                <a:cxn ang="0">
                  <a:pos x="T0" y="T1"/>
                </a:cxn>
                <a:cxn ang="0">
                  <a:pos x="T2" y="T3"/>
                </a:cxn>
                <a:cxn ang="0">
                  <a:pos x="T4" y="T5"/>
                </a:cxn>
                <a:cxn ang="0">
                  <a:pos x="T6" y="T7"/>
                </a:cxn>
                <a:cxn ang="0">
                  <a:pos x="T8" y="T9"/>
                </a:cxn>
                <a:cxn ang="0">
                  <a:pos x="T10" y="T11"/>
                </a:cxn>
              </a:cxnLst>
              <a:rect l="0" t="0" r="r" b="b"/>
              <a:pathLst>
                <a:path w="223" h="247">
                  <a:moveTo>
                    <a:pt x="223" y="197"/>
                  </a:moveTo>
                  <a:lnTo>
                    <a:pt x="223" y="197"/>
                  </a:lnTo>
                  <a:lnTo>
                    <a:pt x="166" y="0"/>
                  </a:lnTo>
                  <a:cubicBezTo>
                    <a:pt x="110" y="16"/>
                    <a:pt x="55" y="34"/>
                    <a:pt x="0" y="54"/>
                  </a:cubicBezTo>
                  <a:lnTo>
                    <a:pt x="71" y="247"/>
                  </a:lnTo>
                  <a:cubicBezTo>
                    <a:pt x="121" y="229"/>
                    <a:pt x="172" y="212"/>
                    <a:pt x="223" y="197"/>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5" name="Freeform 300">
              <a:extLst>
                <a:ext uri="{FF2B5EF4-FFF2-40B4-BE49-F238E27FC236}">
                  <a16:creationId xmlns:a16="http://schemas.microsoft.com/office/drawing/2014/main" id="{A7AAB940-E2B0-120D-4243-1AF7E5078934}"/>
                </a:ext>
              </a:extLst>
            </p:cNvPr>
            <p:cNvSpPr>
              <a:spLocks/>
            </p:cNvSpPr>
            <p:nvPr/>
          </p:nvSpPr>
          <p:spPr bwMode="auto">
            <a:xfrm>
              <a:off x="4914107" y="3256880"/>
              <a:ext cx="234950" cy="234950"/>
            </a:xfrm>
            <a:custGeom>
              <a:avLst/>
              <a:gdLst>
                <a:gd name="T0" fmla="*/ 0 w 246"/>
                <a:gd name="T1" fmla="*/ 148 h 245"/>
                <a:gd name="T2" fmla="*/ 0 w 246"/>
                <a:gd name="T3" fmla="*/ 148 h 245"/>
                <a:gd name="T4" fmla="*/ 143 w 246"/>
                <a:gd name="T5" fmla="*/ 0 h 245"/>
                <a:gd name="T6" fmla="*/ 246 w 246"/>
                <a:gd name="T7" fmla="*/ 107 h 245"/>
                <a:gd name="T8" fmla="*/ 94 w 246"/>
                <a:gd name="T9" fmla="*/ 245 h 245"/>
                <a:gd name="T10" fmla="*/ 0 w 246"/>
                <a:gd name="T11" fmla="*/ 148 h 245"/>
              </a:gdLst>
              <a:ahLst/>
              <a:cxnLst>
                <a:cxn ang="0">
                  <a:pos x="T0" y="T1"/>
                </a:cxn>
                <a:cxn ang="0">
                  <a:pos x="T2" y="T3"/>
                </a:cxn>
                <a:cxn ang="0">
                  <a:pos x="T4" y="T5"/>
                </a:cxn>
                <a:cxn ang="0">
                  <a:pos x="T6" y="T7"/>
                </a:cxn>
                <a:cxn ang="0">
                  <a:pos x="T8" y="T9"/>
                </a:cxn>
                <a:cxn ang="0">
                  <a:pos x="T10" y="T11"/>
                </a:cxn>
              </a:cxnLst>
              <a:rect l="0" t="0" r="r" b="b"/>
              <a:pathLst>
                <a:path w="246" h="245">
                  <a:moveTo>
                    <a:pt x="0" y="148"/>
                  </a:moveTo>
                  <a:lnTo>
                    <a:pt x="0" y="148"/>
                  </a:lnTo>
                  <a:lnTo>
                    <a:pt x="143" y="0"/>
                  </a:lnTo>
                  <a:cubicBezTo>
                    <a:pt x="179" y="35"/>
                    <a:pt x="213" y="70"/>
                    <a:pt x="246" y="107"/>
                  </a:cubicBezTo>
                  <a:lnTo>
                    <a:pt x="94" y="245"/>
                  </a:lnTo>
                  <a:cubicBezTo>
                    <a:pt x="64" y="212"/>
                    <a:pt x="32" y="179"/>
                    <a:pt x="0" y="148"/>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6" name="Freeform 83">
              <a:extLst>
                <a:ext uri="{FF2B5EF4-FFF2-40B4-BE49-F238E27FC236}">
                  <a16:creationId xmlns:a16="http://schemas.microsoft.com/office/drawing/2014/main" id="{DC6EFE6E-E65E-EE29-4794-1F122D3EEAE6}"/>
                </a:ext>
              </a:extLst>
            </p:cNvPr>
            <p:cNvSpPr>
              <a:spLocks/>
            </p:cNvSpPr>
            <p:nvPr/>
          </p:nvSpPr>
          <p:spPr bwMode="auto">
            <a:xfrm>
              <a:off x="4066382" y="2655217"/>
              <a:ext cx="222250" cy="242888"/>
            </a:xfrm>
            <a:custGeom>
              <a:avLst/>
              <a:gdLst>
                <a:gd name="T0" fmla="*/ 0 w 233"/>
                <a:gd name="T1" fmla="*/ 193 h 254"/>
                <a:gd name="T2" fmla="*/ 0 w 233"/>
                <a:gd name="T3" fmla="*/ 193 h 254"/>
                <a:gd name="T4" fmla="*/ 71 w 233"/>
                <a:gd name="T5" fmla="*/ 0 h 254"/>
                <a:gd name="T6" fmla="*/ 233 w 233"/>
                <a:gd name="T7" fmla="*/ 66 h 254"/>
                <a:gd name="T8" fmla="*/ 149 w 233"/>
                <a:gd name="T9" fmla="*/ 254 h 254"/>
                <a:gd name="T10" fmla="*/ 0 w 233"/>
                <a:gd name="T11" fmla="*/ 193 h 254"/>
              </a:gdLst>
              <a:ahLst/>
              <a:cxnLst>
                <a:cxn ang="0">
                  <a:pos x="T0" y="T1"/>
                </a:cxn>
                <a:cxn ang="0">
                  <a:pos x="T2" y="T3"/>
                </a:cxn>
                <a:cxn ang="0">
                  <a:pos x="T4" y="T5"/>
                </a:cxn>
                <a:cxn ang="0">
                  <a:pos x="T6" y="T7"/>
                </a:cxn>
                <a:cxn ang="0">
                  <a:pos x="T8" y="T9"/>
                </a:cxn>
                <a:cxn ang="0">
                  <a:pos x="T10" y="T11"/>
                </a:cxn>
              </a:cxnLst>
              <a:rect l="0" t="0" r="r" b="b"/>
              <a:pathLst>
                <a:path w="233" h="254">
                  <a:moveTo>
                    <a:pt x="0" y="193"/>
                  </a:moveTo>
                  <a:lnTo>
                    <a:pt x="0" y="193"/>
                  </a:lnTo>
                  <a:lnTo>
                    <a:pt x="71" y="0"/>
                  </a:lnTo>
                  <a:cubicBezTo>
                    <a:pt x="126" y="20"/>
                    <a:pt x="180" y="42"/>
                    <a:pt x="233" y="66"/>
                  </a:cubicBezTo>
                  <a:lnTo>
                    <a:pt x="149" y="254"/>
                  </a:lnTo>
                  <a:cubicBezTo>
                    <a:pt x="100" y="232"/>
                    <a:pt x="51" y="211"/>
                    <a:pt x="0" y="193"/>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47" name="Freeform 107">
              <a:extLst>
                <a:ext uri="{FF2B5EF4-FFF2-40B4-BE49-F238E27FC236}">
                  <a16:creationId xmlns:a16="http://schemas.microsoft.com/office/drawing/2014/main" id="{C5110B8D-942D-AC2D-DF74-C246EEAE0A2D}"/>
                </a:ext>
              </a:extLst>
            </p:cNvPr>
            <p:cNvSpPr>
              <a:spLocks/>
            </p:cNvSpPr>
            <p:nvPr/>
          </p:nvSpPr>
          <p:spPr bwMode="auto">
            <a:xfrm>
              <a:off x="4118769" y="2309142"/>
              <a:ext cx="225425" cy="244475"/>
            </a:xfrm>
            <a:custGeom>
              <a:avLst/>
              <a:gdLst>
                <a:gd name="T0" fmla="*/ 0 w 236"/>
                <a:gd name="T1" fmla="*/ 196 h 255"/>
                <a:gd name="T2" fmla="*/ 0 w 236"/>
                <a:gd name="T3" fmla="*/ 196 h 255"/>
                <a:gd name="T4" fmla="*/ 66 w 236"/>
                <a:gd name="T5" fmla="*/ 0 h 255"/>
                <a:gd name="T6" fmla="*/ 236 w 236"/>
                <a:gd name="T7" fmla="*/ 64 h 255"/>
                <a:gd name="T8" fmla="*/ 157 w 236"/>
                <a:gd name="T9" fmla="*/ 255 h 255"/>
                <a:gd name="T10" fmla="*/ 0 w 236"/>
                <a:gd name="T11" fmla="*/ 196 h 255"/>
              </a:gdLst>
              <a:ahLst/>
              <a:cxnLst>
                <a:cxn ang="0">
                  <a:pos x="T0" y="T1"/>
                </a:cxn>
                <a:cxn ang="0">
                  <a:pos x="T2" y="T3"/>
                </a:cxn>
                <a:cxn ang="0">
                  <a:pos x="T4" y="T5"/>
                </a:cxn>
                <a:cxn ang="0">
                  <a:pos x="T6" y="T7"/>
                </a:cxn>
                <a:cxn ang="0">
                  <a:pos x="T8" y="T9"/>
                </a:cxn>
                <a:cxn ang="0">
                  <a:pos x="T10" y="T11"/>
                </a:cxn>
              </a:cxnLst>
              <a:rect l="0" t="0" r="r" b="b"/>
              <a:pathLst>
                <a:path w="236" h="255">
                  <a:moveTo>
                    <a:pt x="0" y="196"/>
                  </a:moveTo>
                  <a:lnTo>
                    <a:pt x="0" y="196"/>
                  </a:lnTo>
                  <a:lnTo>
                    <a:pt x="66" y="0"/>
                  </a:lnTo>
                  <a:cubicBezTo>
                    <a:pt x="123" y="20"/>
                    <a:pt x="180" y="41"/>
                    <a:pt x="236" y="64"/>
                  </a:cubicBezTo>
                  <a:lnTo>
                    <a:pt x="157" y="255"/>
                  </a:lnTo>
                  <a:cubicBezTo>
                    <a:pt x="106" y="234"/>
                    <a:pt x="53" y="214"/>
                    <a:pt x="0" y="19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8" name="Freeform 105">
              <a:extLst>
                <a:ext uri="{FF2B5EF4-FFF2-40B4-BE49-F238E27FC236}">
                  <a16:creationId xmlns:a16="http://schemas.microsoft.com/office/drawing/2014/main" id="{F67B5540-12FB-899F-3827-48F5E60C98EF}"/>
                </a:ext>
              </a:extLst>
            </p:cNvPr>
            <p:cNvSpPr>
              <a:spLocks/>
            </p:cNvSpPr>
            <p:nvPr/>
          </p:nvSpPr>
          <p:spPr bwMode="auto">
            <a:xfrm>
              <a:off x="4414044" y="2440905"/>
              <a:ext cx="234950" cy="250825"/>
            </a:xfrm>
            <a:custGeom>
              <a:avLst/>
              <a:gdLst>
                <a:gd name="T0" fmla="*/ 0 w 247"/>
                <a:gd name="T1" fmla="*/ 186 h 262"/>
                <a:gd name="T2" fmla="*/ 0 w 247"/>
                <a:gd name="T3" fmla="*/ 186 h 262"/>
                <a:gd name="T4" fmla="*/ 91 w 247"/>
                <a:gd name="T5" fmla="*/ 0 h 262"/>
                <a:gd name="T6" fmla="*/ 247 w 247"/>
                <a:gd name="T7" fmla="*/ 82 h 262"/>
                <a:gd name="T8" fmla="*/ 145 w 247"/>
                <a:gd name="T9" fmla="*/ 262 h 262"/>
                <a:gd name="T10" fmla="*/ 0 w 247"/>
                <a:gd name="T11" fmla="*/ 186 h 262"/>
              </a:gdLst>
              <a:ahLst/>
              <a:cxnLst>
                <a:cxn ang="0">
                  <a:pos x="T0" y="T1"/>
                </a:cxn>
                <a:cxn ang="0">
                  <a:pos x="T2" y="T3"/>
                </a:cxn>
                <a:cxn ang="0">
                  <a:pos x="T4" y="T5"/>
                </a:cxn>
                <a:cxn ang="0">
                  <a:pos x="T6" y="T7"/>
                </a:cxn>
                <a:cxn ang="0">
                  <a:pos x="T8" y="T9"/>
                </a:cxn>
                <a:cxn ang="0">
                  <a:pos x="T10" y="T11"/>
                </a:cxn>
              </a:cxnLst>
              <a:rect l="0" t="0" r="r" b="b"/>
              <a:pathLst>
                <a:path w="247" h="262">
                  <a:moveTo>
                    <a:pt x="0" y="186"/>
                  </a:moveTo>
                  <a:lnTo>
                    <a:pt x="0" y="186"/>
                  </a:lnTo>
                  <a:lnTo>
                    <a:pt x="91" y="0"/>
                  </a:lnTo>
                  <a:cubicBezTo>
                    <a:pt x="144" y="26"/>
                    <a:pt x="196" y="53"/>
                    <a:pt x="247" y="82"/>
                  </a:cubicBezTo>
                  <a:lnTo>
                    <a:pt x="145" y="262"/>
                  </a:lnTo>
                  <a:cubicBezTo>
                    <a:pt x="97" y="235"/>
                    <a:pt x="49" y="210"/>
                    <a:pt x="0" y="18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9" name="Freeform 75">
              <a:extLst>
                <a:ext uri="{FF2B5EF4-FFF2-40B4-BE49-F238E27FC236}">
                  <a16:creationId xmlns:a16="http://schemas.microsoft.com/office/drawing/2014/main" id="{118998E9-95AB-62DC-E2FC-3989EA755CF7}"/>
                </a:ext>
              </a:extLst>
            </p:cNvPr>
            <p:cNvSpPr>
              <a:spLocks/>
            </p:cNvSpPr>
            <p:nvPr/>
          </p:nvSpPr>
          <p:spPr bwMode="auto">
            <a:xfrm>
              <a:off x="3339307" y="2513930"/>
              <a:ext cx="160338" cy="201613"/>
            </a:xfrm>
            <a:custGeom>
              <a:avLst/>
              <a:gdLst>
                <a:gd name="T0" fmla="*/ 0 w 169"/>
                <a:gd name="T1" fmla="*/ 205 h 211"/>
                <a:gd name="T2" fmla="*/ 0 w 169"/>
                <a:gd name="T3" fmla="*/ 205 h 211"/>
                <a:gd name="T4" fmla="*/ 0 w 169"/>
                <a:gd name="T5" fmla="*/ 205 h 211"/>
                <a:gd name="T6" fmla="*/ 0 w 169"/>
                <a:gd name="T7" fmla="*/ 0 h 211"/>
                <a:gd name="T8" fmla="*/ 0 w 169"/>
                <a:gd name="T9" fmla="*/ 0 h 211"/>
                <a:gd name="T10" fmla="*/ 169 w 169"/>
                <a:gd name="T11" fmla="*/ 6 h 211"/>
                <a:gd name="T12" fmla="*/ 154 w 169"/>
                <a:gd name="T13" fmla="*/ 211 h 211"/>
                <a:gd name="T14" fmla="*/ 0 w 169"/>
                <a:gd name="T15" fmla="*/ 205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9" h="211">
                  <a:moveTo>
                    <a:pt x="0" y="205"/>
                  </a:moveTo>
                  <a:lnTo>
                    <a:pt x="0" y="205"/>
                  </a:lnTo>
                  <a:lnTo>
                    <a:pt x="0" y="205"/>
                  </a:lnTo>
                  <a:lnTo>
                    <a:pt x="0" y="0"/>
                  </a:lnTo>
                  <a:lnTo>
                    <a:pt x="0" y="0"/>
                  </a:lnTo>
                  <a:cubicBezTo>
                    <a:pt x="57" y="0"/>
                    <a:pt x="113" y="2"/>
                    <a:pt x="169" y="6"/>
                  </a:cubicBezTo>
                  <a:lnTo>
                    <a:pt x="154" y="211"/>
                  </a:lnTo>
                  <a:cubicBezTo>
                    <a:pt x="104" y="207"/>
                    <a:pt x="52" y="205"/>
                    <a:pt x="0" y="20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0" name="Freeform 29">
              <a:extLst>
                <a:ext uri="{FF2B5EF4-FFF2-40B4-BE49-F238E27FC236}">
                  <a16:creationId xmlns:a16="http://schemas.microsoft.com/office/drawing/2014/main" id="{4D0AE5F2-D3E2-91DD-6F1C-E799100E7E7C}"/>
                </a:ext>
              </a:extLst>
            </p:cNvPr>
            <p:cNvSpPr>
              <a:spLocks/>
            </p:cNvSpPr>
            <p:nvPr/>
          </p:nvSpPr>
          <p:spPr bwMode="auto">
            <a:xfrm>
              <a:off x="2501107" y="3652167"/>
              <a:ext cx="242888" cy="254000"/>
            </a:xfrm>
            <a:custGeom>
              <a:avLst/>
              <a:gdLst>
                <a:gd name="T0" fmla="*/ 254 w 254"/>
                <a:gd name="T1" fmla="*/ 187 h 265"/>
                <a:gd name="T2" fmla="*/ 254 w 254"/>
                <a:gd name="T3" fmla="*/ 187 h 265"/>
                <a:gd name="T4" fmla="*/ 169 w 254"/>
                <a:gd name="T5" fmla="*/ 0 h 265"/>
                <a:gd name="T6" fmla="*/ 0 w 254"/>
                <a:gd name="T7" fmla="*/ 92 h 265"/>
                <a:gd name="T8" fmla="*/ 111 w 254"/>
                <a:gd name="T9" fmla="*/ 265 h 265"/>
                <a:gd name="T10" fmla="*/ 254 w 254"/>
                <a:gd name="T11" fmla="*/ 187 h 265"/>
              </a:gdLst>
              <a:ahLst/>
              <a:cxnLst>
                <a:cxn ang="0">
                  <a:pos x="T0" y="T1"/>
                </a:cxn>
                <a:cxn ang="0">
                  <a:pos x="T2" y="T3"/>
                </a:cxn>
                <a:cxn ang="0">
                  <a:pos x="T4" y="T5"/>
                </a:cxn>
                <a:cxn ang="0">
                  <a:pos x="T6" y="T7"/>
                </a:cxn>
                <a:cxn ang="0">
                  <a:pos x="T8" y="T9"/>
                </a:cxn>
                <a:cxn ang="0">
                  <a:pos x="T10" y="T11"/>
                </a:cxn>
              </a:cxnLst>
              <a:rect l="0" t="0" r="r" b="b"/>
              <a:pathLst>
                <a:path w="254" h="265">
                  <a:moveTo>
                    <a:pt x="254" y="187"/>
                  </a:moveTo>
                  <a:lnTo>
                    <a:pt x="254" y="187"/>
                  </a:lnTo>
                  <a:lnTo>
                    <a:pt x="169" y="0"/>
                  </a:lnTo>
                  <a:cubicBezTo>
                    <a:pt x="110" y="27"/>
                    <a:pt x="54" y="58"/>
                    <a:pt x="0" y="92"/>
                  </a:cubicBezTo>
                  <a:lnTo>
                    <a:pt x="111" y="265"/>
                  </a:lnTo>
                  <a:cubicBezTo>
                    <a:pt x="156" y="236"/>
                    <a:pt x="204" y="210"/>
                    <a:pt x="254" y="187"/>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1" name="Freeform 33">
              <a:extLst>
                <a:ext uri="{FF2B5EF4-FFF2-40B4-BE49-F238E27FC236}">
                  <a16:creationId xmlns:a16="http://schemas.microsoft.com/office/drawing/2014/main" id="{92078204-FBA8-24A6-FE13-27B6FF44BB08}"/>
                </a:ext>
              </a:extLst>
            </p:cNvPr>
            <p:cNvSpPr>
              <a:spLocks/>
            </p:cNvSpPr>
            <p:nvPr/>
          </p:nvSpPr>
          <p:spPr bwMode="auto">
            <a:xfrm>
              <a:off x="2143919" y="3490242"/>
              <a:ext cx="231775" cy="242888"/>
            </a:xfrm>
            <a:custGeom>
              <a:avLst/>
              <a:gdLst>
                <a:gd name="T0" fmla="*/ 243 w 243"/>
                <a:gd name="T1" fmla="*/ 168 h 253"/>
                <a:gd name="T2" fmla="*/ 243 w 243"/>
                <a:gd name="T3" fmla="*/ 168 h 253"/>
                <a:gd name="T4" fmla="*/ 125 w 243"/>
                <a:gd name="T5" fmla="*/ 0 h 253"/>
                <a:gd name="T6" fmla="*/ 0 w 243"/>
                <a:gd name="T7" fmla="*/ 96 h 253"/>
                <a:gd name="T8" fmla="*/ 133 w 243"/>
                <a:gd name="T9" fmla="*/ 253 h 253"/>
                <a:gd name="T10" fmla="*/ 243 w 243"/>
                <a:gd name="T11" fmla="*/ 168 h 253"/>
              </a:gdLst>
              <a:ahLst/>
              <a:cxnLst>
                <a:cxn ang="0">
                  <a:pos x="T0" y="T1"/>
                </a:cxn>
                <a:cxn ang="0">
                  <a:pos x="T2" y="T3"/>
                </a:cxn>
                <a:cxn ang="0">
                  <a:pos x="T4" y="T5"/>
                </a:cxn>
                <a:cxn ang="0">
                  <a:pos x="T6" y="T7"/>
                </a:cxn>
                <a:cxn ang="0">
                  <a:pos x="T8" y="T9"/>
                </a:cxn>
                <a:cxn ang="0">
                  <a:pos x="T10" y="T11"/>
                </a:cxn>
              </a:cxnLst>
              <a:rect l="0" t="0" r="r" b="b"/>
              <a:pathLst>
                <a:path w="243" h="253">
                  <a:moveTo>
                    <a:pt x="243" y="168"/>
                  </a:moveTo>
                  <a:lnTo>
                    <a:pt x="243" y="168"/>
                  </a:lnTo>
                  <a:lnTo>
                    <a:pt x="125" y="0"/>
                  </a:lnTo>
                  <a:cubicBezTo>
                    <a:pt x="82" y="30"/>
                    <a:pt x="40" y="62"/>
                    <a:pt x="0" y="96"/>
                  </a:cubicBezTo>
                  <a:lnTo>
                    <a:pt x="133" y="253"/>
                  </a:lnTo>
                  <a:cubicBezTo>
                    <a:pt x="168" y="223"/>
                    <a:pt x="205" y="195"/>
                    <a:pt x="243" y="168"/>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2" name="Freeform 193">
              <a:extLst>
                <a:ext uri="{FF2B5EF4-FFF2-40B4-BE49-F238E27FC236}">
                  <a16:creationId xmlns:a16="http://schemas.microsoft.com/office/drawing/2014/main" id="{2F99205D-B5F4-4FBB-8AB8-2F1BF9FCCB86}"/>
                </a:ext>
              </a:extLst>
            </p:cNvPr>
            <p:cNvSpPr>
              <a:spLocks/>
            </p:cNvSpPr>
            <p:nvPr/>
          </p:nvSpPr>
          <p:spPr bwMode="auto">
            <a:xfrm>
              <a:off x="1456532" y="3704555"/>
              <a:ext cx="238125" cy="223838"/>
            </a:xfrm>
            <a:custGeom>
              <a:avLst/>
              <a:gdLst>
                <a:gd name="T0" fmla="*/ 249 w 249"/>
                <a:gd name="T1" fmla="*/ 126 h 234"/>
                <a:gd name="T2" fmla="*/ 249 w 249"/>
                <a:gd name="T3" fmla="*/ 126 h 234"/>
                <a:gd name="T4" fmla="*/ 87 w 249"/>
                <a:gd name="T5" fmla="*/ 0 h 234"/>
                <a:gd name="T6" fmla="*/ 0 w 249"/>
                <a:gd name="T7" fmla="*/ 120 h 234"/>
                <a:gd name="T8" fmla="*/ 171 w 249"/>
                <a:gd name="T9" fmla="*/ 234 h 234"/>
                <a:gd name="T10" fmla="*/ 249 w 249"/>
                <a:gd name="T11" fmla="*/ 126 h 234"/>
              </a:gdLst>
              <a:ahLst/>
              <a:cxnLst>
                <a:cxn ang="0">
                  <a:pos x="T0" y="T1"/>
                </a:cxn>
                <a:cxn ang="0">
                  <a:pos x="T2" y="T3"/>
                </a:cxn>
                <a:cxn ang="0">
                  <a:pos x="T4" y="T5"/>
                </a:cxn>
                <a:cxn ang="0">
                  <a:pos x="T6" y="T7"/>
                </a:cxn>
                <a:cxn ang="0">
                  <a:pos x="T8" y="T9"/>
                </a:cxn>
                <a:cxn ang="0">
                  <a:pos x="T10" y="T11"/>
                </a:cxn>
              </a:cxnLst>
              <a:rect l="0" t="0" r="r" b="b"/>
              <a:pathLst>
                <a:path w="249" h="234">
                  <a:moveTo>
                    <a:pt x="249" y="126"/>
                  </a:moveTo>
                  <a:lnTo>
                    <a:pt x="249" y="126"/>
                  </a:lnTo>
                  <a:lnTo>
                    <a:pt x="87" y="0"/>
                  </a:lnTo>
                  <a:cubicBezTo>
                    <a:pt x="57" y="39"/>
                    <a:pt x="28" y="79"/>
                    <a:pt x="0" y="120"/>
                  </a:cubicBezTo>
                  <a:lnTo>
                    <a:pt x="171" y="234"/>
                  </a:lnTo>
                  <a:cubicBezTo>
                    <a:pt x="196" y="197"/>
                    <a:pt x="222" y="161"/>
                    <a:pt x="249" y="12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3" name="Freeform 212">
              <a:extLst>
                <a:ext uri="{FF2B5EF4-FFF2-40B4-BE49-F238E27FC236}">
                  <a16:creationId xmlns:a16="http://schemas.microsoft.com/office/drawing/2014/main" id="{AE24CFFC-488C-C477-8092-A6293251730E}"/>
                </a:ext>
              </a:extLst>
            </p:cNvPr>
            <p:cNvSpPr>
              <a:spLocks/>
            </p:cNvSpPr>
            <p:nvPr/>
          </p:nvSpPr>
          <p:spPr bwMode="auto">
            <a:xfrm>
              <a:off x="845344" y="4249068"/>
              <a:ext cx="225425" cy="179388"/>
            </a:xfrm>
            <a:custGeom>
              <a:avLst/>
              <a:gdLst>
                <a:gd name="T0" fmla="*/ 235 w 235"/>
                <a:gd name="T1" fmla="*/ 59 h 188"/>
                <a:gd name="T2" fmla="*/ 235 w 235"/>
                <a:gd name="T3" fmla="*/ 59 h 188"/>
                <a:gd name="T4" fmla="*/ 38 w 235"/>
                <a:gd name="T5" fmla="*/ 0 h 188"/>
                <a:gd name="T6" fmla="*/ 0 w 235"/>
                <a:gd name="T7" fmla="*/ 141 h 188"/>
                <a:gd name="T8" fmla="*/ 200 w 235"/>
                <a:gd name="T9" fmla="*/ 188 h 188"/>
                <a:gd name="T10" fmla="*/ 235 w 235"/>
                <a:gd name="T11" fmla="*/ 59 h 188"/>
              </a:gdLst>
              <a:ahLst/>
              <a:cxnLst>
                <a:cxn ang="0">
                  <a:pos x="T0" y="T1"/>
                </a:cxn>
                <a:cxn ang="0">
                  <a:pos x="T2" y="T3"/>
                </a:cxn>
                <a:cxn ang="0">
                  <a:pos x="T4" y="T5"/>
                </a:cxn>
                <a:cxn ang="0">
                  <a:pos x="T6" y="T7"/>
                </a:cxn>
                <a:cxn ang="0">
                  <a:pos x="T8" y="T9"/>
                </a:cxn>
                <a:cxn ang="0">
                  <a:pos x="T10" y="T11"/>
                </a:cxn>
              </a:cxnLst>
              <a:rect l="0" t="0" r="r" b="b"/>
              <a:pathLst>
                <a:path w="235" h="188">
                  <a:moveTo>
                    <a:pt x="235" y="59"/>
                  </a:moveTo>
                  <a:lnTo>
                    <a:pt x="235" y="59"/>
                  </a:lnTo>
                  <a:lnTo>
                    <a:pt x="38" y="0"/>
                  </a:lnTo>
                  <a:cubicBezTo>
                    <a:pt x="24" y="46"/>
                    <a:pt x="11" y="93"/>
                    <a:pt x="0" y="141"/>
                  </a:cubicBezTo>
                  <a:lnTo>
                    <a:pt x="200" y="188"/>
                  </a:lnTo>
                  <a:cubicBezTo>
                    <a:pt x="210" y="145"/>
                    <a:pt x="222" y="102"/>
                    <a:pt x="235" y="59"/>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4" name="Freeform 179">
              <a:extLst>
                <a:ext uri="{FF2B5EF4-FFF2-40B4-BE49-F238E27FC236}">
                  <a16:creationId xmlns:a16="http://schemas.microsoft.com/office/drawing/2014/main" id="{22044F25-A04B-E771-82CE-4CE00BCF346B}"/>
                </a:ext>
              </a:extLst>
            </p:cNvPr>
            <p:cNvSpPr>
              <a:spLocks/>
            </p:cNvSpPr>
            <p:nvPr/>
          </p:nvSpPr>
          <p:spPr bwMode="auto">
            <a:xfrm>
              <a:off x="1212057" y="4198267"/>
              <a:ext cx="228600" cy="190500"/>
            </a:xfrm>
            <a:custGeom>
              <a:avLst/>
              <a:gdLst>
                <a:gd name="T0" fmla="*/ 240 w 240"/>
                <a:gd name="T1" fmla="*/ 75 h 199"/>
                <a:gd name="T2" fmla="*/ 240 w 240"/>
                <a:gd name="T3" fmla="*/ 75 h 199"/>
                <a:gd name="T4" fmla="*/ 49 w 240"/>
                <a:gd name="T5" fmla="*/ 0 h 199"/>
                <a:gd name="T6" fmla="*/ 0 w 240"/>
                <a:gd name="T7" fmla="*/ 138 h 199"/>
                <a:gd name="T8" fmla="*/ 197 w 240"/>
                <a:gd name="T9" fmla="*/ 199 h 199"/>
                <a:gd name="T10" fmla="*/ 24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240" y="75"/>
                  </a:moveTo>
                  <a:lnTo>
                    <a:pt x="240" y="75"/>
                  </a:lnTo>
                  <a:lnTo>
                    <a:pt x="49" y="0"/>
                  </a:lnTo>
                  <a:cubicBezTo>
                    <a:pt x="31" y="46"/>
                    <a:pt x="15" y="92"/>
                    <a:pt x="0" y="138"/>
                  </a:cubicBezTo>
                  <a:lnTo>
                    <a:pt x="197" y="199"/>
                  </a:lnTo>
                  <a:cubicBezTo>
                    <a:pt x="210" y="157"/>
                    <a:pt x="224" y="116"/>
                    <a:pt x="240" y="75"/>
                  </a:cubicBezTo>
                  <a:close/>
                </a:path>
              </a:pathLst>
            </a:custGeom>
            <a:pattFill prst="wdUpDiag">
              <a:fgClr>
                <a:schemeClr val="accent2"/>
              </a:fgClr>
              <a:bgClr>
                <a:schemeClr val="accent1"/>
              </a:bgClr>
            </a:pattFill>
            <a:ln w="12700" cap="sq">
              <a:solidFill>
                <a:schemeClr val="accent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5" name="Freeform 203">
              <a:extLst>
                <a:ext uri="{FF2B5EF4-FFF2-40B4-BE49-F238E27FC236}">
                  <a16:creationId xmlns:a16="http://schemas.microsoft.com/office/drawing/2014/main" id="{712DE4AD-311D-940E-D6FB-A1DD0E3E5D3D}"/>
                </a:ext>
              </a:extLst>
            </p:cNvPr>
            <p:cNvSpPr>
              <a:spLocks/>
            </p:cNvSpPr>
            <p:nvPr/>
          </p:nvSpPr>
          <p:spPr bwMode="auto">
            <a:xfrm>
              <a:off x="1291432" y="3360067"/>
              <a:ext cx="239713" cy="231775"/>
            </a:xfrm>
            <a:custGeom>
              <a:avLst/>
              <a:gdLst>
                <a:gd name="T0" fmla="*/ 250 w 250"/>
                <a:gd name="T1" fmla="*/ 138 h 243"/>
                <a:gd name="T2" fmla="*/ 250 w 250"/>
                <a:gd name="T3" fmla="*/ 138 h 243"/>
                <a:gd name="T4" fmla="*/ 99 w 250"/>
                <a:gd name="T5" fmla="*/ 0 h 243"/>
                <a:gd name="T6" fmla="*/ 0 w 250"/>
                <a:gd name="T7" fmla="*/ 115 h 243"/>
                <a:gd name="T8" fmla="*/ 160 w 250"/>
                <a:gd name="T9" fmla="*/ 243 h 243"/>
                <a:gd name="T10" fmla="*/ 250 w 250"/>
                <a:gd name="T11" fmla="*/ 138 h 243"/>
              </a:gdLst>
              <a:ahLst/>
              <a:cxnLst>
                <a:cxn ang="0">
                  <a:pos x="T0" y="T1"/>
                </a:cxn>
                <a:cxn ang="0">
                  <a:pos x="T2" y="T3"/>
                </a:cxn>
                <a:cxn ang="0">
                  <a:pos x="T4" y="T5"/>
                </a:cxn>
                <a:cxn ang="0">
                  <a:pos x="T6" y="T7"/>
                </a:cxn>
                <a:cxn ang="0">
                  <a:pos x="T8" y="T9"/>
                </a:cxn>
                <a:cxn ang="0">
                  <a:pos x="T10" y="T11"/>
                </a:cxn>
              </a:cxnLst>
              <a:rect l="0" t="0" r="r" b="b"/>
              <a:pathLst>
                <a:path w="250" h="243">
                  <a:moveTo>
                    <a:pt x="250" y="138"/>
                  </a:moveTo>
                  <a:lnTo>
                    <a:pt x="250" y="138"/>
                  </a:lnTo>
                  <a:lnTo>
                    <a:pt x="99" y="0"/>
                  </a:lnTo>
                  <a:cubicBezTo>
                    <a:pt x="64" y="37"/>
                    <a:pt x="32" y="75"/>
                    <a:pt x="0" y="115"/>
                  </a:cubicBezTo>
                  <a:lnTo>
                    <a:pt x="160" y="243"/>
                  </a:lnTo>
                  <a:cubicBezTo>
                    <a:pt x="189" y="207"/>
                    <a:pt x="219" y="172"/>
                    <a:pt x="250" y="138"/>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6" name="Freeform 7">
              <a:extLst>
                <a:ext uri="{FF2B5EF4-FFF2-40B4-BE49-F238E27FC236}">
                  <a16:creationId xmlns:a16="http://schemas.microsoft.com/office/drawing/2014/main" id="{CE930E8A-7AB0-D45C-6116-B73411C3ACBD}"/>
                </a:ext>
              </a:extLst>
            </p:cNvPr>
            <p:cNvSpPr>
              <a:spLocks/>
            </p:cNvSpPr>
            <p:nvPr/>
          </p:nvSpPr>
          <p:spPr bwMode="auto">
            <a:xfrm>
              <a:off x="2288382" y="4293517"/>
              <a:ext cx="236538" cy="222250"/>
            </a:xfrm>
            <a:custGeom>
              <a:avLst/>
              <a:gdLst>
                <a:gd name="T0" fmla="*/ 247 w 247"/>
                <a:gd name="T1" fmla="*/ 134 h 232"/>
                <a:gd name="T2" fmla="*/ 247 w 247"/>
                <a:gd name="T3" fmla="*/ 134 h 232"/>
                <a:gd name="T4" fmla="*/ 92 w 247"/>
                <a:gd name="T5" fmla="*/ 0 h 232"/>
                <a:gd name="T6" fmla="*/ 0 w 247"/>
                <a:gd name="T7" fmla="*/ 123 h 232"/>
                <a:gd name="T8" fmla="*/ 174 w 247"/>
                <a:gd name="T9" fmla="*/ 232 h 232"/>
                <a:gd name="T10" fmla="*/ 247 w 247"/>
                <a:gd name="T11" fmla="*/ 134 h 232"/>
              </a:gdLst>
              <a:ahLst/>
              <a:cxnLst>
                <a:cxn ang="0">
                  <a:pos x="T0" y="T1"/>
                </a:cxn>
                <a:cxn ang="0">
                  <a:pos x="T2" y="T3"/>
                </a:cxn>
                <a:cxn ang="0">
                  <a:pos x="T4" y="T5"/>
                </a:cxn>
                <a:cxn ang="0">
                  <a:pos x="T6" y="T7"/>
                </a:cxn>
                <a:cxn ang="0">
                  <a:pos x="T8" y="T9"/>
                </a:cxn>
                <a:cxn ang="0">
                  <a:pos x="T10" y="T11"/>
                </a:cxn>
              </a:cxnLst>
              <a:rect l="0" t="0" r="r" b="b"/>
              <a:pathLst>
                <a:path w="247" h="232">
                  <a:moveTo>
                    <a:pt x="247" y="134"/>
                  </a:moveTo>
                  <a:lnTo>
                    <a:pt x="247" y="134"/>
                  </a:lnTo>
                  <a:lnTo>
                    <a:pt x="92" y="0"/>
                  </a:lnTo>
                  <a:cubicBezTo>
                    <a:pt x="59" y="38"/>
                    <a:pt x="28" y="79"/>
                    <a:pt x="0" y="123"/>
                  </a:cubicBezTo>
                  <a:lnTo>
                    <a:pt x="174" y="232"/>
                  </a:lnTo>
                  <a:cubicBezTo>
                    <a:pt x="196" y="198"/>
                    <a:pt x="221" y="165"/>
                    <a:pt x="247" y="134"/>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7" name="Freeform 15">
              <a:extLst>
                <a:ext uri="{FF2B5EF4-FFF2-40B4-BE49-F238E27FC236}">
                  <a16:creationId xmlns:a16="http://schemas.microsoft.com/office/drawing/2014/main" id="{5F476313-7485-1D27-58A2-DDE4CBB79DF8}"/>
                </a:ext>
              </a:extLst>
            </p:cNvPr>
            <p:cNvSpPr>
              <a:spLocks/>
            </p:cNvSpPr>
            <p:nvPr/>
          </p:nvSpPr>
          <p:spPr bwMode="auto">
            <a:xfrm>
              <a:off x="2802732" y="4257005"/>
              <a:ext cx="244475" cy="246063"/>
            </a:xfrm>
            <a:custGeom>
              <a:avLst/>
              <a:gdLst>
                <a:gd name="T0" fmla="*/ 0 w 256"/>
                <a:gd name="T1" fmla="*/ 111 h 257"/>
                <a:gd name="T2" fmla="*/ 0 w 256"/>
                <a:gd name="T3" fmla="*/ 111 h 257"/>
                <a:gd name="T4" fmla="*/ 124 w 256"/>
                <a:gd name="T5" fmla="*/ 257 h 257"/>
                <a:gd name="T6" fmla="*/ 256 w 256"/>
                <a:gd name="T7" fmla="*/ 180 h 257"/>
                <a:gd name="T8" fmla="*/ 189 w 256"/>
                <a:gd name="T9" fmla="*/ 0 h 257"/>
                <a:gd name="T10" fmla="*/ 0 w 256"/>
                <a:gd name="T11" fmla="*/ 111 h 257"/>
              </a:gdLst>
              <a:ahLst/>
              <a:cxnLst>
                <a:cxn ang="0">
                  <a:pos x="T0" y="T1"/>
                </a:cxn>
                <a:cxn ang="0">
                  <a:pos x="T2" y="T3"/>
                </a:cxn>
                <a:cxn ang="0">
                  <a:pos x="T4" y="T5"/>
                </a:cxn>
                <a:cxn ang="0">
                  <a:pos x="T6" y="T7"/>
                </a:cxn>
                <a:cxn ang="0">
                  <a:pos x="T8" y="T9"/>
                </a:cxn>
                <a:cxn ang="0">
                  <a:pos x="T10" y="T11"/>
                </a:cxn>
              </a:cxnLst>
              <a:rect l="0" t="0" r="r" b="b"/>
              <a:pathLst>
                <a:path w="256" h="257">
                  <a:moveTo>
                    <a:pt x="0" y="111"/>
                  </a:moveTo>
                  <a:lnTo>
                    <a:pt x="0" y="111"/>
                  </a:lnTo>
                  <a:lnTo>
                    <a:pt x="124" y="257"/>
                  </a:lnTo>
                  <a:cubicBezTo>
                    <a:pt x="163" y="224"/>
                    <a:pt x="207" y="198"/>
                    <a:pt x="256" y="180"/>
                  </a:cubicBezTo>
                  <a:lnTo>
                    <a:pt x="189" y="0"/>
                  </a:lnTo>
                  <a:cubicBezTo>
                    <a:pt x="119" y="26"/>
                    <a:pt x="56" y="64"/>
                    <a:pt x="0"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8" name="Freeform 332">
              <a:extLst>
                <a:ext uri="{FF2B5EF4-FFF2-40B4-BE49-F238E27FC236}">
                  <a16:creationId xmlns:a16="http://schemas.microsoft.com/office/drawing/2014/main" id="{62911C39-6F40-6784-F0A2-B2E6E150619F}"/>
                </a:ext>
              </a:extLst>
            </p:cNvPr>
            <p:cNvSpPr>
              <a:spLocks/>
            </p:cNvSpPr>
            <p:nvPr/>
          </p:nvSpPr>
          <p:spPr bwMode="auto">
            <a:xfrm>
              <a:off x="3488532" y="4257005"/>
              <a:ext cx="242888" cy="246063"/>
            </a:xfrm>
            <a:custGeom>
              <a:avLst/>
              <a:gdLst>
                <a:gd name="T0" fmla="*/ 255 w 255"/>
                <a:gd name="T1" fmla="*/ 111 h 257"/>
                <a:gd name="T2" fmla="*/ 255 w 255"/>
                <a:gd name="T3" fmla="*/ 111 h 257"/>
                <a:gd name="T4" fmla="*/ 131 w 255"/>
                <a:gd name="T5" fmla="*/ 257 h 257"/>
                <a:gd name="T6" fmla="*/ 0 w 255"/>
                <a:gd name="T7" fmla="*/ 180 h 257"/>
                <a:gd name="T8" fmla="*/ 67 w 255"/>
                <a:gd name="T9" fmla="*/ 0 h 257"/>
                <a:gd name="T10" fmla="*/ 255 w 255"/>
                <a:gd name="T11" fmla="*/ 111 h 257"/>
              </a:gdLst>
              <a:ahLst/>
              <a:cxnLst>
                <a:cxn ang="0">
                  <a:pos x="T0" y="T1"/>
                </a:cxn>
                <a:cxn ang="0">
                  <a:pos x="T2" y="T3"/>
                </a:cxn>
                <a:cxn ang="0">
                  <a:pos x="T4" y="T5"/>
                </a:cxn>
                <a:cxn ang="0">
                  <a:pos x="T6" y="T7"/>
                </a:cxn>
                <a:cxn ang="0">
                  <a:pos x="T8" y="T9"/>
                </a:cxn>
                <a:cxn ang="0">
                  <a:pos x="T10" y="T11"/>
                </a:cxn>
              </a:cxnLst>
              <a:rect l="0" t="0" r="r" b="b"/>
              <a:pathLst>
                <a:path w="255" h="257">
                  <a:moveTo>
                    <a:pt x="255" y="111"/>
                  </a:moveTo>
                  <a:lnTo>
                    <a:pt x="255" y="111"/>
                  </a:lnTo>
                  <a:lnTo>
                    <a:pt x="131" y="257"/>
                  </a:lnTo>
                  <a:cubicBezTo>
                    <a:pt x="93" y="224"/>
                    <a:pt x="48" y="198"/>
                    <a:pt x="0" y="180"/>
                  </a:cubicBezTo>
                  <a:lnTo>
                    <a:pt x="67" y="0"/>
                  </a:lnTo>
                  <a:cubicBezTo>
                    <a:pt x="136" y="26"/>
                    <a:pt x="200" y="64"/>
                    <a:pt x="255" y="111"/>
                  </a:cubicBezTo>
                  <a:close/>
                </a:path>
              </a:pathLst>
            </a:custGeom>
            <a:solidFill>
              <a:schemeClr val="bg1"/>
            </a:solidFill>
            <a:ln w="12700" cap="sq">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2259" name="Freeform 117">
              <a:extLst>
                <a:ext uri="{FF2B5EF4-FFF2-40B4-BE49-F238E27FC236}">
                  <a16:creationId xmlns:a16="http://schemas.microsoft.com/office/drawing/2014/main" id="{8AFBAA77-EC9B-1784-98DE-309721AC6C0A}"/>
                </a:ext>
              </a:extLst>
            </p:cNvPr>
            <p:cNvSpPr>
              <a:spLocks/>
            </p:cNvSpPr>
            <p:nvPr/>
          </p:nvSpPr>
          <p:spPr bwMode="auto">
            <a:xfrm>
              <a:off x="3583782" y="5069805"/>
              <a:ext cx="158750" cy="196850"/>
            </a:xfrm>
            <a:custGeom>
              <a:avLst/>
              <a:gdLst>
                <a:gd name="T0" fmla="*/ 166 w 166"/>
                <a:gd name="T1" fmla="*/ 206 h 206"/>
                <a:gd name="T2" fmla="*/ 166 w 166"/>
                <a:gd name="T3" fmla="*/ 206 h 206"/>
                <a:gd name="T4" fmla="*/ 0 w 166"/>
                <a:gd name="T5" fmla="*/ 206 h 206"/>
                <a:gd name="T6" fmla="*/ 0 w 166"/>
                <a:gd name="T7" fmla="*/ 0 h 206"/>
                <a:gd name="T8" fmla="*/ 166 w 166"/>
                <a:gd name="T9" fmla="*/ 0 h 206"/>
                <a:gd name="T10" fmla="*/ 166 w 166"/>
                <a:gd name="T11" fmla="*/ 206 h 206"/>
              </a:gdLst>
              <a:ahLst/>
              <a:cxnLst>
                <a:cxn ang="0">
                  <a:pos x="T0" y="T1"/>
                </a:cxn>
                <a:cxn ang="0">
                  <a:pos x="T2" y="T3"/>
                </a:cxn>
                <a:cxn ang="0">
                  <a:pos x="T4" y="T5"/>
                </a:cxn>
                <a:cxn ang="0">
                  <a:pos x="T6" y="T7"/>
                </a:cxn>
                <a:cxn ang="0">
                  <a:pos x="T8" y="T9"/>
                </a:cxn>
                <a:cxn ang="0">
                  <a:pos x="T10" y="T11"/>
                </a:cxn>
              </a:cxnLst>
              <a:rect l="0" t="0" r="r" b="b"/>
              <a:pathLst>
                <a:path w="166" h="206">
                  <a:moveTo>
                    <a:pt x="166" y="206"/>
                  </a:moveTo>
                  <a:lnTo>
                    <a:pt x="166" y="206"/>
                  </a:lnTo>
                  <a:lnTo>
                    <a:pt x="0" y="206"/>
                  </a:lnTo>
                  <a:lnTo>
                    <a:pt x="0" y="0"/>
                  </a:lnTo>
                  <a:lnTo>
                    <a:pt x="166" y="0"/>
                  </a:lnTo>
                  <a:lnTo>
                    <a:pt x="166" y="206"/>
                  </a:ln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0" name="Freeform 282">
              <a:extLst>
                <a:ext uri="{FF2B5EF4-FFF2-40B4-BE49-F238E27FC236}">
                  <a16:creationId xmlns:a16="http://schemas.microsoft.com/office/drawing/2014/main" id="{C1B2CEF6-9A62-2E71-089D-77EDE934D80D}"/>
                </a:ext>
              </a:extLst>
            </p:cNvPr>
            <p:cNvSpPr>
              <a:spLocks/>
            </p:cNvSpPr>
            <p:nvPr/>
          </p:nvSpPr>
          <p:spPr bwMode="auto">
            <a:xfrm>
              <a:off x="5093494" y="4198268"/>
              <a:ext cx="228600" cy="190500"/>
            </a:xfrm>
            <a:custGeom>
              <a:avLst/>
              <a:gdLst>
                <a:gd name="T0" fmla="*/ 0 w 240"/>
                <a:gd name="T1" fmla="*/ 75 h 199"/>
                <a:gd name="T2" fmla="*/ 0 w 240"/>
                <a:gd name="T3" fmla="*/ 75 h 199"/>
                <a:gd name="T4" fmla="*/ 191 w 240"/>
                <a:gd name="T5" fmla="*/ 0 h 199"/>
                <a:gd name="T6" fmla="*/ 240 w 240"/>
                <a:gd name="T7" fmla="*/ 138 h 199"/>
                <a:gd name="T8" fmla="*/ 44 w 240"/>
                <a:gd name="T9" fmla="*/ 199 h 199"/>
                <a:gd name="T10" fmla="*/ 0 w 240"/>
                <a:gd name="T11" fmla="*/ 75 h 199"/>
              </a:gdLst>
              <a:ahLst/>
              <a:cxnLst>
                <a:cxn ang="0">
                  <a:pos x="T0" y="T1"/>
                </a:cxn>
                <a:cxn ang="0">
                  <a:pos x="T2" y="T3"/>
                </a:cxn>
                <a:cxn ang="0">
                  <a:pos x="T4" y="T5"/>
                </a:cxn>
                <a:cxn ang="0">
                  <a:pos x="T6" y="T7"/>
                </a:cxn>
                <a:cxn ang="0">
                  <a:pos x="T8" y="T9"/>
                </a:cxn>
                <a:cxn ang="0">
                  <a:pos x="T10" y="T11"/>
                </a:cxn>
              </a:cxnLst>
              <a:rect l="0" t="0" r="r" b="b"/>
              <a:pathLst>
                <a:path w="240" h="199">
                  <a:moveTo>
                    <a:pt x="0" y="75"/>
                  </a:moveTo>
                  <a:lnTo>
                    <a:pt x="0" y="75"/>
                  </a:lnTo>
                  <a:lnTo>
                    <a:pt x="191" y="0"/>
                  </a:lnTo>
                  <a:cubicBezTo>
                    <a:pt x="209" y="46"/>
                    <a:pt x="225" y="92"/>
                    <a:pt x="240" y="138"/>
                  </a:cubicBezTo>
                  <a:lnTo>
                    <a:pt x="44" y="199"/>
                  </a:lnTo>
                  <a:cubicBezTo>
                    <a:pt x="30" y="157"/>
                    <a:pt x="16" y="116"/>
                    <a:pt x="0" y="7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1" name="Freeform 292">
              <a:extLst>
                <a:ext uri="{FF2B5EF4-FFF2-40B4-BE49-F238E27FC236}">
                  <a16:creationId xmlns:a16="http://schemas.microsoft.com/office/drawing/2014/main" id="{1C791511-83D1-FA63-6A60-889B84E7117F}"/>
                </a:ext>
              </a:extLst>
            </p:cNvPr>
            <p:cNvSpPr>
              <a:spLocks/>
            </p:cNvSpPr>
            <p:nvPr/>
          </p:nvSpPr>
          <p:spPr bwMode="auto">
            <a:xfrm>
              <a:off x="4760119" y="3598193"/>
              <a:ext cx="233363" cy="227013"/>
            </a:xfrm>
            <a:custGeom>
              <a:avLst/>
              <a:gdLst>
                <a:gd name="T0" fmla="*/ 0 w 246"/>
                <a:gd name="T1" fmla="*/ 137 h 237"/>
                <a:gd name="T2" fmla="*/ 0 w 246"/>
                <a:gd name="T3" fmla="*/ 137 h 237"/>
                <a:gd name="T4" fmla="*/ 153 w 246"/>
                <a:gd name="T5" fmla="*/ 0 h 237"/>
                <a:gd name="T6" fmla="*/ 246 w 246"/>
                <a:gd name="T7" fmla="*/ 111 h 237"/>
                <a:gd name="T8" fmla="*/ 84 w 246"/>
                <a:gd name="T9" fmla="*/ 237 h 237"/>
                <a:gd name="T10" fmla="*/ 0 w 246"/>
                <a:gd name="T11" fmla="*/ 137 h 237"/>
              </a:gdLst>
              <a:ahLst/>
              <a:cxnLst>
                <a:cxn ang="0">
                  <a:pos x="T0" y="T1"/>
                </a:cxn>
                <a:cxn ang="0">
                  <a:pos x="T2" y="T3"/>
                </a:cxn>
                <a:cxn ang="0">
                  <a:pos x="T4" y="T5"/>
                </a:cxn>
                <a:cxn ang="0">
                  <a:pos x="T6" y="T7"/>
                </a:cxn>
                <a:cxn ang="0">
                  <a:pos x="T8" y="T9"/>
                </a:cxn>
                <a:cxn ang="0">
                  <a:pos x="T10" y="T11"/>
                </a:cxn>
              </a:cxnLst>
              <a:rect l="0" t="0" r="r" b="b"/>
              <a:pathLst>
                <a:path w="246" h="237">
                  <a:moveTo>
                    <a:pt x="0" y="137"/>
                  </a:moveTo>
                  <a:lnTo>
                    <a:pt x="0" y="137"/>
                  </a:lnTo>
                  <a:lnTo>
                    <a:pt x="153" y="0"/>
                  </a:lnTo>
                  <a:cubicBezTo>
                    <a:pt x="185" y="36"/>
                    <a:pt x="216" y="73"/>
                    <a:pt x="246" y="111"/>
                  </a:cubicBezTo>
                  <a:lnTo>
                    <a:pt x="84" y="237"/>
                  </a:lnTo>
                  <a:cubicBezTo>
                    <a:pt x="57" y="203"/>
                    <a:pt x="29" y="169"/>
                    <a:pt x="0" y="137"/>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2" name="Freeform 57">
              <a:extLst>
                <a:ext uri="{FF2B5EF4-FFF2-40B4-BE49-F238E27FC236}">
                  <a16:creationId xmlns:a16="http://schemas.microsoft.com/office/drawing/2014/main" id="{D4329F14-7E29-7C60-2C22-06FB019FA15B}"/>
                </a:ext>
              </a:extLst>
            </p:cNvPr>
            <p:cNvSpPr>
              <a:spLocks/>
            </p:cNvSpPr>
            <p:nvPr/>
          </p:nvSpPr>
          <p:spPr bwMode="auto">
            <a:xfrm>
              <a:off x="3339307" y="2853655"/>
              <a:ext cx="147638" cy="201613"/>
            </a:xfrm>
            <a:custGeom>
              <a:avLst/>
              <a:gdLst>
                <a:gd name="T0" fmla="*/ 0 w 156"/>
                <a:gd name="T1" fmla="*/ 206 h 211"/>
                <a:gd name="T2" fmla="*/ 0 w 156"/>
                <a:gd name="T3" fmla="*/ 206 h 211"/>
                <a:gd name="T4" fmla="*/ 0 w 156"/>
                <a:gd name="T5" fmla="*/ 206 h 211"/>
                <a:gd name="T6" fmla="*/ 0 w 156"/>
                <a:gd name="T7" fmla="*/ 0 h 211"/>
                <a:gd name="T8" fmla="*/ 0 w 156"/>
                <a:gd name="T9" fmla="*/ 0 h 211"/>
                <a:gd name="T10" fmla="*/ 156 w 156"/>
                <a:gd name="T11" fmla="*/ 6 h 211"/>
                <a:gd name="T12" fmla="*/ 140 w 156"/>
                <a:gd name="T13" fmla="*/ 211 h 211"/>
                <a:gd name="T14" fmla="*/ 0 w 156"/>
                <a:gd name="T15" fmla="*/ 206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211">
                  <a:moveTo>
                    <a:pt x="0" y="206"/>
                  </a:moveTo>
                  <a:lnTo>
                    <a:pt x="0" y="206"/>
                  </a:lnTo>
                  <a:lnTo>
                    <a:pt x="0" y="206"/>
                  </a:lnTo>
                  <a:lnTo>
                    <a:pt x="0" y="0"/>
                  </a:lnTo>
                  <a:lnTo>
                    <a:pt x="0" y="0"/>
                  </a:lnTo>
                  <a:cubicBezTo>
                    <a:pt x="53" y="0"/>
                    <a:pt x="104" y="2"/>
                    <a:pt x="156" y="6"/>
                  </a:cubicBezTo>
                  <a:lnTo>
                    <a:pt x="140" y="211"/>
                  </a:lnTo>
                  <a:cubicBezTo>
                    <a:pt x="94" y="208"/>
                    <a:pt x="47" y="206"/>
                    <a:pt x="0" y="206"/>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3" name="Freeform 53">
              <a:extLst>
                <a:ext uri="{FF2B5EF4-FFF2-40B4-BE49-F238E27FC236}">
                  <a16:creationId xmlns:a16="http://schemas.microsoft.com/office/drawing/2014/main" id="{3BAF826F-FCE9-5404-6575-EEB7185D2CD6}"/>
                </a:ext>
              </a:extLst>
            </p:cNvPr>
            <p:cNvSpPr>
              <a:spLocks/>
            </p:cNvSpPr>
            <p:nvPr/>
          </p:nvSpPr>
          <p:spPr bwMode="auto">
            <a:xfrm>
              <a:off x="3479007" y="3202905"/>
              <a:ext cx="180975" cy="217488"/>
            </a:xfrm>
            <a:custGeom>
              <a:avLst/>
              <a:gdLst>
                <a:gd name="T0" fmla="*/ 0 w 189"/>
                <a:gd name="T1" fmla="*/ 205 h 227"/>
                <a:gd name="T2" fmla="*/ 0 w 189"/>
                <a:gd name="T3" fmla="*/ 205 h 227"/>
                <a:gd name="T4" fmla="*/ 20 w 189"/>
                <a:gd name="T5" fmla="*/ 0 h 227"/>
                <a:gd name="T6" fmla="*/ 189 w 189"/>
                <a:gd name="T7" fmla="*/ 25 h 227"/>
                <a:gd name="T8" fmla="*/ 149 w 189"/>
                <a:gd name="T9" fmla="*/ 227 h 227"/>
                <a:gd name="T10" fmla="*/ 0 w 189"/>
                <a:gd name="T11" fmla="*/ 205 h 227"/>
              </a:gdLst>
              <a:ahLst/>
              <a:cxnLst>
                <a:cxn ang="0">
                  <a:pos x="T0" y="T1"/>
                </a:cxn>
                <a:cxn ang="0">
                  <a:pos x="T2" y="T3"/>
                </a:cxn>
                <a:cxn ang="0">
                  <a:pos x="T4" y="T5"/>
                </a:cxn>
                <a:cxn ang="0">
                  <a:pos x="T6" y="T7"/>
                </a:cxn>
                <a:cxn ang="0">
                  <a:pos x="T8" y="T9"/>
                </a:cxn>
                <a:cxn ang="0">
                  <a:pos x="T10" y="T11"/>
                </a:cxn>
              </a:cxnLst>
              <a:rect l="0" t="0" r="r" b="b"/>
              <a:pathLst>
                <a:path w="189" h="227">
                  <a:moveTo>
                    <a:pt x="0" y="205"/>
                  </a:moveTo>
                  <a:lnTo>
                    <a:pt x="0" y="205"/>
                  </a:lnTo>
                  <a:lnTo>
                    <a:pt x="20" y="0"/>
                  </a:lnTo>
                  <a:cubicBezTo>
                    <a:pt x="77" y="6"/>
                    <a:pt x="134" y="14"/>
                    <a:pt x="189" y="25"/>
                  </a:cubicBezTo>
                  <a:lnTo>
                    <a:pt x="149" y="227"/>
                  </a:lnTo>
                  <a:cubicBezTo>
                    <a:pt x="100" y="217"/>
                    <a:pt x="50" y="210"/>
                    <a:pt x="0" y="205"/>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4" name="Freeform 354">
              <a:extLst>
                <a:ext uri="{FF2B5EF4-FFF2-40B4-BE49-F238E27FC236}">
                  <a16:creationId xmlns:a16="http://schemas.microsoft.com/office/drawing/2014/main" id="{DC538BD4-900D-8D1F-0A5E-24B87F727AF7}"/>
                </a:ext>
              </a:extLst>
            </p:cNvPr>
            <p:cNvSpPr>
              <a:spLocks/>
            </p:cNvSpPr>
            <p:nvPr/>
          </p:nvSpPr>
          <p:spPr bwMode="auto">
            <a:xfrm>
              <a:off x="3764757" y="3269580"/>
              <a:ext cx="217488" cy="239713"/>
            </a:xfrm>
            <a:custGeom>
              <a:avLst/>
              <a:gdLst>
                <a:gd name="T0" fmla="*/ 0 w 228"/>
                <a:gd name="T1" fmla="*/ 196 h 251"/>
                <a:gd name="T2" fmla="*/ 0 w 228"/>
                <a:gd name="T3" fmla="*/ 196 h 251"/>
                <a:gd name="T4" fmla="*/ 61 w 228"/>
                <a:gd name="T5" fmla="*/ 0 h 251"/>
                <a:gd name="T6" fmla="*/ 228 w 228"/>
                <a:gd name="T7" fmla="*/ 62 h 251"/>
                <a:gd name="T8" fmla="*/ 147 w 228"/>
                <a:gd name="T9" fmla="*/ 251 h 251"/>
                <a:gd name="T10" fmla="*/ 0 w 228"/>
                <a:gd name="T11" fmla="*/ 196 h 251"/>
              </a:gdLst>
              <a:ahLst/>
              <a:cxnLst>
                <a:cxn ang="0">
                  <a:pos x="T0" y="T1"/>
                </a:cxn>
                <a:cxn ang="0">
                  <a:pos x="T2" y="T3"/>
                </a:cxn>
                <a:cxn ang="0">
                  <a:pos x="T4" y="T5"/>
                </a:cxn>
                <a:cxn ang="0">
                  <a:pos x="T6" y="T7"/>
                </a:cxn>
                <a:cxn ang="0">
                  <a:pos x="T8" y="T9"/>
                </a:cxn>
                <a:cxn ang="0">
                  <a:pos x="T10" y="T11"/>
                </a:cxn>
              </a:cxnLst>
              <a:rect l="0" t="0" r="r" b="b"/>
              <a:pathLst>
                <a:path w="228" h="251">
                  <a:moveTo>
                    <a:pt x="0" y="196"/>
                  </a:moveTo>
                  <a:lnTo>
                    <a:pt x="0" y="196"/>
                  </a:lnTo>
                  <a:lnTo>
                    <a:pt x="61" y="0"/>
                  </a:lnTo>
                  <a:cubicBezTo>
                    <a:pt x="118" y="18"/>
                    <a:pt x="174" y="39"/>
                    <a:pt x="228" y="62"/>
                  </a:cubicBezTo>
                  <a:lnTo>
                    <a:pt x="147" y="251"/>
                  </a:lnTo>
                  <a:cubicBezTo>
                    <a:pt x="99" y="230"/>
                    <a:pt x="50" y="212"/>
                    <a:pt x="0" y="19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5" name="Freeform 37">
              <a:extLst>
                <a:ext uri="{FF2B5EF4-FFF2-40B4-BE49-F238E27FC236}">
                  <a16:creationId xmlns:a16="http://schemas.microsoft.com/office/drawing/2014/main" id="{A65EF21E-6706-F244-6274-59C932A8F33A}"/>
                </a:ext>
              </a:extLst>
            </p:cNvPr>
            <p:cNvSpPr>
              <a:spLocks/>
            </p:cNvSpPr>
            <p:nvPr/>
          </p:nvSpPr>
          <p:spPr bwMode="auto">
            <a:xfrm>
              <a:off x="2710657" y="3226717"/>
              <a:ext cx="203200" cy="230188"/>
            </a:xfrm>
            <a:custGeom>
              <a:avLst/>
              <a:gdLst>
                <a:gd name="T0" fmla="*/ 212 w 212"/>
                <a:gd name="T1" fmla="*/ 202 h 240"/>
                <a:gd name="T2" fmla="*/ 212 w 212"/>
                <a:gd name="T3" fmla="*/ 202 h 240"/>
                <a:gd name="T4" fmla="*/ 171 w 212"/>
                <a:gd name="T5" fmla="*/ 0 h 240"/>
                <a:gd name="T6" fmla="*/ 0 w 212"/>
                <a:gd name="T7" fmla="*/ 44 h 240"/>
                <a:gd name="T8" fmla="*/ 61 w 212"/>
                <a:gd name="T9" fmla="*/ 240 h 240"/>
                <a:gd name="T10" fmla="*/ 212 w 212"/>
                <a:gd name="T11" fmla="*/ 202 h 240"/>
              </a:gdLst>
              <a:ahLst/>
              <a:cxnLst>
                <a:cxn ang="0">
                  <a:pos x="T0" y="T1"/>
                </a:cxn>
                <a:cxn ang="0">
                  <a:pos x="T2" y="T3"/>
                </a:cxn>
                <a:cxn ang="0">
                  <a:pos x="T4" y="T5"/>
                </a:cxn>
                <a:cxn ang="0">
                  <a:pos x="T6" y="T7"/>
                </a:cxn>
                <a:cxn ang="0">
                  <a:pos x="T8" y="T9"/>
                </a:cxn>
                <a:cxn ang="0">
                  <a:pos x="T10" y="T11"/>
                </a:cxn>
              </a:cxnLst>
              <a:rect l="0" t="0" r="r" b="b"/>
              <a:pathLst>
                <a:path w="212" h="240">
                  <a:moveTo>
                    <a:pt x="212" y="202"/>
                  </a:moveTo>
                  <a:lnTo>
                    <a:pt x="212" y="202"/>
                  </a:lnTo>
                  <a:lnTo>
                    <a:pt x="171" y="0"/>
                  </a:lnTo>
                  <a:cubicBezTo>
                    <a:pt x="113" y="12"/>
                    <a:pt x="56" y="27"/>
                    <a:pt x="0" y="44"/>
                  </a:cubicBezTo>
                  <a:lnTo>
                    <a:pt x="61" y="240"/>
                  </a:lnTo>
                  <a:cubicBezTo>
                    <a:pt x="111" y="225"/>
                    <a:pt x="161" y="212"/>
                    <a:pt x="212" y="202"/>
                  </a:cubicBezTo>
                  <a:close/>
                </a:path>
              </a:pathLst>
            </a:custGeom>
            <a:solidFill>
              <a:schemeClr val="bg1"/>
            </a:solidFill>
            <a:ln w="1270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6" name="Freeform 43">
              <a:extLst>
                <a:ext uri="{FF2B5EF4-FFF2-40B4-BE49-F238E27FC236}">
                  <a16:creationId xmlns:a16="http://schemas.microsoft.com/office/drawing/2014/main" id="{CF359F66-5BC6-9A02-FCEE-58989D9339A8}"/>
                </a:ext>
              </a:extLst>
            </p:cNvPr>
            <p:cNvSpPr>
              <a:spLocks/>
            </p:cNvSpPr>
            <p:nvPr/>
          </p:nvSpPr>
          <p:spPr bwMode="auto">
            <a:xfrm>
              <a:off x="3021807" y="3536280"/>
              <a:ext cx="173038" cy="206375"/>
            </a:xfrm>
            <a:custGeom>
              <a:avLst/>
              <a:gdLst>
                <a:gd name="T0" fmla="*/ 182 w 182"/>
                <a:gd name="T1" fmla="*/ 206 h 216"/>
                <a:gd name="T2" fmla="*/ 182 w 182"/>
                <a:gd name="T3" fmla="*/ 206 h 216"/>
                <a:gd name="T4" fmla="*/ 182 w 182"/>
                <a:gd name="T5" fmla="*/ 206 h 216"/>
                <a:gd name="T6" fmla="*/ 182 w 182"/>
                <a:gd name="T7" fmla="*/ 0 h 216"/>
                <a:gd name="T8" fmla="*/ 0 w 182"/>
                <a:gd name="T9" fmla="*/ 13 h 216"/>
                <a:gd name="T10" fmla="*/ 28 w 182"/>
                <a:gd name="T11" fmla="*/ 216 h 216"/>
                <a:gd name="T12" fmla="*/ 182 w 182"/>
                <a:gd name="T13" fmla="*/ 206 h 216"/>
              </a:gdLst>
              <a:ahLst/>
              <a:cxnLst>
                <a:cxn ang="0">
                  <a:pos x="T0" y="T1"/>
                </a:cxn>
                <a:cxn ang="0">
                  <a:pos x="T2" y="T3"/>
                </a:cxn>
                <a:cxn ang="0">
                  <a:pos x="T4" y="T5"/>
                </a:cxn>
                <a:cxn ang="0">
                  <a:pos x="T6" y="T7"/>
                </a:cxn>
                <a:cxn ang="0">
                  <a:pos x="T8" y="T9"/>
                </a:cxn>
                <a:cxn ang="0">
                  <a:pos x="T10" y="T11"/>
                </a:cxn>
                <a:cxn ang="0">
                  <a:pos x="T12" y="T13"/>
                </a:cxn>
              </a:cxnLst>
              <a:rect l="0" t="0" r="r" b="b"/>
              <a:pathLst>
                <a:path w="182" h="216">
                  <a:moveTo>
                    <a:pt x="182" y="206"/>
                  </a:moveTo>
                  <a:lnTo>
                    <a:pt x="182" y="206"/>
                  </a:lnTo>
                  <a:lnTo>
                    <a:pt x="182" y="206"/>
                  </a:lnTo>
                  <a:lnTo>
                    <a:pt x="182" y="0"/>
                  </a:lnTo>
                  <a:cubicBezTo>
                    <a:pt x="120" y="0"/>
                    <a:pt x="60" y="5"/>
                    <a:pt x="0" y="13"/>
                  </a:cubicBezTo>
                  <a:lnTo>
                    <a:pt x="28" y="216"/>
                  </a:lnTo>
                  <a:cubicBezTo>
                    <a:pt x="78" y="210"/>
                    <a:pt x="130" y="206"/>
                    <a:pt x="182" y="206"/>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7" name="Freeform 360">
              <a:extLst>
                <a:ext uri="{FF2B5EF4-FFF2-40B4-BE49-F238E27FC236}">
                  <a16:creationId xmlns:a16="http://schemas.microsoft.com/office/drawing/2014/main" id="{23D03C7F-AD8F-D4E7-5591-6756D85CB833}"/>
                </a:ext>
              </a:extLst>
            </p:cNvPr>
            <p:cNvSpPr>
              <a:spLocks/>
            </p:cNvSpPr>
            <p:nvPr/>
          </p:nvSpPr>
          <p:spPr bwMode="auto">
            <a:xfrm>
              <a:off x="4037807" y="3402930"/>
              <a:ext cx="233363" cy="249238"/>
            </a:xfrm>
            <a:custGeom>
              <a:avLst/>
              <a:gdLst>
                <a:gd name="T0" fmla="*/ 0 w 246"/>
                <a:gd name="T1" fmla="*/ 180 h 260"/>
                <a:gd name="T2" fmla="*/ 0 w 246"/>
                <a:gd name="T3" fmla="*/ 180 h 260"/>
                <a:gd name="T4" fmla="*/ 101 w 246"/>
                <a:gd name="T5" fmla="*/ 0 h 260"/>
                <a:gd name="T6" fmla="*/ 246 w 246"/>
                <a:gd name="T7" fmla="*/ 92 h 260"/>
                <a:gd name="T8" fmla="*/ 128 w 246"/>
                <a:gd name="T9" fmla="*/ 260 h 260"/>
                <a:gd name="T10" fmla="*/ 0 w 246"/>
                <a:gd name="T11" fmla="*/ 180 h 260"/>
              </a:gdLst>
              <a:ahLst/>
              <a:cxnLst>
                <a:cxn ang="0">
                  <a:pos x="T0" y="T1"/>
                </a:cxn>
                <a:cxn ang="0">
                  <a:pos x="T2" y="T3"/>
                </a:cxn>
                <a:cxn ang="0">
                  <a:pos x="T4" y="T5"/>
                </a:cxn>
                <a:cxn ang="0">
                  <a:pos x="T6" y="T7"/>
                </a:cxn>
                <a:cxn ang="0">
                  <a:pos x="T8" y="T9"/>
                </a:cxn>
                <a:cxn ang="0">
                  <a:pos x="T10" y="T11"/>
                </a:cxn>
              </a:cxnLst>
              <a:rect l="0" t="0" r="r" b="b"/>
              <a:pathLst>
                <a:path w="246" h="260">
                  <a:moveTo>
                    <a:pt x="0" y="180"/>
                  </a:moveTo>
                  <a:lnTo>
                    <a:pt x="0" y="180"/>
                  </a:lnTo>
                  <a:lnTo>
                    <a:pt x="101" y="0"/>
                  </a:lnTo>
                  <a:cubicBezTo>
                    <a:pt x="151" y="29"/>
                    <a:pt x="199" y="59"/>
                    <a:pt x="246" y="92"/>
                  </a:cubicBezTo>
                  <a:lnTo>
                    <a:pt x="128" y="260"/>
                  </a:lnTo>
                  <a:cubicBezTo>
                    <a:pt x="87" y="231"/>
                    <a:pt x="44" y="205"/>
                    <a:pt x="0" y="180"/>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8" name="Freeform 65">
              <a:extLst>
                <a:ext uri="{FF2B5EF4-FFF2-40B4-BE49-F238E27FC236}">
                  <a16:creationId xmlns:a16="http://schemas.microsoft.com/office/drawing/2014/main" id="{4EC1ED1C-59C0-DF73-F299-A115AF28E6EC}"/>
                </a:ext>
              </a:extLst>
            </p:cNvPr>
            <p:cNvSpPr>
              <a:spLocks/>
            </p:cNvSpPr>
            <p:nvPr/>
          </p:nvSpPr>
          <p:spPr bwMode="auto">
            <a:xfrm>
              <a:off x="4145757" y="3071142"/>
              <a:ext cx="223838" cy="244475"/>
            </a:xfrm>
            <a:custGeom>
              <a:avLst/>
              <a:gdLst>
                <a:gd name="T0" fmla="*/ 0 w 235"/>
                <a:gd name="T1" fmla="*/ 183 h 255"/>
                <a:gd name="T2" fmla="*/ 0 w 235"/>
                <a:gd name="T3" fmla="*/ 183 h 255"/>
                <a:gd name="T4" fmla="*/ 93 w 235"/>
                <a:gd name="T5" fmla="*/ 0 h 255"/>
                <a:gd name="T6" fmla="*/ 235 w 235"/>
                <a:gd name="T7" fmla="*/ 80 h 255"/>
                <a:gd name="T8" fmla="*/ 127 w 235"/>
                <a:gd name="T9" fmla="*/ 255 h 255"/>
                <a:gd name="T10" fmla="*/ 0 w 235"/>
                <a:gd name="T11" fmla="*/ 183 h 255"/>
              </a:gdLst>
              <a:ahLst/>
              <a:cxnLst>
                <a:cxn ang="0">
                  <a:pos x="T0" y="T1"/>
                </a:cxn>
                <a:cxn ang="0">
                  <a:pos x="T2" y="T3"/>
                </a:cxn>
                <a:cxn ang="0">
                  <a:pos x="T4" y="T5"/>
                </a:cxn>
                <a:cxn ang="0">
                  <a:pos x="T6" y="T7"/>
                </a:cxn>
                <a:cxn ang="0">
                  <a:pos x="T8" y="T9"/>
                </a:cxn>
                <a:cxn ang="0">
                  <a:pos x="T10" y="T11"/>
                </a:cxn>
              </a:cxnLst>
              <a:rect l="0" t="0" r="r" b="b"/>
              <a:pathLst>
                <a:path w="235" h="255">
                  <a:moveTo>
                    <a:pt x="0" y="183"/>
                  </a:moveTo>
                  <a:lnTo>
                    <a:pt x="0" y="183"/>
                  </a:lnTo>
                  <a:lnTo>
                    <a:pt x="93" y="0"/>
                  </a:lnTo>
                  <a:cubicBezTo>
                    <a:pt x="142" y="25"/>
                    <a:pt x="189" y="52"/>
                    <a:pt x="235" y="80"/>
                  </a:cubicBezTo>
                  <a:lnTo>
                    <a:pt x="127" y="255"/>
                  </a:lnTo>
                  <a:cubicBezTo>
                    <a:pt x="86" y="229"/>
                    <a:pt x="43" y="206"/>
                    <a:pt x="0" y="183"/>
                  </a:cubicBezTo>
                  <a:close/>
                </a:path>
              </a:pathLst>
            </a:custGeom>
            <a:pattFill prst="wdUpDiag">
              <a:fgClr>
                <a:schemeClr val="accent2"/>
              </a:fgClr>
              <a:bgClr>
                <a:schemeClr val="accent1"/>
              </a:bgClr>
            </a:pattFill>
            <a:ln w="12700">
              <a:solidFill>
                <a:schemeClr val="accent1"/>
              </a:solid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Tree>
    <p:extLst>
      <p:ext uri="{BB962C8B-B14F-4D97-AF65-F5344CB8AC3E}">
        <p14:creationId xmlns:p14="http://schemas.microsoft.com/office/powerpoint/2010/main" val="12390488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fr-CH" dirty="0"/>
              <a:t>Le</a:t>
            </a:r>
            <a:r>
              <a:rPr lang="fr-CH" baseline="0" dirty="0"/>
              <a:t> plurilinguisme</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80</a:t>
            </a:fld>
            <a:endParaRPr lang="de-CH"/>
          </a:p>
        </p:txBody>
      </p:sp>
    </p:spTree>
    <p:extLst>
      <p:ext uri="{BB962C8B-B14F-4D97-AF65-F5344CB8AC3E}">
        <p14:creationId xmlns:p14="http://schemas.microsoft.com/office/powerpoint/2010/main" val="140195986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6586A9"/>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plurilinguisme</a:t>
            </a:r>
            <a:endParaRPr lang="fr-CH" noProof="0" dirty="0">
              <a:solidFill>
                <a:schemeClr val="bg1"/>
              </a:solidFill>
            </a:endParaRPr>
          </a:p>
        </p:txBody>
      </p:sp>
      <p:sp>
        <p:nvSpPr>
          <p:cNvPr id="3" name="Inhaltsplatzhalter 2"/>
          <p:cNvSpPr>
            <a:spLocks noGrp="1"/>
          </p:cNvSpPr>
          <p:nvPr>
            <p:ph idx="1"/>
          </p:nvPr>
        </p:nvSpPr>
        <p:spPr/>
        <p:txBody>
          <a:bodyPr/>
          <a:lstStyle/>
          <a:p>
            <a:r>
              <a:rPr lang="fr-FR" noProof="0" dirty="0">
                <a:solidFill>
                  <a:srgbClr val="B2C3D4"/>
                </a:solidFill>
              </a:rPr>
              <a:t>La Suisse compte quatre langues nationales : </a:t>
            </a:r>
            <a:br>
              <a:rPr lang="fr-FR" noProof="0" dirty="0">
                <a:solidFill>
                  <a:srgbClr val="B2C3D4"/>
                </a:solidFill>
              </a:rPr>
            </a:br>
            <a:r>
              <a:rPr lang="fr-FR" noProof="0" dirty="0">
                <a:solidFill>
                  <a:srgbClr val="B2C3D4"/>
                </a:solidFill>
              </a:rPr>
              <a:t>l’allemand, le français, l’italien et le romanche.</a:t>
            </a:r>
          </a:p>
        </p:txBody>
      </p:sp>
      <p:sp>
        <p:nvSpPr>
          <p:cNvPr id="4" name="Datumsplatzhalter 3"/>
          <p:cNvSpPr>
            <a:spLocks noGrp="1"/>
          </p:cNvSpPr>
          <p:nvPr>
            <p:ph type="dt" sz="half" idx="10"/>
          </p:nvPr>
        </p:nvSpPr>
        <p:spPr/>
        <p:txBody>
          <a:bodyPr/>
          <a:lstStyle/>
          <a:p>
            <a:r>
              <a:rPr lang="de-CH">
                <a:solidFill>
                  <a:schemeClr val="bg1"/>
                </a:solidFill>
              </a:rPr>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81</a:t>
            </a:fld>
            <a:endParaRPr lang="de-CH"/>
          </a:p>
        </p:txBody>
      </p:sp>
      <p:pic>
        <p:nvPicPr>
          <p:cNvPr id="9" name="Grafik 8">
            <a:extLst>
              <a:ext uri="{FF2B5EF4-FFF2-40B4-BE49-F238E27FC236}">
                <a16:creationId xmlns:a16="http://schemas.microsoft.com/office/drawing/2014/main" id="{9920E10B-BBE1-F451-70D7-6673D66573C0}"/>
              </a:ext>
            </a:extLst>
          </p:cNvPr>
          <p:cNvPicPr>
            <a:picLocks noChangeAspect="1"/>
          </p:cNvPicPr>
          <p:nvPr/>
        </p:nvPicPr>
        <p:blipFill>
          <a:blip r:embed="rId3"/>
          <a:stretch>
            <a:fillRect/>
          </a:stretch>
        </p:blipFill>
        <p:spPr>
          <a:xfrm>
            <a:off x="9063185" y="3209795"/>
            <a:ext cx="2546913" cy="3308400"/>
          </a:xfrm>
          <a:prstGeom prst="rect">
            <a:avLst/>
          </a:prstGeom>
        </p:spPr>
      </p:pic>
    </p:spTree>
    <p:extLst>
      <p:ext uri="{BB962C8B-B14F-4D97-AF65-F5344CB8AC3E}">
        <p14:creationId xmlns:p14="http://schemas.microsoft.com/office/powerpoint/2010/main" val="24364457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r>
              <a:rPr lang="fr-CH" noProof="0" dirty="0"/>
              <a:t>Les régions linguistiques</a:t>
            </a:r>
          </a:p>
        </p:txBody>
      </p:sp>
      <p:sp>
        <p:nvSpPr>
          <p:cNvPr id="3" name="Datumsplatzhalter 2"/>
          <p:cNvSpPr>
            <a:spLocks noGrp="1"/>
          </p:cNvSpPr>
          <p:nvPr>
            <p:ph type="dt" sz="half" idx="10"/>
          </p:nvPr>
        </p:nvSpPr>
        <p:spPr/>
        <p:txBody>
          <a:bodyPr/>
          <a:lstStyle/>
          <a:p>
            <a:r>
              <a:rPr lang="de-CH"/>
              <a:t>Décembre 2024</a:t>
            </a:r>
            <a:endParaRPr lang="de-CH" dirty="0"/>
          </a:p>
        </p:txBody>
      </p:sp>
      <p:sp>
        <p:nvSpPr>
          <p:cNvPr id="4" name="Foliennummernplatzhalter 3"/>
          <p:cNvSpPr>
            <a:spLocks noGrp="1"/>
          </p:cNvSpPr>
          <p:nvPr>
            <p:ph type="sldNum" sz="quarter" idx="12"/>
          </p:nvPr>
        </p:nvSpPr>
        <p:spPr/>
        <p:txBody>
          <a:bodyPr/>
          <a:lstStyle/>
          <a:p>
            <a:fld id="{442AD375-037F-43D0-B059-5172DA06796A}" type="slidenum">
              <a:rPr lang="de-CH" smtClean="0"/>
              <a:t>82</a:t>
            </a:fld>
            <a:endParaRPr lang="de-CH"/>
          </a:p>
        </p:txBody>
      </p:sp>
      <p:grpSp>
        <p:nvGrpSpPr>
          <p:cNvPr id="7" name="Gruppieren 6"/>
          <p:cNvGrpSpPr/>
          <p:nvPr/>
        </p:nvGrpSpPr>
        <p:grpSpPr>
          <a:xfrm>
            <a:off x="567383" y="696334"/>
            <a:ext cx="10242550" cy="5854700"/>
            <a:chOff x="1295400" y="1863725"/>
            <a:chExt cx="10242550" cy="5854700"/>
          </a:xfrm>
        </p:grpSpPr>
        <p:sp>
          <p:nvSpPr>
            <p:cNvPr id="8" name="AutoShape 3"/>
            <p:cNvSpPr>
              <a:spLocks noChangeAspect="1" noChangeArrowheads="1" noTextEdit="1"/>
            </p:cNvSpPr>
            <p:nvPr/>
          </p:nvSpPr>
          <p:spPr bwMode="auto">
            <a:xfrm>
              <a:off x="1295400" y="1905000"/>
              <a:ext cx="10210800" cy="57912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9" name="Freeform 5"/>
            <p:cNvSpPr>
              <a:spLocks/>
            </p:cNvSpPr>
            <p:nvPr/>
          </p:nvSpPr>
          <p:spPr bwMode="auto">
            <a:xfrm>
              <a:off x="8099425" y="2714626"/>
              <a:ext cx="1720850" cy="1900238"/>
            </a:xfrm>
            <a:custGeom>
              <a:avLst/>
              <a:gdLst>
                <a:gd name="T0" fmla="*/ 1405 w 1804"/>
                <a:gd name="T1" fmla="*/ 103 h 1991"/>
                <a:gd name="T2" fmla="*/ 1334 w 1804"/>
                <a:gd name="T3" fmla="*/ 114 h 1991"/>
                <a:gd name="T4" fmla="*/ 1276 w 1804"/>
                <a:gd name="T5" fmla="*/ 103 h 1991"/>
                <a:gd name="T6" fmla="*/ 1232 w 1804"/>
                <a:gd name="T7" fmla="*/ 160 h 1991"/>
                <a:gd name="T8" fmla="*/ 1193 w 1804"/>
                <a:gd name="T9" fmla="*/ 132 h 1991"/>
                <a:gd name="T10" fmla="*/ 1159 w 1804"/>
                <a:gd name="T11" fmla="*/ 89 h 1991"/>
                <a:gd name="T12" fmla="*/ 1136 w 1804"/>
                <a:gd name="T13" fmla="*/ 41 h 1991"/>
                <a:gd name="T14" fmla="*/ 1011 w 1804"/>
                <a:gd name="T15" fmla="*/ 29 h 1991"/>
                <a:gd name="T16" fmla="*/ 990 w 1804"/>
                <a:gd name="T17" fmla="*/ 55 h 1991"/>
                <a:gd name="T18" fmla="*/ 1008 w 1804"/>
                <a:gd name="T19" fmla="*/ 78 h 1991"/>
                <a:gd name="T20" fmla="*/ 1043 w 1804"/>
                <a:gd name="T21" fmla="*/ 94 h 1991"/>
                <a:gd name="T22" fmla="*/ 988 w 1804"/>
                <a:gd name="T23" fmla="*/ 151 h 1991"/>
                <a:gd name="T24" fmla="*/ 898 w 1804"/>
                <a:gd name="T25" fmla="*/ 159 h 1991"/>
                <a:gd name="T26" fmla="*/ 774 w 1804"/>
                <a:gd name="T27" fmla="*/ 113 h 1991"/>
                <a:gd name="T28" fmla="*/ 674 w 1804"/>
                <a:gd name="T29" fmla="*/ 153 h 1991"/>
                <a:gd name="T30" fmla="*/ 523 w 1804"/>
                <a:gd name="T31" fmla="*/ 148 h 1991"/>
                <a:gd name="T32" fmla="*/ 431 w 1804"/>
                <a:gd name="T33" fmla="*/ 188 h 1991"/>
                <a:gd name="T34" fmla="*/ 465 w 1804"/>
                <a:gd name="T35" fmla="*/ 240 h 1991"/>
                <a:gd name="T36" fmla="*/ 519 w 1804"/>
                <a:gd name="T37" fmla="*/ 280 h 1991"/>
                <a:gd name="T38" fmla="*/ 457 w 1804"/>
                <a:gd name="T39" fmla="*/ 288 h 1991"/>
                <a:gd name="T40" fmla="*/ 386 w 1804"/>
                <a:gd name="T41" fmla="*/ 327 h 1991"/>
                <a:gd name="T42" fmla="*/ 355 w 1804"/>
                <a:gd name="T43" fmla="*/ 443 h 1991"/>
                <a:gd name="T44" fmla="*/ 388 w 1804"/>
                <a:gd name="T45" fmla="*/ 661 h 1991"/>
                <a:gd name="T46" fmla="*/ 288 w 1804"/>
                <a:gd name="T47" fmla="*/ 762 h 1991"/>
                <a:gd name="T48" fmla="*/ 185 w 1804"/>
                <a:gd name="T49" fmla="*/ 868 h 1991"/>
                <a:gd name="T50" fmla="*/ 28 w 1804"/>
                <a:gd name="T51" fmla="*/ 885 h 1991"/>
                <a:gd name="T52" fmla="*/ 17 w 1804"/>
                <a:gd name="T53" fmla="*/ 949 h 1991"/>
                <a:gd name="T54" fmla="*/ 215 w 1804"/>
                <a:gd name="T55" fmla="*/ 987 h 1991"/>
                <a:gd name="T56" fmla="*/ 371 w 1804"/>
                <a:gd name="T57" fmla="*/ 986 h 1991"/>
                <a:gd name="T58" fmla="*/ 365 w 1804"/>
                <a:gd name="T59" fmla="*/ 1089 h 1991"/>
                <a:gd name="T60" fmla="*/ 444 w 1804"/>
                <a:gd name="T61" fmla="*/ 1108 h 1991"/>
                <a:gd name="T62" fmla="*/ 635 w 1804"/>
                <a:gd name="T63" fmla="*/ 1223 h 1991"/>
                <a:gd name="T64" fmla="*/ 752 w 1804"/>
                <a:gd name="T65" fmla="*/ 1231 h 1991"/>
                <a:gd name="T66" fmla="*/ 830 w 1804"/>
                <a:gd name="T67" fmla="*/ 1366 h 1991"/>
                <a:gd name="T68" fmla="*/ 723 w 1804"/>
                <a:gd name="T69" fmla="*/ 1507 h 1991"/>
                <a:gd name="T70" fmla="*/ 847 w 1804"/>
                <a:gd name="T71" fmla="*/ 1509 h 1991"/>
                <a:gd name="T72" fmla="*/ 961 w 1804"/>
                <a:gd name="T73" fmla="*/ 1625 h 1991"/>
                <a:gd name="T74" fmla="*/ 969 w 1804"/>
                <a:gd name="T75" fmla="*/ 1842 h 1991"/>
                <a:gd name="T76" fmla="*/ 1055 w 1804"/>
                <a:gd name="T77" fmla="*/ 1895 h 1991"/>
                <a:gd name="T78" fmla="*/ 1308 w 1804"/>
                <a:gd name="T79" fmla="*/ 1927 h 1991"/>
                <a:gd name="T80" fmla="*/ 1377 w 1804"/>
                <a:gd name="T81" fmla="*/ 1991 h 1991"/>
                <a:gd name="T82" fmla="*/ 1416 w 1804"/>
                <a:gd name="T83" fmla="*/ 1914 h 1991"/>
                <a:gd name="T84" fmla="*/ 1480 w 1804"/>
                <a:gd name="T85" fmla="*/ 1749 h 1991"/>
                <a:gd name="T86" fmla="*/ 1573 w 1804"/>
                <a:gd name="T87" fmla="*/ 1677 h 1991"/>
                <a:gd name="T88" fmla="*/ 1498 w 1804"/>
                <a:gd name="T89" fmla="*/ 1576 h 1991"/>
                <a:gd name="T90" fmla="*/ 1443 w 1804"/>
                <a:gd name="T91" fmla="*/ 1486 h 1991"/>
                <a:gd name="T92" fmla="*/ 1421 w 1804"/>
                <a:gd name="T93" fmla="*/ 1427 h 1991"/>
                <a:gd name="T94" fmla="*/ 1497 w 1804"/>
                <a:gd name="T95" fmla="*/ 1348 h 1991"/>
                <a:gd name="T96" fmla="*/ 1498 w 1804"/>
                <a:gd name="T97" fmla="*/ 1236 h 1991"/>
                <a:gd name="T98" fmla="*/ 1455 w 1804"/>
                <a:gd name="T99" fmla="*/ 1131 h 1991"/>
                <a:gd name="T100" fmla="*/ 1442 w 1804"/>
                <a:gd name="T101" fmla="*/ 1006 h 1991"/>
                <a:gd name="T102" fmla="*/ 1480 w 1804"/>
                <a:gd name="T103" fmla="*/ 903 h 1991"/>
                <a:gd name="T104" fmla="*/ 1522 w 1804"/>
                <a:gd name="T105" fmla="*/ 783 h 1991"/>
                <a:gd name="T106" fmla="*/ 1588 w 1804"/>
                <a:gd name="T107" fmla="*/ 680 h 1991"/>
                <a:gd name="T108" fmla="*/ 1656 w 1804"/>
                <a:gd name="T109" fmla="*/ 551 h 1991"/>
                <a:gd name="T110" fmla="*/ 1773 w 1804"/>
                <a:gd name="T111" fmla="*/ 476 h 1991"/>
                <a:gd name="T112" fmla="*/ 1758 w 1804"/>
                <a:gd name="T113" fmla="*/ 369 h 1991"/>
                <a:gd name="T114" fmla="*/ 1753 w 1804"/>
                <a:gd name="T115" fmla="*/ 253 h 1991"/>
                <a:gd name="T116" fmla="*/ 1686 w 1804"/>
                <a:gd name="T117" fmla="*/ 187 h 1991"/>
                <a:gd name="T118" fmla="*/ 1634 w 1804"/>
                <a:gd name="T119" fmla="*/ 191 h 1991"/>
                <a:gd name="T120" fmla="*/ 1570 w 1804"/>
                <a:gd name="T121" fmla="*/ 105 h 1991"/>
                <a:gd name="T122" fmla="*/ 1493 w 1804"/>
                <a:gd name="T123" fmla="*/ 74 h 1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804" h="1991">
                  <a:moveTo>
                    <a:pt x="1493" y="74"/>
                  </a:moveTo>
                  <a:lnTo>
                    <a:pt x="1493" y="74"/>
                  </a:lnTo>
                  <a:cubicBezTo>
                    <a:pt x="1486" y="75"/>
                    <a:pt x="1413" y="100"/>
                    <a:pt x="1405" y="103"/>
                  </a:cubicBezTo>
                  <a:cubicBezTo>
                    <a:pt x="1398" y="106"/>
                    <a:pt x="1389" y="121"/>
                    <a:pt x="1389" y="121"/>
                  </a:cubicBezTo>
                  <a:lnTo>
                    <a:pt x="1365" y="137"/>
                  </a:lnTo>
                  <a:lnTo>
                    <a:pt x="1334" y="114"/>
                  </a:lnTo>
                  <a:lnTo>
                    <a:pt x="1333" y="86"/>
                  </a:lnTo>
                  <a:lnTo>
                    <a:pt x="1305" y="71"/>
                  </a:lnTo>
                  <a:lnTo>
                    <a:pt x="1276" y="103"/>
                  </a:lnTo>
                  <a:lnTo>
                    <a:pt x="1265" y="99"/>
                  </a:lnTo>
                  <a:lnTo>
                    <a:pt x="1245" y="112"/>
                  </a:lnTo>
                  <a:lnTo>
                    <a:pt x="1232" y="160"/>
                  </a:lnTo>
                  <a:lnTo>
                    <a:pt x="1216" y="163"/>
                  </a:lnTo>
                  <a:lnTo>
                    <a:pt x="1210" y="150"/>
                  </a:lnTo>
                  <a:lnTo>
                    <a:pt x="1193" y="132"/>
                  </a:lnTo>
                  <a:lnTo>
                    <a:pt x="1178" y="139"/>
                  </a:lnTo>
                  <a:lnTo>
                    <a:pt x="1179" y="95"/>
                  </a:lnTo>
                  <a:lnTo>
                    <a:pt x="1159" y="89"/>
                  </a:lnTo>
                  <a:lnTo>
                    <a:pt x="1103" y="93"/>
                  </a:lnTo>
                  <a:lnTo>
                    <a:pt x="1106" y="75"/>
                  </a:lnTo>
                  <a:lnTo>
                    <a:pt x="1136" y="41"/>
                  </a:lnTo>
                  <a:lnTo>
                    <a:pt x="1114" y="34"/>
                  </a:lnTo>
                  <a:lnTo>
                    <a:pt x="1105" y="0"/>
                  </a:lnTo>
                  <a:lnTo>
                    <a:pt x="1011" y="29"/>
                  </a:lnTo>
                  <a:lnTo>
                    <a:pt x="999" y="33"/>
                  </a:lnTo>
                  <a:lnTo>
                    <a:pt x="988" y="36"/>
                  </a:lnTo>
                  <a:lnTo>
                    <a:pt x="990" y="55"/>
                  </a:lnTo>
                  <a:lnTo>
                    <a:pt x="961" y="64"/>
                  </a:lnTo>
                  <a:lnTo>
                    <a:pt x="973" y="79"/>
                  </a:lnTo>
                  <a:lnTo>
                    <a:pt x="1008" y="78"/>
                  </a:lnTo>
                  <a:lnTo>
                    <a:pt x="1032" y="50"/>
                  </a:lnTo>
                  <a:lnTo>
                    <a:pt x="1060" y="71"/>
                  </a:lnTo>
                  <a:lnTo>
                    <a:pt x="1043" y="94"/>
                  </a:lnTo>
                  <a:lnTo>
                    <a:pt x="1070" y="125"/>
                  </a:lnTo>
                  <a:lnTo>
                    <a:pt x="1024" y="167"/>
                  </a:lnTo>
                  <a:lnTo>
                    <a:pt x="988" y="151"/>
                  </a:lnTo>
                  <a:lnTo>
                    <a:pt x="927" y="178"/>
                  </a:lnTo>
                  <a:lnTo>
                    <a:pt x="910" y="157"/>
                  </a:lnTo>
                  <a:lnTo>
                    <a:pt x="898" y="159"/>
                  </a:lnTo>
                  <a:lnTo>
                    <a:pt x="840" y="163"/>
                  </a:lnTo>
                  <a:lnTo>
                    <a:pt x="841" y="135"/>
                  </a:lnTo>
                  <a:lnTo>
                    <a:pt x="774" y="113"/>
                  </a:lnTo>
                  <a:lnTo>
                    <a:pt x="749" y="92"/>
                  </a:lnTo>
                  <a:lnTo>
                    <a:pt x="730" y="141"/>
                  </a:lnTo>
                  <a:lnTo>
                    <a:pt x="674" y="153"/>
                  </a:lnTo>
                  <a:lnTo>
                    <a:pt x="596" y="160"/>
                  </a:lnTo>
                  <a:lnTo>
                    <a:pt x="574" y="123"/>
                  </a:lnTo>
                  <a:lnTo>
                    <a:pt x="523" y="148"/>
                  </a:lnTo>
                  <a:lnTo>
                    <a:pt x="495" y="122"/>
                  </a:lnTo>
                  <a:lnTo>
                    <a:pt x="434" y="143"/>
                  </a:lnTo>
                  <a:lnTo>
                    <a:pt x="431" y="188"/>
                  </a:lnTo>
                  <a:lnTo>
                    <a:pt x="470" y="212"/>
                  </a:lnTo>
                  <a:lnTo>
                    <a:pt x="468" y="228"/>
                  </a:lnTo>
                  <a:lnTo>
                    <a:pt x="465" y="240"/>
                  </a:lnTo>
                  <a:lnTo>
                    <a:pt x="500" y="250"/>
                  </a:lnTo>
                  <a:lnTo>
                    <a:pt x="541" y="272"/>
                  </a:lnTo>
                  <a:lnTo>
                    <a:pt x="519" y="280"/>
                  </a:lnTo>
                  <a:lnTo>
                    <a:pt x="490" y="288"/>
                  </a:lnTo>
                  <a:lnTo>
                    <a:pt x="482" y="306"/>
                  </a:lnTo>
                  <a:lnTo>
                    <a:pt x="457" y="288"/>
                  </a:lnTo>
                  <a:lnTo>
                    <a:pt x="436" y="313"/>
                  </a:lnTo>
                  <a:lnTo>
                    <a:pt x="410" y="309"/>
                  </a:lnTo>
                  <a:lnTo>
                    <a:pt x="386" y="327"/>
                  </a:lnTo>
                  <a:lnTo>
                    <a:pt x="393" y="374"/>
                  </a:lnTo>
                  <a:lnTo>
                    <a:pt x="365" y="384"/>
                  </a:lnTo>
                  <a:lnTo>
                    <a:pt x="355" y="443"/>
                  </a:lnTo>
                  <a:lnTo>
                    <a:pt x="299" y="491"/>
                  </a:lnTo>
                  <a:lnTo>
                    <a:pt x="362" y="580"/>
                  </a:lnTo>
                  <a:lnTo>
                    <a:pt x="388" y="661"/>
                  </a:lnTo>
                  <a:lnTo>
                    <a:pt x="368" y="699"/>
                  </a:lnTo>
                  <a:lnTo>
                    <a:pt x="331" y="707"/>
                  </a:lnTo>
                  <a:lnTo>
                    <a:pt x="288" y="762"/>
                  </a:lnTo>
                  <a:lnTo>
                    <a:pt x="314" y="780"/>
                  </a:lnTo>
                  <a:lnTo>
                    <a:pt x="289" y="842"/>
                  </a:lnTo>
                  <a:lnTo>
                    <a:pt x="185" y="868"/>
                  </a:lnTo>
                  <a:lnTo>
                    <a:pt x="154" y="891"/>
                  </a:lnTo>
                  <a:lnTo>
                    <a:pt x="67" y="877"/>
                  </a:lnTo>
                  <a:lnTo>
                    <a:pt x="28" y="885"/>
                  </a:lnTo>
                  <a:lnTo>
                    <a:pt x="1" y="913"/>
                  </a:lnTo>
                  <a:lnTo>
                    <a:pt x="0" y="925"/>
                  </a:lnTo>
                  <a:lnTo>
                    <a:pt x="17" y="949"/>
                  </a:lnTo>
                  <a:lnTo>
                    <a:pt x="47" y="975"/>
                  </a:lnTo>
                  <a:lnTo>
                    <a:pt x="99" y="997"/>
                  </a:lnTo>
                  <a:lnTo>
                    <a:pt x="215" y="987"/>
                  </a:lnTo>
                  <a:lnTo>
                    <a:pt x="302" y="971"/>
                  </a:lnTo>
                  <a:lnTo>
                    <a:pt x="354" y="972"/>
                  </a:lnTo>
                  <a:lnTo>
                    <a:pt x="371" y="986"/>
                  </a:lnTo>
                  <a:lnTo>
                    <a:pt x="338" y="1027"/>
                  </a:lnTo>
                  <a:lnTo>
                    <a:pt x="347" y="1074"/>
                  </a:lnTo>
                  <a:lnTo>
                    <a:pt x="365" y="1089"/>
                  </a:lnTo>
                  <a:lnTo>
                    <a:pt x="387" y="1075"/>
                  </a:lnTo>
                  <a:lnTo>
                    <a:pt x="437" y="1105"/>
                  </a:lnTo>
                  <a:lnTo>
                    <a:pt x="444" y="1108"/>
                  </a:lnTo>
                  <a:lnTo>
                    <a:pt x="533" y="1199"/>
                  </a:lnTo>
                  <a:lnTo>
                    <a:pt x="608" y="1232"/>
                  </a:lnTo>
                  <a:lnTo>
                    <a:pt x="635" y="1223"/>
                  </a:lnTo>
                  <a:lnTo>
                    <a:pt x="656" y="1226"/>
                  </a:lnTo>
                  <a:lnTo>
                    <a:pt x="688" y="1222"/>
                  </a:lnTo>
                  <a:lnTo>
                    <a:pt x="752" y="1231"/>
                  </a:lnTo>
                  <a:lnTo>
                    <a:pt x="822" y="1245"/>
                  </a:lnTo>
                  <a:lnTo>
                    <a:pt x="823" y="1269"/>
                  </a:lnTo>
                  <a:lnTo>
                    <a:pt x="830" y="1366"/>
                  </a:lnTo>
                  <a:lnTo>
                    <a:pt x="834" y="1419"/>
                  </a:lnTo>
                  <a:lnTo>
                    <a:pt x="810" y="1437"/>
                  </a:lnTo>
                  <a:lnTo>
                    <a:pt x="723" y="1507"/>
                  </a:lnTo>
                  <a:lnTo>
                    <a:pt x="761" y="1533"/>
                  </a:lnTo>
                  <a:lnTo>
                    <a:pt x="812" y="1545"/>
                  </a:lnTo>
                  <a:lnTo>
                    <a:pt x="847" y="1509"/>
                  </a:lnTo>
                  <a:lnTo>
                    <a:pt x="893" y="1521"/>
                  </a:lnTo>
                  <a:lnTo>
                    <a:pt x="924" y="1531"/>
                  </a:lnTo>
                  <a:lnTo>
                    <a:pt x="961" y="1625"/>
                  </a:lnTo>
                  <a:lnTo>
                    <a:pt x="939" y="1743"/>
                  </a:lnTo>
                  <a:lnTo>
                    <a:pt x="931" y="1776"/>
                  </a:lnTo>
                  <a:lnTo>
                    <a:pt x="969" y="1842"/>
                  </a:lnTo>
                  <a:lnTo>
                    <a:pt x="962" y="1875"/>
                  </a:lnTo>
                  <a:lnTo>
                    <a:pt x="998" y="1899"/>
                  </a:lnTo>
                  <a:lnTo>
                    <a:pt x="1055" y="1895"/>
                  </a:lnTo>
                  <a:lnTo>
                    <a:pt x="1156" y="1916"/>
                  </a:lnTo>
                  <a:lnTo>
                    <a:pt x="1225" y="1925"/>
                  </a:lnTo>
                  <a:lnTo>
                    <a:pt x="1308" y="1927"/>
                  </a:lnTo>
                  <a:lnTo>
                    <a:pt x="1313" y="1932"/>
                  </a:lnTo>
                  <a:lnTo>
                    <a:pt x="1368" y="1983"/>
                  </a:lnTo>
                  <a:lnTo>
                    <a:pt x="1377" y="1991"/>
                  </a:lnTo>
                  <a:lnTo>
                    <a:pt x="1403" y="1958"/>
                  </a:lnTo>
                  <a:lnTo>
                    <a:pt x="1418" y="1941"/>
                  </a:lnTo>
                  <a:lnTo>
                    <a:pt x="1416" y="1914"/>
                  </a:lnTo>
                  <a:lnTo>
                    <a:pt x="1442" y="1882"/>
                  </a:lnTo>
                  <a:lnTo>
                    <a:pt x="1475" y="1776"/>
                  </a:lnTo>
                  <a:lnTo>
                    <a:pt x="1480" y="1749"/>
                  </a:lnTo>
                  <a:lnTo>
                    <a:pt x="1520" y="1741"/>
                  </a:lnTo>
                  <a:lnTo>
                    <a:pt x="1529" y="1690"/>
                  </a:lnTo>
                  <a:lnTo>
                    <a:pt x="1573" y="1677"/>
                  </a:lnTo>
                  <a:lnTo>
                    <a:pt x="1570" y="1671"/>
                  </a:lnTo>
                  <a:lnTo>
                    <a:pt x="1523" y="1609"/>
                  </a:lnTo>
                  <a:lnTo>
                    <a:pt x="1498" y="1576"/>
                  </a:lnTo>
                  <a:lnTo>
                    <a:pt x="1483" y="1552"/>
                  </a:lnTo>
                  <a:lnTo>
                    <a:pt x="1457" y="1506"/>
                  </a:lnTo>
                  <a:lnTo>
                    <a:pt x="1443" y="1486"/>
                  </a:lnTo>
                  <a:lnTo>
                    <a:pt x="1426" y="1460"/>
                  </a:lnTo>
                  <a:lnTo>
                    <a:pt x="1423" y="1452"/>
                  </a:lnTo>
                  <a:lnTo>
                    <a:pt x="1421" y="1427"/>
                  </a:lnTo>
                  <a:lnTo>
                    <a:pt x="1419" y="1400"/>
                  </a:lnTo>
                  <a:lnTo>
                    <a:pt x="1464" y="1370"/>
                  </a:lnTo>
                  <a:lnTo>
                    <a:pt x="1497" y="1348"/>
                  </a:lnTo>
                  <a:lnTo>
                    <a:pt x="1498" y="1325"/>
                  </a:lnTo>
                  <a:lnTo>
                    <a:pt x="1502" y="1257"/>
                  </a:lnTo>
                  <a:lnTo>
                    <a:pt x="1498" y="1236"/>
                  </a:lnTo>
                  <a:lnTo>
                    <a:pt x="1483" y="1194"/>
                  </a:lnTo>
                  <a:lnTo>
                    <a:pt x="1471" y="1161"/>
                  </a:lnTo>
                  <a:lnTo>
                    <a:pt x="1455" y="1131"/>
                  </a:lnTo>
                  <a:lnTo>
                    <a:pt x="1437" y="1079"/>
                  </a:lnTo>
                  <a:lnTo>
                    <a:pt x="1437" y="1030"/>
                  </a:lnTo>
                  <a:lnTo>
                    <a:pt x="1442" y="1006"/>
                  </a:lnTo>
                  <a:lnTo>
                    <a:pt x="1454" y="980"/>
                  </a:lnTo>
                  <a:lnTo>
                    <a:pt x="1456" y="973"/>
                  </a:lnTo>
                  <a:lnTo>
                    <a:pt x="1480" y="903"/>
                  </a:lnTo>
                  <a:lnTo>
                    <a:pt x="1496" y="855"/>
                  </a:lnTo>
                  <a:lnTo>
                    <a:pt x="1519" y="787"/>
                  </a:lnTo>
                  <a:lnTo>
                    <a:pt x="1522" y="783"/>
                  </a:lnTo>
                  <a:lnTo>
                    <a:pt x="1545" y="759"/>
                  </a:lnTo>
                  <a:lnTo>
                    <a:pt x="1559" y="733"/>
                  </a:lnTo>
                  <a:lnTo>
                    <a:pt x="1588" y="680"/>
                  </a:lnTo>
                  <a:lnTo>
                    <a:pt x="1632" y="642"/>
                  </a:lnTo>
                  <a:lnTo>
                    <a:pt x="1648" y="580"/>
                  </a:lnTo>
                  <a:lnTo>
                    <a:pt x="1656" y="551"/>
                  </a:lnTo>
                  <a:lnTo>
                    <a:pt x="1685" y="514"/>
                  </a:lnTo>
                  <a:lnTo>
                    <a:pt x="1705" y="488"/>
                  </a:lnTo>
                  <a:lnTo>
                    <a:pt x="1773" y="476"/>
                  </a:lnTo>
                  <a:lnTo>
                    <a:pt x="1803" y="442"/>
                  </a:lnTo>
                  <a:lnTo>
                    <a:pt x="1804" y="408"/>
                  </a:lnTo>
                  <a:lnTo>
                    <a:pt x="1758" y="369"/>
                  </a:lnTo>
                  <a:lnTo>
                    <a:pt x="1756" y="333"/>
                  </a:lnTo>
                  <a:lnTo>
                    <a:pt x="1740" y="278"/>
                  </a:lnTo>
                  <a:lnTo>
                    <a:pt x="1753" y="253"/>
                  </a:lnTo>
                  <a:lnTo>
                    <a:pt x="1763" y="219"/>
                  </a:lnTo>
                  <a:lnTo>
                    <a:pt x="1693" y="210"/>
                  </a:lnTo>
                  <a:lnTo>
                    <a:pt x="1686" y="187"/>
                  </a:lnTo>
                  <a:lnTo>
                    <a:pt x="1660" y="178"/>
                  </a:lnTo>
                  <a:lnTo>
                    <a:pt x="1652" y="198"/>
                  </a:lnTo>
                  <a:lnTo>
                    <a:pt x="1634" y="191"/>
                  </a:lnTo>
                  <a:lnTo>
                    <a:pt x="1611" y="135"/>
                  </a:lnTo>
                  <a:lnTo>
                    <a:pt x="1596" y="125"/>
                  </a:lnTo>
                  <a:lnTo>
                    <a:pt x="1570" y="105"/>
                  </a:lnTo>
                  <a:lnTo>
                    <a:pt x="1559" y="56"/>
                  </a:lnTo>
                  <a:cubicBezTo>
                    <a:pt x="1559" y="56"/>
                    <a:pt x="1499" y="73"/>
                    <a:pt x="1493" y="74"/>
                  </a:cubicBezTo>
                  <a:lnTo>
                    <a:pt x="1493" y="7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 name="Freeform 6"/>
            <p:cNvSpPr>
              <a:spLocks noEditPoints="1"/>
            </p:cNvSpPr>
            <p:nvPr/>
          </p:nvSpPr>
          <p:spPr bwMode="auto">
            <a:xfrm>
              <a:off x="8096250" y="2711451"/>
              <a:ext cx="1727200" cy="1908175"/>
            </a:xfrm>
            <a:custGeom>
              <a:avLst/>
              <a:gdLst>
                <a:gd name="T0" fmla="*/ 1058 w 1811"/>
                <a:gd name="T1" fmla="*/ 1903 h 2000"/>
                <a:gd name="T2" fmla="*/ 960 w 1811"/>
                <a:gd name="T3" fmla="*/ 1629 h 2000"/>
                <a:gd name="T4" fmla="*/ 720 w 1811"/>
                <a:gd name="T5" fmla="*/ 1511 h 2000"/>
                <a:gd name="T6" fmla="*/ 691 w 1811"/>
                <a:gd name="T7" fmla="*/ 1230 h 2000"/>
                <a:gd name="T8" fmla="*/ 439 w 1811"/>
                <a:gd name="T9" fmla="*/ 1112 h 2000"/>
                <a:gd name="T10" fmla="*/ 355 w 1811"/>
                <a:gd name="T11" fmla="*/ 979 h 2000"/>
                <a:gd name="T12" fmla="*/ 0 w 1811"/>
                <a:gd name="T13" fmla="*/ 930 h 2000"/>
                <a:gd name="T14" fmla="*/ 187 w 1811"/>
                <a:gd name="T15" fmla="*/ 869 h 2000"/>
                <a:gd name="T16" fmla="*/ 387 w 1811"/>
                <a:gd name="T17" fmla="*/ 665 h 2000"/>
                <a:gd name="T18" fmla="*/ 385 w 1811"/>
                <a:gd name="T19" fmla="*/ 330 h 2000"/>
                <a:gd name="T20" fmla="*/ 521 w 1811"/>
                <a:gd name="T21" fmla="*/ 281 h 2000"/>
                <a:gd name="T22" fmla="*/ 434 w 1811"/>
                <a:gd name="T23" fmla="*/ 145 h 2000"/>
                <a:gd name="T24" fmla="*/ 731 w 1811"/>
                <a:gd name="T25" fmla="*/ 142 h 2000"/>
                <a:gd name="T26" fmla="*/ 914 w 1811"/>
                <a:gd name="T27" fmla="*/ 158 h 2000"/>
                <a:gd name="T28" fmla="*/ 1058 w 1811"/>
                <a:gd name="T29" fmla="*/ 76 h 2000"/>
                <a:gd name="T30" fmla="*/ 987 w 1811"/>
                <a:gd name="T31" fmla="*/ 38 h 2000"/>
                <a:gd name="T32" fmla="*/ 1110 w 1811"/>
                <a:gd name="T33" fmla="*/ 94 h 2000"/>
                <a:gd name="T34" fmla="*/ 1221 w 1811"/>
                <a:gd name="T35" fmla="*/ 163 h 2000"/>
                <a:gd name="T36" fmla="*/ 1339 w 1811"/>
                <a:gd name="T37" fmla="*/ 88 h 2000"/>
                <a:gd name="T38" fmla="*/ 1495 w 1811"/>
                <a:gd name="T39" fmla="*/ 75 h 2000"/>
                <a:gd name="T40" fmla="*/ 1617 w 1811"/>
                <a:gd name="T41" fmla="*/ 138 h 2000"/>
                <a:gd name="T42" fmla="*/ 1770 w 1811"/>
                <a:gd name="T43" fmla="*/ 221 h 2000"/>
                <a:gd name="T44" fmla="*/ 1809 w 1811"/>
                <a:gd name="T45" fmla="*/ 448 h 2000"/>
                <a:gd name="T46" fmla="*/ 1550 w 1811"/>
                <a:gd name="T47" fmla="*/ 765 h 2000"/>
                <a:gd name="T48" fmla="*/ 1444 w 1811"/>
                <a:gd name="T49" fmla="*/ 1082 h 2000"/>
                <a:gd name="T50" fmla="*/ 1426 w 1811"/>
                <a:gd name="T51" fmla="*/ 1406 h 2000"/>
                <a:gd name="T52" fmla="*/ 1575 w 1811"/>
                <a:gd name="T53" fmla="*/ 1673 h 2000"/>
                <a:gd name="T54" fmla="*/ 1447 w 1811"/>
                <a:gd name="T55" fmla="*/ 1888 h 2000"/>
                <a:gd name="T56" fmla="*/ 1058 w 1811"/>
                <a:gd name="T57" fmla="*/ 1896 h 2000"/>
                <a:gd name="T58" fmla="*/ 1379 w 1811"/>
                <a:gd name="T59" fmla="*/ 1990 h 2000"/>
                <a:gd name="T60" fmla="*/ 1480 w 1811"/>
                <a:gd name="T61" fmla="*/ 1750 h 2000"/>
                <a:gd name="T62" fmla="*/ 1457 w 1811"/>
                <a:gd name="T63" fmla="*/ 1512 h 2000"/>
                <a:gd name="T64" fmla="*/ 1502 w 1811"/>
                <a:gd name="T65" fmla="*/ 1261 h 2000"/>
                <a:gd name="T66" fmla="*/ 1441 w 1811"/>
                <a:gd name="T67" fmla="*/ 1010 h 2000"/>
                <a:gd name="T68" fmla="*/ 1545 w 1811"/>
                <a:gd name="T69" fmla="*/ 761 h 2000"/>
                <a:gd name="T70" fmla="*/ 1803 w 1811"/>
                <a:gd name="T71" fmla="*/ 445 h 2000"/>
                <a:gd name="T72" fmla="*/ 1762 w 1811"/>
                <a:gd name="T73" fmla="*/ 226 h 2000"/>
                <a:gd name="T74" fmla="*/ 1611 w 1811"/>
                <a:gd name="T75" fmla="*/ 141 h 2000"/>
                <a:gd name="T76" fmla="*/ 1409 w 1811"/>
                <a:gd name="T77" fmla="*/ 110 h 2000"/>
                <a:gd name="T78" fmla="*/ 1309 w 1811"/>
                <a:gd name="T79" fmla="*/ 79 h 2000"/>
                <a:gd name="T80" fmla="*/ 1211 w 1811"/>
                <a:gd name="T81" fmla="*/ 156 h 2000"/>
                <a:gd name="T82" fmla="*/ 1106 w 1811"/>
                <a:gd name="T83" fmla="*/ 78 h 2000"/>
                <a:gd name="T84" fmla="*/ 969 w 1811"/>
                <a:gd name="T85" fmla="*/ 70 h 2000"/>
                <a:gd name="T86" fmla="*/ 1078 w 1811"/>
                <a:gd name="T87" fmla="*/ 130 h 2000"/>
                <a:gd name="T88" fmla="*/ 839 w 1811"/>
                <a:gd name="T89" fmla="*/ 171 h 2000"/>
                <a:gd name="T90" fmla="*/ 598 w 1811"/>
                <a:gd name="T91" fmla="*/ 168 h 2000"/>
                <a:gd name="T92" fmla="*/ 477 w 1811"/>
                <a:gd name="T93" fmla="*/ 215 h 2000"/>
                <a:gd name="T94" fmla="*/ 487 w 1811"/>
                <a:gd name="T95" fmla="*/ 315 h 2000"/>
                <a:gd name="T96" fmla="*/ 371 w 1811"/>
                <a:gd name="T97" fmla="*/ 391 h 2000"/>
                <a:gd name="T98" fmla="*/ 336 w 1811"/>
                <a:gd name="T99" fmla="*/ 714 h 2000"/>
                <a:gd name="T100" fmla="*/ 70 w 1811"/>
                <a:gd name="T101" fmla="*/ 884 h 2000"/>
                <a:gd name="T102" fmla="*/ 102 w 1811"/>
                <a:gd name="T103" fmla="*/ 998 h 2000"/>
                <a:gd name="T104" fmla="*/ 353 w 1811"/>
                <a:gd name="T105" fmla="*/ 1076 h 2000"/>
                <a:gd name="T106" fmla="*/ 611 w 1811"/>
                <a:gd name="T107" fmla="*/ 1233 h 2000"/>
                <a:gd name="T108" fmla="*/ 829 w 1811"/>
                <a:gd name="T109" fmla="*/ 1273 h 2000"/>
                <a:gd name="T110" fmla="*/ 849 w 1811"/>
                <a:gd name="T111" fmla="*/ 1510 h 2000"/>
                <a:gd name="T112" fmla="*/ 975 w 1811"/>
                <a:gd name="T113" fmla="*/ 1846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11" h="2000">
                  <a:moveTo>
                    <a:pt x="1380" y="2000"/>
                  </a:moveTo>
                  <a:lnTo>
                    <a:pt x="1380" y="2000"/>
                  </a:lnTo>
                  <a:lnTo>
                    <a:pt x="1309" y="1934"/>
                  </a:lnTo>
                  <a:lnTo>
                    <a:pt x="1228" y="1932"/>
                  </a:lnTo>
                  <a:lnTo>
                    <a:pt x="1159" y="1924"/>
                  </a:lnTo>
                  <a:lnTo>
                    <a:pt x="1058" y="1903"/>
                  </a:lnTo>
                  <a:lnTo>
                    <a:pt x="1000" y="1907"/>
                  </a:lnTo>
                  <a:lnTo>
                    <a:pt x="961" y="1881"/>
                  </a:lnTo>
                  <a:lnTo>
                    <a:pt x="968" y="1847"/>
                  </a:lnTo>
                  <a:lnTo>
                    <a:pt x="931" y="1780"/>
                  </a:lnTo>
                  <a:lnTo>
                    <a:pt x="939" y="1746"/>
                  </a:lnTo>
                  <a:lnTo>
                    <a:pt x="960" y="1629"/>
                  </a:lnTo>
                  <a:lnTo>
                    <a:pt x="925" y="1538"/>
                  </a:lnTo>
                  <a:lnTo>
                    <a:pt x="895" y="1528"/>
                  </a:lnTo>
                  <a:lnTo>
                    <a:pt x="851" y="1517"/>
                  </a:lnTo>
                  <a:lnTo>
                    <a:pt x="816" y="1552"/>
                  </a:lnTo>
                  <a:lnTo>
                    <a:pt x="762" y="1540"/>
                  </a:lnTo>
                  <a:lnTo>
                    <a:pt x="720" y="1511"/>
                  </a:lnTo>
                  <a:lnTo>
                    <a:pt x="811" y="1438"/>
                  </a:lnTo>
                  <a:lnTo>
                    <a:pt x="834" y="1422"/>
                  </a:lnTo>
                  <a:lnTo>
                    <a:pt x="822" y="1274"/>
                  </a:lnTo>
                  <a:lnTo>
                    <a:pt x="822" y="1252"/>
                  </a:lnTo>
                  <a:lnTo>
                    <a:pt x="754" y="1239"/>
                  </a:lnTo>
                  <a:lnTo>
                    <a:pt x="691" y="1230"/>
                  </a:lnTo>
                  <a:lnTo>
                    <a:pt x="659" y="1233"/>
                  </a:lnTo>
                  <a:lnTo>
                    <a:pt x="638" y="1230"/>
                  </a:lnTo>
                  <a:lnTo>
                    <a:pt x="610" y="1240"/>
                  </a:lnTo>
                  <a:lnTo>
                    <a:pt x="534" y="1205"/>
                  </a:lnTo>
                  <a:lnTo>
                    <a:pt x="445" y="1115"/>
                  </a:lnTo>
                  <a:lnTo>
                    <a:pt x="439" y="1112"/>
                  </a:lnTo>
                  <a:lnTo>
                    <a:pt x="390" y="1083"/>
                  </a:lnTo>
                  <a:lnTo>
                    <a:pt x="368" y="1097"/>
                  </a:lnTo>
                  <a:lnTo>
                    <a:pt x="347" y="1080"/>
                  </a:lnTo>
                  <a:lnTo>
                    <a:pt x="337" y="1030"/>
                  </a:lnTo>
                  <a:lnTo>
                    <a:pt x="369" y="990"/>
                  </a:lnTo>
                  <a:lnTo>
                    <a:pt x="355" y="979"/>
                  </a:lnTo>
                  <a:lnTo>
                    <a:pt x="305" y="978"/>
                  </a:lnTo>
                  <a:lnTo>
                    <a:pt x="219" y="994"/>
                  </a:lnTo>
                  <a:lnTo>
                    <a:pt x="101" y="1004"/>
                  </a:lnTo>
                  <a:lnTo>
                    <a:pt x="48" y="982"/>
                  </a:lnTo>
                  <a:lnTo>
                    <a:pt x="18" y="955"/>
                  </a:lnTo>
                  <a:lnTo>
                    <a:pt x="0" y="930"/>
                  </a:lnTo>
                  <a:lnTo>
                    <a:pt x="0" y="915"/>
                  </a:lnTo>
                  <a:lnTo>
                    <a:pt x="29" y="886"/>
                  </a:lnTo>
                  <a:lnTo>
                    <a:pt x="70" y="877"/>
                  </a:lnTo>
                  <a:lnTo>
                    <a:pt x="71" y="878"/>
                  </a:lnTo>
                  <a:lnTo>
                    <a:pt x="156" y="892"/>
                  </a:lnTo>
                  <a:lnTo>
                    <a:pt x="187" y="869"/>
                  </a:lnTo>
                  <a:lnTo>
                    <a:pt x="290" y="843"/>
                  </a:lnTo>
                  <a:lnTo>
                    <a:pt x="313" y="785"/>
                  </a:lnTo>
                  <a:lnTo>
                    <a:pt x="287" y="767"/>
                  </a:lnTo>
                  <a:lnTo>
                    <a:pt x="332" y="708"/>
                  </a:lnTo>
                  <a:lnTo>
                    <a:pt x="369" y="700"/>
                  </a:lnTo>
                  <a:lnTo>
                    <a:pt x="387" y="665"/>
                  </a:lnTo>
                  <a:lnTo>
                    <a:pt x="362" y="586"/>
                  </a:lnTo>
                  <a:lnTo>
                    <a:pt x="297" y="495"/>
                  </a:lnTo>
                  <a:lnTo>
                    <a:pt x="355" y="446"/>
                  </a:lnTo>
                  <a:lnTo>
                    <a:pt x="365" y="386"/>
                  </a:lnTo>
                  <a:lnTo>
                    <a:pt x="392" y="376"/>
                  </a:lnTo>
                  <a:lnTo>
                    <a:pt x="385" y="330"/>
                  </a:lnTo>
                  <a:lnTo>
                    <a:pt x="412" y="309"/>
                  </a:lnTo>
                  <a:lnTo>
                    <a:pt x="438" y="314"/>
                  </a:lnTo>
                  <a:lnTo>
                    <a:pt x="459" y="288"/>
                  </a:lnTo>
                  <a:lnTo>
                    <a:pt x="484" y="305"/>
                  </a:lnTo>
                  <a:lnTo>
                    <a:pt x="490" y="289"/>
                  </a:lnTo>
                  <a:lnTo>
                    <a:pt x="521" y="281"/>
                  </a:lnTo>
                  <a:lnTo>
                    <a:pt x="536" y="276"/>
                  </a:lnTo>
                  <a:lnTo>
                    <a:pt x="502" y="257"/>
                  </a:lnTo>
                  <a:lnTo>
                    <a:pt x="464" y="247"/>
                  </a:lnTo>
                  <a:lnTo>
                    <a:pt x="470" y="218"/>
                  </a:lnTo>
                  <a:lnTo>
                    <a:pt x="430" y="194"/>
                  </a:lnTo>
                  <a:lnTo>
                    <a:pt x="434" y="145"/>
                  </a:lnTo>
                  <a:lnTo>
                    <a:pt x="499" y="123"/>
                  </a:lnTo>
                  <a:lnTo>
                    <a:pt x="527" y="148"/>
                  </a:lnTo>
                  <a:lnTo>
                    <a:pt x="578" y="123"/>
                  </a:lnTo>
                  <a:lnTo>
                    <a:pt x="601" y="161"/>
                  </a:lnTo>
                  <a:lnTo>
                    <a:pt x="677" y="154"/>
                  </a:lnTo>
                  <a:lnTo>
                    <a:pt x="731" y="142"/>
                  </a:lnTo>
                  <a:lnTo>
                    <a:pt x="751" y="91"/>
                  </a:lnTo>
                  <a:lnTo>
                    <a:pt x="778" y="114"/>
                  </a:lnTo>
                  <a:lnTo>
                    <a:pt x="847" y="137"/>
                  </a:lnTo>
                  <a:lnTo>
                    <a:pt x="846" y="163"/>
                  </a:lnTo>
                  <a:lnTo>
                    <a:pt x="900" y="160"/>
                  </a:lnTo>
                  <a:lnTo>
                    <a:pt x="914" y="158"/>
                  </a:lnTo>
                  <a:lnTo>
                    <a:pt x="931" y="178"/>
                  </a:lnTo>
                  <a:lnTo>
                    <a:pt x="991" y="151"/>
                  </a:lnTo>
                  <a:lnTo>
                    <a:pt x="1027" y="167"/>
                  </a:lnTo>
                  <a:lnTo>
                    <a:pt x="1069" y="129"/>
                  </a:lnTo>
                  <a:lnTo>
                    <a:pt x="1042" y="98"/>
                  </a:lnTo>
                  <a:lnTo>
                    <a:pt x="1058" y="76"/>
                  </a:lnTo>
                  <a:lnTo>
                    <a:pt x="1035" y="59"/>
                  </a:lnTo>
                  <a:lnTo>
                    <a:pt x="1013" y="86"/>
                  </a:lnTo>
                  <a:lnTo>
                    <a:pt x="974" y="86"/>
                  </a:lnTo>
                  <a:lnTo>
                    <a:pt x="958" y="66"/>
                  </a:lnTo>
                  <a:lnTo>
                    <a:pt x="990" y="57"/>
                  </a:lnTo>
                  <a:lnTo>
                    <a:pt x="987" y="38"/>
                  </a:lnTo>
                  <a:lnTo>
                    <a:pt x="1013" y="30"/>
                  </a:lnTo>
                  <a:lnTo>
                    <a:pt x="1110" y="0"/>
                  </a:lnTo>
                  <a:lnTo>
                    <a:pt x="1120" y="36"/>
                  </a:lnTo>
                  <a:lnTo>
                    <a:pt x="1145" y="44"/>
                  </a:lnTo>
                  <a:lnTo>
                    <a:pt x="1112" y="81"/>
                  </a:lnTo>
                  <a:lnTo>
                    <a:pt x="1110" y="94"/>
                  </a:lnTo>
                  <a:lnTo>
                    <a:pt x="1162" y="90"/>
                  </a:lnTo>
                  <a:lnTo>
                    <a:pt x="1185" y="96"/>
                  </a:lnTo>
                  <a:lnTo>
                    <a:pt x="1184" y="137"/>
                  </a:lnTo>
                  <a:lnTo>
                    <a:pt x="1196" y="132"/>
                  </a:lnTo>
                  <a:lnTo>
                    <a:pt x="1217" y="153"/>
                  </a:lnTo>
                  <a:lnTo>
                    <a:pt x="1221" y="163"/>
                  </a:lnTo>
                  <a:lnTo>
                    <a:pt x="1232" y="161"/>
                  </a:lnTo>
                  <a:lnTo>
                    <a:pt x="1245" y="114"/>
                  </a:lnTo>
                  <a:lnTo>
                    <a:pt x="1268" y="99"/>
                  </a:lnTo>
                  <a:lnTo>
                    <a:pt x="1278" y="103"/>
                  </a:lnTo>
                  <a:lnTo>
                    <a:pt x="1307" y="71"/>
                  </a:lnTo>
                  <a:lnTo>
                    <a:pt x="1339" y="88"/>
                  </a:lnTo>
                  <a:lnTo>
                    <a:pt x="1340" y="116"/>
                  </a:lnTo>
                  <a:lnTo>
                    <a:pt x="1368" y="137"/>
                  </a:lnTo>
                  <a:lnTo>
                    <a:pt x="1390" y="123"/>
                  </a:lnTo>
                  <a:cubicBezTo>
                    <a:pt x="1392" y="119"/>
                    <a:pt x="1399" y="106"/>
                    <a:pt x="1407" y="104"/>
                  </a:cubicBezTo>
                  <a:lnTo>
                    <a:pt x="1419" y="100"/>
                  </a:lnTo>
                  <a:cubicBezTo>
                    <a:pt x="1456" y="87"/>
                    <a:pt x="1490" y="75"/>
                    <a:pt x="1495" y="75"/>
                  </a:cubicBezTo>
                  <a:cubicBezTo>
                    <a:pt x="1501" y="73"/>
                    <a:pt x="1561" y="57"/>
                    <a:pt x="1561" y="57"/>
                  </a:cubicBezTo>
                  <a:lnTo>
                    <a:pt x="1564" y="56"/>
                  </a:lnTo>
                  <a:lnTo>
                    <a:pt x="1576" y="107"/>
                  </a:lnTo>
                  <a:lnTo>
                    <a:pt x="1601" y="126"/>
                  </a:lnTo>
                  <a:lnTo>
                    <a:pt x="1617" y="137"/>
                  </a:lnTo>
                  <a:lnTo>
                    <a:pt x="1617" y="138"/>
                  </a:lnTo>
                  <a:lnTo>
                    <a:pt x="1640" y="192"/>
                  </a:lnTo>
                  <a:lnTo>
                    <a:pt x="1653" y="197"/>
                  </a:lnTo>
                  <a:lnTo>
                    <a:pt x="1661" y="178"/>
                  </a:lnTo>
                  <a:lnTo>
                    <a:pt x="1692" y="188"/>
                  </a:lnTo>
                  <a:lnTo>
                    <a:pt x="1699" y="211"/>
                  </a:lnTo>
                  <a:lnTo>
                    <a:pt x="1770" y="221"/>
                  </a:lnTo>
                  <a:lnTo>
                    <a:pt x="1759" y="258"/>
                  </a:lnTo>
                  <a:lnTo>
                    <a:pt x="1747" y="282"/>
                  </a:lnTo>
                  <a:lnTo>
                    <a:pt x="1762" y="336"/>
                  </a:lnTo>
                  <a:lnTo>
                    <a:pt x="1764" y="372"/>
                  </a:lnTo>
                  <a:lnTo>
                    <a:pt x="1811" y="411"/>
                  </a:lnTo>
                  <a:lnTo>
                    <a:pt x="1809" y="448"/>
                  </a:lnTo>
                  <a:lnTo>
                    <a:pt x="1778" y="484"/>
                  </a:lnTo>
                  <a:lnTo>
                    <a:pt x="1710" y="495"/>
                  </a:lnTo>
                  <a:lnTo>
                    <a:pt x="1662" y="557"/>
                  </a:lnTo>
                  <a:lnTo>
                    <a:pt x="1638" y="647"/>
                  </a:lnTo>
                  <a:lnTo>
                    <a:pt x="1594" y="686"/>
                  </a:lnTo>
                  <a:lnTo>
                    <a:pt x="1550" y="765"/>
                  </a:lnTo>
                  <a:lnTo>
                    <a:pt x="1525" y="793"/>
                  </a:lnTo>
                  <a:lnTo>
                    <a:pt x="1486" y="908"/>
                  </a:lnTo>
                  <a:lnTo>
                    <a:pt x="1460" y="985"/>
                  </a:lnTo>
                  <a:lnTo>
                    <a:pt x="1448" y="1012"/>
                  </a:lnTo>
                  <a:lnTo>
                    <a:pt x="1443" y="1035"/>
                  </a:lnTo>
                  <a:lnTo>
                    <a:pt x="1444" y="1082"/>
                  </a:lnTo>
                  <a:lnTo>
                    <a:pt x="1461" y="1134"/>
                  </a:lnTo>
                  <a:lnTo>
                    <a:pt x="1477" y="1164"/>
                  </a:lnTo>
                  <a:lnTo>
                    <a:pt x="1504" y="1239"/>
                  </a:lnTo>
                  <a:lnTo>
                    <a:pt x="1509" y="1261"/>
                  </a:lnTo>
                  <a:lnTo>
                    <a:pt x="1503" y="1354"/>
                  </a:lnTo>
                  <a:lnTo>
                    <a:pt x="1426" y="1406"/>
                  </a:lnTo>
                  <a:lnTo>
                    <a:pt x="1429" y="1455"/>
                  </a:lnTo>
                  <a:lnTo>
                    <a:pt x="1432" y="1462"/>
                  </a:lnTo>
                  <a:lnTo>
                    <a:pt x="1449" y="1488"/>
                  </a:lnTo>
                  <a:lnTo>
                    <a:pt x="1463" y="1508"/>
                  </a:lnTo>
                  <a:lnTo>
                    <a:pt x="1504" y="1578"/>
                  </a:lnTo>
                  <a:lnTo>
                    <a:pt x="1575" y="1673"/>
                  </a:lnTo>
                  <a:lnTo>
                    <a:pt x="1582" y="1682"/>
                  </a:lnTo>
                  <a:lnTo>
                    <a:pt x="1535" y="1696"/>
                  </a:lnTo>
                  <a:lnTo>
                    <a:pt x="1526" y="1748"/>
                  </a:lnTo>
                  <a:lnTo>
                    <a:pt x="1486" y="1756"/>
                  </a:lnTo>
                  <a:lnTo>
                    <a:pt x="1481" y="1780"/>
                  </a:lnTo>
                  <a:lnTo>
                    <a:pt x="1447" y="1888"/>
                  </a:lnTo>
                  <a:lnTo>
                    <a:pt x="1422" y="1919"/>
                  </a:lnTo>
                  <a:lnTo>
                    <a:pt x="1425" y="1947"/>
                  </a:lnTo>
                  <a:lnTo>
                    <a:pt x="1408" y="1964"/>
                  </a:lnTo>
                  <a:lnTo>
                    <a:pt x="1380" y="2000"/>
                  </a:lnTo>
                  <a:close/>
                  <a:moveTo>
                    <a:pt x="1058" y="1896"/>
                  </a:moveTo>
                  <a:lnTo>
                    <a:pt x="1058" y="1896"/>
                  </a:lnTo>
                  <a:lnTo>
                    <a:pt x="1059" y="1896"/>
                  </a:lnTo>
                  <a:lnTo>
                    <a:pt x="1160" y="1917"/>
                  </a:lnTo>
                  <a:lnTo>
                    <a:pt x="1229" y="1925"/>
                  </a:lnTo>
                  <a:lnTo>
                    <a:pt x="1312" y="1927"/>
                  </a:lnTo>
                  <a:lnTo>
                    <a:pt x="1318" y="1933"/>
                  </a:lnTo>
                  <a:lnTo>
                    <a:pt x="1379" y="1990"/>
                  </a:lnTo>
                  <a:lnTo>
                    <a:pt x="1403" y="1960"/>
                  </a:lnTo>
                  <a:lnTo>
                    <a:pt x="1418" y="1944"/>
                  </a:lnTo>
                  <a:lnTo>
                    <a:pt x="1415" y="1917"/>
                  </a:lnTo>
                  <a:lnTo>
                    <a:pt x="1442" y="1885"/>
                  </a:lnTo>
                  <a:lnTo>
                    <a:pt x="1475" y="1779"/>
                  </a:lnTo>
                  <a:lnTo>
                    <a:pt x="1480" y="1750"/>
                  </a:lnTo>
                  <a:lnTo>
                    <a:pt x="1520" y="1743"/>
                  </a:lnTo>
                  <a:lnTo>
                    <a:pt x="1530" y="1691"/>
                  </a:lnTo>
                  <a:lnTo>
                    <a:pt x="1571" y="1679"/>
                  </a:lnTo>
                  <a:lnTo>
                    <a:pt x="1570" y="1677"/>
                  </a:lnTo>
                  <a:lnTo>
                    <a:pt x="1498" y="1582"/>
                  </a:lnTo>
                  <a:lnTo>
                    <a:pt x="1457" y="1512"/>
                  </a:lnTo>
                  <a:lnTo>
                    <a:pt x="1443" y="1492"/>
                  </a:lnTo>
                  <a:lnTo>
                    <a:pt x="1426" y="1465"/>
                  </a:lnTo>
                  <a:lnTo>
                    <a:pt x="1423" y="1456"/>
                  </a:lnTo>
                  <a:lnTo>
                    <a:pt x="1419" y="1402"/>
                  </a:lnTo>
                  <a:lnTo>
                    <a:pt x="1497" y="1350"/>
                  </a:lnTo>
                  <a:lnTo>
                    <a:pt x="1502" y="1261"/>
                  </a:lnTo>
                  <a:lnTo>
                    <a:pt x="1498" y="1241"/>
                  </a:lnTo>
                  <a:lnTo>
                    <a:pt x="1471" y="1166"/>
                  </a:lnTo>
                  <a:lnTo>
                    <a:pt x="1455" y="1136"/>
                  </a:lnTo>
                  <a:lnTo>
                    <a:pt x="1437" y="1083"/>
                  </a:lnTo>
                  <a:lnTo>
                    <a:pt x="1437" y="1034"/>
                  </a:lnTo>
                  <a:lnTo>
                    <a:pt x="1441" y="1010"/>
                  </a:lnTo>
                  <a:lnTo>
                    <a:pt x="1454" y="982"/>
                  </a:lnTo>
                  <a:lnTo>
                    <a:pt x="1455" y="976"/>
                  </a:lnTo>
                  <a:lnTo>
                    <a:pt x="1480" y="906"/>
                  </a:lnTo>
                  <a:lnTo>
                    <a:pt x="1519" y="789"/>
                  </a:lnTo>
                  <a:lnTo>
                    <a:pt x="1522" y="785"/>
                  </a:lnTo>
                  <a:lnTo>
                    <a:pt x="1545" y="761"/>
                  </a:lnTo>
                  <a:lnTo>
                    <a:pt x="1589" y="681"/>
                  </a:lnTo>
                  <a:lnTo>
                    <a:pt x="1632" y="644"/>
                  </a:lnTo>
                  <a:lnTo>
                    <a:pt x="1656" y="553"/>
                  </a:lnTo>
                  <a:lnTo>
                    <a:pt x="1706" y="488"/>
                  </a:lnTo>
                  <a:lnTo>
                    <a:pt x="1775" y="477"/>
                  </a:lnTo>
                  <a:lnTo>
                    <a:pt x="1803" y="445"/>
                  </a:lnTo>
                  <a:lnTo>
                    <a:pt x="1804" y="414"/>
                  </a:lnTo>
                  <a:lnTo>
                    <a:pt x="1757" y="375"/>
                  </a:lnTo>
                  <a:lnTo>
                    <a:pt x="1755" y="337"/>
                  </a:lnTo>
                  <a:lnTo>
                    <a:pt x="1739" y="281"/>
                  </a:lnTo>
                  <a:lnTo>
                    <a:pt x="1753" y="256"/>
                  </a:lnTo>
                  <a:lnTo>
                    <a:pt x="1762" y="226"/>
                  </a:lnTo>
                  <a:lnTo>
                    <a:pt x="1694" y="217"/>
                  </a:lnTo>
                  <a:lnTo>
                    <a:pt x="1686" y="193"/>
                  </a:lnTo>
                  <a:lnTo>
                    <a:pt x="1665" y="187"/>
                  </a:lnTo>
                  <a:lnTo>
                    <a:pt x="1657" y="206"/>
                  </a:lnTo>
                  <a:lnTo>
                    <a:pt x="1635" y="197"/>
                  </a:lnTo>
                  <a:lnTo>
                    <a:pt x="1611" y="141"/>
                  </a:lnTo>
                  <a:lnTo>
                    <a:pt x="1597" y="131"/>
                  </a:lnTo>
                  <a:lnTo>
                    <a:pt x="1570" y="110"/>
                  </a:lnTo>
                  <a:lnTo>
                    <a:pt x="1559" y="65"/>
                  </a:lnTo>
                  <a:cubicBezTo>
                    <a:pt x="1547" y="68"/>
                    <a:pt x="1502" y="80"/>
                    <a:pt x="1496" y="81"/>
                  </a:cubicBezTo>
                  <a:cubicBezTo>
                    <a:pt x="1491" y="82"/>
                    <a:pt x="1442" y="99"/>
                    <a:pt x="1421" y="106"/>
                  </a:cubicBezTo>
                  <a:lnTo>
                    <a:pt x="1409" y="110"/>
                  </a:lnTo>
                  <a:cubicBezTo>
                    <a:pt x="1405" y="112"/>
                    <a:pt x="1398" y="121"/>
                    <a:pt x="1395" y="127"/>
                  </a:cubicBezTo>
                  <a:lnTo>
                    <a:pt x="1395" y="128"/>
                  </a:lnTo>
                  <a:lnTo>
                    <a:pt x="1368" y="145"/>
                  </a:lnTo>
                  <a:lnTo>
                    <a:pt x="1334" y="120"/>
                  </a:lnTo>
                  <a:lnTo>
                    <a:pt x="1333" y="92"/>
                  </a:lnTo>
                  <a:lnTo>
                    <a:pt x="1309" y="79"/>
                  </a:lnTo>
                  <a:lnTo>
                    <a:pt x="1280" y="111"/>
                  </a:lnTo>
                  <a:lnTo>
                    <a:pt x="1268" y="106"/>
                  </a:lnTo>
                  <a:lnTo>
                    <a:pt x="1251" y="118"/>
                  </a:lnTo>
                  <a:lnTo>
                    <a:pt x="1238" y="167"/>
                  </a:lnTo>
                  <a:lnTo>
                    <a:pt x="1216" y="170"/>
                  </a:lnTo>
                  <a:lnTo>
                    <a:pt x="1211" y="156"/>
                  </a:lnTo>
                  <a:lnTo>
                    <a:pt x="1195" y="140"/>
                  </a:lnTo>
                  <a:lnTo>
                    <a:pt x="1177" y="148"/>
                  </a:lnTo>
                  <a:lnTo>
                    <a:pt x="1179" y="101"/>
                  </a:lnTo>
                  <a:lnTo>
                    <a:pt x="1162" y="97"/>
                  </a:lnTo>
                  <a:lnTo>
                    <a:pt x="1103" y="101"/>
                  </a:lnTo>
                  <a:lnTo>
                    <a:pt x="1106" y="78"/>
                  </a:lnTo>
                  <a:lnTo>
                    <a:pt x="1133" y="47"/>
                  </a:lnTo>
                  <a:lnTo>
                    <a:pt x="1114" y="41"/>
                  </a:lnTo>
                  <a:lnTo>
                    <a:pt x="1105" y="9"/>
                  </a:lnTo>
                  <a:lnTo>
                    <a:pt x="995" y="43"/>
                  </a:lnTo>
                  <a:lnTo>
                    <a:pt x="997" y="61"/>
                  </a:lnTo>
                  <a:lnTo>
                    <a:pt x="969" y="70"/>
                  </a:lnTo>
                  <a:lnTo>
                    <a:pt x="977" y="79"/>
                  </a:lnTo>
                  <a:lnTo>
                    <a:pt x="1009" y="79"/>
                  </a:lnTo>
                  <a:lnTo>
                    <a:pt x="1034" y="50"/>
                  </a:lnTo>
                  <a:lnTo>
                    <a:pt x="1068" y="74"/>
                  </a:lnTo>
                  <a:lnTo>
                    <a:pt x="1050" y="98"/>
                  </a:lnTo>
                  <a:lnTo>
                    <a:pt x="1078" y="130"/>
                  </a:lnTo>
                  <a:lnTo>
                    <a:pt x="1028" y="175"/>
                  </a:lnTo>
                  <a:lnTo>
                    <a:pt x="991" y="158"/>
                  </a:lnTo>
                  <a:lnTo>
                    <a:pt x="929" y="186"/>
                  </a:lnTo>
                  <a:lnTo>
                    <a:pt x="911" y="165"/>
                  </a:lnTo>
                  <a:lnTo>
                    <a:pt x="901" y="166"/>
                  </a:lnTo>
                  <a:lnTo>
                    <a:pt x="839" y="171"/>
                  </a:lnTo>
                  <a:lnTo>
                    <a:pt x="840" y="142"/>
                  </a:lnTo>
                  <a:lnTo>
                    <a:pt x="775" y="119"/>
                  </a:lnTo>
                  <a:lnTo>
                    <a:pt x="754" y="102"/>
                  </a:lnTo>
                  <a:lnTo>
                    <a:pt x="736" y="148"/>
                  </a:lnTo>
                  <a:lnTo>
                    <a:pt x="678" y="160"/>
                  </a:lnTo>
                  <a:lnTo>
                    <a:pt x="598" y="168"/>
                  </a:lnTo>
                  <a:lnTo>
                    <a:pt x="576" y="131"/>
                  </a:lnTo>
                  <a:lnTo>
                    <a:pt x="526" y="156"/>
                  </a:lnTo>
                  <a:lnTo>
                    <a:pt x="497" y="130"/>
                  </a:lnTo>
                  <a:lnTo>
                    <a:pt x="440" y="150"/>
                  </a:lnTo>
                  <a:lnTo>
                    <a:pt x="437" y="190"/>
                  </a:lnTo>
                  <a:lnTo>
                    <a:pt x="477" y="215"/>
                  </a:lnTo>
                  <a:lnTo>
                    <a:pt x="472" y="242"/>
                  </a:lnTo>
                  <a:lnTo>
                    <a:pt x="504" y="251"/>
                  </a:lnTo>
                  <a:lnTo>
                    <a:pt x="551" y="277"/>
                  </a:lnTo>
                  <a:lnTo>
                    <a:pt x="523" y="287"/>
                  </a:lnTo>
                  <a:lnTo>
                    <a:pt x="495" y="295"/>
                  </a:lnTo>
                  <a:lnTo>
                    <a:pt x="487" y="315"/>
                  </a:lnTo>
                  <a:lnTo>
                    <a:pt x="460" y="297"/>
                  </a:lnTo>
                  <a:lnTo>
                    <a:pt x="441" y="321"/>
                  </a:lnTo>
                  <a:lnTo>
                    <a:pt x="414" y="316"/>
                  </a:lnTo>
                  <a:lnTo>
                    <a:pt x="392" y="333"/>
                  </a:lnTo>
                  <a:lnTo>
                    <a:pt x="400" y="380"/>
                  </a:lnTo>
                  <a:lnTo>
                    <a:pt x="371" y="391"/>
                  </a:lnTo>
                  <a:lnTo>
                    <a:pt x="362" y="449"/>
                  </a:lnTo>
                  <a:lnTo>
                    <a:pt x="306" y="496"/>
                  </a:lnTo>
                  <a:lnTo>
                    <a:pt x="368" y="583"/>
                  </a:lnTo>
                  <a:lnTo>
                    <a:pt x="394" y="666"/>
                  </a:lnTo>
                  <a:lnTo>
                    <a:pt x="373" y="706"/>
                  </a:lnTo>
                  <a:lnTo>
                    <a:pt x="336" y="714"/>
                  </a:lnTo>
                  <a:lnTo>
                    <a:pt x="296" y="765"/>
                  </a:lnTo>
                  <a:lnTo>
                    <a:pt x="321" y="783"/>
                  </a:lnTo>
                  <a:lnTo>
                    <a:pt x="295" y="849"/>
                  </a:lnTo>
                  <a:lnTo>
                    <a:pt x="189" y="875"/>
                  </a:lnTo>
                  <a:lnTo>
                    <a:pt x="158" y="899"/>
                  </a:lnTo>
                  <a:lnTo>
                    <a:pt x="70" y="884"/>
                  </a:lnTo>
                  <a:lnTo>
                    <a:pt x="32" y="892"/>
                  </a:lnTo>
                  <a:lnTo>
                    <a:pt x="7" y="918"/>
                  </a:lnTo>
                  <a:lnTo>
                    <a:pt x="7" y="928"/>
                  </a:lnTo>
                  <a:lnTo>
                    <a:pt x="23" y="951"/>
                  </a:lnTo>
                  <a:lnTo>
                    <a:pt x="52" y="976"/>
                  </a:lnTo>
                  <a:lnTo>
                    <a:pt x="102" y="998"/>
                  </a:lnTo>
                  <a:lnTo>
                    <a:pt x="218" y="987"/>
                  </a:lnTo>
                  <a:lnTo>
                    <a:pt x="305" y="972"/>
                  </a:lnTo>
                  <a:lnTo>
                    <a:pt x="358" y="973"/>
                  </a:lnTo>
                  <a:lnTo>
                    <a:pt x="379" y="989"/>
                  </a:lnTo>
                  <a:lnTo>
                    <a:pt x="344" y="1032"/>
                  </a:lnTo>
                  <a:lnTo>
                    <a:pt x="353" y="1076"/>
                  </a:lnTo>
                  <a:lnTo>
                    <a:pt x="368" y="1089"/>
                  </a:lnTo>
                  <a:lnTo>
                    <a:pt x="390" y="1075"/>
                  </a:lnTo>
                  <a:lnTo>
                    <a:pt x="442" y="1106"/>
                  </a:lnTo>
                  <a:lnTo>
                    <a:pt x="449" y="1110"/>
                  </a:lnTo>
                  <a:lnTo>
                    <a:pt x="538" y="1200"/>
                  </a:lnTo>
                  <a:lnTo>
                    <a:pt x="611" y="1233"/>
                  </a:lnTo>
                  <a:lnTo>
                    <a:pt x="637" y="1223"/>
                  </a:lnTo>
                  <a:lnTo>
                    <a:pt x="659" y="1226"/>
                  </a:lnTo>
                  <a:lnTo>
                    <a:pt x="691" y="1223"/>
                  </a:lnTo>
                  <a:lnTo>
                    <a:pt x="755" y="1232"/>
                  </a:lnTo>
                  <a:lnTo>
                    <a:pt x="828" y="1246"/>
                  </a:lnTo>
                  <a:lnTo>
                    <a:pt x="829" y="1273"/>
                  </a:lnTo>
                  <a:lnTo>
                    <a:pt x="841" y="1425"/>
                  </a:lnTo>
                  <a:lnTo>
                    <a:pt x="815" y="1443"/>
                  </a:lnTo>
                  <a:lnTo>
                    <a:pt x="731" y="1510"/>
                  </a:lnTo>
                  <a:lnTo>
                    <a:pt x="765" y="1534"/>
                  </a:lnTo>
                  <a:lnTo>
                    <a:pt x="814" y="1545"/>
                  </a:lnTo>
                  <a:lnTo>
                    <a:pt x="849" y="1510"/>
                  </a:lnTo>
                  <a:lnTo>
                    <a:pt x="897" y="1522"/>
                  </a:lnTo>
                  <a:lnTo>
                    <a:pt x="930" y="1532"/>
                  </a:lnTo>
                  <a:lnTo>
                    <a:pt x="967" y="1629"/>
                  </a:lnTo>
                  <a:lnTo>
                    <a:pt x="945" y="1748"/>
                  </a:lnTo>
                  <a:lnTo>
                    <a:pt x="938" y="1779"/>
                  </a:lnTo>
                  <a:lnTo>
                    <a:pt x="975" y="1846"/>
                  </a:lnTo>
                  <a:lnTo>
                    <a:pt x="968" y="1878"/>
                  </a:lnTo>
                  <a:lnTo>
                    <a:pt x="1002" y="1900"/>
                  </a:lnTo>
                  <a:lnTo>
                    <a:pt x="1058" y="18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 name="Freeform 7"/>
            <p:cNvSpPr>
              <a:spLocks/>
            </p:cNvSpPr>
            <p:nvPr/>
          </p:nvSpPr>
          <p:spPr bwMode="auto">
            <a:xfrm>
              <a:off x="2659063" y="4481513"/>
              <a:ext cx="2379663" cy="2179638"/>
            </a:xfrm>
            <a:custGeom>
              <a:avLst/>
              <a:gdLst>
                <a:gd name="T0" fmla="*/ 1466 w 2493"/>
                <a:gd name="T1" fmla="*/ 201 h 2283"/>
                <a:gd name="T2" fmla="*/ 1434 w 2493"/>
                <a:gd name="T3" fmla="*/ 134 h 2283"/>
                <a:gd name="T4" fmla="*/ 1367 w 2493"/>
                <a:gd name="T5" fmla="*/ 13 h 2283"/>
                <a:gd name="T6" fmla="*/ 1188 w 2493"/>
                <a:gd name="T7" fmla="*/ 143 h 2283"/>
                <a:gd name="T8" fmla="*/ 1065 w 2493"/>
                <a:gd name="T9" fmla="*/ 181 h 2283"/>
                <a:gd name="T10" fmla="*/ 787 w 2493"/>
                <a:gd name="T11" fmla="*/ 370 h 2283"/>
                <a:gd name="T12" fmla="*/ 756 w 2493"/>
                <a:gd name="T13" fmla="*/ 551 h 2283"/>
                <a:gd name="T14" fmla="*/ 345 w 2493"/>
                <a:gd name="T15" fmla="*/ 881 h 2283"/>
                <a:gd name="T16" fmla="*/ 107 w 2493"/>
                <a:gd name="T17" fmla="*/ 1281 h 2283"/>
                <a:gd name="T18" fmla="*/ 0 w 2493"/>
                <a:gd name="T19" fmla="*/ 1562 h 2283"/>
                <a:gd name="T20" fmla="*/ 221 w 2493"/>
                <a:gd name="T21" fmla="*/ 1719 h 2283"/>
                <a:gd name="T22" fmla="*/ 126 w 2493"/>
                <a:gd name="T23" fmla="*/ 1865 h 2283"/>
                <a:gd name="T24" fmla="*/ 255 w 2493"/>
                <a:gd name="T25" fmla="*/ 1890 h 2283"/>
                <a:gd name="T26" fmla="*/ 310 w 2493"/>
                <a:gd name="T27" fmla="*/ 1759 h 2283"/>
                <a:gd name="T28" fmla="*/ 418 w 2493"/>
                <a:gd name="T29" fmla="*/ 1641 h 2283"/>
                <a:gd name="T30" fmla="*/ 476 w 2493"/>
                <a:gd name="T31" fmla="*/ 1578 h 2283"/>
                <a:gd name="T32" fmla="*/ 531 w 2493"/>
                <a:gd name="T33" fmla="*/ 1504 h 2283"/>
                <a:gd name="T34" fmla="*/ 607 w 2493"/>
                <a:gd name="T35" fmla="*/ 1436 h 2283"/>
                <a:gd name="T36" fmla="*/ 724 w 2493"/>
                <a:gd name="T37" fmla="*/ 1440 h 2283"/>
                <a:gd name="T38" fmla="*/ 825 w 2493"/>
                <a:gd name="T39" fmla="*/ 1386 h 2283"/>
                <a:gd name="T40" fmla="*/ 876 w 2493"/>
                <a:gd name="T41" fmla="*/ 1349 h 2283"/>
                <a:gd name="T42" fmla="*/ 944 w 2493"/>
                <a:gd name="T43" fmla="*/ 1273 h 2283"/>
                <a:gd name="T44" fmla="*/ 1087 w 2493"/>
                <a:gd name="T45" fmla="*/ 1272 h 2283"/>
                <a:gd name="T46" fmla="*/ 1218 w 2493"/>
                <a:gd name="T47" fmla="*/ 1312 h 2283"/>
                <a:gd name="T48" fmla="*/ 1345 w 2493"/>
                <a:gd name="T49" fmla="*/ 1339 h 2283"/>
                <a:gd name="T50" fmla="*/ 1429 w 2493"/>
                <a:gd name="T51" fmla="*/ 1361 h 2283"/>
                <a:gd name="T52" fmla="*/ 1546 w 2493"/>
                <a:gd name="T53" fmla="*/ 1417 h 2283"/>
                <a:gd name="T54" fmla="*/ 1658 w 2493"/>
                <a:gd name="T55" fmla="*/ 1461 h 2283"/>
                <a:gd name="T56" fmla="*/ 1744 w 2493"/>
                <a:gd name="T57" fmla="*/ 1516 h 2283"/>
                <a:gd name="T58" fmla="*/ 1794 w 2493"/>
                <a:gd name="T59" fmla="*/ 1546 h 2283"/>
                <a:gd name="T60" fmla="*/ 1806 w 2493"/>
                <a:gd name="T61" fmla="*/ 1641 h 2283"/>
                <a:gd name="T62" fmla="*/ 1710 w 2493"/>
                <a:gd name="T63" fmla="*/ 1648 h 2283"/>
                <a:gd name="T64" fmla="*/ 1718 w 2493"/>
                <a:gd name="T65" fmla="*/ 1767 h 2283"/>
                <a:gd name="T66" fmla="*/ 1832 w 2493"/>
                <a:gd name="T67" fmla="*/ 1943 h 2283"/>
                <a:gd name="T68" fmla="*/ 1940 w 2493"/>
                <a:gd name="T69" fmla="*/ 2083 h 2283"/>
                <a:gd name="T70" fmla="*/ 2088 w 2493"/>
                <a:gd name="T71" fmla="*/ 2255 h 2283"/>
                <a:gd name="T72" fmla="*/ 2233 w 2493"/>
                <a:gd name="T73" fmla="*/ 2131 h 2283"/>
                <a:gd name="T74" fmla="*/ 2389 w 2493"/>
                <a:gd name="T75" fmla="*/ 1902 h 2283"/>
                <a:gd name="T76" fmla="*/ 2376 w 2493"/>
                <a:gd name="T77" fmla="*/ 1701 h 2283"/>
                <a:gd name="T78" fmla="*/ 2458 w 2493"/>
                <a:gd name="T79" fmla="*/ 1473 h 2283"/>
                <a:gd name="T80" fmla="*/ 2487 w 2493"/>
                <a:gd name="T81" fmla="*/ 1245 h 2283"/>
                <a:gd name="T82" fmla="*/ 2374 w 2493"/>
                <a:gd name="T83" fmla="*/ 1191 h 2283"/>
                <a:gd name="T84" fmla="*/ 2188 w 2493"/>
                <a:gd name="T85" fmla="*/ 1373 h 2283"/>
                <a:gd name="T86" fmla="*/ 2017 w 2493"/>
                <a:gd name="T87" fmla="*/ 1471 h 2283"/>
                <a:gd name="T88" fmla="*/ 1898 w 2493"/>
                <a:gd name="T89" fmla="*/ 1354 h 2283"/>
                <a:gd name="T90" fmla="*/ 1838 w 2493"/>
                <a:gd name="T91" fmla="*/ 1309 h 2283"/>
                <a:gd name="T92" fmla="*/ 1736 w 2493"/>
                <a:gd name="T93" fmla="*/ 1261 h 2283"/>
                <a:gd name="T94" fmla="*/ 1619 w 2493"/>
                <a:gd name="T95" fmla="*/ 1313 h 2283"/>
                <a:gd name="T96" fmla="*/ 1619 w 2493"/>
                <a:gd name="T97" fmla="*/ 1214 h 2283"/>
                <a:gd name="T98" fmla="*/ 1744 w 2493"/>
                <a:gd name="T99" fmla="*/ 1154 h 2283"/>
                <a:gd name="T100" fmla="*/ 1702 w 2493"/>
                <a:gd name="T101" fmla="*/ 1117 h 2283"/>
                <a:gd name="T102" fmla="*/ 1637 w 2493"/>
                <a:gd name="T103" fmla="*/ 1085 h 2283"/>
                <a:gd name="T104" fmla="*/ 1582 w 2493"/>
                <a:gd name="T105" fmla="*/ 1068 h 2283"/>
                <a:gd name="T106" fmla="*/ 1555 w 2493"/>
                <a:gd name="T107" fmla="*/ 1046 h 2283"/>
                <a:gd name="T108" fmla="*/ 1552 w 2493"/>
                <a:gd name="T109" fmla="*/ 874 h 2283"/>
                <a:gd name="T110" fmla="*/ 1666 w 2493"/>
                <a:gd name="T111" fmla="*/ 856 h 2283"/>
                <a:gd name="T112" fmla="*/ 1732 w 2493"/>
                <a:gd name="T113" fmla="*/ 748 h 2283"/>
                <a:gd name="T114" fmla="*/ 1814 w 2493"/>
                <a:gd name="T115" fmla="*/ 655 h 2283"/>
                <a:gd name="T116" fmla="*/ 1811 w 2493"/>
                <a:gd name="T117" fmla="*/ 564 h 2283"/>
                <a:gd name="T118" fmla="*/ 1888 w 2493"/>
                <a:gd name="T119" fmla="*/ 448 h 2283"/>
                <a:gd name="T120" fmla="*/ 1960 w 2493"/>
                <a:gd name="T121" fmla="*/ 326 h 2283"/>
                <a:gd name="T122" fmla="*/ 1950 w 2493"/>
                <a:gd name="T123" fmla="*/ 190 h 2283"/>
                <a:gd name="T124" fmla="*/ 1849 w 2493"/>
                <a:gd name="T125" fmla="*/ 145 h 2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93" h="2283">
                  <a:moveTo>
                    <a:pt x="1808" y="85"/>
                  </a:moveTo>
                  <a:lnTo>
                    <a:pt x="1808" y="85"/>
                  </a:lnTo>
                  <a:lnTo>
                    <a:pt x="1773" y="60"/>
                  </a:lnTo>
                  <a:lnTo>
                    <a:pt x="1524" y="205"/>
                  </a:lnTo>
                  <a:lnTo>
                    <a:pt x="1466" y="201"/>
                  </a:lnTo>
                  <a:lnTo>
                    <a:pt x="1427" y="197"/>
                  </a:lnTo>
                  <a:lnTo>
                    <a:pt x="1433" y="174"/>
                  </a:lnTo>
                  <a:lnTo>
                    <a:pt x="1435" y="159"/>
                  </a:lnTo>
                  <a:lnTo>
                    <a:pt x="1430" y="158"/>
                  </a:lnTo>
                  <a:lnTo>
                    <a:pt x="1434" y="134"/>
                  </a:lnTo>
                  <a:lnTo>
                    <a:pt x="1387" y="91"/>
                  </a:lnTo>
                  <a:lnTo>
                    <a:pt x="1390" y="72"/>
                  </a:lnTo>
                  <a:lnTo>
                    <a:pt x="1402" y="16"/>
                  </a:lnTo>
                  <a:lnTo>
                    <a:pt x="1396" y="0"/>
                  </a:lnTo>
                  <a:lnTo>
                    <a:pt x="1367" y="13"/>
                  </a:lnTo>
                  <a:lnTo>
                    <a:pt x="1286" y="50"/>
                  </a:lnTo>
                  <a:lnTo>
                    <a:pt x="1274" y="55"/>
                  </a:lnTo>
                  <a:lnTo>
                    <a:pt x="1238" y="90"/>
                  </a:lnTo>
                  <a:lnTo>
                    <a:pt x="1207" y="132"/>
                  </a:lnTo>
                  <a:lnTo>
                    <a:pt x="1188" y="143"/>
                  </a:lnTo>
                  <a:lnTo>
                    <a:pt x="1149" y="149"/>
                  </a:lnTo>
                  <a:lnTo>
                    <a:pt x="1115" y="156"/>
                  </a:lnTo>
                  <a:lnTo>
                    <a:pt x="1100" y="163"/>
                  </a:lnTo>
                  <a:lnTo>
                    <a:pt x="1081" y="171"/>
                  </a:lnTo>
                  <a:lnTo>
                    <a:pt x="1065" y="181"/>
                  </a:lnTo>
                  <a:lnTo>
                    <a:pt x="1012" y="216"/>
                  </a:lnTo>
                  <a:lnTo>
                    <a:pt x="990" y="231"/>
                  </a:lnTo>
                  <a:lnTo>
                    <a:pt x="896" y="267"/>
                  </a:lnTo>
                  <a:lnTo>
                    <a:pt x="849" y="252"/>
                  </a:lnTo>
                  <a:lnTo>
                    <a:pt x="787" y="370"/>
                  </a:lnTo>
                  <a:lnTo>
                    <a:pt x="795" y="403"/>
                  </a:lnTo>
                  <a:lnTo>
                    <a:pt x="837" y="447"/>
                  </a:lnTo>
                  <a:lnTo>
                    <a:pt x="816" y="497"/>
                  </a:lnTo>
                  <a:lnTo>
                    <a:pt x="802" y="508"/>
                  </a:lnTo>
                  <a:lnTo>
                    <a:pt x="756" y="551"/>
                  </a:lnTo>
                  <a:lnTo>
                    <a:pt x="710" y="563"/>
                  </a:lnTo>
                  <a:lnTo>
                    <a:pt x="688" y="613"/>
                  </a:lnTo>
                  <a:lnTo>
                    <a:pt x="524" y="712"/>
                  </a:lnTo>
                  <a:lnTo>
                    <a:pt x="473" y="740"/>
                  </a:lnTo>
                  <a:lnTo>
                    <a:pt x="345" y="881"/>
                  </a:lnTo>
                  <a:lnTo>
                    <a:pt x="244" y="979"/>
                  </a:lnTo>
                  <a:lnTo>
                    <a:pt x="201" y="994"/>
                  </a:lnTo>
                  <a:lnTo>
                    <a:pt x="106" y="1077"/>
                  </a:lnTo>
                  <a:lnTo>
                    <a:pt x="201" y="1174"/>
                  </a:lnTo>
                  <a:lnTo>
                    <a:pt x="107" y="1281"/>
                  </a:lnTo>
                  <a:lnTo>
                    <a:pt x="73" y="1366"/>
                  </a:lnTo>
                  <a:lnTo>
                    <a:pt x="21" y="1414"/>
                  </a:lnTo>
                  <a:lnTo>
                    <a:pt x="43" y="1492"/>
                  </a:lnTo>
                  <a:lnTo>
                    <a:pt x="23" y="1515"/>
                  </a:lnTo>
                  <a:lnTo>
                    <a:pt x="0" y="1562"/>
                  </a:lnTo>
                  <a:lnTo>
                    <a:pt x="70" y="1586"/>
                  </a:lnTo>
                  <a:lnTo>
                    <a:pt x="179" y="1683"/>
                  </a:lnTo>
                  <a:lnTo>
                    <a:pt x="197" y="1677"/>
                  </a:lnTo>
                  <a:lnTo>
                    <a:pt x="203" y="1692"/>
                  </a:lnTo>
                  <a:lnTo>
                    <a:pt x="221" y="1719"/>
                  </a:lnTo>
                  <a:lnTo>
                    <a:pt x="195" y="1763"/>
                  </a:lnTo>
                  <a:lnTo>
                    <a:pt x="154" y="1813"/>
                  </a:lnTo>
                  <a:lnTo>
                    <a:pt x="138" y="1843"/>
                  </a:lnTo>
                  <a:lnTo>
                    <a:pt x="132" y="1853"/>
                  </a:lnTo>
                  <a:lnTo>
                    <a:pt x="126" y="1865"/>
                  </a:lnTo>
                  <a:lnTo>
                    <a:pt x="156" y="1904"/>
                  </a:lnTo>
                  <a:lnTo>
                    <a:pt x="220" y="1933"/>
                  </a:lnTo>
                  <a:lnTo>
                    <a:pt x="231" y="1925"/>
                  </a:lnTo>
                  <a:lnTo>
                    <a:pt x="244" y="1908"/>
                  </a:lnTo>
                  <a:lnTo>
                    <a:pt x="255" y="1890"/>
                  </a:lnTo>
                  <a:lnTo>
                    <a:pt x="273" y="1871"/>
                  </a:lnTo>
                  <a:lnTo>
                    <a:pt x="284" y="1844"/>
                  </a:lnTo>
                  <a:lnTo>
                    <a:pt x="299" y="1803"/>
                  </a:lnTo>
                  <a:lnTo>
                    <a:pt x="301" y="1778"/>
                  </a:lnTo>
                  <a:lnTo>
                    <a:pt x="310" y="1759"/>
                  </a:lnTo>
                  <a:lnTo>
                    <a:pt x="340" y="1720"/>
                  </a:lnTo>
                  <a:lnTo>
                    <a:pt x="354" y="1706"/>
                  </a:lnTo>
                  <a:lnTo>
                    <a:pt x="386" y="1661"/>
                  </a:lnTo>
                  <a:lnTo>
                    <a:pt x="409" y="1642"/>
                  </a:lnTo>
                  <a:lnTo>
                    <a:pt x="418" y="1641"/>
                  </a:lnTo>
                  <a:lnTo>
                    <a:pt x="441" y="1649"/>
                  </a:lnTo>
                  <a:lnTo>
                    <a:pt x="449" y="1634"/>
                  </a:lnTo>
                  <a:lnTo>
                    <a:pt x="459" y="1628"/>
                  </a:lnTo>
                  <a:lnTo>
                    <a:pt x="458" y="1603"/>
                  </a:lnTo>
                  <a:lnTo>
                    <a:pt x="476" y="1578"/>
                  </a:lnTo>
                  <a:lnTo>
                    <a:pt x="478" y="1551"/>
                  </a:lnTo>
                  <a:lnTo>
                    <a:pt x="491" y="1543"/>
                  </a:lnTo>
                  <a:lnTo>
                    <a:pt x="512" y="1530"/>
                  </a:lnTo>
                  <a:lnTo>
                    <a:pt x="517" y="1523"/>
                  </a:lnTo>
                  <a:lnTo>
                    <a:pt x="531" y="1504"/>
                  </a:lnTo>
                  <a:lnTo>
                    <a:pt x="540" y="1489"/>
                  </a:lnTo>
                  <a:lnTo>
                    <a:pt x="569" y="1468"/>
                  </a:lnTo>
                  <a:lnTo>
                    <a:pt x="582" y="1449"/>
                  </a:lnTo>
                  <a:lnTo>
                    <a:pt x="597" y="1436"/>
                  </a:lnTo>
                  <a:lnTo>
                    <a:pt x="607" y="1436"/>
                  </a:lnTo>
                  <a:lnTo>
                    <a:pt x="663" y="1426"/>
                  </a:lnTo>
                  <a:lnTo>
                    <a:pt x="677" y="1427"/>
                  </a:lnTo>
                  <a:lnTo>
                    <a:pt x="690" y="1439"/>
                  </a:lnTo>
                  <a:lnTo>
                    <a:pt x="707" y="1444"/>
                  </a:lnTo>
                  <a:lnTo>
                    <a:pt x="724" y="1440"/>
                  </a:lnTo>
                  <a:lnTo>
                    <a:pt x="729" y="1433"/>
                  </a:lnTo>
                  <a:lnTo>
                    <a:pt x="753" y="1415"/>
                  </a:lnTo>
                  <a:lnTo>
                    <a:pt x="784" y="1410"/>
                  </a:lnTo>
                  <a:lnTo>
                    <a:pt x="811" y="1400"/>
                  </a:lnTo>
                  <a:lnTo>
                    <a:pt x="825" y="1386"/>
                  </a:lnTo>
                  <a:lnTo>
                    <a:pt x="836" y="1388"/>
                  </a:lnTo>
                  <a:lnTo>
                    <a:pt x="839" y="1385"/>
                  </a:lnTo>
                  <a:lnTo>
                    <a:pt x="840" y="1366"/>
                  </a:lnTo>
                  <a:lnTo>
                    <a:pt x="860" y="1349"/>
                  </a:lnTo>
                  <a:lnTo>
                    <a:pt x="876" y="1349"/>
                  </a:lnTo>
                  <a:lnTo>
                    <a:pt x="882" y="1342"/>
                  </a:lnTo>
                  <a:lnTo>
                    <a:pt x="892" y="1317"/>
                  </a:lnTo>
                  <a:lnTo>
                    <a:pt x="912" y="1311"/>
                  </a:lnTo>
                  <a:lnTo>
                    <a:pt x="931" y="1281"/>
                  </a:lnTo>
                  <a:lnTo>
                    <a:pt x="944" y="1273"/>
                  </a:lnTo>
                  <a:lnTo>
                    <a:pt x="969" y="1279"/>
                  </a:lnTo>
                  <a:lnTo>
                    <a:pt x="999" y="1300"/>
                  </a:lnTo>
                  <a:lnTo>
                    <a:pt x="1043" y="1301"/>
                  </a:lnTo>
                  <a:lnTo>
                    <a:pt x="1075" y="1283"/>
                  </a:lnTo>
                  <a:lnTo>
                    <a:pt x="1087" y="1272"/>
                  </a:lnTo>
                  <a:lnTo>
                    <a:pt x="1102" y="1270"/>
                  </a:lnTo>
                  <a:lnTo>
                    <a:pt x="1114" y="1270"/>
                  </a:lnTo>
                  <a:lnTo>
                    <a:pt x="1142" y="1287"/>
                  </a:lnTo>
                  <a:lnTo>
                    <a:pt x="1168" y="1298"/>
                  </a:lnTo>
                  <a:lnTo>
                    <a:pt x="1218" y="1312"/>
                  </a:lnTo>
                  <a:lnTo>
                    <a:pt x="1264" y="1310"/>
                  </a:lnTo>
                  <a:lnTo>
                    <a:pt x="1271" y="1314"/>
                  </a:lnTo>
                  <a:lnTo>
                    <a:pt x="1289" y="1316"/>
                  </a:lnTo>
                  <a:lnTo>
                    <a:pt x="1318" y="1325"/>
                  </a:lnTo>
                  <a:lnTo>
                    <a:pt x="1345" y="1339"/>
                  </a:lnTo>
                  <a:lnTo>
                    <a:pt x="1366" y="1358"/>
                  </a:lnTo>
                  <a:lnTo>
                    <a:pt x="1383" y="1370"/>
                  </a:lnTo>
                  <a:lnTo>
                    <a:pt x="1402" y="1370"/>
                  </a:lnTo>
                  <a:lnTo>
                    <a:pt x="1415" y="1361"/>
                  </a:lnTo>
                  <a:lnTo>
                    <a:pt x="1429" y="1361"/>
                  </a:lnTo>
                  <a:lnTo>
                    <a:pt x="1446" y="1370"/>
                  </a:lnTo>
                  <a:lnTo>
                    <a:pt x="1462" y="1389"/>
                  </a:lnTo>
                  <a:lnTo>
                    <a:pt x="1500" y="1408"/>
                  </a:lnTo>
                  <a:lnTo>
                    <a:pt x="1520" y="1410"/>
                  </a:lnTo>
                  <a:lnTo>
                    <a:pt x="1546" y="1417"/>
                  </a:lnTo>
                  <a:lnTo>
                    <a:pt x="1577" y="1423"/>
                  </a:lnTo>
                  <a:lnTo>
                    <a:pt x="1616" y="1429"/>
                  </a:lnTo>
                  <a:lnTo>
                    <a:pt x="1622" y="1448"/>
                  </a:lnTo>
                  <a:lnTo>
                    <a:pt x="1632" y="1455"/>
                  </a:lnTo>
                  <a:lnTo>
                    <a:pt x="1658" y="1461"/>
                  </a:lnTo>
                  <a:lnTo>
                    <a:pt x="1670" y="1482"/>
                  </a:lnTo>
                  <a:lnTo>
                    <a:pt x="1683" y="1489"/>
                  </a:lnTo>
                  <a:lnTo>
                    <a:pt x="1711" y="1494"/>
                  </a:lnTo>
                  <a:lnTo>
                    <a:pt x="1714" y="1507"/>
                  </a:lnTo>
                  <a:lnTo>
                    <a:pt x="1744" y="1516"/>
                  </a:lnTo>
                  <a:lnTo>
                    <a:pt x="1760" y="1513"/>
                  </a:lnTo>
                  <a:lnTo>
                    <a:pt x="1775" y="1528"/>
                  </a:lnTo>
                  <a:lnTo>
                    <a:pt x="1776" y="1541"/>
                  </a:lnTo>
                  <a:lnTo>
                    <a:pt x="1783" y="1548"/>
                  </a:lnTo>
                  <a:lnTo>
                    <a:pt x="1794" y="1546"/>
                  </a:lnTo>
                  <a:lnTo>
                    <a:pt x="1802" y="1555"/>
                  </a:lnTo>
                  <a:lnTo>
                    <a:pt x="1807" y="1569"/>
                  </a:lnTo>
                  <a:lnTo>
                    <a:pt x="1823" y="1608"/>
                  </a:lnTo>
                  <a:lnTo>
                    <a:pt x="1810" y="1628"/>
                  </a:lnTo>
                  <a:lnTo>
                    <a:pt x="1806" y="1641"/>
                  </a:lnTo>
                  <a:lnTo>
                    <a:pt x="1797" y="1648"/>
                  </a:lnTo>
                  <a:lnTo>
                    <a:pt x="1758" y="1645"/>
                  </a:lnTo>
                  <a:lnTo>
                    <a:pt x="1746" y="1651"/>
                  </a:lnTo>
                  <a:lnTo>
                    <a:pt x="1732" y="1646"/>
                  </a:lnTo>
                  <a:lnTo>
                    <a:pt x="1710" y="1648"/>
                  </a:lnTo>
                  <a:lnTo>
                    <a:pt x="1687" y="1655"/>
                  </a:lnTo>
                  <a:lnTo>
                    <a:pt x="1675" y="1646"/>
                  </a:lnTo>
                  <a:lnTo>
                    <a:pt x="1725" y="1705"/>
                  </a:lnTo>
                  <a:lnTo>
                    <a:pt x="1729" y="1739"/>
                  </a:lnTo>
                  <a:lnTo>
                    <a:pt x="1718" y="1767"/>
                  </a:lnTo>
                  <a:lnTo>
                    <a:pt x="1748" y="1814"/>
                  </a:lnTo>
                  <a:lnTo>
                    <a:pt x="1797" y="1819"/>
                  </a:lnTo>
                  <a:lnTo>
                    <a:pt x="1824" y="1860"/>
                  </a:lnTo>
                  <a:lnTo>
                    <a:pt x="1824" y="1863"/>
                  </a:lnTo>
                  <a:lnTo>
                    <a:pt x="1832" y="1943"/>
                  </a:lnTo>
                  <a:lnTo>
                    <a:pt x="1860" y="1965"/>
                  </a:lnTo>
                  <a:lnTo>
                    <a:pt x="1885" y="1999"/>
                  </a:lnTo>
                  <a:lnTo>
                    <a:pt x="1903" y="2048"/>
                  </a:lnTo>
                  <a:lnTo>
                    <a:pt x="1922" y="2069"/>
                  </a:lnTo>
                  <a:lnTo>
                    <a:pt x="1940" y="2083"/>
                  </a:lnTo>
                  <a:lnTo>
                    <a:pt x="1970" y="2166"/>
                  </a:lnTo>
                  <a:lnTo>
                    <a:pt x="1982" y="2182"/>
                  </a:lnTo>
                  <a:lnTo>
                    <a:pt x="1990" y="2227"/>
                  </a:lnTo>
                  <a:lnTo>
                    <a:pt x="2034" y="2283"/>
                  </a:lnTo>
                  <a:lnTo>
                    <a:pt x="2088" y="2255"/>
                  </a:lnTo>
                  <a:lnTo>
                    <a:pt x="2116" y="2241"/>
                  </a:lnTo>
                  <a:lnTo>
                    <a:pt x="2125" y="2246"/>
                  </a:lnTo>
                  <a:lnTo>
                    <a:pt x="2152" y="2239"/>
                  </a:lnTo>
                  <a:lnTo>
                    <a:pt x="2210" y="2194"/>
                  </a:lnTo>
                  <a:lnTo>
                    <a:pt x="2233" y="2131"/>
                  </a:lnTo>
                  <a:lnTo>
                    <a:pt x="2275" y="2123"/>
                  </a:lnTo>
                  <a:lnTo>
                    <a:pt x="2319" y="2061"/>
                  </a:lnTo>
                  <a:lnTo>
                    <a:pt x="2404" y="1995"/>
                  </a:lnTo>
                  <a:lnTo>
                    <a:pt x="2376" y="1931"/>
                  </a:lnTo>
                  <a:lnTo>
                    <a:pt x="2389" y="1902"/>
                  </a:lnTo>
                  <a:lnTo>
                    <a:pt x="2430" y="1858"/>
                  </a:lnTo>
                  <a:lnTo>
                    <a:pt x="2417" y="1792"/>
                  </a:lnTo>
                  <a:lnTo>
                    <a:pt x="2411" y="1760"/>
                  </a:lnTo>
                  <a:lnTo>
                    <a:pt x="2406" y="1736"/>
                  </a:lnTo>
                  <a:lnTo>
                    <a:pt x="2376" y="1701"/>
                  </a:lnTo>
                  <a:lnTo>
                    <a:pt x="2413" y="1595"/>
                  </a:lnTo>
                  <a:lnTo>
                    <a:pt x="2379" y="1516"/>
                  </a:lnTo>
                  <a:lnTo>
                    <a:pt x="2437" y="1509"/>
                  </a:lnTo>
                  <a:lnTo>
                    <a:pt x="2440" y="1504"/>
                  </a:lnTo>
                  <a:lnTo>
                    <a:pt x="2458" y="1473"/>
                  </a:lnTo>
                  <a:lnTo>
                    <a:pt x="2444" y="1391"/>
                  </a:lnTo>
                  <a:lnTo>
                    <a:pt x="2441" y="1373"/>
                  </a:lnTo>
                  <a:lnTo>
                    <a:pt x="2474" y="1306"/>
                  </a:lnTo>
                  <a:lnTo>
                    <a:pt x="2493" y="1269"/>
                  </a:lnTo>
                  <a:lnTo>
                    <a:pt x="2487" y="1245"/>
                  </a:lnTo>
                  <a:lnTo>
                    <a:pt x="2468" y="1173"/>
                  </a:lnTo>
                  <a:lnTo>
                    <a:pt x="2434" y="1196"/>
                  </a:lnTo>
                  <a:lnTo>
                    <a:pt x="2415" y="1227"/>
                  </a:lnTo>
                  <a:lnTo>
                    <a:pt x="2381" y="1240"/>
                  </a:lnTo>
                  <a:lnTo>
                    <a:pt x="2374" y="1191"/>
                  </a:lnTo>
                  <a:lnTo>
                    <a:pt x="2330" y="1233"/>
                  </a:lnTo>
                  <a:lnTo>
                    <a:pt x="2274" y="1269"/>
                  </a:lnTo>
                  <a:lnTo>
                    <a:pt x="2259" y="1315"/>
                  </a:lnTo>
                  <a:lnTo>
                    <a:pt x="2202" y="1348"/>
                  </a:lnTo>
                  <a:lnTo>
                    <a:pt x="2188" y="1373"/>
                  </a:lnTo>
                  <a:lnTo>
                    <a:pt x="2127" y="1373"/>
                  </a:lnTo>
                  <a:lnTo>
                    <a:pt x="2102" y="1373"/>
                  </a:lnTo>
                  <a:lnTo>
                    <a:pt x="2052" y="1408"/>
                  </a:lnTo>
                  <a:lnTo>
                    <a:pt x="2034" y="1440"/>
                  </a:lnTo>
                  <a:lnTo>
                    <a:pt x="2017" y="1471"/>
                  </a:lnTo>
                  <a:lnTo>
                    <a:pt x="2006" y="1491"/>
                  </a:lnTo>
                  <a:lnTo>
                    <a:pt x="1935" y="1519"/>
                  </a:lnTo>
                  <a:lnTo>
                    <a:pt x="1927" y="1440"/>
                  </a:lnTo>
                  <a:lnTo>
                    <a:pt x="1938" y="1408"/>
                  </a:lnTo>
                  <a:lnTo>
                    <a:pt x="1898" y="1354"/>
                  </a:lnTo>
                  <a:lnTo>
                    <a:pt x="1890" y="1343"/>
                  </a:lnTo>
                  <a:lnTo>
                    <a:pt x="1896" y="1330"/>
                  </a:lnTo>
                  <a:lnTo>
                    <a:pt x="1884" y="1326"/>
                  </a:lnTo>
                  <a:lnTo>
                    <a:pt x="1871" y="1321"/>
                  </a:lnTo>
                  <a:lnTo>
                    <a:pt x="1838" y="1309"/>
                  </a:lnTo>
                  <a:lnTo>
                    <a:pt x="1785" y="1290"/>
                  </a:lnTo>
                  <a:lnTo>
                    <a:pt x="1769" y="1311"/>
                  </a:lnTo>
                  <a:lnTo>
                    <a:pt x="1751" y="1306"/>
                  </a:lnTo>
                  <a:lnTo>
                    <a:pt x="1756" y="1269"/>
                  </a:lnTo>
                  <a:lnTo>
                    <a:pt x="1736" y="1261"/>
                  </a:lnTo>
                  <a:lnTo>
                    <a:pt x="1722" y="1291"/>
                  </a:lnTo>
                  <a:lnTo>
                    <a:pt x="1672" y="1349"/>
                  </a:lnTo>
                  <a:lnTo>
                    <a:pt x="1651" y="1348"/>
                  </a:lnTo>
                  <a:lnTo>
                    <a:pt x="1634" y="1311"/>
                  </a:lnTo>
                  <a:lnTo>
                    <a:pt x="1619" y="1313"/>
                  </a:lnTo>
                  <a:lnTo>
                    <a:pt x="1614" y="1290"/>
                  </a:lnTo>
                  <a:lnTo>
                    <a:pt x="1602" y="1291"/>
                  </a:lnTo>
                  <a:lnTo>
                    <a:pt x="1577" y="1249"/>
                  </a:lnTo>
                  <a:lnTo>
                    <a:pt x="1601" y="1203"/>
                  </a:lnTo>
                  <a:lnTo>
                    <a:pt x="1619" y="1214"/>
                  </a:lnTo>
                  <a:lnTo>
                    <a:pt x="1658" y="1203"/>
                  </a:lnTo>
                  <a:lnTo>
                    <a:pt x="1678" y="1235"/>
                  </a:lnTo>
                  <a:lnTo>
                    <a:pt x="1691" y="1206"/>
                  </a:lnTo>
                  <a:lnTo>
                    <a:pt x="1726" y="1171"/>
                  </a:lnTo>
                  <a:lnTo>
                    <a:pt x="1744" y="1154"/>
                  </a:lnTo>
                  <a:lnTo>
                    <a:pt x="1749" y="1151"/>
                  </a:lnTo>
                  <a:lnTo>
                    <a:pt x="1767" y="1143"/>
                  </a:lnTo>
                  <a:lnTo>
                    <a:pt x="1757" y="1115"/>
                  </a:lnTo>
                  <a:lnTo>
                    <a:pt x="1733" y="1138"/>
                  </a:lnTo>
                  <a:lnTo>
                    <a:pt x="1702" y="1117"/>
                  </a:lnTo>
                  <a:lnTo>
                    <a:pt x="1689" y="1097"/>
                  </a:lnTo>
                  <a:lnTo>
                    <a:pt x="1686" y="1091"/>
                  </a:lnTo>
                  <a:lnTo>
                    <a:pt x="1663" y="1079"/>
                  </a:lnTo>
                  <a:lnTo>
                    <a:pt x="1641" y="1079"/>
                  </a:lnTo>
                  <a:lnTo>
                    <a:pt x="1637" y="1085"/>
                  </a:lnTo>
                  <a:lnTo>
                    <a:pt x="1625" y="1099"/>
                  </a:lnTo>
                  <a:lnTo>
                    <a:pt x="1616" y="1096"/>
                  </a:lnTo>
                  <a:lnTo>
                    <a:pt x="1606" y="1094"/>
                  </a:lnTo>
                  <a:lnTo>
                    <a:pt x="1596" y="1073"/>
                  </a:lnTo>
                  <a:lnTo>
                    <a:pt x="1582" y="1068"/>
                  </a:lnTo>
                  <a:lnTo>
                    <a:pt x="1580" y="1090"/>
                  </a:lnTo>
                  <a:lnTo>
                    <a:pt x="1551" y="1103"/>
                  </a:lnTo>
                  <a:lnTo>
                    <a:pt x="1541" y="1099"/>
                  </a:lnTo>
                  <a:lnTo>
                    <a:pt x="1550" y="1074"/>
                  </a:lnTo>
                  <a:lnTo>
                    <a:pt x="1555" y="1046"/>
                  </a:lnTo>
                  <a:lnTo>
                    <a:pt x="1549" y="1024"/>
                  </a:lnTo>
                  <a:lnTo>
                    <a:pt x="1560" y="1000"/>
                  </a:lnTo>
                  <a:lnTo>
                    <a:pt x="1548" y="907"/>
                  </a:lnTo>
                  <a:lnTo>
                    <a:pt x="1561" y="888"/>
                  </a:lnTo>
                  <a:lnTo>
                    <a:pt x="1552" y="874"/>
                  </a:lnTo>
                  <a:lnTo>
                    <a:pt x="1592" y="877"/>
                  </a:lnTo>
                  <a:lnTo>
                    <a:pt x="1628" y="836"/>
                  </a:lnTo>
                  <a:lnTo>
                    <a:pt x="1646" y="840"/>
                  </a:lnTo>
                  <a:lnTo>
                    <a:pt x="1659" y="852"/>
                  </a:lnTo>
                  <a:lnTo>
                    <a:pt x="1666" y="856"/>
                  </a:lnTo>
                  <a:lnTo>
                    <a:pt x="1697" y="840"/>
                  </a:lnTo>
                  <a:lnTo>
                    <a:pt x="1705" y="802"/>
                  </a:lnTo>
                  <a:lnTo>
                    <a:pt x="1690" y="792"/>
                  </a:lnTo>
                  <a:lnTo>
                    <a:pt x="1716" y="761"/>
                  </a:lnTo>
                  <a:lnTo>
                    <a:pt x="1732" y="748"/>
                  </a:lnTo>
                  <a:lnTo>
                    <a:pt x="1751" y="722"/>
                  </a:lnTo>
                  <a:lnTo>
                    <a:pt x="1748" y="714"/>
                  </a:lnTo>
                  <a:lnTo>
                    <a:pt x="1760" y="696"/>
                  </a:lnTo>
                  <a:lnTo>
                    <a:pt x="1805" y="649"/>
                  </a:lnTo>
                  <a:lnTo>
                    <a:pt x="1814" y="655"/>
                  </a:lnTo>
                  <a:lnTo>
                    <a:pt x="1839" y="628"/>
                  </a:lnTo>
                  <a:lnTo>
                    <a:pt x="1841" y="617"/>
                  </a:lnTo>
                  <a:lnTo>
                    <a:pt x="1852" y="584"/>
                  </a:lnTo>
                  <a:lnTo>
                    <a:pt x="1829" y="558"/>
                  </a:lnTo>
                  <a:lnTo>
                    <a:pt x="1811" y="564"/>
                  </a:lnTo>
                  <a:lnTo>
                    <a:pt x="1787" y="560"/>
                  </a:lnTo>
                  <a:lnTo>
                    <a:pt x="1796" y="531"/>
                  </a:lnTo>
                  <a:lnTo>
                    <a:pt x="1826" y="517"/>
                  </a:lnTo>
                  <a:lnTo>
                    <a:pt x="1847" y="474"/>
                  </a:lnTo>
                  <a:lnTo>
                    <a:pt x="1888" y="448"/>
                  </a:lnTo>
                  <a:lnTo>
                    <a:pt x="1902" y="402"/>
                  </a:lnTo>
                  <a:lnTo>
                    <a:pt x="1888" y="359"/>
                  </a:lnTo>
                  <a:lnTo>
                    <a:pt x="1903" y="332"/>
                  </a:lnTo>
                  <a:lnTo>
                    <a:pt x="1932" y="349"/>
                  </a:lnTo>
                  <a:lnTo>
                    <a:pt x="1960" y="326"/>
                  </a:lnTo>
                  <a:lnTo>
                    <a:pt x="1945" y="295"/>
                  </a:lnTo>
                  <a:lnTo>
                    <a:pt x="1919" y="260"/>
                  </a:lnTo>
                  <a:lnTo>
                    <a:pt x="1938" y="214"/>
                  </a:lnTo>
                  <a:lnTo>
                    <a:pt x="1953" y="195"/>
                  </a:lnTo>
                  <a:lnTo>
                    <a:pt x="1950" y="190"/>
                  </a:lnTo>
                  <a:lnTo>
                    <a:pt x="1922" y="153"/>
                  </a:lnTo>
                  <a:lnTo>
                    <a:pt x="1898" y="162"/>
                  </a:lnTo>
                  <a:lnTo>
                    <a:pt x="1911" y="211"/>
                  </a:lnTo>
                  <a:lnTo>
                    <a:pt x="1891" y="217"/>
                  </a:lnTo>
                  <a:lnTo>
                    <a:pt x="1849" y="145"/>
                  </a:lnTo>
                  <a:lnTo>
                    <a:pt x="1822" y="136"/>
                  </a:lnTo>
                  <a:lnTo>
                    <a:pt x="1816" y="96"/>
                  </a:lnTo>
                  <a:lnTo>
                    <a:pt x="1808" y="85"/>
                  </a:lnTo>
                  <a:lnTo>
                    <a:pt x="1808" y="8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 name="Freeform 8"/>
            <p:cNvSpPr>
              <a:spLocks noEditPoints="1"/>
            </p:cNvSpPr>
            <p:nvPr/>
          </p:nvSpPr>
          <p:spPr bwMode="auto">
            <a:xfrm>
              <a:off x="2654300" y="4478338"/>
              <a:ext cx="2387600" cy="2185988"/>
            </a:xfrm>
            <a:custGeom>
              <a:avLst/>
              <a:gdLst>
                <a:gd name="T0" fmla="*/ 1862 w 2502"/>
                <a:gd name="T1" fmla="*/ 1971 h 2291"/>
                <a:gd name="T2" fmla="*/ 1714 w 2502"/>
                <a:gd name="T3" fmla="*/ 1648 h 2291"/>
                <a:gd name="T4" fmla="*/ 1798 w 2502"/>
                <a:gd name="T5" fmla="*/ 1554 h 2291"/>
                <a:gd name="T6" fmla="*/ 1661 w 2502"/>
                <a:gd name="T7" fmla="*/ 1468 h 2291"/>
                <a:gd name="T8" fmla="*/ 1433 w 2502"/>
                <a:gd name="T9" fmla="*/ 1369 h 2291"/>
                <a:gd name="T10" fmla="*/ 1222 w 2502"/>
                <a:gd name="T11" fmla="*/ 1319 h 2291"/>
                <a:gd name="T12" fmla="*/ 973 w 2502"/>
                <a:gd name="T13" fmla="*/ 1286 h 2291"/>
                <a:gd name="T14" fmla="*/ 842 w 2502"/>
                <a:gd name="T15" fmla="*/ 1396 h 2291"/>
                <a:gd name="T16" fmla="*/ 668 w 2502"/>
                <a:gd name="T17" fmla="*/ 1433 h 2291"/>
                <a:gd name="T18" fmla="*/ 484 w 2502"/>
                <a:gd name="T19" fmla="*/ 1583 h 2291"/>
                <a:gd name="T20" fmla="*/ 317 w 2502"/>
                <a:gd name="T21" fmla="*/ 1765 h 2291"/>
                <a:gd name="T22" fmla="*/ 127 w 2502"/>
                <a:gd name="T23" fmla="*/ 1870 h 2291"/>
                <a:gd name="T24" fmla="*/ 0 w 2502"/>
                <a:gd name="T25" fmla="*/ 1568 h 2291"/>
                <a:gd name="T26" fmla="*/ 348 w 2502"/>
                <a:gd name="T27" fmla="*/ 882 h 2291"/>
                <a:gd name="T28" fmla="*/ 789 w 2502"/>
                <a:gd name="T29" fmla="*/ 373 h 2291"/>
                <a:gd name="T30" fmla="*/ 1210 w 2502"/>
                <a:gd name="T31" fmla="*/ 133 h 2291"/>
                <a:gd name="T32" fmla="*/ 1436 w 2502"/>
                <a:gd name="T33" fmla="*/ 198 h 2291"/>
                <a:gd name="T34" fmla="*/ 1912 w 2502"/>
                <a:gd name="T35" fmla="*/ 213 h 2291"/>
                <a:gd name="T36" fmla="*/ 1897 w 2502"/>
                <a:gd name="T37" fmla="*/ 364 h 2291"/>
                <a:gd name="T38" fmla="*/ 1849 w 2502"/>
                <a:gd name="T39" fmla="*/ 622 h 2291"/>
                <a:gd name="T40" fmla="*/ 1714 w 2502"/>
                <a:gd name="T41" fmla="*/ 804 h 2291"/>
                <a:gd name="T42" fmla="*/ 1568 w 2502"/>
                <a:gd name="T43" fmla="*/ 1005 h 2291"/>
                <a:gd name="T44" fmla="*/ 1629 w 2502"/>
                <a:gd name="T45" fmla="*/ 1100 h 2291"/>
                <a:gd name="T46" fmla="*/ 1755 w 2502"/>
                <a:gd name="T47" fmla="*/ 1158 h 2291"/>
                <a:gd name="T48" fmla="*/ 1621 w 2502"/>
                <a:gd name="T49" fmla="*/ 1291 h 2291"/>
                <a:gd name="T50" fmla="*/ 1789 w 2502"/>
                <a:gd name="T51" fmla="*/ 1290 h 2291"/>
                <a:gd name="T52" fmla="*/ 2204 w 2502"/>
                <a:gd name="T53" fmla="*/ 1349 h 2291"/>
                <a:gd name="T54" fmla="*/ 2449 w 2502"/>
                <a:gd name="T55" fmla="*/ 1377 h 2291"/>
                <a:gd name="T56" fmla="*/ 2384 w 2502"/>
                <a:gd name="T57" fmla="*/ 1935 h 2291"/>
                <a:gd name="T58" fmla="*/ 2038 w 2502"/>
                <a:gd name="T59" fmla="*/ 2291 h 2291"/>
                <a:gd name="T60" fmla="*/ 2322 w 2502"/>
                <a:gd name="T61" fmla="*/ 2062 h 2291"/>
                <a:gd name="T62" fmla="*/ 2459 w 2502"/>
                <a:gd name="T63" fmla="*/ 1476 h 2291"/>
                <a:gd name="T64" fmla="*/ 2267 w 2502"/>
                <a:gd name="T65" fmla="*/ 1321 h 2291"/>
                <a:gd name="T66" fmla="*/ 1896 w 2502"/>
                <a:gd name="T67" fmla="*/ 1336 h 2291"/>
                <a:gd name="T68" fmla="*/ 1621 w 2502"/>
                <a:gd name="T69" fmla="*/ 1321 h 2291"/>
                <a:gd name="T70" fmla="*/ 1747 w 2502"/>
                <a:gd name="T71" fmla="*/ 1156 h 2291"/>
                <a:gd name="T72" fmla="*/ 1645 w 2502"/>
                <a:gd name="T73" fmla="*/ 1091 h 2291"/>
                <a:gd name="T74" fmla="*/ 1551 w 2502"/>
                <a:gd name="T75" fmla="*/ 1028 h 2291"/>
                <a:gd name="T76" fmla="*/ 1699 w 2502"/>
                <a:gd name="T77" fmla="*/ 842 h 2291"/>
                <a:gd name="T78" fmla="*/ 1841 w 2502"/>
                <a:gd name="T79" fmla="*/ 630 h 2291"/>
                <a:gd name="T80" fmla="*/ 1903 w 2502"/>
                <a:gd name="T81" fmla="*/ 406 h 2291"/>
                <a:gd name="T82" fmla="*/ 1907 w 2502"/>
                <a:gd name="T83" fmla="*/ 168 h 2291"/>
                <a:gd name="T84" fmla="*/ 1435 w 2502"/>
                <a:gd name="T85" fmla="*/ 177 h 2291"/>
                <a:gd name="T86" fmla="*/ 1193 w 2502"/>
                <a:gd name="T87" fmla="*/ 150 h 2291"/>
                <a:gd name="T88" fmla="*/ 845 w 2502"/>
                <a:gd name="T89" fmla="*/ 450 h 2291"/>
                <a:gd name="T90" fmla="*/ 208 w 2502"/>
                <a:gd name="T91" fmla="*/ 1001 h 2291"/>
                <a:gd name="T92" fmla="*/ 184 w 2502"/>
                <a:gd name="T93" fmla="*/ 1684 h 2291"/>
                <a:gd name="T94" fmla="*/ 246 w 2502"/>
                <a:gd name="T95" fmla="*/ 1910 h 2291"/>
                <a:gd name="T96" fmla="*/ 412 w 2502"/>
                <a:gd name="T97" fmla="*/ 1642 h 2291"/>
                <a:gd name="T98" fmla="*/ 519 w 2502"/>
                <a:gd name="T99" fmla="*/ 1525 h 2291"/>
                <a:gd name="T100" fmla="*/ 712 w 2502"/>
                <a:gd name="T101" fmla="*/ 1445 h 2291"/>
                <a:gd name="T102" fmla="*/ 863 w 2502"/>
                <a:gd name="T103" fmla="*/ 1350 h 2291"/>
                <a:gd name="T104" fmla="*/ 1078 w 2502"/>
                <a:gd name="T105" fmla="*/ 1284 h 2291"/>
                <a:gd name="T106" fmla="*/ 1324 w 2502"/>
                <a:gd name="T107" fmla="*/ 1326 h 2291"/>
                <a:gd name="T108" fmla="*/ 1526 w 2502"/>
                <a:gd name="T109" fmla="*/ 1411 h 2291"/>
                <a:gd name="T110" fmla="*/ 1722 w 2502"/>
                <a:gd name="T111" fmla="*/ 1508 h 2291"/>
                <a:gd name="T112" fmla="*/ 1818 w 2502"/>
                <a:gd name="T113" fmla="*/ 1633 h 2291"/>
                <a:gd name="T114" fmla="*/ 1727 w 2502"/>
                <a:gd name="T115" fmla="*/ 1771 h 2291"/>
                <a:gd name="T116" fmla="*/ 1948 w 2502"/>
                <a:gd name="T117" fmla="*/ 2085 h 2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02" h="2291">
                  <a:moveTo>
                    <a:pt x="2038" y="2291"/>
                  </a:moveTo>
                  <a:lnTo>
                    <a:pt x="2038" y="2291"/>
                  </a:lnTo>
                  <a:lnTo>
                    <a:pt x="1992" y="2232"/>
                  </a:lnTo>
                  <a:lnTo>
                    <a:pt x="1984" y="2187"/>
                  </a:lnTo>
                  <a:lnTo>
                    <a:pt x="1972" y="2171"/>
                  </a:lnTo>
                  <a:lnTo>
                    <a:pt x="1942" y="2089"/>
                  </a:lnTo>
                  <a:lnTo>
                    <a:pt x="1925" y="2075"/>
                  </a:lnTo>
                  <a:lnTo>
                    <a:pt x="1905" y="2053"/>
                  </a:lnTo>
                  <a:lnTo>
                    <a:pt x="1887" y="2005"/>
                  </a:lnTo>
                  <a:lnTo>
                    <a:pt x="1862" y="1971"/>
                  </a:lnTo>
                  <a:lnTo>
                    <a:pt x="1834" y="1948"/>
                  </a:lnTo>
                  <a:lnTo>
                    <a:pt x="1826" y="1865"/>
                  </a:lnTo>
                  <a:lnTo>
                    <a:pt x="1800" y="1826"/>
                  </a:lnTo>
                  <a:lnTo>
                    <a:pt x="1751" y="1821"/>
                  </a:lnTo>
                  <a:lnTo>
                    <a:pt x="1720" y="1771"/>
                  </a:lnTo>
                  <a:lnTo>
                    <a:pt x="1731" y="1742"/>
                  </a:lnTo>
                  <a:lnTo>
                    <a:pt x="1726" y="1711"/>
                  </a:lnTo>
                  <a:lnTo>
                    <a:pt x="1659" y="1631"/>
                  </a:lnTo>
                  <a:lnTo>
                    <a:pt x="1692" y="1655"/>
                  </a:lnTo>
                  <a:lnTo>
                    <a:pt x="1714" y="1648"/>
                  </a:lnTo>
                  <a:lnTo>
                    <a:pt x="1738" y="1647"/>
                  </a:lnTo>
                  <a:lnTo>
                    <a:pt x="1751" y="1652"/>
                  </a:lnTo>
                  <a:lnTo>
                    <a:pt x="1763" y="1646"/>
                  </a:lnTo>
                  <a:lnTo>
                    <a:pt x="1801" y="1649"/>
                  </a:lnTo>
                  <a:lnTo>
                    <a:pt x="1809" y="1643"/>
                  </a:lnTo>
                  <a:lnTo>
                    <a:pt x="1812" y="1630"/>
                  </a:lnTo>
                  <a:lnTo>
                    <a:pt x="1824" y="1612"/>
                  </a:lnTo>
                  <a:lnTo>
                    <a:pt x="1809" y="1575"/>
                  </a:lnTo>
                  <a:lnTo>
                    <a:pt x="1804" y="1561"/>
                  </a:lnTo>
                  <a:lnTo>
                    <a:pt x="1798" y="1554"/>
                  </a:lnTo>
                  <a:lnTo>
                    <a:pt x="1787" y="1556"/>
                  </a:lnTo>
                  <a:lnTo>
                    <a:pt x="1777" y="1547"/>
                  </a:lnTo>
                  <a:lnTo>
                    <a:pt x="1777" y="1533"/>
                  </a:lnTo>
                  <a:lnTo>
                    <a:pt x="1764" y="1520"/>
                  </a:lnTo>
                  <a:lnTo>
                    <a:pt x="1749" y="1524"/>
                  </a:lnTo>
                  <a:lnTo>
                    <a:pt x="1716" y="1513"/>
                  </a:lnTo>
                  <a:lnTo>
                    <a:pt x="1714" y="1501"/>
                  </a:lnTo>
                  <a:lnTo>
                    <a:pt x="1688" y="1496"/>
                  </a:lnTo>
                  <a:lnTo>
                    <a:pt x="1673" y="1489"/>
                  </a:lnTo>
                  <a:lnTo>
                    <a:pt x="1661" y="1468"/>
                  </a:lnTo>
                  <a:lnTo>
                    <a:pt x="1635" y="1462"/>
                  </a:lnTo>
                  <a:lnTo>
                    <a:pt x="1624" y="1454"/>
                  </a:lnTo>
                  <a:lnTo>
                    <a:pt x="1619" y="1436"/>
                  </a:lnTo>
                  <a:lnTo>
                    <a:pt x="1581" y="1430"/>
                  </a:lnTo>
                  <a:lnTo>
                    <a:pt x="1551" y="1425"/>
                  </a:lnTo>
                  <a:lnTo>
                    <a:pt x="1525" y="1417"/>
                  </a:lnTo>
                  <a:lnTo>
                    <a:pt x="1503" y="1415"/>
                  </a:lnTo>
                  <a:lnTo>
                    <a:pt x="1465" y="1396"/>
                  </a:lnTo>
                  <a:lnTo>
                    <a:pt x="1449" y="1377"/>
                  </a:lnTo>
                  <a:lnTo>
                    <a:pt x="1433" y="1369"/>
                  </a:lnTo>
                  <a:lnTo>
                    <a:pt x="1421" y="1369"/>
                  </a:lnTo>
                  <a:lnTo>
                    <a:pt x="1408" y="1378"/>
                  </a:lnTo>
                  <a:lnTo>
                    <a:pt x="1387" y="1378"/>
                  </a:lnTo>
                  <a:lnTo>
                    <a:pt x="1369" y="1365"/>
                  </a:lnTo>
                  <a:lnTo>
                    <a:pt x="1348" y="1346"/>
                  </a:lnTo>
                  <a:lnTo>
                    <a:pt x="1321" y="1332"/>
                  </a:lnTo>
                  <a:lnTo>
                    <a:pt x="1293" y="1323"/>
                  </a:lnTo>
                  <a:lnTo>
                    <a:pt x="1274" y="1321"/>
                  </a:lnTo>
                  <a:lnTo>
                    <a:pt x="1268" y="1318"/>
                  </a:lnTo>
                  <a:lnTo>
                    <a:pt x="1222" y="1319"/>
                  </a:lnTo>
                  <a:lnTo>
                    <a:pt x="1222" y="1319"/>
                  </a:lnTo>
                  <a:lnTo>
                    <a:pt x="1172" y="1305"/>
                  </a:lnTo>
                  <a:lnTo>
                    <a:pt x="1146" y="1294"/>
                  </a:lnTo>
                  <a:lnTo>
                    <a:pt x="1118" y="1277"/>
                  </a:lnTo>
                  <a:lnTo>
                    <a:pt x="1107" y="1278"/>
                  </a:lnTo>
                  <a:lnTo>
                    <a:pt x="1094" y="1279"/>
                  </a:lnTo>
                  <a:lnTo>
                    <a:pt x="1082" y="1290"/>
                  </a:lnTo>
                  <a:lnTo>
                    <a:pt x="1049" y="1308"/>
                  </a:lnTo>
                  <a:lnTo>
                    <a:pt x="1003" y="1308"/>
                  </a:lnTo>
                  <a:lnTo>
                    <a:pt x="973" y="1286"/>
                  </a:lnTo>
                  <a:lnTo>
                    <a:pt x="949" y="1281"/>
                  </a:lnTo>
                  <a:lnTo>
                    <a:pt x="938" y="1288"/>
                  </a:lnTo>
                  <a:lnTo>
                    <a:pt x="919" y="1317"/>
                  </a:lnTo>
                  <a:lnTo>
                    <a:pt x="900" y="1323"/>
                  </a:lnTo>
                  <a:lnTo>
                    <a:pt x="890" y="1348"/>
                  </a:lnTo>
                  <a:lnTo>
                    <a:pt x="883" y="1357"/>
                  </a:lnTo>
                  <a:lnTo>
                    <a:pt x="866" y="1356"/>
                  </a:lnTo>
                  <a:lnTo>
                    <a:pt x="849" y="1371"/>
                  </a:lnTo>
                  <a:lnTo>
                    <a:pt x="848" y="1391"/>
                  </a:lnTo>
                  <a:lnTo>
                    <a:pt x="842" y="1396"/>
                  </a:lnTo>
                  <a:lnTo>
                    <a:pt x="831" y="1393"/>
                  </a:lnTo>
                  <a:lnTo>
                    <a:pt x="817" y="1408"/>
                  </a:lnTo>
                  <a:lnTo>
                    <a:pt x="790" y="1417"/>
                  </a:lnTo>
                  <a:lnTo>
                    <a:pt x="759" y="1422"/>
                  </a:lnTo>
                  <a:lnTo>
                    <a:pt x="736" y="1439"/>
                  </a:lnTo>
                  <a:lnTo>
                    <a:pt x="732" y="1447"/>
                  </a:lnTo>
                  <a:lnTo>
                    <a:pt x="712" y="1452"/>
                  </a:lnTo>
                  <a:lnTo>
                    <a:pt x="693" y="1445"/>
                  </a:lnTo>
                  <a:lnTo>
                    <a:pt x="680" y="1434"/>
                  </a:lnTo>
                  <a:lnTo>
                    <a:pt x="668" y="1433"/>
                  </a:lnTo>
                  <a:lnTo>
                    <a:pt x="612" y="1443"/>
                  </a:lnTo>
                  <a:lnTo>
                    <a:pt x="603" y="1443"/>
                  </a:lnTo>
                  <a:lnTo>
                    <a:pt x="589" y="1455"/>
                  </a:lnTo>
                  <a:lnTo>
                    <a:pt x="576" y="1474"/>
                  </a:lnTo>
                  <a:lnTo>
                    <a:pt x="547" y="1496"/>
                  </a:lnTo>
                  <a:lnTo>
                    <a:pt x="539" y="1510"/>
                  </a:lnTo>
                  <a:lnTo>
                    <a:pt x="524" y="1529"/>
                  </a:lnTo>
                  <a:lnTo>
                    <a:pt x="520" y="1537"/>
                  </a:lnTo>
                  <a:lnTo>
                    <a:pt x="486" y="1557"/>
                  </a:lnTo>
                  <a:lnTo>
                    <a:pt x="484" y="1583"/>
                  </a:lnTo>
                  <a:lnTo>
                    <a:pt x="467" y="1608"/>
                  </a:lnTo>
                  <a:lnTo>
                    <a:pt x="468" y="1633"/>
                  </a:lnTo>
                  <a:lnTo>
                    <a:pt x="456" y="1640"/>
                  </a:lnTo>
                  <a:lnTo>
                    <a:pt x="447" y="1657"/>
                  </a:lnTo>
                  <a:lnTo>
                    <a:pt x="423" y="1648"/>
                  </a:lnTo>
                  <a:lnTo>
                    <a:pt x="415" y="1649"/>
                  </a:lnTo>
                  <a:lnTo>
                    <a:pt x="394" y="1667"/>
                  </a:lnTo>
                  <a:lnTo>
                    <a:pt x="362" y="1712"/>
                  </a:lnTo>
                  <a:lnTo>
                    <a:pt x="348" y="1726"/>
                  </a:lnTo>
                  <a:lnTo>
                    <a:pt x="317" y="1765"/>
                  </a:lnTo>
                  <a:lnTo>
                    <a:pt x="309" y="1783"/>
                  </a:lnTo>
                  <a:lnTo>
                    <a:pt x="307" y="1807"/>
                  </a:lnTo>
                  <a:lnTo>
                    <a:pt x="292" y="1849"/>
                  </a:lnTo>
                  <a:lnTo>
                    <a:pt x="280" y="1878"/>
                  </a:lnTo>
                  <a:lnTo>
                    <a:pt x="263" y="1896"/>
                  </a:lnTo>
                  <a:lnTo>
                    <a:pt x="251" y="1914"/>
                  </a:lnTo>
                  <a:lnTo>
                    <a:pt x="238" y="1932"/>
                  </a:lnTo>
                  <a:lnTo>
                    <a:pt x="226" y="1940"/>
                  </a:lnTo>
                  <a:lnTo>
                    <a:pt x="158" y="1910"/>
                  </a:lnTo>
                  <a:lnTo>
                    <a:pt x="127" y="1870"/>
                  </a:lnTo>
                  <a:lnTo>
                    <a:pt x="134" y="1856"/>
                  </a:lnTo>
                  <a:lnTo>
                    <a:pt x="140" y="1845"/>
                  </a:lnTo>
                  <a:lnTo>
                    <a:pt x="156" y="1815"/>
                  </a:lnTo>
                  <a:lnTo>
                    <a:pt x="198" y="1765"/>
                  </a:lnTo>
                  <a:lnTo>
                    <a:pt x="222" y="1723"/>
                  </a:lnTo>
                  <a:lnTo>
                    <a:pt x="205" y="1697"/>
                  </a:lnTo>
                  <a:lnTo>
                    <a:pt x="200" y="1685"/>
                  </a:lnTo>
                  <a:lnTo>
                    <a:pt x="183" y="1691"/>
                  </a:lnTo>
                  <a:lnTo>
                    <a:pt x="74" y="1593"/>
                  </a:lnTo>
                  <a:lnTo>
                    <a:pt x="0" y="1568"/>
                  </a:lnTo>
                  <a:lnTo>
                    <a:pt x="26" y="1516"/>
                  </a:lnTo>
                  <a:lnTo>
                    <a:pt x="45" y="1496"/>
                  </a:lnTo>
                  <a:lnTo>
                    <a:pt x="22" y="1417"/>
                  </a:lnTo>
                  <a:lnTo>
                    <a:pt x="75" y="1368"/>
                  </a:lnTo>
                  <a:lnTo>
                    <a:pt x="110" y="1283"/>
                  </a:lnTo>
                  <a:lnTo>
                    <a:pt x="202" y="1178"/>
                  </a:lnTo>
                  <a:lnTo>
                    <a:pt x="106" y="1081"/>
                  </a:lnTo>
                  <a:lnTo>
                    <a:pt x="205" y="995"/>
                  </a:lnTo>
                  <a:lnTo>
                    <a:pt x="247" y="980"/>
                  </a:lnTo>
                  <a:lnTo>
                    <a:pt x="348" y="882"/>
                  </a:lnTo>
                  <a:lnTo>
                    <a:pt x="476" y="741"/>
                  </a:lnTo>
                  <a:lnTo>
                    <a:pt x="528" y="713"/>
                  </a:lnTo>
                  <a:lnTo>
                    <a:pt x="690" y="615"/>
                  </a:lnTo>
                  <a:lnTo>
                    <a:pt x="713" y="565"/>
                  </a:lnTo>
                  <a:lnTo>
                    <a:pt x="759" y="552"/>
                  </a:lnTo>
                  <a:lnTo>
                    <a:pt x="805" y="510"/>
                  </a:lnTo>
                  <a:lnTo>
                    <a:pt x="819" y="499"/>
                  </a:lnTo>
                  <a:lnTo>
                    <a:pt x="838" y="451"/>
                  </a:lnTo>
                  <a:lnTo>
                    <a:pt x="797" y="408"/>
                  </a:lnTo>
                  <a:lnTo>
                    <a:pt x="789" y="373"/>
                  </a:lnTo>
                  <a:lnTo>
                    <a:pt x="789" y="372"/>
                  </a:lnTo>
                  <a:lnTo>
                    <a:pt x="853" y="252"/>
                  </a:lnTo>
                  <a:lnTo>
                    <a:pt x="901" y="268"/>
                  </a:lnTo>
                  <a:lnTo>
                    <a:pt x="994" y="232"/>
                  </a:lnTo>
                  <a:lnTo>
                    <a:pt x="1068" y="182"/>
                  </a:lnTo>
                  <a:lnTo>
                    <a:pt x="1084" y="172"/>
                  </a:lnTo>
                  <a:lnTo>
                    <a:pt x="1119" y="157"/>
                  </a:lnTo>
                  <a:lnTo>
                    <a:pt x="1153" y="150"/>
                  </a:lnTo>
                  <a:lnTo>
                    <a:pt x="1191" y="143"/>
                  </a:lnTo>
                  <a:lnTo>
                    <a:pt x="1210" y="133"/>
                  </a:lnTo>
                  <a:lnTo>
                    <a:pt x="1241" y="92"/>
                  </a:lnTo>
                  <a:lnTo>
                    <a:pt x="1278" y="56"/>
                  </a:lnTo>
                  <a:lnTo>
                    <a:pt x="1403" y="0"/>
                  </a:lnTo>
                  <a:lnTo>
                    <a:pt x="1410" y="20"/>
                  </a:lnTo>
                  <a:lnTo>
                    <a:pt x="1395" y="94"/>
                  </a:lnTo>
                  <a:lnTo>
                    <a:pt x="1443" y="136"/>
                  </a:lnTo>
                  <a:lnTo>
                    <a:pt x="1439" y="159"/>
                  </a:lnTo>
                  <a:lnTo>
                    <a:pt x="1444" y="161"/>
                  </a:lnTo>
                  <a:lnTo>
                    <a:pt x="1442" y="178"/>
                  </a:lnTo>
                  <a:lnTo>
                    <a:pt x="1436" y="198"/>
                  </a:lnTo>
                  <a:lnTo>
                    <a:pt x="1471" y="201"/>
                  </a:lnTo>
                  <a:lnTo>
                    <a:pt x="1528" y="206"/>
                  </a:lnTo>
                  <a:lnTo>
                    <a:pt x="1778" y="60"/>
                  </a:lnTo>
                  <a:lnTo>
                    <a:pt x="1816" y="87"/>
                  </a:lnTo>
                  <a:lnTo>
                    <a:pt x="1825" y="98"/>
                  </a:lnTo>
                  <a:lnTo>
                    <a:pt x="1830" y="137"/>
                  </a:lnTo>
                  <a:lnTo>
                    <a:pt x="1856" y="147"/>
                  </a:lnTo>
                  <a:lnTo>
                    <a:pt x="1857" y="148"/>
                  </a:lnTo>
                  <a:lnTo>
                    <a:pt x="1898" y="217"/>
                  </a:lnTo>
                  <a:lnTo>
                    <a:pt x="1912" y="213"/>
                  </a:lnTo>
                  <a:lnTo>
                    <a:pt x="1899" y="164"/>
                  </a:lnTo>
                  <a:lnTo>
                    <a:pt x="1928" y="153"/>
                  </a:lnTo>
                  <a:lnTo>
                    <a:pt x="1963" y="199"/>
                  </a:lnTo>
                  <a:lnTo>
                    <a:pt x="1946" y="220"/>
                  </a:lnTo>
                  <a:lnTo>
                    <a:pt x="1928" y="264"/>
                  </a:lnTo>
                  <a:lnTo>
                    <a:pt x="1952" y="297"/>
                  </a:lnTo>
                  <a:lnTo>
                    <a:pt x="1969" y="331"/>
                  </a:lnTo>
                  <a:lnTo>
                    <a:pt x="1937" y="357"/>
                  </a:lnTo>
                  <a:lnTo>
                    <a:pt x="1909" y="341"/>
                  </a:lnTo>
                  <a:lnTo>
                    <a:pt x="1897" y="364"/>
                  </a:lnTo>
                  <a:lnTo>
                    <a:pt x="1910" y="406"/>
                  </a:lnTo>
                  <a:lnTo>
                    <a:pt x="1896" y="454"/>
                  </a:lnTo>
                  <a:lnTo>
                    <a:pt x="1855" y="480"/>
                  </a:lnTo>
                  <a:lnTo>
                    <a:pt x="1834" y="523"/>
                  </a:lnTo>
                  <a:lnTo>
                    <a:pt x="1803" y="537"/>
                  </a:lnTo>
                  <a:lnTo>
                    <a:pt x="1797" y="561"/>
                  </a:lnTo>
                  <a:lnTo>
                    <a:pt x="1815" y="565"/>
                  </a:lnTo>
                  <a:lnTo>
                    <a:pt x="1836" y="558"/>
                  </a:lnTo>
                  <a:lnTo>
                    <a:pt x="1860" y="587"/>
                  </a:lnTo>
                  <a:lnTo>
                    <a:pt x="1849" y="622"/>
                  </a:lnTo>
                  <a:lnTo>
                    <a:pt x="1847" y="633"/>
                  </a:lnTo>
                  <a:lnTo>
                    <a:pt x="1820" y="664"/>
                  </a:lnTo>
                  <a:lnTo>
                    <a:pt x="1811" y="657"/>
                  </a:lnTo>
                  <a:lnTo>
                    <a:pt x="1768" y="702"/>
                  </a:lnTo>
                  <a:lnTo>
                    <a:pt x="1757" y="718"/>
                  </a:lnTo>
                  <a:lnTo>
                    <a:pt x="1759" y="726"/>
                  </a:lnTo>
                  <a:lnTo>
                    <a:pt x="1739" y="755"/>
                  </a:lnTo>
                  <a:lnTo>
                    <a:pt x="1723" y="767"/>
                  </a:lnTo>
                  <a:lnTo>
                    <a:pt x="1700" y="795"/>
                  </a:lnTo>
                  <a:lnTo>
                    <a:pt x="1714" y="804"/>
                  </a:lnTo>
                  <a:lnTo>
                    <a:pt x="1705" y="846"/>
                  </a:lnTo>
                  <a:lnTo>
                    <a:pt x="1671" y="864"/>
                  </a:lnTo>
                  <a:lnTo>
                    <a:pt x="1661" y="858"/>
                  </a:lnTo>
                  <a:lnTo>
                    <a:pt x="1650" y="847"/>
                  </a:lnTo>
                  <a:lnTo>
                    <a:pt x="1634" y="844"/>
                  </a:lnTo>
                  <a:lnTo>
                    <a:pt x="1599" y="884"/>
                  </a:lnTo>
                  <a:lnTo>
                    <a:pt x="1563" y="882"/>
                  </a:lnTo>
                  <a:lnTo>
                    <a:pt x="1570" y="892"/>
                  </a:lnTo>
                  <a:lnTo>
                    <a:pt x="1556" y="912"/>
                  </a:lnTo>
                  <a:lnTo>
                    <a:pt x="1568" y="1005"/>
                  </a:lnTo>
                  <a:lnTo>
                    <a:pt x="1558" y="1029"/>
                  </a:lnTo>
                  <a:lnTo>
                    <a:pt x="1563" y="1050"/>
                  </a:lnTo>
                  <a:lnTo>
                    <a:pt x="1559" y="1079"/>
                  </a:lnTo>
                  <a:lnTo>
                    <a:pt x="1550" y="1101"/>
                  </a:lnTo>
                  <a:lnTo>
                    <a:pt x="1556" y="1103"/>
                  </a:lnTo>
                  <a:lnTo>
                    <a:pt x="1582" y="1092"/>
                  </a:lnTo>
                  <a:lnTo>
                    <a:pt x="1584" y="1067"/>
                  </a:lnTo>
                  <a:lnTo>
                    <a:pt x="1603" y="1075"/>
                  </a:lnTo>
                  <a:lnTo>
                    <a:pt x="1613" y="1095"/>
                  </a:lnTo>
                  <a:lnTo>
                    <a:pt x="1629" y="1100"/>
                  </a:lnTo>
                  <a:lnTo>
                    <a:pt x="1640" y="1087"/>
                  </a:lnTo>
                  <a:lnTo>
                    <a:pt x="1644" y="1080"/>
                  </a:lnTo>
                  <a:lnTo>
                    <a:pt x="1669" y="1080"/>
                  </a:lnTo>
                  <a:lnTo>
                    <a:pt x="1694" y="1093"/>
                  </a:lnTo>
                  <a:lnTo>
                    <a:pt x="1697" y="1100"/>
                  </a:lnTo>
                  <a:lnTo>
                    <a:pt x="1710" y="1119"/>
                  </a:lnTo>
                  <a:lnTo>
                    <a:pt x="1737" y="1138"/>
                  </a:lnTo>
                  <a:lnTo>
                    <a:pt x="1764" y="1113"/>
                  </a:lnTo>
                  <a:lnTo>
                    <a:pt x="1776" y="1149"/>
                  </a:lnTo>
                  <a:lnTo>
                    <a:pt x="1755" y="1158"/>
                  </a:lnTo>
                  <a:lnTo>
                    <a:pt x="1751" y="1161"/>
                  </a:lnTo>
                  <a:lnTo>
                    <a:pt x="1734" y="1177"/>
                  </a:lnTo>
                  <a:lnTo>
                    <a:pt x="1699" y="1211"/>
                  </a:lnTo>
                  <a:lnTo>
                    <a:pt x="1684" y="1246"/>
                  </a:lnTo>
                  <a:lnTo>
                    <a:pt x="1661" y="1211"/>
                  </a:lnTo>
                  <a:lnTo>
                    <a:pt x="1623" y="1221"/>
                  </a:lnTo>
                  <a:lnTo>
                    <a:pt x="1608" y="1212"/>
                  </a:lnTo>
                  <a:lnTo>
                    <a:pt x="1586" y="1253"/>
                  </a:lnTo>
                  <a:lnTo>
                    <a:pt x="1609" y="1292"/>
                  </a:lnTo>
                  <a:lnTo>
                    <a:pt x="1621" y="1291"/>
                  </a:lnTo>
                  <a:lnTo>
                    <a:pt x="1627" y="1313"/>
                  </a:lnTo>
                  <a:lnTo>
                    <a:pt x="1641" y="1311"/>
                  </a:lnTo>
                  <a:lnTo>
                    <a:pt x="1658" y="1349"/>
                  </a:lnTo>
                  <a:lnTo>
                    <a:pt x="1676" y="1350"/>
                  </a:lnTo>
                  <a:lnTo>
                    <a:pt x="1724" y="1293"/>
                  </a:lnTo>
                  <a:lnTo>
                    <a:pt x="1740" y="1260"/>
                  </a:lnTo>
                  <a:lnTo>
                    <a:pt x="1765" y="1271"/>
                  </a:lnTo>
                  <a:lnTo>
                    <a:pt x="1760" y="1307"/>
                  </a:lnTo>
                  <a:lnTo>
                    <a:pt x="1772" y="1311"/>
                  </a:lnTo>
                  <a:lnTo>
                    <a:pt x="1789" y="1290"/>
                  </a:lnTo>
                  <a:lnTo>
                    <a:pt x="1906" y="1332"/>
                  </a:lnTo>
                  <a:lnTo>
                    <a:pt x="1899" y="1346"/>
                  </a:lnTo>
                  <a:lnTo>
                    <a:pt x="1947" y="1411"/>
                  </a:lnTo>
                  <a:lnTo>
                    <a:pt x="1936" y="1444"/>
                  </a:lnTo>
                  <a:lnTo>
                    <a:pt x="1943" y="1518"/>
                  </a:lnTo>
                  <a:lnTo>
                    <a:pt x="2009" y="1492"/>
                  </a:lnTo>
                  <a:lnTo>
                    <a:pt x="2056" y="1409"/>
                  </a:lnTo>
                  <a:lnTo>
                    <a:pt x="2106" y="1374"/>
                  </a:lnTo>
                  <a:lnTo>
                    <a:pt x="2191" y="1374"/>
                  </a:lnTo>
                  <a:lnTo>
                    <a:pt x="2204" y="1349"/>
                  </a:lnTo>
                  <a:lnTo>
                    <a:pt x="2261" y="1317"/>
                  </a:lnTo>
                  <a:lnTo>
                    <a:pt x="2276" y="1271"/>
                  </a:lnTo>
                  <a:lnTo>
                    <a:pt x="2333" y="1234"/>
                  </a:lnTo>
                  <a:lnTo>
                    <a:pt x="2381" y="1188"/>
                  </a:lnTo>
                  <a:lnTo>
                    <a:pt x="2389" y="1239"/>
                  </a:lnTo>
                  <a:lnTo>
                    <a:pt x="2418" y="1228"/>
                  </a:lnTo>
                  <a:lnTo>
                    <a:pt x="2437" y="1197"/>
                  </a:lnTo>
                  <a:lnTo>
                    <a:pt x="2475" y="1172"/>
                  </a:lnTo>
                  <a:lnTo>
                    <a:pt x="2502" y="1273"/>
                  </a:lnTo>
                  <a:lnTo>
                    <a:pt x="2449" y="1377"/>
                  </a:lnTo>
                  <a:lnTo>
                    <a:pt x="2466" y="1477"/>
                  </a:lnTo>
                  <a:lnTo>
                    <a:pt x="2444" y="1516"/>
                  </a:lnTo>
                  <a:lnTo>
                    <a:pt x="2389" y="1523"/>
                  </a:lnTo>
                  <a:lnTo>
                    <a:pt x="2421" y="1598"/>
                  </a:lnTo>
                  <a:lnTo>
                    <a:pt x="2421" y="1600"/>
                  </a:lnTo>
                  <a:lnTo>
                    <a:pt x="2384" y="1704"/>
                  </a:lnTo>
                  <a:lnTo>
                    <a:pt x="2414" y="1738"/>
                  </a:lnTo>
                  <a:lnTo>
                    <a:pt x="2439" y="1863"/>
                  </a:lnTo>
                  <a:lnTo>
                    <a:pt x="2397" y="1908"/>
                  </a:lnTo>
                  <a:lnTo>
                    <a:pt x="2384" y="1935"/>
                  </a:lnTo>
                  <a:lnTo>
                    <a:pt x="2413" y="2000"/>
                  </a:lnTo>
                  <a:lnTo>
                    <a:pt x="2326" y="2067"/>
                  </a:lnTo>
                  <a:lnTo>
                    <a:pt x="2282" y="2130"/>
                  </a:lnTo>
                  <a:lnTo>
                    <a:pt x="2241" y="2138"/>
                  </a:lnTo>
                  <a:lnTo>
                    <a:pt x="2218" y="2200"/>
                  </a:lnTo>
                  <a:lnTo>
                    <a:pt x="2158" y="2246"/>
                  </a:lnTo>
                  <a:lnTo>
                    <a:pt x="2129" y="2253"/>
                  </a:lnTo>
                  <a:lnTo>
                    <a:pt x="2121" y="2248"/>
                  </a:lnTo>
                  <a:lnTo>
                    <a:pt x="2094" y="2262"/>
                  </a:lnTo>
                  <a:lnTo>
                    <a:pt x="2038" y="2291"/>
                  </a:lnTo>
                  <a:close/>
                  <a:moveTo>
                    <a:pt x="1998" y="2230"/>
                  </a:moveTo>
                  <a:lnTo>
                    <a:pt x="1998" y="2230"/>
                  </a:lnTo>
                  <a:lnTo>
                    <a:pt x="2040" y="2283"/>
                  </a:lnTo>
                  <a:lnTo>
                    <a:pt x="2121" y="2241"/>
                  </a:lnTo>
                  <a:lnTo>
                    <a:pt x="2130" y="2246"/>
                  </a:lnTo>
                  <a:lnTo>
                    <a:pt x="2155" y="2240"/>
                  </a:lnTo>
                  <a:lnTo>
                    <a:pt x="2213" y="2196"/>
                  </a:lnTo>
                  <a:lnTo>
                    <a:pt x="2236" y="2132"/>
                  </a:lnTo>
                  <a:lnTo>
                    <a:pt x="2279" y="2124"/>
                  </a:lnTo>
                  <a:lnTo>
                    <a:pt x="2322" y="2062"/>
                  </a:lnTo>
                  <a:lnTo>
                    <a:pt x="2405" y="1998"/>
                  </a:lnTo>
                  <a:lnTo>
                    <a:pt x="2377" y="1935"/>
                  </a:lnTo>
                  <a:lnTo>
                    <a:pt x="2392" y="1903"/>
                  </a:lnTo>
                  <a:lnTo>
                    <a:pt x="2432" y="1861"/>
                  </a:lnTo>
                  <a:lnTo>
                    <a:pt x="2408" y="1741"/>
                  </a:lnTo>
                  <a:lnTo>
                    <a:pt x="2377" y="1705"/>
                  </a:lnTo>
                  <a:lnTo>
                    <a:pt x="2414" y="1599"/>
                  </a:lnTo>
                  <a:lnTo>
                    <a:pt x="2380" y="1518"/>
                  </a:lnTo>
                  <a:lnTo>
                    <a:pt x="2440" y="1510"/>
                  </a:lnTo>
                  <a:lnTo>
                    <a:pt x="2459" y="1476"/>
                  </a:lnTo>
                  <a:lnTo>
                    <a:pt x="2442" y="1376"/>
                  </a:lnTo>
                  <a:lnTo>
                    <a:pt x="2495" y="1273"/>
                  </a:lnTo>
                  <a:lnTo>
                    <a:pt x="2471" y="1183"/>
                  </a:lnTo>
                  <a:lnTo>
                    <a:pt x="2441" y="1202"/>
                  </a:lnTo>
                  <a:lnTo>
                    <a:pt x="2422" y="1234"/>
                  </a:lnTo>
                  <a:lnTo>
                    <a:pt x="2383" y="1248"/>
                  </a:lnTo>
                  <a:lnTo>
                    <a:pt x="2376" y="1202"/>
                  </a:lnTo>
                  <a:lnTo>
                    <a:pt x="2337" y="1239"/>
                  </a:lnTo>
                  <a:lnTo>
                    <a:pt x="2282" y="1276"/>
                  </a:lnTo>
                  <a:lnTo>
                    <a:pt x="2267" y="1321"/>
                  </a:lnTo>
                  <a:lnTo>
                    <a:pt x="2209" y="1354"/>
                  </a:lnTo>
                  <a:lnTo>
                    <a:pt x="2195" y="1380"/>
                  </a:lnTo>
                  <a:lnTo>
                    <a:pt x="2108" y="1380"/>
                  </a:lnTo>
                  <a:lnTo>
                    <a:pt x="2060" y="1414"/>
                  </a:lnTo>
                  <a:lnTo>
                    <a:pt x="2014" y="1498"/>
                  </a:lnTo>
                  <a:lnTo>
                    <a:pt x="1937" y="1528"/>
                  </a:lnTo>
                  <a:lnTo>
                    <a:pt x="1929" y="1443"/>
                  </a:lnTo>
                  <a:lnTo>
                    <a:pt x="1939" y="1412"/>
                  </a:lnTo>
                  <a:lnTo>
                    <a:pt x="1891" y="1347"/>
                  </a:lnTo>
                  <a:lnTo>
                    <a:pt x="1896" y="1336"/>
                  </a:lnTo>
                  <a:lnTo>
                    <a:pt x="1791" y="1298"/>
                  </a:lnTo>
                  <a:lnTo>
                    <a:pt x="1775" y="1318"/>
                  </a:lnTo>
                  <a:lnTo>
                    <a:pt x="1753" y="1312"/>
                  </a:lnTo>
                  <a:lnTo>
                    <a:pt x="1757" y="1275"/>
                  </a:lnTo>
                  <a:lnTo>
                    <a:pt x="1743" y="1269"/>
                  </a:lnTo>
                  <a:lnTo>
                    <a:pt x="1729" y="1297"/>
                  </a:lnTo>
                  <a:lnTo>
                    <a:pt x="1679" y="1357"/>
                  </a:lnTo>
                  <a:lnTo>
                    <a:pt x="1654" y="1355"/>
                  </a:lnTo>
                  <a:lnTo>
                    <a:pt x="1637" y="1318"/>
                  </a:lnTo>
                  <a:lnTo>
                    <a:pt x="1621" y="1321"/>
                  </a:lnTo>
                  <a:lnTo>
                    <a:pt x="1616" y="1298"/>
                  </a:lnTo>
                  <a:lnTo>
                    <a:pt x="1605" y="1299"/>
                  </a:lnTo>
                  <a:lnTo>
                    <a:pt x="1578" y="1253"/>
                  </a:lnTo>
                  <a:lnTo>
                    <a:pt x="1605" y="1202"/>
                  </a:lnTo>
                  <a:lnTo>
                    <a:pt x="1624" y="1214"/>
                  </a:lnTo>
                  <a:lnTo>
                    <a:pt x="1664" y="1204"/>
                  </a:lnTo>
                  <a:lnTo>
                    <a:pt x="1683" y="1232"/>
                  </a:lnTo>
                  <a:lnTo>
                    <a:pt x="1694" y="1207"/>
                  </a:lnTo>
                  <a:lnTo>
                    <a:pt x="1729" y="1173"/>
                  </a:lnTo>
                  <a:lnTo>
                    <a:pt x="1747" y="1156"/>
                  </a:lnTo>
                  <a:lnTo>
                    <a:pt x="1752" y="1152"/>
                  </a:lnTo>
                  <a:lnTo>
                    <a:pt x="1768" y="1145"/>
                  </a:lnTo>
                  <a:lnTo>
                    <a:pt x="1761" y="1125"/>
                  </a:lnTo>
                  <a:lnTo>
                    <a:pt x="1738" y="1146"/>
                  </a:lnTo>
                  <a:lnTo>
                    <a:pt x="1705" y="1123"/>
                  </a:lnTo>
                  <a:lnTo>
                    <a:pt x="1691" y="1103"/>
                  </a:lnTo>
                  <a:lnTo>
                    <a:pt x="1688" y="1098"/>
                  </a:lnTo>
                  <a:lnTo>
                    <a:pt x="1667" y="1087"/>
                  </a:lnTo>
                  <a:lnTo>
                    <a:pt x="1648" y="1086"/>
                  </a:lnTo>
                  <a:lnTo>
                    <a:pt x="1645" y="1091"/>
                  </a:lnTo>
                  <a:lnTo>
                    <a:pt x="1631" y="1107"/>
                  </a:lnTo>
                  <a:lnTo>
                    <a:pt x="1608" y="1100"/>
                  </a:lnTo>
                  <a:lnTo>
                    <a:pt x="1599" y="1080"/>
                  </a:lnTo>
                  <a:lnTo>
                    <a:pt x="1590" y="1077"/>
                  </a:lnTo>
                  <a:lnTo>
                    <a:pt x="1588" y="1096"/>
                  </a:lnTo>
                  <a:lnTo>
                    <a:pt x="1556" y="1110"/>
                  </a:lnTo>
                  <a:lnTo>
                    <a:pt x="1542" y="1105"/>
                  </a:lnTo>
                  <a:lnTo>
                    <a:pt x="1552" y="1077"/>
                  </a:lnTo>
                  <a:lnTo>
                    <a:pt x="1556" y="1050"/>
                  </a:lnTo>
                  <a:lnTo>
                    <a:pt x="1551" y="1028"/>
                  </a:lnTo>
                  <a:lnTo>
                    <a:pt x="1562" y="1004"/>
                  </a:lnTo>
                  <a:lnTo>
                    <a:pt x="1549" y="911"/>
                  </a:lnTo>
                  <a:lnTo>
                    <a:pt x="1562" y="892"/>
                  </a:lnTo>
                  <a:lnTo>
                    <a:pt x="1551" y="875"/>
                  </a:lnTo>
                  <a:lnTo>
                    <a:pt x="1596" y="878"/>
                  </a:lnTo>
                  <a:lnTo>
                    <a:pt x="1631" y="837"/>
                  </a:lnTo>
                  <a:lnTo>
                    <a:pt x="1653" y="840"/>
                  </a:lnTo>
                  <a:lnTo>
                    <a:pt x="1666" y="853"/>
                  </a:lnTo>
                  <a:lnTo>
                    <a:pt x="1671" y="856"/>
                  </a:lnTo>
                  <a:lnTo>
                    <a:pt x="1699" y="842"/>
                  </a:lnTo>
                  <a:lnTo>
                    <a:pt x="1706" y="807"/>
                  </a:lnTo>
                  <a:lnTo>
                    <a:pt x="1690" y="797"/>
                  </a:lnTo>
                  <a:lnTo>
                    <a:pt x="1719" y="762"/>
                  </a:lnTo>
                  <a:lnTo>
                    <a:pt x="1735" y="750"/>
                  </a:lnTo>
                  <a:lnTo>
                    <a:pt x="1752" y="725"/>
                  </a:lnTo>
                  <a:lnTo>
                    <a:pt x="1750" y="717"/>
                  </a:lnTo>
                  <a:lnTo>
                    <a:pt x="1763" y="698"/>
                  </a:lnTo>
                  <a:lnTo>
                    <a:pt x="1810" y="649"/>
                  </a:lnTo>
                  <a:lnTo>
                    <a:pt x="1819" y="655"/>
                  </a:lnTo>
                  <a:lnTo>
                    <a:pt x="1841" y="630"/>
                  </a:lnTo>
                  <a:lnTo>
                    <a:pt x="1843" y="620"/>
                  </a:lnTo>
                  <a:lnTo>
                    <a:pt x="1853" y="589"/>
                  </a:lnTo>
                  <a:lnTo>
                    <a:pt x="1833" y="566"/>
                  </a:lnTo>
                  <a:lnTo>
                    <a:pt x="1816" y="572"/>
                  </a:lnTo>
                  <a:lnTo>
                    <a:pt x="1788" y="566"/>
                  </a:lnTo>
                  <a:lnTo>
                    <a:pt x="1798" y="532"/>
                  </a:lnTo>
                  <a:lnTo>
                    <a:pt x="1829" y="518"/>
                  </a:lnTo>
                  <a:lnTo>
                    <a:pt x="1850" y="476"/>
                  </a:lnTo>
                  <a:lnTo>
                    <a:pt x="1890" y="450"/>
                  </a:lnTo>
                  <a:lnTo>
                    <a:pt x="1903" y="406"/>
                  </a:lnTo>
                  <a:lnTo>
                    <a:pt x="1890" y="363"/>
                  </a:lnTo>
                  <a:lnTo>
                    <a:pt x="1907" y="332"/>
                  </a:lnTo>
                  <a:lnTo>
                    <a:pt x="1936" y="349"/>
                  </a:lnTo>
                  <a:lnTo>
                    <a:pt x="1961" y="329"/>
                  </a:lnTo>
                  <a:lnTo>
                    <a:pt x="1947" y="300"/>
                  </a:lnTo>
                  <a:lnTo>
                    <a:pt x="1920" y="264"/>
                  </a:lnTo>
                  <a:lnTo>
                    <a:pt x="1940" y="216"/>
                  </a:lnTo>
                  <a:lnTo>
                    <a:pt x="1954" y="199"/>
                  </a:lnTo>
                  <a:lnTo>
                    <a:pt x="1926" y="161"/>
                  </a:lnTo>
                  <a:lnTo>
                    <a:pt x="1907" y="168"/>
                  </a:lnTo>
                  <a:lnTo>
                    <a:pt x="1920" y="218"/>
                  </a:lnTo>
                  <a:lnTo>
                    <a:pt x="1894" y="225"/>
                  </a:lnTo>
                  <a:lnTo>
                    <a:pt x="1852" y="152"/>
                  </a:lnTo>
                  <a:lnTo>
                    <a:pt x="1824" y="142"/>
                  </a:lnTo>
                  <a:lnTo>
                    <a:pt x="1818" y="101"/>
                  </a:lnTo>
                  <a:lnTo>
                    <a:pt x="1811" y="92"/>
                  </a:lnTo>
                  <a:lnTo>
                    <a:pt x="1778" y="68"/>
                  </a:lnTo>
                  <a:lnTo>
                    <a:pt x="1530" y="212"/>
                  </a:lnTo>
                  <a:lnTo>
                    <a:pt x="1427" y="204"/>
                  </a:lnTo>
                  <a:lnTo>
                    <a:pt x="1435" y="177"/>
                  </a:lnTo>
                  <a:lnTo>
                    <a:pt x="1436" y="165"/>
                  </a:lnTo>
                  <a:lnTo>
                    <a:pt x="1432" y="164"/>
                  </a:lnTo>
                  <a:lnTo>
                    <a:pt x="1436" y="139"/>
                  </a:lnTo>
                  <a:lnTo>
                    <a:pt x="1388" y="97"/>
                  </a:lnTo>
                  <a:lnTo>
                    <a:pt x="1403" y="20"/>
                  </a:lnTo>
                  <a:lnTo>
                    <a:pt x="1399" y="9"/>
                  </a:lnTo>
                  <a:lnTo>
                    <a:pt x="1281" y="62"/>
                  </a:lnTo>
                  <a:lnTo>
                    <a:pt x="1246" y="96"/>
                  </a:lnTo>
                  <a:lnTo>
                    <a:pt x="1214" y="139"/>
                  </a:lnTo>
                  <a:lnTo>
                    <a:pt x="1193" y="150"/>
                  </a:lnTo>
                  <a:lnTo>
                    <a:pt x="1155" y="156"/>
                  </a:lnTo>
                  <a:lnTo>
                    <a:pt x="1121" y="163"/>
                  </a:lnTo>
                  <a:lnTo>
                    <a:pt x="1087" y="178"/>
                  </a:lnTo>
                  <a:lnTo>
                    <a:pt x="1072" y="188"/>
                  </a:lnTo>
                  <a:lnTo>
                    <a:pt x="997" y="238"/>
                  </a:lnTo>
                  <a:lnTo>
                    <a:pt x="901" y="275"/>
                  </a:lnTo>
                  <a:lnTo>
                    <a:pt x="856" y="260"/>
                  </a:lnTo>
                  <a:lnTo>
                    <a:pt x="796" y="374"/>
                  </a:lnTo>
                  <a:lnTo>
                    <a:pt x="803" y="405"/>
                  </a:lnTo>
                  <a:lnTo>
                    <a:pt x="845" y="450"/>
                  </a:lnTo>
                  <a:lnTo>
                    <a:pt x="824" y="503"/>
                  </a:lnTo>
                  <a:lnTo>
                    <a:pt x="809" y="515"/>
                  </a:lnTo>
                  <a:lnTo>
                    <a:pt x="762" y="558"/>
                  </a:lnTo>
                  <a:lnTo>
                    <a:pt x="717" y="570"/>
                  </a:lnTo>
                  <a:lnTo>
                    <a:pt x="696" y="620"/>
                  </a:lnTo>
                  <a:lnTo>
                    <a:pt x="531" y="718"/>
                  </a:lnTo>
                  <a:lnTo>
                    <a:pt x="480" y="747"/>
                  </a:lnTo>
                  <a:lnTo>
                    <a:pt x="353" y="887"/>
                  </a:lnTo>
                  <a:lnTo>
                    <a:pt x="250" y="986"/>
                  </a:lnTo>
                  <a:lnTo>
                    <a:pt x="208" y="1001"/>
                  </a:lnTo>
                  <a:lnTo>
                    <a:pt x="116" y="1081"/>
                  </a:lnTo>
                  <a:lnTo>
                    <a:pt x="211" y="1177"/>
                  </a:lnTo>
                  <a:lnTo>
                    <a:pt x="115" y="1286"/>
                  </a:lnTo>
                  <a:lnTo>
                    <a:pt x="80" y="1372"/>
                  </a:lnTo>
                  <a:lnTo>
                    <a:pt x="30" y="1419"/>
                  </a:lnTo>
                  <a:lnTo>
                    <a:pt x="52" y="1497"/>
                  </a:lnTo>
                  <a:lnTo>
                    <a:pt x="31" y="1520"/>
                  </a:lnTo>
                  <a:lnTo>
                    <a:pt x="9" y="1564"/>
                  </a:lnTo>
                  <a:lnTo>
                    <a:pt x="78" y="1587"/>
                  </a:lnTo>
                  <a:lnTo>
                    <a:pt x="184" y="1684"/>
                  </a:lnTo>
                  <a:lnTo>
                    <a:pt x="204" y="1677"/>
                  </a:lnTo>
                  <a:lnTo>
                    <a:pt x="211" y="1694"/>
                  </a:lnTo>
                  <a:lnTo>
                    <a:pt x="230" y="1723"/>
                  </a:lnTo>
                  <a:lnTo>
                    <a:pt x="203" y="1769"/>
                  </a:lnTo>
                  <a:lnTo>
                    <a:pt x="162" y="1819"/>
                  </a:lnTo>
                  <a:lnTo>
                    <a:pt x="135" y="1869"/>
                  </a:lnTo>
                  <a:lnTo>
                    <a:pt x="163" y="1905"/>
                  </a:lnTo>
                  <a:lnTo>
                    <a:pt x="225" y="1933"/>
                  </a:lnTo>
                  <a:lnTo>
                    <a:pt x="234" y="1927"/>
                  </a:lnTo>
                  <a:lnTo>
                    <a:pt x="246" y="1910"/>
                  </a:lnTo>
                  <a:lnTo>
                    <a:pt x="257" y="1892"/>
                  </a:lnTo>
                  <a:lnTo>
                    <a:pt x="275" y="1874"/>
                  </a:lnTo>
                  <a:lnTo>
                    <a:pt x="286" y="1847"/>
                  </a:lnTo>
                  <a:lnTo>
                    <a:pt x="300" y="1806"/>
                  </a:lnTo>
                  <a:lnTo>
                    <a:pt x="303" y="1781"/>
                  </a:lnTo>
                  <a:lnTo>
                    <a:pt x="312" y="1762"/>
                  </a:lnTo>
                  <a:lnTo>
                    <a:pt x="343" y="1722"/>
                  </a:lnTo>
                  <a:lnTo>
                    <a:pt x="357" y="1707"/>
                  </a:lnTo>
                  <a:lnTo>
                    <a:pt x="389" y="1662"/>
                  </a:lnTo>
                  <a:lnTo>
                    <a:pt x="412" y="1642"/>
                  </a:lnTo>
                  <a:lnTo>
                    <a:pt x="424" y="1642"/>
                  </a:lnTo>
                  <a:lnTo>
                    <a:pt x="444" y="1649"/>
                  </a:lnTo>
                  <a:lnTo>
                    <a:pt x="451" y="1635"/>
                  </a:lnTo>
                  <a:lnTo>
                    <a:pt x="461" y="1630"/>
                  </a:lnTo>
                  <a:lnTo>
                    <a:pt x="460" y="1606"/>
                  </a:lnTo>
                  <a:lnTo>
                    <a:pt x="478" y="1581"/>
                  </a:lnTo>
                  <a:lnTo>
                    <a:pt x="480" y="1553"/>
                  </a:lnTo>
                  <a:lnTo>
                    <a:pt x="494" y="1544"/>
                  </a:lnTo>
                  <a:lnTo>
                    <a:pt x="515" y="1532"/>
                  </a:lnTo>
                  <a:lnTo>
                    <a:pt x="519" y="1525"/>
                  </a:lnTo>
                  <a:lnTo>
                    <a:pt x="534" y="1506"/>
                  </a:lnTo>
                  <a:lnTo>
                    <a:pt x="543" y="1491"/>
                  </a:lnTo>
                  <a:lnTo>
                    <a:pt x="572" y="1469"/>
                  </a:lnTo>
                  <a:lnTo>
                    <a:pt x="584" y="1450"/>
                  </a:lnTo>
                  <a:lnTo>
                    <a:pt x="601" y="1437"/>
                  </a:lnTo>
                  <a:lnTo>
                    <a:pt x="612" y="1437"/>
                  </a:lnTo>
                  <a:lnTo>
                    <a:pt x="668" y="1427"/>
                  </a:lnTo>
                  <a:lnTo>
                    <a:pt x="683" y="1428"/>
                  </a:lnTo>
                  <a:lnTo>
                    <a:pt x="697" y="1440"/>
                  </a:lnTo>
                  <a:lnTo>
                    <a:pt x="712" y="1445"/>
                  </a:lnTo>
                  <a:lnTo>
                    <a:pt x="727" y="1441"/>
                  </a:lnTo>
                  <a:lnTo>
                    <a:pt x="732" y="1434"/>
                  </a:lnTo>
                  <a:lnTo>
                    <a:pt x="757" y="1416"/>
                  </a:lnTo>
                  <a:lnTo>
                    <a:pt x="788" y="1410"/>
                  </a:lnTo>
                  <a:lnTo>
                    <a:pt x="814" y="1401"/>
                  </a:lnTo>
                  <a:lnTo>
                    <a:pt x="829" y="1386"/>
                  </a:lnTo>
                  <a:lnTo>
                    <a:pt x="840" y="1389"/>
                  </a:lnTo>
                  <a:lnTo>
                    <a:pt x="841" y="1388"/>
                  </a:lnTo>
                  <a:lnTo>
                    <a:pt x="842" y="1368"/>
                  </a:lnTo>
                  <a:lnTo>
                    <a:pt x="863" y="1350"/>
                  </a:lnTo>
                  <a:lnTo>
                    <a:pt x="880" y="1350"/>
                  </a:lnTo>
                  <a:lnTo>
                    <a:pt x="885" y="1345"/>
                  </a:lnTo>
                  <a:lnTo>
                    <a:pt x="895" y="1318"/>
                  </a:lnTo>
                  <a:lnTo>
                    <a:pt x="915" y="1312"/>
                  </a:lnTo>
                  <a:lnTo>
                    <a:pt x="934" y="1282"/>
                  </a:lnTo>
                  <a:lnTo>
                    <a:pt x="948" y="1274"/>
                  </a:lnTo>
                  <a:lnTo>
                    <a:pt x="976" y="1280"/>
                  </a:lnTo>
                  <a:lnTo>
                    <a:pt x="1005" y="1301"/>
                  </a:lnTo>
                  <a:lnTo>
                    <a:pt x="1048" y="1302"/>
                  </a:lnTo>
                  <a:lnTo>
                    <a:pt x="1078" y="1284"/>
                  </a:lnTo>
                  <a:lnTo>
                    <a:pt x="1091" y="1272"/>
                  </a:lnTo>
                  <a:lnTo>
                    <a:pt x="1107" y="1271"/>
                  </a:lnTo>
                  <a:lnTo>
                    <a:pt x="1120" y="1271"/>
                  </a:lnTo>
                  <a:lnTo>
                    <a:pt x="1149" y="1288"/>
                  </a:lnTo>
                  <a:lnTo>
                    <a:pt x="1175" y="1299"/>
                  </a:lnTo>
                  <a:lnTo>
                    <a:pt x="1223" y="1313"/>
                  </a:lnTo>
                  <a:lnTo>
                    <a:pt x="1270" y="1311"/>
                  </a:lnTo>
                  <a:lnTo>
                    <a:pt x="1277" y="1315"/>
                  </a:lnTo>
                  <a:lnTo>
                    <a:pt x="1295" y="1316"/>
                  </a:lnTo>
                  <a:lnTo>
                    <a:pt x="1324" y="1326"/>
                  </a:lnTo>
                  <a:lnTo>
                    <a:pt x="1351" y="1340"/>
                  </a:lnTo>
                  <a:lnTo>
                    <a:pt x="1374" y="1360"/>
                  </a:lnTo>
                  <a:lnTo>
                    <a:pt x="1389" y="1371"/>
                  </a:lnTo>
                  <a:lnTo>
                    <a:pt x="1406" y="1371"/>
                  </a:lnTo>
                  <a:lnTo>
                    <a:pt x="1419" y="1362"/>
                  </a:lnTo>
                  <a:lnTo>
                    <a:pt x="1436" y="1362"/>
                  </a:lnTo>
                  <a:lnTo>
                    <a:pt x="1453" y="1372"/>
                  </a:lnTo>
                  <a:lnTo>
                    <a:pt x="1470" y="1391"/>
                  </a:lnTo>
                  <a:lnTo>
                    <a:pt x="1506" y="1409"/>
                  </a:lnTo>
                  <a:lnTo>
                    <a:pt x="1526" y="1411"/>
                  </a:lnTo>
                  <a:lnTo>
                    <a:pt x="1552" y="1418"/>
                  </a:lnTo>
                  <a:lnTo>
                    <a:pt x="1582" y="1424"/>
                  </a:lnTo>
                  <a:lnTo>
                    <a:pt x="1624" y="1430"/>
                  </a:lnTo>
                  <a:lnTo>
                    <a:pt x="1629" y="1450"/>
                  </a:lnTo>
                  <a:lnTo>
                    <a:pt x="1638" y="1456"/>
                  </a:lnTo>
                  <a:lnTo>
                    <a:pt x="1665" y="1462"/>
                  </a:lnTo>
                  <a:lnTo>
                    <a:pt x="1678" y="1484"/>
                  </a:lnTo>
                  <a:lnTo>
                    <a:pt x="1690" y="1489"/>
                  </a:lnTo>
                  <a:lnTo>
                    <a:pt x="1719" y="1495"/>
                  </a:lnTo>
                  <a:lnTo>
                    <a:pt x="1722" y="1508"/>
                  </a:lnTo>
                  <a:lnTo>
                    <a:pt x="1749" y="1517"/>
                  </a:lnTo>
                  <a:lnTo>
                    <a:pt x="1766" y="1513"/>
                  </a:lnTo>
                  <a:lnTo>
                    <a:pt x="1783" y="1530"/>
                  </a:lnTo>
                  <a:lnTo>
                    <a:pt x="1784" y="1544"/>
                  </a:lnTo>
                  <a:lnTo>
                    <a:pt x="1789" y="1549"/>
                  </a:lnTo>
                  <a:lnTo>
                    <a:pt x="1800" y="1546"/>
                  </a:lnTo>
                  <a:lnTo>
                    <a:pt x="1810" y="1558"/>
                  </a:lnTo>
                  <a:lnTo>
                    <a:pt x="1815" y="1572"/>
                  </a:lnTo>
                  <a:lnTo>
                    <a:pt x="1831" y="1613"/>
                  </a:lnTo>
                  <a:lnTo>
                    <a:pt x="1818" y="1633"/>
                  </a:lnTo>
                  <a:lnTo>
                    <a:pt x="1814" y="1647"/>
                  </a:lnTo>
                  <a:lnTo>
                    <a:pt x="1803" y="1656"/>
                  </a:lnTo>
                  <a:lnTo>
                    <a:pt x="1764" y="1653"/>
                  </a:lnTo>
                  <a:lnTo>
                    <a:pt x="1751" y="1659"/>
                  </a:lnTo>
                  <a:lnTo>
                    <a:pt x="1737" y="1653"/>
                  </a:lnTo>
                  <a:lnTo>
                    <a:pt x="1715" y="1655"/>
                  </a:lnTo>
                  <a:lnTo>
                    <a:pt x="1694" y="1662"/>
                  </a:lnTo>
                  <a:lnTo>
                    <a:pt x="1733" y="1708"/>
                  </a:lnTo>
                  <a:lnTo>
                    <a:pt x="1737" y="1743"/>
                  </a:lnTo>
                  <a:lnTo>
                    <a:pt x="1727" y="1771"/>
                  </a:lnTo>
                  <a:lnTo>
                    <a:pt x="1755" y="1815"/>
                  </a:lnTo>
                  <a:lnTo>
                    <a:pt x="1803" y="1819"/>
                  </a:lnTo>
                  <a:lnTo>
                    <a:pt x="1832" y="1863"/>
                  </a:lnTo>
                  <a:lnTo>
                    <a:pt x="1832" y="1867"/>
                  </a:lnTo>
                  <a:lnTo>
                    <a:pt x="1841" y="1945"/>
                  </a:lnTo>
                  <a:lnTo>
                    <a:pt x="1867" y="1966"/>
                  </a:lnTo>
                  <a:lnTo>
                    <a:pt x="1893" y="2002"/>
                  </a:lnTo>
                  <a:lnTo>
                    <a:pt x="1911" y="2050"/>
                  </a:lnTo>
                  <a:lnTo>
                    <a:pt x="1930" y="2070"/>
                  </a:lnTo>
                  <a:lnTo>
                    <a:pt x="1948" y="2085"/>
                  </a:lnTo>
                  <a:lnTo>
                    <a:pt x="1978" y="2168"/>
                  </a:lnTo>
                  <a:lnTo>
                    <a:pt x="1990" y="2185"/>
                  </a:lnTo>
                  <a:lnTo>
                    <a:pt x="1998" y="22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 name="Freeform 9"/>
            <p:cNvSpPr>
              <a:spLocks/>
            </p:cNvSpPr>
            <p:nvPr/>
          </p:nvSpPr>
          <p:spPr bwMode="auto">
            <a:xfrm>
              <a:off x="2428875" y="6262688"/>
              <a:ext cx="717550" cy="541338"/>
            </a:xfrm>
            <a:custGeom>
              <a:avLst/>
              <a:gdLst>
                <a:gd name="T0" fmla="*/ 474 w 752"/>
                <a:gd name="T1" fmla="*/ 60 h 567"/>
                <a:gd name="T2" fmla="*/ 474 w 752"/>
                <a:gd name="T3" fmla="*/ 60 h 567"/>
                <a:gd name="T4" fmla="*/ 462 w 752"/>
                <a:gd name="T5" fmla="*/ 68 h 567"/>
                <a:gd name="T6" fmla="*/ 398 w 752"/>
                <a:gd name="T7" fmla="*/ 39 h 567"/>
                <a:gd name="T8" fmla="*/ 368 w 752"/>
                <a:gd name="T9" fmla="*/ 0 h 567"/>
                <a:gd name="T10" fmla="*/ 355 w 752"/>
                <a:gd name="T11" fmla="*/ 61 h 567"/>
                <a:gd name="T12" fmla="*/ 316 w 752"/>
                <a:gd name="T13" fmla="*/ 98 h 567"/>
                <a:gd name="T14" fmla="*/ 351 w 752"/>
                <a:gd name="T15" fmla="*/ 172 h 567"/>
                <a:gd name="T16" fmla="*/ 359 w 752"/>
                <a:gd name="T17" fmla="*/ 203 h 567"/>
                <a:gd name="T18" fmla="*/ 312 w 752"/>
                <a:gd name="T19" fmla="*/ 242 h 567"/>
                <a:gd name="T20" fmla="*/ 284 w 752"/>
                <a:gd name="T21" fmla="*/ 212 h 567"/>
                <a:gd name="T22" fmla="*/ 252 w 752"/>
                <a:gd name="T23" fmla="*/ 230 h 567"/>
                <a:gd name="T24" fmla="*/ 232 w 752"/>
                <a:gd name="T25" fmla="*/ 215 h 567"/>
                <a:gd name="T26" fmla="*/ 194 w 752"/>
                <a:gd name="T27" fmla="*/ 259 h 567"/>
                <a:gd name="T28" fmla="*/ 160 w 752"/>
                <a:gd name="T29" fmla="*/ 232 h 567"/>
                <a:gd name="T30" fmla="*/ 97 w 752"/>
                <a:gd name="T31" fmla="*/ 292 h 567"/>
                <a:gd name="T32" fmla="*/ 43 w 752"/>
                <a:gd name="T33" fmla="*/ 306 h 567"/>
                <a:gd name="T34" fmla="*/ 19 w 752"/>
                <a:gd name="T35" fmla="*/ 359 h 567"/>
                <a:gd name="T36" fmla="*/ 78 w 752"/>
                <a:gd name="T37" fmla="*/ 393 h 567"/>
                <a:gd name="T38" fmla="*/ 77 w 752"/>
                <a:gd name="T39" fmla="*/ 423 h 567"/>
                <a:gd name="T40" fmla="*/ 42 w 752"/>
                <a:gd name="T41" fmla="*/ 471 h 567"/>
                <a:gd name="T42" fmla="*/ 0 w 752"/>
                <a:gd name="T43" fmla="*/ 567 h 567"/>
                <a:gd name="T44" fmla="*/ 42 w 752"/>
                <a:gd name="T45" fmla="*/ 555 h 567"/>
                <a:gd name="T46" fmla="*/ 55 w 752"/>
                <a:gd name="T47" fmla="*/ 528 h 567"/>
                <a:gd name="T48" fmla="*/ 143 w 752"/>
                <a:gd name="T49" fmla="*/ 534 h 567"/>
                <a:gd name="T50" fmla="*/ 167 w 752"/>
                <a:gd name="T51" fmla="*/ 554 h 567"/>
                <a:gd name="T52" fmla="*/ 192 w 752"/>
                <a:gd name="T53" fmla="*/ 528 h 567"/>
                <a:gd name="T54" fmla="*/ 201 w 752"/>
                <a:gd name="T55" fmla="*/ 505 h 567"/>
                <a:gd name="T56" fmla="*/ 250 w 752"/>
                <a:gd name="T57" fmla="*/ 510 h 567"/>
                <a:gd name="T58" fmla="*/ 287 w 752"/>
                <a:gd name="T59" fmla="*/ 502 h 567"/>
                <a:gd name="T60" fmla="*/ 294 w 752"/>
                <a:gd name="T61" fmla="*/ 532 h 567"/>
                <a:gd name="T62" fmla="*/ 368 w 752"/>
                <a:gd name="T63" fmla="*/ 539 h 567"/>
                <a:gd name="T64" fmla="*/ 402 w 752"/>
                <a:gd name="T65" fmla="*/ 519 h 567"/>
                <a:gd name="T66" fmla="*/ 464 w 752"/>
                <a:gd name="T67" fmla="*/ 485 h 567"/>
                <a:gd name="T68" fmla="*/ 493 w 752"/>
                <a:gd name="T69" fmla="*/ 461 h 567"/>
                <a:gd name="T70" fmla="*/ 487 w 752"/>
                <a:gd name="T71" fmla="*/ 425 h 567"/>
                <a:gd name="T72" fmla="*/ 569 w 752"/>
                <a:gd name="T73" fmla="*/ 356 h 567"/>
                <a:gd name="T74" fmla="*/ 604 w 752"/>
                <a:gd name="T75" fmla="*/ 343 h 567"/>
                <a:gd name="T76" fmla="*/ 622 w 752"/>
                <a:gd name="T77" fmla="*/ 345 h 567"/>
                <a:gd name="T78" fmla="*/ 681 w 752"/>
                <a:gd name="T79" fmla="*/ 314 h 567"/>
                <a:gd name="T80" fmla="*/ 711 w 752"/>
                <a:gd name="T81" fmla="*/ 290 h 567"/>
                <a:gd name="T82" fmla="*/ 752 w 752"/>
                <a:gd name="T83" fmla="*/ 230 h 567"/>
                <a:gd name="T84" fmla="*/ 752 w 752"/>
                <a:gd name="T85" fmla="*/ 192 h 567"/>
                <a:gd name="T86" fmla="*/ 722 w 752"/>
                <a:gd name="T87" fmla="*/ 193 h 567"/>
                <a:gd name="T88" fmla="*/ 725 w 752"/>
                <a:gd name="T89" fmla="*/ 171 h 567"/>
                <a:gd name="T90" fmla="*/ 721 w 752"/>
                <a:gd name="T91" fmla="*/ 167 h 567"/>
                <a:gd name="T92" fmla="*/ 661 w 752"/>
                <a:gd name="T93" fmla="*/ 217 h 567"/>
                <a:gd name="T94" fmla="*/ 625 w 752"/>
                <a:gd name="T95" fmla="*/ 171 h 567"/>
                <a:gd name="T96" fmla="*/ 601 w 752"/>
                <a:gd name="T97" fmla="*/ 125 h 567"/>
                <a:gd name="T98" fmla="*/ 615 w 752"/>
                <a:gd name="T99" fmla="*/ 102 h 567"/>
                <a:gd name="T100" fmla="*/ 633 w 752"/>
                <a:gd name="T101" fmla="*/ 86 h 567"/>
                <a:gd name="T102" fmla="*/ 637 w 752"/>
                <a:gd name="T103" fmla="*/ 56 h 567"/>
                <a:gd name="T104" fmla="*/ 566 w 752"/>
                <a:gd name="T105" fmla="*/ 21 h 567"/>
                <a:gd name="T106" fmla="*/ 474 w 752"/>
                <a:gd name="T107" fmla="*/ 60 h 567"/>
                <a:gd name="T108" fmla="*/ 474 w 752"/>
                <a:gd name="T109" fmla="*/ 60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2" h="567">
                  <a:moveTo>
                    <a:pt x="474" y="60"/>
                  </a:moveTo>
                  <a:lnTo>
                    <a:pt x="474" y="60"/>
                  </a:lnTo>
                  <a:lnTo>
                    <a:pt x="462" y="68"/>
                  </a:lnTo>
                  <a:lnTo>
                    <a:pt x="398" y="39"/>
                  </a:lnTo>
                  <a:lnTo>
                    <a:pt x="368" y="0"/>
                  </a:lnTo>
                  <a:lnTo>
                    <a:pt x="355" y="61"/>
                  </a:lnTo>
                  <a:lnTo>
                    <a:pt x="316" y="98"/>
                  </a:lnTo>
                  <a:lnTo>
                    <a:pt x="351" y="172"/>
                  </a:lnTo>
                  <a:lnTo>
                    <a:pt x="359" y="203"/>
                  </a:lnTo>
                  <a:lnTo>
                    <a:pt x="312" y="242"/>
                  </a:lnTo>
                  <a:lnTo>
                    <a:pt x="284" y="212"/>
                  </a:lnTo>
                  <a:lnTo>
                    <a:pt x="252" y="230"/>
                  </a:lnTo>
                  <a:lnTo>
                    <a:pt x="232" y="215"/>
                  </a:lnTo>
                  <a:lnTo>
                    <a:pt x="194" y="259"/>
                  </a:lnTo>
                  <a:lnTo>
                    <a:pt x="160" y="232"/>
                  </a:lnTo>
                  <a:lnTo>
                    <a:pt x="97" y="292"/>
                  </a:lnTo>
                  <a:lnTo>
                    <a:pt x="43" y="306"/>
                  </a:lnTo>
                  <a:lnTo>
                    <a:pt x="19" y="359"/>
                  </a:lnTo>
                  <a:lnTo>
                    <a:pt x="78" y="393"/>
                  </a:lnTo>
                  <a:lnTo>
                    <a:pt x="77" y="423"/>
                  </a:lnTo>
                  <a:lnTo>
                    <a:pt x="42" y="471"/>
                  </a:lnTo>
                  <a:lnTo>
                    <a:pt x="0" y="567"/>
                  </a:lnTo>
                  <a:lnTo>
                    <a:pt x="42" y="555"/>
                  </a:lnTo>
                  <a:lnTo>
                    <a:pt x="55" y="528"/>
                  </a:lnTo>
                  <a:lnTo>
                    <a:pt x="143" y="534"/>
                  </a:lnTo>
                  <a:lnTo>
                    <a:pt x="167" y="554"/>
                  </a:lnTo>
                  <a:lnTo>
                    <a:pt x="192" y="528"/>
                  </a:lnTo>
                  <a:lnTo>
                    <a:pt x="201" y="505"/>
                  </a:lnTo>
                  <a:lnTo>
                    <a:pt x="250" y="510"/>
                  </a:lnTo>
                  <a:lnTo>
                    <a:pt x="287" y="502"/>
                  </a:lnTo>
                  <a:lnTo>
                    <a:pt x="294" y="532"/>
                  </a:lnTo>
                  <a:lnTo>
                    <a:pt x="368" y="539"/>
                  </a:lnTo>
                  <a:lnTo>
                    <a:pt x="402" y="519"/>
                  </a:lnTo>
                  <a:lnTo>
                    <a:pt x="464" y="485"/>
                  </a:lnTo>
                  <a:lnTo>
                    <a:pt x="493" y="461"/>
                  </a:lnTo>
                  <a:lnTo>
                    <a:pt x="487" y="425"/>
                  </a:lnTo>
                  <a:lnTo>
                    <a:pt x="569" y="356"/>
                  </a:lnTo>
                  <a:lnTo>
                    <a:pt x="604" y="343"/>
                  </a:lnTo>
                  <a:lnTo>
                    <a:pt x="622" y="345"/>
                  </a:lnTo>
                  <a:lnTo>
                    <a:pt x="681" y="314"/>
                  </a:lnTo>
                  <a:lnTo>
                    <a:pt x="711" y="290"/>
                  </a:lnTo>
                  <a:lnTo>
                    <a:pt x="752" y="230"/>
                  </a:lnTo>
                  <a:lnTo>
                    <a:pt x="752" y="192"/>
                  </a:lnTo>
                  <a:lnTo>
                    <a:pt x="722" y="193"/>
                  </a:lnTo>
                  <a:lnTo>
                    <a:pt x="725" y="171"/>
                  </a:lnTo>
                  <a:lnTo>
                    <a:pt x="721" y="167"/>
                  </a:lnTo>
                  <a:lnTo>
                    <a:pt x="661" y="217"/>
                  </a:lnTo>
                  <a:lnTo>
                    <a:pt x="625" y="171"/>
                  </a:lnTo>
                  <a:lnTo>
                    <a:pt x="601" y="125"/>
                  </a:lnTo>
                  <a:lnTo>
                    <a:pt x="615" y="102"/>
                  </a:lnTo>
                  <a:lnTo>
                    <a:pt x="633" y="86"/>
                  </a:lnTo>
                  <a:lnTo>
                    <a:pt x="637" y="56"/>
                  </a:lnTo>
                  <a:lnTo>
                    <a:pt x="566" y="21"/>
                  </a:lnTo>
                  <a:lnTo>
                    <a:pt x="474" y="60"/>
                  </a:lnTo>
                  <a:lnTo>
                    <a:pt x="474" y="6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 name="Freeform 10"/>
            <p:cNvSpPr>
              <a:spLocks noEditPoints="1"/>
            </p:cNvSpPr>
            <p:nvPr/>
          </p:nvSpPr>
          <p:spPr bwMode="auto">
            <a:xfrm>
              <a:off x="2422525" y="6254751"/>
              <a:ext cx="727075" cy="554038"/>
            </a:xfrm>
            <a:custGeom>
              <a:avLst/>
              <a:gdLst>
                <a:gd name="T0" fmla="*/ 0 w 762"/>
                <a:gd name="T1" fmla="*/ 581 h 581"/>
                <a:gd name="T2" fmla="*/ 80 w 762"/>
                <a:gd name="T3" fmla="*/ 429 h 581"/>
                <a:gd name="T4" fmla="*/ 20 w 762"/>
                <a:gd name="T5" fmla="*/ 368 h 581"/>
                <a:gd name="T6" fmla="*/ 101 w 762"/>
                <a:gd name="T7" fmla="*/ 297 h 581"/>
                <a:gd name="T8" fmla="*/ 200 w 762"/>
                <a:gd name="T9" fmla="*/ 262 h 581"/>
                <a:gd name="T10" fmla="*/ 258 w 762"/>
                <a:gd name="T11" fmla="*/ 234 h 581"/>
                <a:gd name="T12" fmla="*/ 318 w 762"/>
                <a:gd name="T13" fmla="*/ 245 h 581"/>
                <a:gd name="T14" fmla="*/ 354 w 762"/>
                <a:gd name="T15" fmla="*/ 181 h 581"/>
                <a:gd name="T16" fmla="*/ 358 w 762"/>
                <a:gd name="T17" fmla="*/ 67 h 581"/>
                <a:gd name="T18" fmla="*/ 406 w 762"/>
                <a:gd name="T19" fmla="*/ 44 h 581"/>
                <a:gd name="T20" fmla="*/ 478 w 762"/>
                <a:gd name="T21" fmla="*/ 65 h 581"/>
                <a:gd name="T22" fmla="*/ 646 w 762"/>
                <a:gd name="T23" fmla="*/ 62 h 581"/>
                <a:gd name="T24" fmla="*/ 623 w 762"/>
                <a:gd name="T25" fmla="*/ 112 h 581"/>
                <a:gd name="T26" fmla="*/ 634 w 762"/>
                <a:gd name="T27" fmla="*/ 177 h 581"/>
                <a:gd name="T28" fmla="*/ 727 w 762"/>
                <a:gd name="T29" fmla="*/ 170 h 581"/>
                <a:gd name="T30" fmla="*/ 732 w 762"/>
                <a:gd name="T31" fmla="*/ 198 h 581"/>
                <a:gd name="T32" fmla="*/ 762 w 762"/>
                <a:gd name="T33" fmla="*/ 239 h 581"/>
                <a:gd name="T34" fmla="*/ 689 w 762"/>
                <a:gd name="T35" fmla="*/ 324 h 581"/>
                <a:gd name="T36" fmla="*/ 611 w 762"/>
                <a:gd name="T37" fmla="*/ 354 h 581"/>
                <a:gd name="T38" fmla="*/ 497 w 762"/>
                <a:gd name="T39" fmla="*/ 435 h 581"/>
                <a:gd name="T40" fmla="*/ 472 w 762"/>
                <a:gd name="T41" fmla="*/ 496 h 581"/>
                <a:gd name="T42" fmla="*/ 375 w 762"/>
                <a:gd name="T43" fmla="*/ 550 h 581"/>
                <a:gd name="T44" fmla="*/ 290 w 762"/>
                <a:gd name="T45" fmla="*/ 514 h 581"/>
                <a:gd name="T46" fmla="*/ 209 w 762"/>
                <a:gd name="T47" fmla="*/ 516 h 581"/>
                <a:gd name="T48" fmla="*/ 173 w 762"/>
                <a:gd name="T49" fmla="*/ 566 h 581"/>
                <a:gd name="T50" fmla="*/ 63 w 762"/>
                <a:gd name="T51" fmla="*/ 540 h 581"/>
                <a:gd name="T52" fmla="*/ 0 w 762"/>
                <a:gd name="T53" fmla="*/ 581 h 581"/>
                <a:gd name="T54" fmla="*/ 29 w 762"/>
                <a:gd name="T55" fmla="*/ 366 h 581"/>
                <a:gd name="T56" fmla="*/ 87 w 762"/>
                <a:gd name="T57" fmla="*/ 432 h 581"/>
                <a:gd name="T58" fmla="*/ 12 w 762"/>
                <a:gd name="T59" fmla="*/ 570 h 581"/>
                <a:gd name="T60" fmla="*/ 59 w 762"/>
                <a:gd name="T61" fmla="*/ 533 h 581"/>
                <a:gd name="T62" fmla="*/ 172 w 762"/>
                <a:gd name="T63" fmla="*/ 557 h 581"/>
                <a:gd name="T64" fmla="*/ 205 w 762"/>
                <a:gd name="T65" fmla="*/ 509 h 581"/>
                <a:gd name="T66" fmla="*/ 295 w 762"/>
                <a:gd name="T67" fmla="*/ 506 h 581"/>
                <a:gd name="T68" fmla="*/ 373 w 762"/>
                <a:gd name="T69" fmla="*/ 543 h 581"/>
                <a:gd name="T70" fmla="*/ 468 w 762"/>
                <a:gd name="T71" fmla="*/ 490 h 581"/>
                <a:gd name="T72" fmla="*/ 490 w 762"/>
                <a:gd name="T73" fmla="*/ 432 h 581"/>
                <a:gd name="T74" fmla="*/ 610 w 762"/>
                <a:gd name="T75" fmla="*/ 348 h 581"/>
                <a:gd name="T76" fmla="*/ 685 w 762"/>
                <a:gd name="T77" fmla="*/ 319 h 581"/>
                <a:gd name="T78" fmla="*/ 755 w 762"/>
                <a:gd name="T79" fmla="*/ 237 h 581"/>
                <a:gd name="T80" fmla="*/ 724 w 762"/>
                <a:gd name="T81" fmla="*/ 205 h 581"/>
                <a:gd name="T82" fmla="*/ 727 w 762"/>
                <a:gd name="T83" fmla="*/ 179 h 581"/>
                <a:gd name="T84" fmla="*/ 629 w 762"/>
                <a:gd name="T85" fmla="*/ 181 h 581"/>
                <a:gd name="T86" fmla="*/ 618 w 762"/>
                <a:gd name="T87" fmla="*/ 108 h 581"/>
                <a:gd name="T88" fmla="*/ 639 w 762"/>
                <a:gd name="T89" fmla="*/ 66 h 581"/>
                <a:gd name="T90" fmla="*/ 481 w 762"/>
                <a:gd name="T91" fmla="*/ 71 h 581"/>
                <a:gd name="T92" fmla="*/ 401 w 762"/>
                <a:gd name="T93" fmla="*/ 49 h 581"/>
                <a:gd name="T94" fmla="*/ 364 w 762"/>
                <a:gd name="T95" fmla="*/ 71 h 581"/>
                <a:gd name="T96" fmla="*/ 360 w 762"/>
                <a:gd name="T97" fmla="*/ 178 h 581"/>
                <a:gd name="T98" fmla="*/ 317 w 762"/>
                <a:gd name="T99" fmla="*/ 255 h 581"/>
                <a:gd name="T100" fmla="*/ 258 w 762"/>
                <a:gd name="T101" fmla="*/ 241 h 581"/>
                <a:gd name="T102" fmla="*/ 201 w 762"/>
                <a:gd name="T103" fmla="*/ 272 h 581"/>
                <a:gd name="T104" fmla="*/ 103 w 762"/>
                <a:gd name="T105" fmla="*/ 303 h 581"/>
                <a:gd name="T106" fmla="*/ 29 w 762"/>
                <a:gd name="T107" fmla="*/ 366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2" h="581">
                  <a:moveTo>
                    <a:pt x="0" y="581"/>
                  </a:moveTo>
                  <a:lnTo>
                    <a:pt x="0" y="581"/>
                  </a:lnTo>
                  <a:lnTo>
                    <a:pt x="45" y="478"/>
                  </a:lnTo>
                  <a:lnTo>
                    <a:pt x="80" y="429"/>
                  </a:lnTo>
                  <a:lnTo>
                    <a:pt x="81" y="403"/>
                  </a:lnTo>
                  <a:lnTo>
                    <a:pt x="20" y="368"/>
                  </a:lnTo>
                  <a:lnTo>
                    <a:pt x="47" y="311"/>
                  </a:lnTo>
                  <a:lnTo>
                    <a:pt x="101" y="297"/>
                  </a:lnTo>
                  <a:lnTo>
                    <a:pt x="166" y="235"/>
                  </a:lnTo>
                  <a:lnTo>
                    <a:pt x="200" y="262"/>
                  </a:lnTo>
                  <a:lnTo>
                    <a:pt x="237" y="219"/>
                  </a:lnTo>
                  <a:lnTo>
                    <a:pt x="258" y="234"/>
                  </a:lnTo>
                  <a:lnTo>
                    <a:pt x="291" y="216"/>
                  </a:lnTo>
                  <a:lnTo>
                    <a:pt x="318" y="245"/>
                  </a:lnTo>
                  <a:lnTo>
                    <a:pt x="361" y="210"/>
                  </a:lnTo>
                  <a:lnTo>
                    <a:pt x="354" y="181"/>
                  </a:lnTo>
                  <a:lnTo>
                    <a:pt x="318" y="105"/>
                  </a:lnTo>
                  <a:lnTo>
                    <a:pt x="358" y="67"/>
                  </a:lnTo>
                  <a:lnTo>
                    <a:pt x="372" y="0"/>
                  </a:lnTo>
                  <a:lnTo>
                    <a:pt x="406" y="44"/>
                  </a:lnTo>
                  <a:lnTo>
                    <a:pt x="468" y="72"/>
                  </a:lnTo>
                  <a:lnTo>
                    <a:pt x="478" y="65"/>
                  </a:lnTo>
                  <a:lnTo>
                    <a:pt x="572" y="25"/>
                  </a:lnTo>
                  <a:lnTo>
                    <a:pt x="646" y="62"/>
                  </a:lnTo>
                  <a:lnTo>
                    <a:pt x="643" y="96"/>
                  </a:lnTo>
                  <a:lnTo>
                    <a:pt x="623" y="112"/>
                  </a:lnTo>
                  <a:lnTo>
                    <a:pt x="610" y="133"/>
                  </a:lnTo>
                  <a:lnTo>
                    <a:pt x="634" y="177"/>
                  </a:lnTo>
                  <a:lnTo>
                    <a:pt x="667" y="220"/>
                  </a:lnTo>
                  <a:lnTo>
                    <a:pt x="727" y="170"/>
                  </a:lnTo>
                  <a:lnTo>
                    <a:pt x="735" y="177"/>
                  </a:lnTo>
                  <a:lnTo>
                    <a:pt x="732" y="198"/>
                  </a:lnTo>
                  <a:lnTo>
                    <a:pt x="761" y="197"/>
                  </a:lnTo>
                  <a:lnTo>
                    <a:pt x="762" y="239"/>
                  </a:lnTo>
                  <a:lnTo>
                    <a:pt x="719" y="301"/>
                  </a:lnTo>
                  <a:lnTo>
                    <a:pt x="689" y="324"/>
                  </a:lnTo>
                  <a:lnTo>
                    <a:pt x="629" y="357"/>
                  </a:lnTo>
                  <a:lnTo>
                    <a:pt x="611" y="354"/>
                  </a:lnTo>
                  <a:lnTo>
                    <a:pt x="577" y="367"/>
                  </a:lnTo>
                  <a:lnTo>
                    <a:pt x="497" y="435"/>
                  </a:lnTo>
                  <a:lnTo>
                    <a:pt x="502" y="471"/>
                  </a:lnTo>
                  <a:lnTo>
                    <a:pt x="472" y="496"/>
                  </a:lnTo>
                  <a:lnTo>
                    <a:pt x="409" y="530"/>
                  </a:lnTo>
                  <a:lnTo>
                    <a:pt x="375" y="550"/>
                  </a:lnTo>
                  <a:lnTo>
                    <a:pt x="298" y="543"/>
                  </a:lnTo>
                  <a:lnTo>
                    <a:pt x="290" y="514"/>
                  </a:lnTo>
                  <a:lnTo>
                    <a:pt x="256" y="521"/>
                  </a:lnTo>
                  <a:lnTo>
                    <a:pt x="209" y="516"/>
                  </a:lnTo>
                  <a:lnTo>
                    <a:pt x="200" y="538"/>
                  </a:lnTo>
                  <a:lnTo>
                    <a:pt x="173" y="566"/>
                  </a:lnTo>
                  <a:lnTo>
                    <a:pt x="147" y="546"/>
                  </a:lnTo>
                  <a:lnTo>
                    <a:pt x="63" y="540"/>
                  </a:lnTo>
                  <a:lnTo>
                    <a:pt x="51" y="566"/>
                  </a:lnTo>
                  <a:lnTo>
                    <a:pt x="0" y="581"/>
                  </a:lnTo>
                  <a:close/>
                  <a:moveTo>
                    <a:pt x="29" y="366"/>
                  </a:moveTo>
                  <a:lnTo>
                    <a:pt x="29" y="366"/>
                  </a:lnTo>
                  <a:lnTo>
                    <a:pt x="88" y="399"/>
                  </a:lnTo>
                  <a:lnTo>
                    <a:pt x="87" y="432"/>
                  </a:lnTo>
                  <a:lnTo>
                    <a:pt x="51" y="481"/>
                  </a:lnTo>
                  <a:lnTo>
                    <a:pt x="12" y="570"/>
                  </a:lnTo>
                  <a:lnTo>
                    <a:pt x="46" y="560"/>
                  </a:lnTo>
                  <a:lnTo>
                    <a:pt x="59" y="533"/>
                  </a:lnTo>
                  <a:lnTo>
                    <a:pt x="150" y="539"/>
                  </a:lnTo>
                  <a:lnTo>
                    <a:pt x="172" y="557"/>
                  </a:lnTo>
                  <a:lnTo>
                    <a:pt x="195" y="534"/>
                  </a:lnTo>
                  <a:lnTo>
                    <a:pt x="205" y="509"/>
                  </a:lnTo>
                  <a:lnTo>
                    <a:pt x="256" y="515"/>
                  </a:lnTo>
                  <a:lnTo>
                    <a:pt x="295" y="506"/>
                  </a:lnTo>
                  <a:lnTo>
                    <a:pt x="303" y="537"/>
                  </a:lnTo>
                  <a:lnTo>
                    <a:pt x="373" y="543"/>
                  </a:lnTo>
                  <a:lnTo>
                    <a:pt x="406" y="524"/>
                  </a:lnTo>
                  <a:lnTo>
                    <a:pt x="468" y="490"/>
                  </a:lnTo>
                  <a:lnTo>
                    <a:pt x="495" y="468"/>
                  </a:lnTo>
                  <a:lnTo>
                    <a:pt x="490" y="432"/>
                  </a:lnTo>
                  <a:lnTo>
                    <a:pt x="574" y="361"/>
                  </a:lnTo>
                  <a:lnTo>
                    <a:pt x="610" y="348"/>
                  </a:lnTo>
                  <a:lnTo>
                    <a:pt x="627" y="350"/>
                  </a:lnTo>
                  <a:lnTo>
                    <a:pt x="685" y="319"/>
                  </a:lnTo>
                  <a:lnTo>
                    <a:pt x="715" y="296"/>
                  </a:lnTo>
                  <a:lnTo>
                    <a:pt x="755" y="237"/>
                  </a:lnTo>
                  <a:lnTo>
                    <a:pt x="754" y="204"/>
                  </a:lnTo>
                  <a:lnTo>
                    <a:pt x="724" y="205"/>
                  </a:lnTo>
                  <a:lnTo>
                    <a:pt x="728" y="180"/>
                  </a:lnTo>
                  <a:lnTo>
                    <a:pt x="727" y="179"/>
                  </a:lnTo>
                  <a:lnTo>
                    <a:pt x="666" y="230"/>
                  </a:lnTo>
                  <a:lnTo>
                    <a:pt x="629" y="181"/>
                  </a:lnTo>
                  <a:lnTo>
                    <a:pt x="603" y="133"/>
                  </a:lnTo>
                  <a:lnTo>
                    <a:pt x="618" y="108"/>
                  </a:lnTo>
                  <a:lnTo>
                    <a:pt x="636" y="92"/>
                  </a:lnTo>
                  <a:lnTo>
                    <a:pt x="639" y="66"/>
                  </a:lnTo>
                  <a:lnTo>
                    <a:pt x="572" y="33"/>
                  </a:lnTo>
                  <a:lnTo>
                    <a:pt x="481" y="71"/>
                  </a:lnTo>
                  <a:lnTo>
                    <a:pt x="469" y="79"/>
                  </a:lnTo>
                  <a:lnTo>
                    <a:pt x="401" y="49"/>
                  </a:lnTo>
                  <a:lnTo>
                    <a:pt x="375" y="16"/>
                  </a:lnTo>
                  <a:lnTo>
                    <a:pt x="364" y="71"/>
                  </a:lnTo>
                  <a:lnTo>
                    <a:pt x="326" y="107"/>
                  </a:lnTo>
                  <a:lnTo>
                    <a:pt x="360" y="178"/>
                  </a:lnTo>
                  <a:lnTo>
                    <a:pt x="369" y="213"/>
                  </a:lnTo>
                  <a:lnTo>
                    <a:pt x="317" y="255"/>
                  </a:lnTo>
                  <a:lnTo>
                    <a:pt x="289" y="225"/>
                  </a:lnTo>
                  <a:lnTo>
                    <a:pt x="258" y="241"/>
                  </a:lnTo>
                  <a:lnTo>
                    <a:pt x="238" y="228"/>
                  </a:lnTo>
                  <a:lnTo>
                    <a:pt x="201" y="272"/>
                  </a:lnTo>
                  <a:lnTo>
                    <a:pt x="166" y="244"/>
                  </a:lnTo>
                  <a:lnTo>
                    <a:pt x="103" y="303"/>
                  </a:lnTo>
                  <a:lnTo>
                    <a:pt x="51" y="317"/>
                  </a:lnTo>
                  <a:lnTo>
                    <a:pt x="29" y="36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 name="Freeform 11"/>
            <p:cNvSpPr>
              <a:spLocks/>
            </p:cNvSpPr>
            <p:nvPr/>
          </p:nvSpPr>
          <p:spPr bwMode="auto">
            <a:xfrm>
              <a:off x="2876550" y="6127751"/>
              <a:ext cx="79375" cy="74613"/>
            </a:xfrm>
            <a:custGeom>
              <a:avLst/>
              <a:gdLst>
                <a:gd name="T0" fmla="*/ 72 w 83"/>
                <a:gd name="T1" fmla="*/ 79 h 79"/>
                <a:gd name="T2" fmla="*/ 72 w 83"/>
                <a:gd name="T3" fmla="*/ 79 h 79"/>
                <a:gd name="T4" fmla="*/ 43 w 83"/>
                <a:gd name="T5" fmla="*/ 68 h 79"/>
                <a:gd name="T6" fmla="*/ 48 w 83"/>
                <a:gd name="T7" fmla="*/ 46 h 79"/>
                <a:gd name="T8" fmla="*/ 0 w 83"/>
                <a:gd name="T9" fmla="*/ 23 h 79"/>
                <a:gd name="T10" fmla="*/ 3 w 83"/>
                <a:gd name="T11" fmla="*/ 6 h 79"/>
                <a:gd name="T12" fmla="*/ 16 w 83"/>
                <a:gd name="T13" fmla="*/ 0 h 79"/>
                <a:gd name="T14" fmla="*/ 83 w 83"/>
                <a:gd name="T15" fmla="*/ 35 h 79"/>
                <a:gd name="T16" fmla="*/ 72 w 83"/>
                <a:gd name="T17" fmla="*/ 79 h 79"/>
                <a:gd name="T18" fmla="*/ 72 w 83"/>
                <a:gd name="T19" fmla="*/ 79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79">
                  <a:moveTo>
                    <a:pt x="72" y="79"/>
                  </a:moveTo>
                  <a:lnTo>
                    <a:pt x="72" y="79"/>
                  </a:lnTo>
                  <a:lnTo>
                    <a:pt x="43" y="68"/>
                  </a:lnTo>
                  <a:lnTo>
                    <a:pt x="48" y="46"/>
                  </a:lnTo>
                  <a:lnTo>
                    <a:pt x="0" y="23"/>
                  </a:lnTo>
                  <a:lnTo>
                    <a:pt x="3" y="6"/>
                  </a:lnTo>
                  <a:lnTo>
                    <a:pt x="16" y="0"/>
                  </a:lnTo>
                  <a:lnTo>
                    <a:pt x="83" y="35"/>
                  </a:lnTo>
                  <a:lnTo>
                    <a:pt x="72" y="79"/>
                  </a:lnTo>
                  <a:lnTo>
                    <a:pt x="72" y="7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 name="Freeform 12"/>
            <p:cNvSpPr>
              <a:spLocks noEditPoints="1"/>
            </p:cNvSpPr>
            <p:nvPr/>
          </p:nvSpPr>
          <p:spPr bwMode="auto">
            <a:xfrm>
              <a:off x="2871788" y="6122988"/>
              <a:ext cx="87313" cy="84138"/>
            </a:xfrm>
            <a:custGeom>
              <a:avLst/>
              <a:gdLst>
                <a:gd name="T0" fmla="*/ 79 w 91"/>
                <a:gd name="T1" fmla="*/ 88 h 88"/>
                <a:gd name="T2" fmla="*/ 79 w 91"/>
                <a:gd name="T3" fmla="*/ 88 h 88"/>
                <a:gd name="T4" fmla="*/ 43 w 91"/>
                <a:gd name="T5" fmla="*/ 74 h 88"/>
                <a:gd name="T6" fmla="*/ 48 w 91"/>
                <a:gd name="T7" fmla="*/ 52 h 88"/>
                <a:gd name="T8" fmla="*/ 0 w 91"/>
                <a:gd name="T9" fmla="*/ 29 h 88"/>
                <a:gd name="T10" fmla="*/ 4 w 91"/>
                <a:gd name="T11" fmla="*/ 8 h 88"/>
                <a:gd name="T12" fmla="*/ 20 w 91"/>
                <a:gd name="T13" fmla="*/ 0 h 88"/>
                <a:gd name="T14" fmla="*/ 91 w 91"/>
                <a:gd name="T15" fmla="*/ 38 h 88"/>
                <a:gd name="T16" fmla="*/ 79 w 91"/>
                <a:gd name="T17" fmla="*/ 88 h 88"/>
                <a:gd name="T18" fmla="*/ 51 w 91"/>
                <a:gd name="T19" fmla="*/ 69 h 88"/>
                <a:gd name="T20" fmla="*/ 51 w 91"/>
                <a:gd name="T21" fmla="*/ 69 h 88"/>
                <a:gd name="T22" fmla="*/ 74 w 91"/>
                <a:gd name="T23" fmla="*/ 79 h 88"/>
                <a:gd name="T24" fmla="*/ 83 w 91"/>
                <a:gd name="T25" fmla="*/ 41 h 88"/>
                <a:gd name="T26" fmla="*/ 20 w 91"/>
                <a:gd name="T27" fmla="*/ 7 h 88"/>
                <a:gd name="T28" fmla="*/ 10 w 91"/>
                <a:gd name="T29" fmla="*/ 12 h 88"/>
                <a:gd name="T30" fmla="*/ 8 w 91"/>
                <a:gd name="T31" fmla="*/ 26 h 88"/>
                <a:gd name="T32" fmla="*/ 55 w 91"/>
                <a:gd name="T33" fmla="*/ 48 h 88"/>
                <a:gd name="T34" fmla="*/ 51 w 91"/>
                <a:gd name="T35" fmla="*/ 69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1" h="88">
                  <a:moveTo>
                    <a:pt x="79" y="88"/>
                  </a:moveTo>
                  <a:lnTo>
                    <a:pt x="79" y="88"/>
                  </a:lnTo>
                  <a:lnTo>
                    <a:pt x="43" y="74"/>
                  </a:lnTo>
                  <a:lnTo>
                    <a:pt x="48" y="52"/>
                  </a:lnTo>
                  <a:lnTo>
                    <a:pt x="0" y="29"/>
                  </a:lnTo>
                  <a:lnTo>
                    <a:pt x="4" y="8"/>
                  </a:lnTo>
                  <a:lnTo>
                    <a:pt x="20" y="0"/>
                  </a:lnTo>
                  <a:lnTo>
                    <a:pt x="91" y="38"/>
                  </a:lnTo>
                  <a:lnTo>
                    <a:pt x="79" y="88"/>
                  </a:lnTo>
                  <a:close/>
                  <a:moveTo>
                    <a:pt x="51" y="69"/>
                  </a:moveTo>
                  <a:lnTo>
                    <a:pt x="51" y="69"/>
                  </a:lnTo>
                  <a:lnTo>
                    <a:pt x="74" y="79"/>
                  </a:lnTo>
                  <a:lnTo>
                    <a:pt x="83" y="41"/>
                  </a:lnTo>
                  <a:lnTo>
                    <a:pt x="20" y="7"/>
                  </a:lnTo>
                  <a:lnTo>
                    <a:pt x="10" y="12"/>
                  </a:lnTo>
                  <a:lnTo>
                    <a:pt x="8" y="26"/>
                  </a:lnTo>
                  <a:lnTo>
                    <a:pt x="55" y="48"/>
                  </a:lnTo>
                  <a:lnTo>
                    <a:pt x="51" y="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 name="Freeform 13"/>
            <p:cNvSpPr>
              <a:spLocks/>
            </p:cNvSpPr>
            <p:nvPr/>
          </p:nvSpPr>
          <p:spPr bwMode="auto">
            <a:xfrm>
              <a:off x="2862263" y="6172201"/>
              <a:ext cx="33338" cy="28575"/>
            </a:xfrm>
            <a:custGeom>
              <a:avLst/>
              <a:gdLst>
                <a:gd name="T0" fmla="*/ 1 w 35"/>
                <a:gd name="T1" fmla="*/ 9 h 30"/>
                <a:gd name="T2" fmla="*/ 1 w 35"/>
                <a:gd name="T3" fmla="*/ 9 h 30"/>
                <a:gd name="T4" fmla="*/ 0 w 35"/>
                <a:gd name="T5" fmla="*/ 30 h 30"/>
                <a:gd name="T6" fmla="*/ 35 w 35"/>
                <a:gd name="T7" fmla="*/ 21 h 30"/>
                <a:gd name="T8" fmla="*/ 10 w 35"/>
                <a:gd name="T9" fmla="*/ 0 h 30"/>
                <a:gd name="T10" fmla="*/ 1 w 35"/>
                <a:gd name="T11" fmla="*/ 9 h 30"/>
              </a:gdLst>
              <a:ahLst/>
              <a:cxnLst>
                <a:cxn ang="0">
                  <a:pos x="T0" y="T1"/>
                </a:cxn>
                <a:cxn ang="0">
                  <a:pos x="T2" y="T3"/>
                </a:cxn>
                <a:cxn ang="0">
                  <a:pos x="T4" y="T5"/>
                </a:cxn>
                <a:cxn ang="0">
                  <a:pos x="T6" y="T7"/>
                </a:cxn>
                <a:cxn ang="0">
                  <a:pos x="T8" y="T9"/>
                </a:cxn>
                <a:cxn ang="0">
                  <a:pos x="T10" y="T11"/>
                </a:cxn>
              </a:cxnLst>
              <a:rect l="0" t="0" r="r" b="b"/>
              <a:pathLst>
                <a:path w="35" h="30">
                  <a:moveTo>
                    <a:pt x="1" y="9"/>
                  </a:moveTo>
                  <a:lnTo>
                    <a:pt x="1" y="9"/>
                  </a:lnTo>
                  <a:lnTo>
                    <a:pt x="0" y="30"/>
                  </a:lnTo>
                  <a:lnTo>
                    <a:pt x="35" y="21"/>
                  </a:lnTo>
                  <a:lnTo>
                    <a:pt x="10" y="0"/>
                  </a:lnTo>
                  <a:lnTo>
                    <a:pt x="1" y="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 name="Freeform 14"/>
            <p:cNvSpPr>
              <a:spLocks noEditPoints="1"/>
            </p:cNvSpPr>
            <p:nvPr/>
          </p:nvSpPr>
          <p:spPr bwMode="auto">
            <a:xfrm>
              <a:off x="2857500" y="6167438"/>
              <a:ext cx="46038" cy="38100"/>
            </a:xfrm>
            <a:custGeom>
              <a:avLst/>
              <a:gdLst>
                <a:gd name="T0" fmla="*/ 0 w 47"/>
                <a:gd name="T1" fmla="*/ 39 h 39"/>
                <a:gd name="T2" fmla="*/ 0 w 47"/>
                <a:gd name="T3" fmla="*/ 39 h 39"/>
                <a:gd name="T4" fmla="*/ 2 w 47"/>
                <a:gd name="T5" fmla="*/ 12 h 39"/>
                <a:gd name="T6" fmla="*/ 14 w 47"/>
                <a:gd name="T7" fmla="*/ 0 h 39"/>
                <a:gd name="T8" fmla="*/ 47 w 47"/>
                <a:gd name="T9" fmla="*/ 26 h 39"/>
                <a:gd name="T10" fmla="*/ 0 w 47"/>
                <a:gd name="T11" fmla="*/ 39 h 39"/>
                <a:gd name="T12" fmla="*/ 8 w 47"/>
                <a:gd name="T13" fmla="*/ 15 h 39"/>
                <a:gd name="T14" fmla="*/ 8 w 47"/>
                <a:gd name="T15" fmla="*/ 15 h 39"/>
                <a:gd name="T16" fmla="*/ 7 w 47"/>
                <a:gd name="T17" fmla="*/ 30 h 39"/>
                <a:gd name="T18" fmla="*/ 32 w 47"/>
                <a:gd name="T19" fmla="*/ 23 h 39"/>
                <a:gd name="T20" fmla="*/ 14 w 47"/>
                <a:gd name="T21" fmla="*/ 9 h 39"/>
                <a:gd name="T22" fmla="*/ 8 w 47"/>
                <a:gd name="T23" fmla="*/ 1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39">
                  <a:moveTo>
                    <a:pt x="0" y="39"/>
                  </a:moveTo>
                  <a:lnTo>
                    <a:pt x="0" y="39"/>
                  </a:lnTo>
                  <a:lnTo>
                    <a:pt x="2" y="12"/>
                  </a:lnTo>
                  <a:lnTo>
                    <a:pt x="14" y="0"/>
                  </a:lnTo>
                  <a:lnTo>
                    <a:pt x="47" y="26"/>
                  </a:lnTo>
                  <a:lnTo>
                    <a:pt x="0" y="39"/>
                  </a:lnTo>
                  <a:close/>
                  <a:moveTo>
                    <a:pt x="8" y="15"/>
                  </a:moveTo>
                  <a:lnTo>
                    <a:pt x="8" y="15"/>
                  </a:lnTo>
                  <a:lnTo>
                    <a:pt x="7" y="30"/>
                  </a:lnTo>
                  <a:lnTo>
                    <a:pt x="32" y="23"/>
                  </a:lnTo>
                  <a:lnTo>
                    <a:pt x="14" y="9"/>
                  </a:lnTo>
                  <a:lnTo>
                    <a:pt x="8" y="1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 name="Freeform 15"/>
            <p:cNvSpPr>
              <a:spLocks/>
            </p:cNvSpPr>
            <p:nvPr/>
          </p:nvSpPr>
          <p:spPr bwMode="auto">
            <a:xfrm>
              <a:off x="4079875" y="4627563"/>
              <a:ext cx="327025" cy="330200"/>
            </a:xfrm>
            <a:custGeom>
              <a:avLst/>
              <a:gdLst>
                <a:gd name="T0" fmla="*/ 300 w 343"/>
                <a:gd name="T1" fmla="*/ 327 h 346"/>
                <a:gd name="T2" fmla="*/ 300 w 343"/>
                <a:gd name="T3" fmla="*/ 327 h 346"/>
                <a:gd name="T4" fmla="*/ 293 w 343"/>
                <a:gd name="T5" fmla="*/ 317 h 346"/>
                <a:gd name="T6" fmla="*/ 272 w 343"/>
                <a:gd name="T7" fmla="*/ 337 h 346"/>
                <a:gd name="T8" fmla="*/ 217 w 343"/>
                <a:gd name="T9" fmla="*/ 331 h 346"/>
                <a:gd name="T10" fmla="*/ 202 w 343"/>
                <a:gd name="T11" fmla="*/ 312 h 346"/>
                <a:gd name="T12" fmla="*/ 179 w 343"/>
                <a:gd name="T13" fmla="*/ 308 h 346"/>
                <a:gd name="T14" fmla="*/ 158 w 343"/>
                <a:gd name="T15" fmla="*/ 329 h 346"/>
                <a:gd name="T16" fmla="*/ 121 w 343"/>
                <a:gd name="T17" fmla="*/ 346 h 346"/>
                <a:gd name="T18" fmla="*/ 105 w 343"/>
                <a:gd name="T19" fmla="*/ 334 h 346"/>
                <a:gd name="T20" fmla="*/ 98 w 343"/>
                <a:gd name="T21" fmla="*/ 328 h 346"/>
                <a:gd name="T22" fmla="*/ 78 w 343"/>
                <a:gd name="T23" fmla="*/ 307 h 346"/>
                <a:gd name="T24" fmla="*/ 64 w 343"/>
                <a:gd name="T25" fmla="*/ 316 h 346"/>
                <a:gd name="T26" fmla="*/ 34 w 343"/>
                <a:gd name="T27" fmla="*/ 288 h 346"/>
                <a:gd name="T28" fmla="*/ 23 w 343"/>
                <a:gd name="T29" fmla="*/ 299 h 346"/>
                <a:gd name="T30" fmla="*/ 14 w 343"/>
                <a:gd name="T31" fmla="*/ 289 h 346"/>
                <a:gd name="T32" fmla="*/ 35 w 343"/>
                <a:gd name="T33" fmla="*/ 262 h 346"/>
                <a:gd name="T34" fmla="*/ 20 w 343"/>
                <a:gd name="T35" fmla="*/ 256 h 346"/>
                <a:gd name="T36" fmla="*/ 0 w 343"/>
                <a:gd name="T37" fmla="*/ 236 h 346"/>
                <a:gd name="T38" fmla="*/ 54 w 343"/>
                <a:gd name="T39" fmla="*/ 181 h 346"/>
                <a:gd name="T40" fmla="*/ 85 w 343"/>
                <a:gd name="T41" fmla="*/ 151 h 346"/>
                <a:gd name="T42" fmla="*/ 135 w 343"/>
                <a:gd name="T43" fmla="*/ 128 h 346"/>
                <a:gd name="T44" fmla="*/ 165 w 343"/>
                <a:gd name="T45" fmla="*/ 95 h 346"/>
                <a:gd name="T46" fmla="*/ 203 w 343"/>
                <a:gd name="T47" fmla="*/ 66 h 346"/>
                <a:gd name="T48" fmla="*/ 222 w 343"/>
                <a:gd name="T49" fmla="*/ 46 h 346"/>
                <a:gd name="T50" fmla="*/ 260 w 343"/>
                <a:gd name="T51" fmla="*/ 0 h 346"/>
                <a:gd name="T52" fmla="*/ 302 w 343"/>
                <a:gd name="T53" fmla="*/ 21 h 346"/>
                <a:gd name="T54" fmla="*/ 323 w 343"/>
                <a:gd name="T55" fmla="*/ 49 h 346"/>
                <a:gd name="T56" fmla="*/ 315 w 343"/>
                <a:gd name="T57" fmla="*/ 76 h 346"/>
                <a:gd name="T58" fmla="*/ 341 w 343"/>
                <a:gd name="T59" fmla="*/ 102 h 346"/>
                <a:gd name="T60" fmla="*/ 319 w 343"/>
                <a:gd name="T61" fmla="*/ 122 h 346"/>
                <a:gd name="T62" fmla="*/ 294 w 343"/>
                <a:gd name="T63" fmla="*/ 160 h 346"/>
                <a:gd name="T64" fmla="*/ 289 w 343"/>
                <a:gd name="T65" fmla="*/ 193 h 346"/>
                <a:gd name="T66" fmla="*/ 293 w 343"/>
                <a:gd name="T67" fmla="*/ 235 h 346"/>
                <a:gd name="T68" fmla="*/ 343 w 343"/>
                <a:gd name="T69" fmla="*/ 248 h 346"/>
                <a:gd name="T70" fmla="*/ 332 w 343"/>
                <a:gd name="T71" fmla="*/ 269 h 346"/>
                <a:gd name="T72" fmla="*/ 312 w 343"/>
                <a:gd name="T73" fmla="*/ 308 h 346"/>
                <a:gd name="T74" fmla="*/ 300 w 343"/>
                <a:gd name="T75" fmla="*/ 327 h 346"/>
                <a:gd name="T76" fmla="*/ 300 w 343"/>
                <a:gd name="T77" fmla="*/ 3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43" h="346">
                  <a:moveTo>
                    <a:pt x="300" y="327"/>
                  </a:moveTo>
                  <a:lnTo>
                    <a:pt x="300" y="327"/>
                  </a:lnTo>
                  <a:lnTo>
                    <a:pt x="293" y="317"/>
                  </a:lnTo>
                  <a:lnTo>
                    <a:pt x="272" y="337"/>
                  </a:lnTo>
                  <a:lnTo>
                    <a:pt x="217" y="331"/>
                  </a:lnTo>
                  <a:lnTo>
                    <a:pt x="202" y="312"/>
                  </a:lnTo>
                  <a:lnTo>
                    <a:pt x="179" y="308"/>
                  </a:lnTo>
                  <a:lnTo>
                    <a:pt x="158" y="329"/>
                  </a:lnTo>
                  <a:lnTo>
                    <a:pt x="121" y="346"/>
                  </a:lnTo>
                  <a:lnTo>
                    <a:pt x="105" y="334"/>
                  </a:lnTo>
                  <a:lnTo>
                    <a:pt x="98" y="328"/>
                  </a:lnTo>
                  <a:lnTo>
                    <a:pt x="78" y="307"/>
                  </a:lnTo>
                  <a:lnTo>
                    <a:pt x="64" y="316"/>
                  </a:lnTo>
                  <a:lnTo>
                    <a:pt x="34" y="288"/>
                  </a:lnTo>
                  <a:lnTo>
                    <a:pt x="23" y="299"/>
                  </a:lnTo>
                  <a:lnTo>
                    <a:pt x="14" y="289"/>
                  </a:lnTo>
                  <a:lnTo>
                    <a:pt x="35" y="262"/>
                  </a:lnTo>
                  <a:lnTo>
                    <a:pt x="20" y="256"/>
                  </a:lnTo>
                  <a:lnTo>
                    <a:pt x="0" y="236"/>
                  </a:lnTo>
                  <a:lnTo>
                    <a:pt x="54" y="181"/>
                  </a:lnTo>
                  <a:lnTo>
                    <a:pt x="85" y="151"/>
                  </a:lnTo>
                  <a:lnTo>
                    <a:pt x="135" y="128"/>
                  </a:lnTo>
                  <a:lnTo>
                    <a:pt x="165" y="95"/>
                  </a:lnTo>
                  <a:lnTo>
                    <a:pt x="203" y="66"/>
                  </a:lnTo>
                  <a:lnTo>
                    <a:pt x="222" y="46"/>
                  </a:lnTo>
                  <a:lnTo>
                    <a:pt x="260" y="0"/>
                  </a:lnTo>
                  <a:lnTo>
                    <a:pt x="302" y="21"/>
                  </a:lnTo>
                  <a:lnTo>
                    <a:pt x="323" y="49"/>
                  </a:lnTo>
                  <a:lnTo>
                    <a:pt x="315" y="76"/>
                  </a:lnTo>
                  <a:lnTo>
                    <a:pt x="341" y="102"/>
                  </a:lnTo>
                  <a:lnTo>
                    <a:pt x="319" y="122"/>
                  </a:lnTo>
                  <a:lnTo>
                    <a:pt x="294" y="160"/>
                  </a:lnTo>
                  <a:lnTo>
                    <a:pt x="289" y="193"/>
                  </a:lnTo>
                  <a:lnTo>
                    <a:pt x="293" y="235"/>
                  </a:lnTo>
                  <a:lnTo>
                    <a:pt x="343" y="248"/>
                  </a:lnTo>
                  <a:lnTo>
                    <a:pt x="332" y="269"/>
                  </a:lnTo>
                  <a:lnTo>
                    <a:pt x="312" y="308"/>
                  </a:lnTo>
                  <a:lnTo>
                    <a:pt x="300" y="327"/>
                  </a:lnTo>
                  <a:lnTo>
                    <a:pt x="300" y="3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 name="Freeform 16"/>
            <p:cNvSpPr>
              <a:spLocks noEditPoints="1"/>
            </p:cNvSpPr>
            <p:nvPr/>
          </p:nvSpPr>
          <p:spPr bwMode="auto">
            <a:xfrm>
              <a:off x="4076700" y="4622801"/>
              <a:ext cx="334963" cy="338138"/>
            </a:xfrm>
            <a:custGeom>
              <a:avLst/>
              <a:gdLst>
                <a:gd name="T0" fmla="*/ 125 w 352"/>
                <a:gd name="T1" fmla="*/ 355 h 355"/>
                <a:gd name="T2" fmla="*/ 100 w 352"/>
                <a:gd name="T3" fmla="*/ 336 h 355"/>
                <a:gd name="T4" fmla="*/ 68 w 352"/>
                <a:gd name="T5" fmla="*/ 325 h 355"/>
                <a:gd name="T6" fmla="*/ 27 w 352"/>
                <a:gd name="T7" fmla="*/ 309 h 355"/>
                <a:gd name="T8" fmla="*/ 34 w 352"/>
                <a:gd name="T9" fmla="*/ 268 h 355"/>
                <a:gd name="T10" fmla="*/ 0 w 352"/>
                <a:gd name="T11" fmla="*/ 241 h 355"/>
                <a:gd name="T12" fmla="*/ 88 w 352"/>
                <a:gd name="T13" fmla="*/ 153 h 355"/>
                <a:gd name="T14" fmla="*/ 167 w 352"/>
                <a:gd name="T15" fmla="*/ 97 h 355"/>
                <a:gd name="T16" fmla="*/ 224 w 352"/>
                <a:gd name="T17" fmla="*/ 49 h 355"/>
                <a:gd name="T18" fmla="*/ 308 w 352"/>
                <a:gd name="T19" fmla="*/ 24 h 355"/>
                <a:gd name="T20" fmla="*/ 322 w 352"/>
                <a:gd name="T21" fmla="*/ 80 h 355"/>
                <a:gd name="T22" fmla="*/ 325 w 352"/>
                <a:gd name="T23" fmla="*/ 129 h 355"/>
                <a:gd name="T24" fmla="*/ 296 w 352"/>
                <a:gd name="T25" fmla="*/ 198 h 355"/>
                <a:gd name="T26" fmla="*/ 352 w 352"/>
                <a:gd name="T27" fmla="*/ 251 h 355"/>
                <a:gd name="T28" fmla="*/ 319 w 352"/>
                <a:gd name="T29" fmla="*/ 314 h 355"/>
                <a:gd name="T30" fmla="*/ 296 w 352"/>
                <a:gd name="T31" fmla="*/ 327 h 355"/>
                <a:gd name="T32" fmla="*/ 220 w 352"/>
                <a:gd name="T33" fmla="*/ 339 h 355"/>
                <a:gd name="T34" fmla="*/ 184 w 352"/>
                <a:gd name="T35" fmla="*/ 317 h 355"/>
                <a:gd name="T36" fmla="*/ 125 w 352"/>
                <a:gd name="T37" fmla="*/ 355 h 355"/>
                <a:gd name="T38" fmla="*/ 83 w 352"/>
                <a:gd name="T39" fmla="*/ 308 h 355"/>
                <a:gd name="T40" fmla="*/ 111 w 352"/>
                <a:gd name="T41" fmla="*/ 336 h 355"/>
                <a:gd name="T42" fmla="*/ 160 w 352"/>
                <a:gd name="T43" fmla="*/ 331 h 355"/>
                <a:gd name="T44" fmla="*/ 208 w 352"/>
                <a:gd name="T45" fmla="*/ 314 h 355"/>
                <a:gd name="T46" fmla="*/ 275 w 352"/>
                <a:gd name="T47" fmla="*/ 339 h 355"/>
                <a:gd name="T48" fmla="*/ 304 w 352"/>
                <a:gd name="T49" fmla="*/ 326 h 355"/>
                <a:gd name="T50" fmla="*/ 342 w 352"/>
                <a:gd name="T51" fmla="*/ 255 h 355"/>
                <a:gd name="T52" fmla="*/ 290 w 352"/>
                <a:gd name="T53" fmla="*/ 198 h 355"/>
                <a:gd name="T54" fmla="*/ 320 w 352"/>
                <a:gd name="T55" fmla="*/ 125 h 355"/>
                <a:gd name="T56" fmla="*/ 315 w 352"/>
                <a:gd name="T57" fmla="*/ 83 h 355"/>
                <a:gd name="T58" fmla="*/ 303 w 352"/>
                <a:gd name="T59" fmla="*/ 28 h 355"/>
                <a:gd name="T60" fmla="*/ 229 w 352"/>
                <a:gd name="T61" fmla="*/ 53 h 355"/>
                <a:gd name="T62" fmla="*/ 171 w 352"/>
                <a:gd name="T63" fmla="*/ 102 h 355"/>
                <a:gd name="T64" fmla="*/ 91 w 352"/>
                <a:gd name="T65" fmla="*/ 158 h 355"/>
                <a:gd name="T66" fmla="*/ 9 w 352"/>
                <a:gd name="T67" fmla="*/ 241 h 355"/>
                <a:gd name="T68" fmla="*/ 45 w 352"/>
                <a:gd name="T69" fmla="*/ 265 h 355"/>
                <a:gd name="T70" fmla="*/ 27 w 352"/>
                <a:gd name="T71" fmla="*/ 299 h 355"/>
                <a:gd name="T72" fmla="*/ 69 w 352"/>
                <a:gd name="T73" fmla="*/ 31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2" h="355">
                  <a:moveTo>
                    <a:pt x="125" y="355"/>
                  </a:moveTo>
                  <a:lnTo>
                    <a:pt x="125" y="355"/>
                  </a:lnTo>
                  <a:lnTo>
                    <a:pt x="107" y="341"/>
                  </a:lnTo>
                  <a:lnTo>
                    <a:pt x="100" y="336"/>
                  </a:lnTo>
                  <a:lnTo>
                    <a:pt x="82" y="316"/>
                  </a:lnTo>
                  <a:lnTo>
                    <a:pt x="68" y="325"/>
                  </a:lnTo>
                  <a:lnTo>
                    <a:pt x="38" y="298"/>
                  </a:lnTo>
                  <a:lnTo>
                    <a:pt x="27" y="309"/>
                  </a:lnTo>
                  <a:lnTo>
                    <a:pt x="14" y="294"/>
                  </a:lnTo>
                  <a:lnTo>
                    <a:pt x="34" y="268"/>
                  </a:lnTo>
                  <a:lnTo>
                    <a:pt x="22" y="263"/>
                  </a:lnTo>
                  <a:lnTo>
                    <a:pt x="0" y="241"/>
                  </a:lnTo>
                  <a:lnTo>
                    <a:pt x="55" y="184"/>
                  </a:lnTo>
                  <a:lnTo>
                    <a:pt x="88" y="153"/>
                  </a:lnTo>
                  <a:lnTo>
                    <a:pt x="137" y="130"/>
                  </a:lnTo>
                  <a:lnTo>
                    <a:pt x="167" y="97"/>
                  </a:lnTo>
                  <a:lnTo>
                    <a:pt x="205" y="68"/>
                  </a:lnTo>
                  <a:lnTo>
                    <a:pt x="224" y="49"/>
                  </a:lnTo>
                  <a:lnTo>
                    <a:pt x="263" y="0"/>
                  </a:lnTo>
                  <a:lnTo>
                    <a:pt x="308" y="24"/>
                  </a:lnTo>
                  <a:lnTo>
                    <a:pt x="330" y="53"/>
                  </a:lnTo>
                  <a:lnTo>
                    <a:pt x="322" y="80"/>
                  </a:lnTo>
                  <a:lnTo>
                    <a:pt x="350" y="107"/>
                  </a:lnTo>
                  <a:lnTo>
                    <a:pt x="325" y="129"/>
                  </a:lnTo>
                  <a:lnTo>
                    <a:pt x="301" y="166"/>
                  </a:lnTo>
                  <a:lnTo>
                    <a:pt x="296" y="198"/>
                  </a:lnTo>
                  <a:lnTo>
                    <a:pt x="300" y="237"/>
                  </a:lnTo>
                  <a:lnTo>
                    <a:pt x="352" y="251"/>
                  </a:lnTo>
                  <a:lnTo>
                    <a:pt x="339" y="276"/>
                  </a:lnTo>
                  <a:lnTo>
                    <a:pt x="319" y="314"/>
                  </a:lnTo>
                  <a:lnTo>
                    <a:pt x="305" y="338"/>
                  </a:lnTo>
                  <a:lnTo>
                    <a:pt x="296" y="327"/>
                  </a:lnTo>
                  <a:lnTo>
                    <a:pt x="278" y="346"/>
                  </a:lnTo>
                  <a:lnTo>
                    <a:pt x="220" y="339"/>
                  </a:lnTo>
                  <a:lnTo>
                    <a:pt x="204" y="320"/>
                  </a:lnTo>
                  <a:lnTo>
                    <a:pt x="184" y="317"/>
                  </a:lnTo>
                  <a:lnTo>
                    <a:pt x="163" y="337"/>
                  </a:lnTo>
                  <a:lnTo>
                    <a:pt x="125" y="355"/>
                  </a:lnTo>
                  <a:close/>
                  <a:moveTo>
                    <a:pt x="83" y="308"/>
                  </a:moveTo>
                  <a:lnTo>
                    <a:pt x="83" y="308"/>
                  </a:lnTo>
                  <a:lnTo>
                    <a:pt x="105" y="331"/>
                  </a:lnTo>
                  <a:lnTo>
                    <a:pt x="111" y="336"/>
                  </a:lnTo>
                  <a:lnTo>
                    <a:pt x="125" y="347"/>
                  </a:lnTo>
                  <a:lnTo>
                    <a:pt x="160" y="331"/>
                  </a:lnTo>
                  <a:lnTo>
                    <a:pt x="182" y="310"/>
                  </a:lnTo>
                  <a:lnTo>
                    <a:pt x="208" y="314"/>
                  </a:lnTo>
                  <a:lnTo>
                    <a:pt x="223" y="332"/>
                  </a:lnTo>
                  <a:lnTo>
                    <a:pt x="275" y="339"/>
                  </a:lnTo>
                  <a:lnTo>
                    <a:pt x="297" y="317"/>
                  </a:lnTo>
                  <a:lnTo>
                    <a:pt x="304" y="326"/>
                  </a:lnTo>
                  <a:lnTo>
                    <a:pt x="313" y="311"/>
                  </a:lnTo>
                  <a:lnTo>
                    <a:pt x="342" y="255"/>
                  </a:lnTo>
                  <a:lnTo>
                    <a:pt x="294" y="242"/>
                  </a:lnTo>
                  <a:lnTo>
                    <a:pt x="290" y="198"/>
                  </a:lnTo>
                  <a:lnTo>
                    <a:pt x="295" y="163"/>
                  </a:lnTo>
                  <a:lnTo>
                    <a:pt x="320" y="125"/>
                  </a:lnTo>
                  <a:lnTo>
                    <a:pt x="340" y="107"/>
                  </a:lnTo>
                  <a:lnTo>
                    <a:pt x="315" y="83"/>
                  </a:lnTo>
                  <a:lnTo>
                    <a:pt x="323" y="54"/>
                  </a:lnTo>
                  <a:lnTo>
                    <a:pt x="303" y="28"/>
                  </a:lnTo>
                  <a:lnTo>
                    <a:pt x="265" y="9"/>
                  </a:lnTo>
                  <a:lnTo>
                    <a:pt x="229" y="53"/>
                  </a:lnTo>
                  <a:lnTo>
                    <a:pt x="210" y="73"/>
                  </a:lnTo>
                  <a:lnTo>
                    <a:pt x="171" y="102"/>
                  </a:lnTo>
                  <a:lnTo>
                    <a:pt x="140" y="136"/>
                  </a:lnTo>
                  <a:lnTo>
                    <a:pt x="91" y="158"/>
                  </a:lnTo>
                  <a:lnTo>
                    <a:pt x="60" y="188"/>
                  </a:lnTo>
                  <a:lnTo>
                    <a:pt x="9" y="241"/>
                  </a:lnTo>
                  <a:lnTo>
                    <a:pt x="26" y="258"/>
                  </a:lnTo>
                  <a:lnTo>
                    <a:pt x="45" y="265"/>
                  </a:lnTo>
                  <a:lnTo>
                    <a:pt x="22" y="294"/>
                  </a:lnTo>
                  <a:lnTo>
                    <a:pt x="27" y="299"/>
                  </a:lnTo>
                  <a:lnTo>
                    <a:pt x="38" y="289"/>
                  </a:lnTo>
                  <a:lnTo>
                    <a:pt x="69" y="317"/>
                  </a:lnTo>
                  <a:lnTo>
                    <a:pt x="83" y="30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 name="Freeform 17"/>
            <p:cNvSpPr>
              <a:spLocks/>
            </p:cNvSpPr>
            <p:nvPr/>
          </p:nvSpPr>
          <p:spPr bwMode="auto">
            <a:xfrm>
              <a:off x="4078288" y="5287963"/>
              <a:ext cx="3419475" cy="2330450"/>
            </a:xfrm>
            <a:custGeom>
              <a:avLst/>
              <a:gdLst>
                <a:gd name="T0" fmla="*/ 243 w 3585"/>
                <a:gd name="T1" fmla="*/ 894 h 2440"/>
                <a:gd name="T2" fmla="*/ 338 w 3585"/>
                <a:gd name="T3" fmla="*/ 1015 h 2440"/>
                <a:gd name="T4" fmla="*/ 399 w 3585"/>
                <a:gd name="T5" fmla="*/ 1154 h 2440"/>
                <a:gd name="T6" fmla="*/ 484 w 3585"/>
                <a:gd name="T7" fmla="*/ 1321 h 2440"/>
                <a:gd name="T8" fmla="*/ 602 w 3585"/>
                <a:gd name="T9" fmla="*/ 1410 h 2440"/>
                <a:gd name="T10" fmla="*/ 724 w 3585"/>
                <a:gd name="T11" fmla="*/ 1349 h 2440"/>
                <a:gd name="T12" fmla="*/ 918 w 3585"/>
                <a:gd name="T13" fmla="*/ 1150 h 2440"/>
                <a:gd name="T14" fmla="*/ 1015 w 3585"/>
                <a:gd name="T15" fmla="*/ 1003 h 2440"/>
                <a:gd name="T16" fmla="*/ 1133 w 3585"/>
                <a:gd name="T17" fmla="*/ 953 h 2440"/>
                <a:gd name="T18" fmla="*/ 1323 w 3585"/>
                <a:gd name="T19" fmla="*/ 871 h 2440"/>
                <a:gd name="T20" fmla="*/ 1507 w 3585"/>
                <a:gd name="T21" fmla="*/ 881 h 2440"/>
                <a:gd name="T22" fmla="*/ 1651 w 3585"/>
                <a:gd name="T23" fmla="*/ 826 h 2440"/>
                <a:gd name="T24" fmla="*/ 1710 w 3585"/>
                <a:gd name="T25" fmla="*/ 750 h 2440"/>
                <a:gd name="T26" fmla="*/ 1965 w 3585"/>
                <a:gd name="T27" fmla="*/ 743 h 2440"/>
                <a:gd name="T28" fmla="*/ 2255 w 3585"/>
                <a:gd name="T29" fmla="*/ 554 h 2440"/>
                <a:gd name="T30" fmla="*/ 2516 w 3585"/>
                <a:gd name="T31" fmla="*/ 445 h 2440"/>
                <a:gd name="T32" fmla="*/ 2557 w 3585"/>
                <a:gd name="T33" fmla="*/ 334 h 2440"/>
                <a:gd name="T34" fmla="*/ 2735 w 3585"/>
                <a:gd name="T35" fmla="*/ 316 h 2440"/>
                <a:gd name="T36" fmla="*/ 2970 w 3585"/>
                <a:gd name="T37" fmla="*/ 413 h 2440"/>
                <a:gd name="T38" fmla="*/ 3239 w 3585"/>
                <a:gd name="T39" fmla="*/ 318 h 2440"/>
                <a:gd name="T40" fmla="*/ 3449 w 3585"/>
                <a:gd name="T41" fmla="*/ 0 h 2440"/>
                <a:gd name="T42" fmla="*/ 3431 w 3585"/>
                <a:gd name="T43" fmla="*/ 184 h 2440"/>
                <a:gd name="T44" fmla="*/ 3409 w 3585"/>
                <a:gd name="T45" fmla="*/ 502 h 2440"/>
                <a:gd name="T46" fmla="*/ 3228 w 3585"/>
                <a:gd name="T47" fmla="*/ 704 h 2440"/>
                <a:gd name="T48" fmla="*/ 3243 w 3585"/>
                <a:gd name="T49" fmla="*/ 848 h 2440"/>
                <a:gd name="T50" fmla="*/ 3138 w 3585"/>
                <a:gd name="T51" fmla="*/ 967 h 2440"/>
                <a:gd name="T52" fmla="*/ 2931 w 3585"/>
                <a:gd name="T53" fmla="*/ 1103 h 2440"/>
                <a:gd name="T54" fmla="*/ 2865 w 3585"/>
                <a:gd name="T55" fmla="*/ 1311 h 2440"/>
                <a:gd name="T56" fmla="*/ 2896 w 3585"/>
                <a:gd name="T57" fmla="*/ 1586 h 2440"/>
                <a:gd name="T58" fmla="*/ 2741 w 3585"/>
                <a:gd name="T59" fmla="*/ 1680 h 2440"/>
                <a:gd name="T60" fmla="*/ 2666 w 3585"/>
                <a:gd name="T61" fmla="*/ 1869 h 2440"/>
                <a:gd name="T62" fmla="*/ 2571 w 3585"/>
                <a:gd name="T63" fmla="*/ 2017 h 2440"/>
                <a:gd name="T64" fmla="*/ 2335 w 3585"/>
                <a:gd name="T65" fmla="*/ 2148 h 2440"/>
                <a:gd name="T66" fmla="*/ 2264 w 3585"/>
                <a:gd name="T67" fmla="*/ 2252 h 2440"/>
                <a:gd name="T68" fmla="*/ 2140 w 3585"/>
                <a:gd name="T69" fmla="*/ 2230 h 2440"/>
                <a:gd name="T70" fmla="*/ 2001 w 3585"/>
                <a:gd name="T71" fmla="*/ 2243 h 2440"/>
                <a:gd name="T72" fmla="*/ 1911 w 3585"/>
                <a:gd name="T73" fmla="*/ 2120 h 2440"/>
                <a:gd name="T74" fmla="*/ 1694 w 3585"/>
                <a:gd name="T75" fmla="*/ 2047 h 2440"/>
                <a:gd name="T76" fmla="*/ 1616 w 3585"/>
                <a:gd name="T77" fmla="*/ 2146 h 2440"/>
                <a:gd name="T78" fmla="*/ 1482 w 3585"/>
                <a:gd name="T79" fmla="*/ 2205 h 2440"/>
                <a:gd name="T80" fmla="*/ 1206 w 3585"/>
                <a:gd name="T81" fmla="*/ 2267 h 2440"/>
                <a:gd name="T82" fmla="*/ 948 w 3585"/>
                <a:gd name="T83" fmla="*/ 2342 h 2440"/>
                <a:gd name="T84" fmla="*/ 845 w 3585"/>
                <a:gd name="T85" fmla="*/ 2424 h 2440"/>
                <a:gd name="T86" fmla="*/ 675 w 3585"/>
                <a:gd name="T87" fmla="*/ 2384 h 2440"/>
                <a:gd name="T88" fmla="*/ 493 w 3585"/>
                <a:gd name="T89" fmla="*/ 2100 h 2440"/>
                <a:gd name="T90" fmla="*/ 436 w 3585"/>
                <a:gd name="T91" fmla="*/ 1946 h 2440"/>
                <a:gd name="T92" fmla="*/ 318 w 3585"/>
                <a:gd name="T93" fmla="*/ 1808 h 2440"/>
                <a:gd name="T94" fmla="*/ 224 w 3585"/>
                <a:gd name="T95" fmla="*/ 1802 h 2440"/>
                <a:gd name="T96" fmla="*/ 156 w 3585"/>
                <a:gd name="T97" fmla="*/ 1618 h 2440"/>
                <a:gd name="T98" fmla="*/ 82 w 3585"/>
                <a:gd name="T99" fmla="*/ 1451 h 2440"/>
                <a:gd name="T100" fmla="*/ 183 w 3585"/>
                <a:gd name="T101" fmla="*/ 1121 h 2440"/>
                <a:gd name="T102" fmla="*/ 52 w 3585"/>
                <a:gd name="T103" fmla="*/ 990 h 2440"/>
                <a:gd name="T104" fmla="*/ 69 w 3585"/>
                <a:gd name="T105" fmla="*/ 858 h 2440"/>
                <a:gd name="T106" fmla="*/ 185 w 3585"/>
                <a:gd name="T107" fmla="*/ 804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85" h="2440">
                  <a:moveTo>
                    <a:pt x="185" y="804"/>
                  </a:moveTo>
                  <a:lnTo>
                    <a:pt x="185" y="804"/>
                  </a:lnTo>
                  <a:lnTo>
                    <a:pt x="239" y="860"/>
                  </a:lnTo>
                  <a:lnTo>
                    <a:pt x="243" y="894"/>
                  </a:lnTo>
                  <a:lnTo>
                    <a:pt x="232" y="922"/>
                  </a:lnTo>
                  <a:lnTo>
                    <a:pt x="262" y="969"/>
                  </a:lnTo>
                  <a:lnTo>
                    <a:pt x="311" y="974"/>
                  </a:lnTo>
                  <a:lnTo>
                    <a:pt x="338" y="1015"/>
                  </a:lnTo>
                  <a:lnTo>
                    <a:pt x="338" y="1018"/>
                  </a:lnTo>
                  <a:lnTo>
                    <a:pt x="346" y="1098"/>
                  </a:lnTo>
                  <a:lnTo>
                    <a:pt x="374" y="1120"/>
                  </a:lnTo>
                  <a:lnTo>
                    <a:pt x="399" y="1154"/>
                  </a:lnTo>
                  <a:lnTo>
                    <a:pt x="417" y="1203"/>
                  </a:lnTo>
                  <a:lnTo>
                    <a:pt x="436" y="1224"/>
                  </a:lnTo>
                  <a:lnTo>
                    <a:pt x="454" y="1238"/>
                  </a:lnTo>
                  <a:lnTo>
                    <a:pt x="484" y="1321"/>
                  </a:lnTo>
                  <a:lnTo>
                    <a:pt x="496" y="1337"/>
                  </a:lnTo>
                  <a:lnTo>
                    <a:pt x="504" y="1382"/>
                  </a:lnTo>
                  <a:lnTo>
                    <a:pt x="549" y="1438"/>
                  </a:lnTo>
                  <a:lnTo>
                    <a:pt x="602" y="1410"/>
                  </a:lnTo>
                  <a:lnTo>
                    <a:pt x="630" y="1396"/>
                  </a:lnTo>
                  <a:lnTo>
                    <a:pt x="639" y="1401"/>
                  </a:lnTo>
                  <a:lnTo>
                    <a:pt x="666" y="1394"/>
                  </a:lnTo>
                  <a:lnTo>
                    <a:pt x="724" y="1349"/>
                  </a:lnTo>
                  <a:lnTo>
                    <a:pt x="747" y="1286"/>
                  </a:lnTo>
                  <a:lnTo>
                    <a:pt x="789" y="1278"/>
                  </a:lnTo>
                  <a:lnTo>
                    <a:pt x="833" y="1216"/>
                  </a:lnTo>
                  <a:lnTo>
                    <a:pt x="918" y="1150"/>
                  </a:lnTo>
                  <a:lnTo>
                    <a:pt x="890" y="1086"/>
                  </a:lnTo>
                  <a:lnTo>
                    <a:pt x="903" y="1057"/>
                  </a:lnTo>
                  <a:lnTo>
                    <a:pt x="944" y="1013"/>
                  </a:lnTo>
                  <a:lnTo>
                    <a:pt x="1015" y="1003"/>
                  </a:lnTo>
                  <a:lnTo>
                    <a:pt x="1035" y="979"/>
                  </a:lnTo>
                  <a:lnTo>
                    <a:pt x="1034" y="919"/>
                  </a:lnTo>
                  <a:lnTo>
                    <a:pt x="1141" y="867"/>
                  </a:lnTo>
                  <a:lnTo>
                    <a:pt x="1133" y="953"/>
                  </a:lnTo>
                  <a:lnTo>
                    <a:pt x="1153" y="965"/>
                  </a:lnTo>
                  <a:lnTo>
                    <a:pt x="1239" y="936"/>
                  </a:lnTo>
                  <a:lnTo>
                    <a:pt x="1287" y="898"/>
                  </a:lnTo>
                  <a:lnTo>
                    <a:pt x="1323" y="871"/>
                  </a:lnTo>
                  <a:lnTo>
                    <a:pt x="1405" y="835"/>
                  </a:lnTo>
                  <a:lnTo>
                    <a:pt x="1446" y="863"/>
                  </a:lnTo>
                  <a:lnTo>
                    <a:pt x="1491" y="837"/>
                  </a:lnTo>
                  <a:lnTo>
                    <a:pt x="1507" y="881"/>
                  </a:lnTo>
                  <a:lnTo>
                    <a:pt x="1533" y="884"/>
                  </a:lnTo>
                  <a:lnTo>
                    <a:pt x="1550" y="865"/>
                  </a:lnTo>
                  <a:lnTo>
                    <a:pt x="1626" y="861"/>
                  </a:lnTo>
                  <a:lnTo>
                    <a:pt x="1651" y="826"/>
                  </a:lnTo>
                  <a:lnTo>
                    <a:pt x="1594" y="791"/>
                  </a:lnTo>
                  <a:lnTo>
                    <a:pt x="1606" y="763"/>
                  </a:lnTo>
                  <a:lnTo>
                    <a:pt x="1649" y="751"/>
                  </a:lnTo>
                  <a:lnTo>
                    <a:pt x="1710" y="750"/>
                  </a:lnTo>
                  <a:lnTo>
                    <a:pt x="1736" y="757"/>
                  </a:lnTo>
                  <a:lnTo>
                    <a:pt x="1767" y="683"/>
                  </a:lnTo>
                  <a:lnTo>
                    <a:pt x="1799" y="655"/>
                  </a:lnTo>
                  <a:lnTo>
                    <a:pt x="1965" y="743"/>
                  </a:lnTo>
                  <a:lnTo>
                    <a:pt x="2033" y="721"/>
                  </a:lnTo>
                  <a:lnTo>
                    <a:pt x="2051" y="708"/>
                  </a:lnTo>
                  <a:lnTo>
                    <a:pt x="2099" y="671"/>
                  </a:lnTo>
                  <a:lnTo>
                    <a:pt x="2255" y="554"/>
                  </a:lnTo>
                  <a:lnTo>
                    <a:pt x="2330" y="552"/>
                  </a:lnTo>
                  <a:lnTo>
                    <a:pt x="2436" y="501"/>
                  </a:lnTo>
                  <a:lnTo>
                    <a:pt x="2461" y="464"/>
                  </a:lnTo>
                  <a:lnTo>
                    <a:pt x="2516" y="445"/>
                  </a:lnTo>
                  <a:lnTo>
                    <a:pt x="2531" y="413"/>
                  </a:lnTo>
                  <a:lnTo>
                    <a:pt x="2505" y="365"/>
                  </a:lnTo>
                  <a:lnTo>
                    <a:pt x="2523" y="346"/>
                  </a:lnTo>
                  <a:lnTo>
                    <a:pt x="2557" y="334"/>
                  </a:lnTo>
                  <a:lnTo>
                    <a:pt x="2577" y="306"/>
                  </a:lnTo>
                  <a:lnTo>
                    <a:pt x="2646" y="294"/>
                  </a:lnTo>
                  <a:lnTo>
                    <a:pt x="2711" y="325"/>
                  </a:lnTo>
                  <a:lnTo>
                    <a:pt x="2735" y="316"/>
                  </a:lnTo>
                  <a:lnTo>
                    <a:pt x="2828" y="341"/>
                  </a:lnTo>
                  <a:lnTo>
                    <a:pt x="2851" y="371"/>
                  </a:lnTo>
                  <a:lnTo>
                    <a:pt x="2949" y="386"/>
                  </a:lnTo>
                  <a:lnTo>
                    <a:pt x="2970" y="413"/>
                  </a:lnTo>
                  <a:lnTo>
                    <a:pt x="3081" y="396"/>
                  </a:lnTo>
                  <a:lnTo>
                    <a:pt x="3123" y="386"/>
                  </a:lnTo>
                  <a:lnTo>
                    <a:pt x="3175" y="359"/>
                  </a:lnTo>
                  <a:lnTo>
                    <a:pt x="3239" y="318"/>
                  </a:lnTo>
                  <a:lnTo>
                    <a:pt x="3324" y="227"/>
                  </a:lnTo>
                  <a:lnTo>
                    <a:pt x="3348" y="148"/>
                  </a:lnTo>
                  <a:lnTo>
                    <a:pt x="3359" y="70"/>
                  </a:lnTo>
                  <a:lnTo>
                    <a:pt x="3449" y="0"/>
                  </a:lnTo>
                  <a:lnTo>
                    <a:pt x="3450" y="0"/>
                  </a:lnTo>
                  <a:lnTo>
                    <a:pt x="3464" y="26"/>
                  </a:lnTo>
                  <a:lnTo>
                    <a:pt x="3466" y="88"/>
                  </a:lnTo>
                  <a:lnTo>
                    <a:pt x="3431" y="184"/>
                  </a:lnTo>
                  <a:lnTo>
                    <a:pt x="3475" y="331"/>
                  </a:lnTo>
                  <a:lnTo>
                    <a:pt x="3585" y="390"/>
                  </a:lnTo>
                  <a:lnTo>
                    <a:pt x="3557" y="446"/>
                  </a:lnTo>
                  <a:lnTo>
                    <a:pt x="3409" y="502"/>
                  </a:lnTo>
                  <a:lnTo>
                    <a:pt x="3407" y="618"/>
                  </a:lnTo>
                  <a:lnTo>
                    <a:pt x="3348" y="626"/>
                  </a:lnTo>
                  <a:lnTo>
                    <a:pt x="3265" y="707"/>
                  </a:lnTo>
                  <a:lnTo>
                    <a:pt x="3228" y="704"/>
                  </a:lnTo>
                  <a:lnTo>
                    <a:pt x="3198" y="756"/>
                  </a:lnTo>
                  <a:lnTo>
                    <a:pt x="3241" y="774"/>
                  </a:lnTo>
                  <a:lnTo>
                    <a:pt x="3255" y="818"/>
                  </a:lnTo>
                  <a:lnTo>
                    <a:pt x="3243" y="848"/>
                  </a:lnTo>
                  <a:lnTo>
                    <a:pt x="3181" y="890"/>
                  </a:lnTo>
                  <a:lnTo>
                    <a:pt x="3144" y="887"/>
                  </a:lnTo>
                  <a:lnTo>
                    <a:pt x="3134" y="904"/>
                  </a:lnTo>
                  <a:lnTo>
                    <a:pt x="3138" y="967"/>
                  </a:lnTo>
                  <a:lnTo>
                    <a:pt x="3083" y="965"/>
                  </a:lnTo>
                  <a:lnTo>
                    <a:pt x="3057" y="984"/>
                  </a:lnTo>
                  <a:lnTo>
                    <a:pt x="3027" y="1087"/>
                  </a:lnTo>
                  <a:lnTo>
                    <a:pt x="2931" y="1103"/>
                  </a:lnTo>
                  <a:lnTo>
                    <a:pt x="2885" y="1084"/>
                  </a:lnTo>
                  <a:lnTo>
                    <a:pt x="2758" y="1211"/>
                  </a:lnTo>
                  <a:lnTo>
                    <a:pt x="2803" y="1244"/>
                  </a:lnTo>
                  <a:lnTo>
                    <a:pt x="2865" y="1311"/>
                  </a:lnTo>
                  <a:lnTo>
                    <a:pt x="2939" y="1447"/>
                  </a:lnTo>
                  <a:lnTo>
                    <a:pt x="2907" y="1511"/>
                  </a:lnTo>
                  <a:lnTo>
                    <a:pt x="2918" y="1552"/>
                  </a:lnTo>
                  <a:lnTo>
                    <a:pt x="2896" y="1586"/>
                  </a:lnTo>
                  <a:lnTo>
                    <a:pt x="2839" y="1603"/>
                  </a:lnTo>
                  <a:lnTo>
                    <a:pt x="2828" y="1650"/>
                  </a:lnTo>
                  <a:lnTo>
                    <a:pt x="2804" y="1671"/>
                  </a:lnTo>
                  <a:lnTo>
                    <a:pt x="2741" y="1680"/>
                  </a:lnTo>
                  <a:lnTo>
                    <a:pt x="2665" y="1704"/>
                  </a:lnTo>
                  <a:lnTo>
                    <a:pt x="2644" y="1772"/>
                  </a:lnTo>
                  <a:lnTo>
                    <a:pt x="2644" y="1815"/>
                  </a:lnTo>
                  <a:lnTo>
                    <a:pt x="2666" y="1869"/>
                  </a:lnTo>
                  <a:lnTo>
                    <a:pt x="2628" y="1904"/>
                  </a:lnTo>
                  <a:lnTo>
                    <a:pt x="2620" y="1967"/>
                  </a:lnTo>
                  <a:lnTo>
                    <a:pt x="2599" y="1970"/>
                  </a:lnTo>
                  <a:lnTo>
                    <a:pt x="2571" y="2017"/>
                  </a:lnTo>
                  <a:lnTo>
                    <a:pt x="2402" y="2019"/>
                  </a:lnTo>
                  <a:lnTo>
                    <a:pt x="2370" y="2071"/>
                  </a:lnTo>
                  <a:lnTo>
                    <a:pt x="2342" y="2090"/>
                  </a:lnTo>
                  <a:lnTo>
                    <a:pt x="2335" y="2148"/>
                  </a:lnTo>
                  <a:lnTo>
                    <a:pt x="2319" y="2198"/>
                  </a:lnTo>
                  <a:lnTo>
                    <a:pt x="2332" y="2237"/>
                  </a:lnTo>
                  <a:lnTo>
                    <a:pt x="2312" y="2261"/>
                  </a:lnTo>
                  <a:lnTo>
                    <a:pt x="2264" y="2252"/>
                  </a:lnTo>
                  <a:lnTo>
                    <a:pt x="2235" y="2235"/>
                  </a:lnTo>
                  <a:lnTo>
                    <a:pt x="2210" y="2234"/>
                  </a:lnTo>
                  <a:lnTo>
                    <a:pt x="2177" y="2269"/>
                  </a:lnTo>
                  <a:lnTo>
                    <a:pt x="2140" y="2230"/>
                  </a:lnTo>
                  <a:lnTo>
                    <a:pt x="2106" y="2207"/>
                  </a:lnTo>
                  <a:lnTo>
                    <a:pt x="2057" y="2192"/>
                  </a:lnTo>
                  <a:lnTo>
                    <a:pt x="2032" y="2241"/>
                  </a:lnTo>
                  <a:lnTo>
                    <a:pt x="2001" y="2243"/>
                  </a:lnTo>
                  <a:lnTo>
                    <a:pt x="1977" y="2206"/>
                  </a:lnTo>
                  <a:lnTo>
                    <a:pt x="1978" y="2157"/>
                  </a:lnTo>
                  <a:lnTo>
                    <a:pt x="1919" y="2146"/>
                  </a:lnTo>
                  <a:lnTo>
                    <a:pt x="1911" y="2120"/>
                  </a:lnTo>
                  <a:lnTo>
                    <a:pt x="1881" y="2081"/>
                  </a:lnTo>
                  <a:lnTo>
                    <a:pt x="1834" y="2104"/>
                  </a:lnTo>
                  <a:lnTo>
                    <a:pt x="1719" y="2097"/>
                  </a:lnTo>
                  <a:lnTo>
                    <a:pt x="1694" y="2047"/>
                  </a:lnTo>
                  <a:lnTo>
                    <a:pt x="1635" y="2067"/>
                  </a:lnTo>
                  <a:lnTo>
                    <a:pt x="1623" y="2083"/>
                  </a:lnTo>
                  <a:lnTo>
                    <a:pt x="1635" y="2134"/>
                  </a:lnTo>
                  <a:lnTo>
                    <a:pt x="1616" y="2146"/>
                  </a:lnTo>
                  <a:lnTo>
                    <a:pt x="1574" y="2139"/>
                  </a:lnTo>
                  <a:lnTo>
                    <a:pt x="1510" y="2143"/>
                  </a:lnTo>
                  <a:lnTo>
                    <a:pt x="1478" y="2168"/>
                  </a:lnTo>
                  <a:lnTo>
                    <a:pt x="1482" y="2205"/>
                  </a:lnTo>
                  <a:lnTo>
                    <a:pt x="1429" y="2215"/>
                  </a:lnTo>
                  <a:lnTo>
                    <a:pt x="1389" y="2262"/>
                  </a:lnTo>
                  <a:lnTo>
                    <a:pt x="1292" y="2324"/>
                  </a:lnTo>
                  <a:lnTo>
                    <a:pt x="1206" y="2267"/>
                  </a:lnTo>
                  <a:lnTo>
                    <a:pt x="1162" y="2287"/>
                  </a:lnTo>
                  <a:lnTo>
                    <a:pt x="1098" y="2250"/>
                  </a:lnTo>
                  <a:lnTo>
                    <a:pt x="1027" y="2353"/>
                  </a:lnTo>
                  <a:lnTo>
                    <a:pt x="948" y="2342"/>
                  </a:lnTo>
                  <a:lnTo>
                    <a:pt x="903" y="2387"/>
                  </a:lnTo>
                  <a:lnTo>
                    <a:pt x="904" y="2426"/>
                  </a:lnTo>
                  <a:lnTo>
                    <a:pt x="881" y="2439"/>
                  </a:lnTo>
                  <a:lnTo>
                    <a:pt x="845" y="2424"/>
                  </a:lnTo>
                  <a:lnTo>
                    <a:pt x="799" y="2375"/>
                  </a:lnTo>
                  <a:lnTo>
                    <a:pt x="722" y="2440"/>
                  </a:lnTo>
                  <a:lnTo>
                    <a:pt x="687" y="2434"/>
                  </a:lnTo>
                  <a:lnTo>
                    <a:pt x="675" y="2384"/>
                  </a:lnTo>
                  <a:lnTo>
                    <a:pt x="573" y="2243"/>
                  </a:lnTo>
                  <a:lnTo>
                    <a:pt x="557" y="2200"/>
                  </a:lnTo>
                  <a:lnTo>
                    <a:pt x="553" y="2144"/>
                  </a:lnTo>
                  <a:lnTo>
                    <a:pt x="493" y="2100"/>
                  </a:lnTo>
                  <a:lnTo>
                    <a:pt x="522" y="2065"/>
                  </a:lnTo>
                  <a:lnTo>
                    <a:pt x="487" y="2002"/>
                  </a:lnTo>
                  <a:lnTo>
                    <a:pt x="444" y="1993"/>
                  </a:lnTo>
                  <a:lnTo>
                    <a:pt x="436" y="1946"/>
                  </a:lnTo>
                  <a:lnTo>
                    <a:pt x="368" y="1849"/>
                  </a:lnTo>
                  <a:lnTo>
                    <a:pt x="340" y="1837"/>
                  </a:lnTo>
                  <a:lnTo>
                    <a:pt x="343" y="1809"/>
                  </a:lnTo>
                  <a:lnTo>
                    <a:pt x="318" y="1808"/>
                  </a:lnTo>
                  <a:lnTo>
                    <a:pt x="283" y="1852"/>
                  </a:lnTo>
                  <a:lnTo>
                    <a:pt x="228" y="1869"/>
                  </a:lnTo>
                  <a:lnTo>
                    <a:pt x="204" y="1847"/>
                  </a:lnTo>
                  <a:lnTo>
                    <a:pt x="224" y="1802"/>
                  </a:lnTo>
                  <a:lnTo>
                    <a:pt x="246" y="1779"/>
                  </a:lnTo>
                  <a:lnTo>
                    <a:pt x="236" y="1716"/>
                  </a:lnTo>
                  <a:lnTo>
                    <a:pt x="267" y="1628"/>
                  </a:lnTo>
                  <a:lnTo>
                    <a:pt x="156" y="1618"/>
                  </a:lnTo>
                  <a:lnTo>
                    <a:pt x="86" y="1610"/>
                  </a:lnTo>
                  <a:lnTo>
                    <a:pt x="50" y="1588"/>
                  </a:lnTo>
                  <a:lnTo>
                    <a:pt x="39" y="1509"/>
                  </a:lnTo>
                  <a:lnTo>
                    <a:pt x="82" y="1451"/>
                  </a:lnTo>
                  <a:lnTo>
                    <a:pt x="62" y="1385"/>
                  </a:lnTo>
                  <a:lnTo>
                    <a:pt x="113" y="1304"/>
                  </a:lnTo>
                  <a:lnTo>
                    <a:pt x="173" y="1216"/>
                  </a:lnTo>
                  <a:lnTo>
                    <a:pt x="183" y="1121"/>
                  </a:lnTo>
                  <a:lnTo>
                    <a:pt x="139" y="1098"/>
                  </a:lnTo>
                  <a:lnTo>
                    <a:pt x="101" y="1044"/>
                  </a:lnTo>
                  <a:lnTo>
                    <a:pt x="59" y="1019"/>
                  </a:lnTo>
                  <a:lnTo>
                    <a:pt x="52" y="990"/>
                  </a:lnTo>
                  <a:lnTo>
                    <a:pt x="32" y="994"/>
                  </a:lnTo>
                  <a:lnTo>
                    <a:pt x="20" y="949"/>
                  </a:lnTo>
                  <a:lnTo>
                    <a:pt x="0" y="905"/>
                  </a:lnTo>
                  <a:lnTo>
                    <a:pt x="69" y="858"/>
                  </a:lnTo>
                  <a:lnTo>
                    <a:pt x="64" y="817"/>
                  </a:lnTo>
                  <a:lnTo>
                    <a:pt x="72" y="804"/>
                  </a:lnTo>
                  <a:lnTo>
                    <a:pt x="178" y="791"/>
                  </a:lnTo>
                  <a:lnTo>
                    <a:pt x="185" y="804"/>
                  </a:lnTo>
                  <a:lnTo>
                    <a:pt x="185" y="80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 name="Freeform 18"/>
            <p:cNvSpPr>
              <a:spLocks noEditPoints="1"/>
            </p:cNvSpPr>
            <p:nvPr/>
          </p:nvSpPr>
          <p:spPr bwMode="auto">
            <a:xfrm>
              <a:off x="4073525" y="5284788"/>
              <a:ext cx="3429000" cy="2336800"/>
            </a:xfrm>
            <a:custGeom>
              <a:avLst/>
              <a:gdLst>
                <a:gd name="T0" fmla="*/ 554 w 3594"/>
                <a:gd name="T1" fmla="*/ 2149 h 2448"/>
                <a:gd name="T2" fmla="*/ 340 w 3594"/>
                <a:gd name="T3" fmla="*/ 1843 h 2448"/>
                <a:gd name="T4" fmla="*/ 246 w 3594"/>
                <a:gd name="T5" fmla="*/ 1782 h 2448"/>
                <a:gd name="T6" fmla="*/ 83 w 3594"/>
                <a:gd name="T7" fmla="*/ 1455 h 2448"/>
                <a:gd name="T8" fmla="*/ 60 w 3594"/>
                <a:gd name="T9" fmla="*/ 1025 h 2448"/>
                <a:gd name="T10" fmla="*/ 75 w 3594"/>
                <a:gd name="T11" fmla="*/ 805 h 2448"/>
                <a:gd name="T12" fmla="*/ 316 w 3594"/>
                <a:gd name="T13" fmla="*/ 974 h 2448"/>
                <a:gd name="T14" fmla="*/ 443 w 3594"/>
                <a:gd name="T15" fmla="*/ 1225 h 2448"/>
                <a:gd name="T16" fmla="*/ 643 w 3594"/>
                <a:gd name="T17" fmla="*/ 1401 h 2448"/>
                <a:gd name="T18" fmla="*/ 890 w 3594"/>
                <a:gd name="T19" fmla="*/ 1090 h 2448"/>
                <a:gd name="T20" fmla="*/ 1149 w 3594"/>
                <a:gd name="T21" fmla="*/ 866 h 2448"/>
                <a:gd name="T22" fmla="*/ 1450 w 3594"/>
                <a:gd name="T23" fmla="*/ 863 h 2448"/>
                <a:gd name="T24" fmla="*/ 1594 w 3594"/>
                <a:gd name="T25" fmla="*/ 796 h 2448"/>
                <a:gd name="T26" fmla="*/ 1970 w 3594"/>
                <a:gd name="T27" fmla="*/ 743 h 2448"/>
                <a:gd name="T28" fmla="*/ 2463 w 3594"/>
                <a:gd name="T29" fmla="*/ 466 h 2448"/>
                <a:gd name="T30" fmla="*/ 2651 w 3594"/>
                <a:gd name="T31" fmla="*/ 294 h 2448"/>
                <a:gd name="T32" fmla="*/ 2976 w 3594"/>
                <a:gd name="T33" fmla="*/ 414 h 2448"/>
                <a:gd name="T34" fmla="*/ 3360 w 3594"/>
                <a:gd name="T35" fmla="*/ 72 h 2448"/>
                <a:gd name="T36" fmla="*/ 3439 w 3594"/>
                <a:gd name="T37" fmla="*/ 188 h 2448"/>
                <a:gd name="T38" fmla="*/ 3353 w 3594"/>
                <a:gd name="T39" fmla="*/ 633 h 2448"/>
                <a:gd name="T40" fmla="*/ 3249 w 3594"/>
                <a:gd name="T41" fmla="*/ 855 h 2448"/>
                <a:gd name="T42" fmla="*/ 3034 w 3594"/>
                <a:gd name="T43" fmla="*/ 1093 h 2448"/>
                <a:gd name="T44" fmla="*/ 2914 w 3594"/>
                <a:gd name="T45" fmla="*/ 1515 h 2448"/>
                <a:gd name="T46" fmla="*/ 2672 w 3594"/>
                <a:gd name="T47" fmla="*/ 1711 h 2448"/>
                <a:gd name="T48" fmla="*/ 2577 w 3594"/>
                <a:gd name="T49" fmla="*/ 2024 h 2448"/>
                <a:gd name="T50" fmla="*/ 2317 w 3594"/>
                <a:gd name="T51" fmla="*/ 2269 h 2448"/>
                <a:gd name="T52" fmla="*/ 2063 w 3594"/>
                <a:gd name="T53" fmla="*/ 2200 h 2448"/>
                <a:gd name="T54" fmla="*/ 1884 w 3594"/>
                <a:gd name="T55" fmla="*/ 2089 h 2448"/>
                <a:gd name="T56" fmla="*/ 1643 w 3594"/>
                <a:gd name="T57" fmla="*/ 2139 h 2448"/>
                <a:gd name="T58" fmla="*/ 1395 w 3594"/>
                <a:gd name="T59" fmla="*/ 2268 h 2448"/>
                <a:gd name="T60" fmla="*/ 911 w 3594"/>
                <a:gd name="T61" fmla="*/ 2393 h 2448"/>
                <a:gd name="T62" fmla="*/ 694 w 3594"/>
                <a:gd name="T63" fmla="*/ 2435 h 2448"/>
                <a:gd name="T64" fmla="*/ 951 w 3594"/>
                <a:gd name="T65" fmla="*/ 2343 h 2448"/>
                <a:gd name="T66" fmla="*/ 1391 w 3594"/>
                <a:gd name="T67" fmla="*/ 2263 h 2448"/>
                <a:gd name="T68" fmla="*/ 1620 w 3594"/>
                <a:gd name="T69" fmla="*/ 2146 h 2448"/>
                <a:gd name="T70" fmla="*/ 1886 w 3594"/>
                <a:gd name="T71" fmla="*/ 2081 h 2448"/>
                <a:gd name="T72" fmla="*/ 2060 w 3594"/>
                <a:gd name="T73" fmla="*/ 2192 h 2448"/>
                <a:gd name="T74" fmla="*/ 2315 w 3594"/>
                <a:gd name="T75" fmla="*/ 2261 h 2448"/>
                <a:gd name="T76" fmla="*/ 2406 w 3594"/>
                <a:gd name="T77" fmla="*/ 2019 h 2448"/>
                <a:gd name="T78" fmla="*/ 2644 w 3594"/>
                <a:gd name="T79" fmla="*/ 1776 h 2448"/>
                <a:gd name="T80" fmla="*/ 2898 w 3594"/>
                <a:gd name="T81" fmla="*/ 1587 h 2448"/>
                <a:gd name="T82" fmla="*/ 2888 w 3594"/>
                <a:gd name="T83" fmla="*/ 1084 h 2448"/>
                <a:gd name="T84" fmla="*/ 3146 w 3594"/>
                <a:gd name="T85" fmla="*/ 887 h 2448"/>
                <a:gd name="T86" fmla="*/ 3267 w 3594"/>
                <a:gd name="T87" fmla="*/ 707 h 2448"/>
                <a:gd name="T88" fmla="*/ 3432 w 3594"/>
                <a:gd name="T89" fmla="*/ 188 h 2448"/>
                <a:gd name="T90" fmla="*/ 3331 w 3594"/>
                <a:gd name="T91" fmla="*/ 233 h 2448"/>
                <a:gd name="T92" fmla="*/ 2854 w 3594"/>
                <a:gd name="T93" fmla="*/ 379 h 2448"/>
                <a:gd name="T94" fmla="*/ 2529 w 3594"/>
                <a:gd name="T95" fmla="*/ 353 h 2448"/>
                <a:gd name="T96" fmla="*/ 2260 w 3594"/>
                <a:gd name="T97" fmla="*/ 561 h 2448"/>
                <a:gd name="T98" fmla="*/ 1742 w 3594"/>
                <a:gd name="T99" fmla="*/ 765 h 2448"/>
                <a:gd name="T100" fmla="*/ 1555 w 3594"/>
                <a:gd name="T101" fmla="*/ 873 h 2448"/>
                <a:gd name="T102" fmla="*/ 1293 w 3594"/>
                <a:gd name="T103" fmla="*/ 905 h 2448"/>
                <a:gd name="T104" fmla="*/ 1020 w 3594"/>
                <a:gd name="T105" fmla="*/ 1010 h 2448"/>
                <a:gd name="T106" fmla="*/ 754 w 3594"/>
                <a:gd name="T107" fmla="*/ 1293 h 2448"/>
                <a:gd name="T108" fmla="*/ 497 w 3594"/>
                <a:gd name="T109" fmla="*/ 1342 h 2448"/>
                <a:gd name="T110" fmla="*/ 347 w 3594"/>
                <a:gd name="T111" fmla="*/ 1103 h 2448"/>
                <a:gd name="T112" fmla="*/ 186 w 3594"/>
                <a:gd name="T113" fmla="*/ 809 h 2448"/>
                <a:gd name="T114" fmla="*/ 39 w 3594"/>
                <a:gd name="T115" fmla="*/ 994 h 2448"/>
                <a:gd name="T116" fmla="*/ 120 w 3594"/>
                <a:gd name="T117" fmla="*/ 1310 h 2448"/>
                <a:gd name="T118" fmla="*/ 275 w 3594"/>
                <a:gd name="T119" fmla="*/ 1629 h 2448"/>
                <a:gd name="T120" fmla="*/ 320 w 3594"/>
                <a:gd name="T121" fmla="*/ 1808 h 2448"/>
                <a:gd name="T122" fmla="*/ 493 w 3594"/>
                <a:gd name="T123" fmla="*/ 2003 h 2448"/>
                <a:gd name="T124" fmla="*/ 694 w 3594"/>
                <a:gd name="T125" fmla="*/ 2435 h 2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94" h="2448">
                  <a:moveTo>
                    <a:pt x="727" y="2448"/>
                  </a:moveTo>
                  <a:lnTo>
                    <a:pt x="727" y="2448"/>
                  </a:lnTo>
                  <a:lnTo>
                    <a:pt x="688" y="2441"/>
                  </a:lnTo>
                  <a:lnTo>
                    <a:pt x="676" y="2390"/>
                  </a:lnTo>
                  <a:lnTo>
                    <a:pt x="574" y="2248"/>
                  </a:lnTo>
                  <a:lnTo>
                    <a:pt x="558" y="2204"/>
                  </a:lnTo>
                  <a:lnTo>
                    <a:pt x="554" y="2149"/>
                  </a:lnTo>
                  <a:lnTo>
                    <a:pt x="492" y="2105"/>
                  </a:lnTo>
                  <a:lnTo>
                    <a:pt x="522" y="2069"/>
                  </a:lnTo>
                  <a:lnTo>
                    <a:pt x="489" y="2009"/>
                  </a:lnTo>
                  <a:lnTo>
                    <a:pt x="445" y="1999"/>
                  </a:lnTo>
                  <a:lnTo>
                    <a:pt x="437" y="1952"/>
                  </a:lnTo>
                  <a:lnTo>
                    <a:pt x="369" y="1856"/>
                  </a:lnTo>
                  <a:lnTo>
                    <a:pt x="340" y="1843"/>
                  </a:lnTo>
                  <a:lnTo>
                    <a:pt x="343" y="1816"/>
                  </a:lnTo>
                  <a:lnTo>
                    <a:pt x="323" y="1815"/>
                  </a:lnTo>
                  <a:lnTo>
                    <a:pt x="289" y="1859"/>
                  </a:lnTo>
                  <a:lnTo>
                    <a:pt x="231" y="1877"/>
                  </a:lnTo>
                  <a:lnTo>
                    <a:pt x="203" y="1852"/>
                  </a:lnTo>
                  <a:lnTo>
                    <a:pt x="226" y="1804"/>
                  </a:lnTo>
                  <a:lnTo>
                    <a:pt x="246" y="1782"/>
                  </a:lnTo>
                  <a:lnTo>
                    <a:pt x="236" y="1720"/>
                  </a:lnTo>
                  <a:lnTo>
                    <a:pt x="266" y="1635"/>
                  </a:lnTo>
                  <a:lnTo>
                    <a:pt x="160" y="1625"/>
                  </a:lnTo>
                  <a:lnTo>
                    <a:pt x="88" y="1617"/>
                  </a:lnTo>
                  <a:lnTo>
                    <a:pt x="51" y="1594"/>
                  </a:lnTo>
                  <a:lnTo>
                    <a:pt x="40" y="1512"/>
                  </a:lnTo>
                  <a:lnTo>
                    <a:pt x="83" y="1455"/>
                  </a:lnTo>
                  <a:lnTo>
                    <a:pt x="63" y="1388"/>
                  </a:lnTo>
                  <a:lnTo>
                    <a:pt x="114" y="1306"/>
                  </a:lnTo>
                  <a:lnTo>
                    <a:pt x="173" y="1218"/>
                  </a:lnTo>
                  <a:lnTo>
                    <a:pt x="184" y="1127"/>
                  </a:lnTo>
                  <a:lnTo>
                    <a:pt x="140" y="1104"/>
                  </a:lnTo>
                  <a:lnTo>
                    <a:pt x="103" y="1050"/>
                  </a:lnTo>
                  <a:lnTo>
                    <a:pt x="60" y="1025"/>
                  </a:lnTo>
                  <a:lnTo>
                    <a:pt x="54" y="998"/>
                  </a:lnTo>
                  <a:lnTo>
                    <a:pt x="34" y="1002"/>
                  </a:lnTo>
                  <a:lnTo>
                    <a:pt x="21" y="954"/>
                  </a:lnTo>
                  <a:lnTo>
                    <a:pt x="0" y="908"/>
                  </a:lnTo>
                  <a:lnTo>
                    <a:pt x="69" y="860"/>
                  </a:lnTo>
                  <a:lnTo>
                    <a:pt x="64" y="820"/>
                  </a:lnTo>
                  <a:lnTo>
                    <a:pt x="75" y="805"/>
                  </a:lnTo>
                  <a:lnTo>
                    <a:pt x="184" y="792"/>
                  </a:lnTo>
                  <a:lnTo>
                    <a:pt x="192" y="806"/>
                  </a:lnTo>
                  <a:lnTo>
                    <a:pt x="246" y="863"/>
                  </a:lnTo>
                  <a:lnTo>
                    <a:pt x="250" y="898"/>
                  </a:lnTo>
                  <a:lnTo>
                    <a:pt x="240" y="926"/>
                  </a:lnTo>
                  <a:lnTo>
                    <a:pt x="268" y="970"/>
                  </a:lnTo>
                  <a:lnTo>
                    <a:pt x="316" y="974"/>
                  </a:lnTo>
                  <a:lnTo>
                    <a:pt x="345" y="1018"/>
                  </a:lnTo>
                  <a:lnTo>
                    <a:pt x="345" y="1022"/>
                  </a:lnTo>
                  <a:lnTo>
                    <a:pt x="353" y="1100"/>
                  </a:lnTo>
                  <a:lnTo>
                    <a:pt x="380" y="1121"/>
                  </a:lnTo>
                  <a:lnTo>
                    <a:pt x="406" y="1157"/>
                  </a:lnTo>
                  <a:lnTo>
                    <a:pt x="424" y="1205"/>
                  </a:lnTo>
                  <a:lnTo>
                    <a:pt x="443" y="1225"/>
                  </a:lnTo>
                  <a:lnTo>
                    <a:pt x="461" y="1240"/>
                  </a:lnTo>
                  <a:lnTo>
                    <a:pt x="491" y="1323"/>
                  </a:lnTo>
                  <a:lnTo>
                    <a:pt x="503" y="1340"/>
                  </a:lnTo>
                  <a:lnTo>
                    <a:pt x="511" y="1384"/>
                  </a:lnTo>
                  <a:lnTo>
                    <a:pt x="554" y="1438"/>
                  </a:lnTo>
                  <a:lnTo>
                    <a:pt x="634" y="1396"/>
                  </a:lnTo>
                  <a:lnTo>
                    <a:pt x="643" y="1401"/>
                  </a:lnTo>
                  <a:lnTo>
                    <a:pt x="668" y="1395"/>
                  </a:lnTo>
                  <a:lnTo>
                    <a:pt x="726" y="1351"/>
                  </a:lnTo>
                  <a:lnTo>
                    <a:pt x="749" y="1287"/>
                  </a:lnTo>
                  <a:lnTo>
                    <a:pt x="792" y="1279"/>
                  </a:lnTo>
                  <a:lnTo>
                    <a:pt x="835" y="1217"/>
                  </a:lnTo>
                  <a:lnTo>
                    <a:pt x="918" y="1153"/>
                  </a:lnTo>
                  <a:lnTo>
                    <a:pt x="890" y="1090"/>
                  </a:lnTo>
                  <a:lnTo>
                    <a:pt x="905" y="1058"/>
                  </a:lnTo>
                  <a:lnTo>
                    <a:pt x="946" y="1014"/>
                  </a:lnTo>
                  <a:lnTo>
                    <a:pt x="947" y="1014"/>
                  </a:lnTo>
                  <a:lnTo>
                    <a:pt x="1017" y="1004"/>
                  </a:lnTo>
                  <a:lnTo>
                    <a:pt x="1035" y="982"/>
                  </a:lnTo>
                  <a:lnTo>
                    <a:pt x="1035" y="921"/>
                  </a:lnTo>
                  <a:lnTo>
                    <a:pt x="1149" y="866"/>
                  </a:lnTo>
                  <a:lnTo>
                    <a:pt x="1141" y="955"/>
                  </a:lnTo>
                  <a:lnTo>
                    <a:pt x="1157" y="965"/>
                  </a:lnTo>
                  <a:lnTo>
                    <a:pt x="1241" y="937"/>
                  </a:lnTo>
                  <a:lnTo>
                    <a:pt x="1289" y="899"/>
                  </a:lnTo>
                  <a:lnTo>
                    <a:pt x="1326" y="873"/>
                  </a:lnTo>
                  <a:lnTo>
                    <a:pt x="1409" y="835"/>
                  </a:lnTo>
                  <a:lnTo>
                    <a:pt x="1450" y="863"/>
                  </a:lnTo>
                  <a:lnTo>
                    <a:pt x="1497" y="836"/>
                  </a:lnTo>
                  <a:lnTo>
                    <a:pt x="1513" y="882"/>
                  </a:lnTo>
                  <a:lnTo>
                    <a:pt x="1536" y="884"/>
                  </a:lnTo>
                  <a:lnTo>
                    <a:pt x="1552" y="866"/>
                  </a:lnTo>
                  <a:lnTo>
                    <a:pt x="1628" y="862"/>
                  </a:lnTo>
                  <a:lnTo>
                    <a:pt x="1650" y="831"/>
                  </a:lnTo>
                  <a:lnTo>
                    <a:pt x="1594" y="796"/>
                  </a:lnTo>
                  <a:lnTo>
                    <a:pt x="1607" y="764"/>
                  </a:lnTo>
                  <a:lnTo>
                    <a:pt x="1652" y="752"/>
                  </a:lnTo>
                  <a:lnTo>
                    <a:pt x="1714" y="750"/>
                  </a:lnTo>
                  <a:lnTo>
                    <a:pt x="1738" y="757"/>
                  </a:lnTo>
                  <a:lnTo>
                    <a:pt x="1768" y="684"/>
                  </a:lnTo>
                  <a:lnTo>
                    <a:pt x="1803" y="655"/>
                  </a:lnTo>
                  <a:lnTo>
                    <a:pt x="1970" y="743"/>
                  </a:lnTo>
                  <a:lnTo>
                    <a:pt x="2035" y="722"/>
                  </a:lnTo>
                  <a:lnTo>
                    <a:pt x="2053" y="709"/>
                  </a:lnTo>
                  <a:lnTo>
                    <a:pt x="2100" y="673"/>
                  </a:lnTo>
                  <a:lnTo>
                    <a:pt x="2258" y="554"/>
                  </a:lnTo>
                  <a:lnTo>
                    <a:pt x="2333" y="553"/>
                  </a:lnTo>
                  <a:lnTo>
                    <a:pt x="2438" y="502"/>
                  </a:lnTo>
                  <a:lnTo>
                    <a:pt x="2463" y="466"/>
                  </a:lnTo>
                  <a:lnTo>
                    <a:pt x="2517" y="447"/>
                  </a:lnTo>
                  <a:lnTo>
                    <a:pt x="2531" y="417"/>
                  </a:lnTo>
                  <a:lnTo>
                    <a:pt x="2505" y="369"/>
                  </a:lnTo>
                  <a:lnTo>
                    <a:pt x="2526" y="347"/>
                  </a:lnTo>
                  <a:lnTo>
                    <a:pt x="2559" y="335"/>
                  </a:lnTo>
                  <a:lnTo>
                    <a:pt x="2579" y="307"/>
                  </a:lnTo>
                  <a:lnTo>
                    <a:pt x="2651" y="294"/>
                  </a:lnTo>
                  <a:lnTo>
                    <a:pt x="2715" y="325"/>
                  </a:lnTo>
                  <a:lnTo>
                    <a:pt x="2739" y="316"/>
                  </a:lnTo>
                  <a:lnTo>
                    <a:pt x="2740" y="317"/>
                  </a:lnTo>
                  <a:lnTo>
                    <a:pt x="2834" y="342"/>
                  </a:lnTo>
                  <a:lnTo>
                    <a:pt x="2857" y="372"/>
                  </a:lnTo>
                  <a:lnTo>
                    <a:pt x="2955" y="387"/>
                  </a:lnTo>
                  <a:lnTo>
                    <a:pt x="2976" y="414"/>
                  </a:lnTo>
                  <a:lnTo>
                    <a:pt x="3085" y="397"/>
                  </a:lnTo>
                  <a:lnTo>
                    <a:pt x="3126" y="387"/>
                  </a:lnTo>
                  <a:lnTo>
                    <a:pt x="3177" y="360"/>
                  </a:lnTo>
                  <a:lnTo>
                    <a:pt x="3240" y="320"/>
                  </a:lnTo>
                  <a:lnTo>
                    <a:pt x="3325" y="229"/>
                  </a:lnTo>
                  <a:lnTo>
                    <a:pt x="3349" y="151"/>
                  </a:lnTo>
                  <a:lnTo>
                    <a:pt x="3360" y="72"/>
                  </a:lnTo>
                  <a:lnTo>
                    <a:pt x="3361" y="71"/>
                  </a:lnTo>
                  <a:lnTo>
                    <a:pt x="3452" y="0"/>
                  </a:lnTo>
                  <a:lnTo>
                    <a:pt x="3455" y="0"/>
                  </a:lnTo>
                  <a:lnTo>
                    <a:pt x="3457" y="2"/>
                  </a:lnTo>
                  <a:lnTo>
                    <a:pt x="3471" y="30"/>
                  </a:lnTo>
                  <a:lnTo>
                    <a:pt x="3473" y="93"/>
                  </a:lnTo>
                  <a:lnTo>
                    <a:pt x="3439" y="188"/>
                  </a:lnTo>
                  <a:lnTo>
                    <a:pt x="3482" y="333"/>
                  </a:lnTo>
                  <a:lnTo>
                    <a:pt x="3594" y="393"/>
                  </a:lnTo>
                  <a:lnTo>
                    <a:pt x="3563" y="452"/>
                  </a:lnTo>
                  <a:lnTo>
                    <a:pt x="3562" y="453"/>
                  </a:lnTo>
                  <a:lnTo>
                    <a:pt x="3416" y="508"/>
                  </a:lnTo>
                  <a:lnTo>
                    <a:pt x="3414" y="625"/>
                  </a:lnTo>
                  <a:lnTo>
                    <a:pt x="3353" y="633"/>
                  </a:lnTo>
                  <a:lnTo>
                    <a:pt x="3270" y="714"/>
                  </a:lnTo>
                  <a:lnTo>
                    <a:pt x="3234" y="711"/>
                  </a:lnTo>
                  <a:lnTo>
                    <a:pt x="3206" y="758"/>
                  </a:lnTo>
                  <a:lnTo>
                    <a:pt x="3248" y="775"/>
                  </a:lnTo>
                  <a:lnTo>
                    <a:pt x="3263" y="822"/>
                  </a:lnTo>
                  <a:lnTo>
                    <a:pt x="3250" y="854"/>
                  </a:lnTo>
                  <a:lnTo>
                    <a:pt x="3249" y="855"/>
                  </a:lnTo>
                  <a:lnTo>
                    <a:pt x="3186" y="897"/>
                  </a:lnTo>
                  <a:lnTo>
                    <a:pt x="3149" y="894"/>
                  </a:lnTo>
                  <a:lnTo>
                    <a:pt x="3141" y="909"/>
                  </a:lnTo>
                  <a:lnTo>
                    <a:pt x="3145" y="974"/>
                  </a:lnTo>
                  <a:lnTo>
                    <a:pt x="3088" y="972"/>
                  </a:lnTo>
                  <a:lnTo>
                    <a:pt x="3064" y="990"/>
                  </a:lnTo>
                  <a:lnTo>
                    <a:pt x="3034" y="1093"/>
                  </a:lnTo>
                  <a:lnTo>
                    <a:pt x="2935" y="1111"/>
                  </a:lnTo>
                  <a:lnTo>
                    <a:pt x="2890" y="1092"/>
                  </a:lnTo>
                  <a:lnTo>
                    <a:pt x="2767" y="1214"/>
                  </a:lnTo>
                  <a:lnTo>
                    <a:pt x="2809" y="1245"/>
                  </a:lnTo>
                  <a:lnTo>
                    <a:pt x="2872" y="1313"/>
                  </a:lnTo>
                  <a:lnTo>
                    <a:pt x="2947" y="1451"/>
                  </a:lnTo>
                  <a:lnTo>
                    <a:pt x="2914" y="1515"/>
                  </a:lnTo>
                  <a:lnTo>
                    <a:pt x="2926" y="1557"/>
                  </a:lnTo>
                  <a:lnTo>
                    <a:pt x="2902" y="1593"/>
                  </a:lnTo>
                  <a:lnTo>
                    <a:pt x="2846" y="1610"/>
                  </a:lnTo>
                  <a:lnTo>
                    <a:pt x="2835" y="1656"/>
                  </a:lnTo>
                  <a:lnTo>
                    <a:pt x="2809" y="1678"/>
                  </a:lnTo>
                  <a:lnTo>
                    <a:pt x="2746" y="1687"/>
                  </a:lnTo>
                  <a:lnTo>
                    <a:pt x="2672" y="1711"/>
                  </a:lnTo>
                  <a:lnTo>
                    <a:pt x="2651" y="1777"/>
                  </a:lnTo>
                  <a:lnTo>
                    <a:pt x="2652" y="1818"/>
                  </a:lnTo>
                  <a:lnTo>
                    <a:pt x="2674" y="1874"/>
                  </a:lnTo>
                  <a:lnTo>
                    <a:pt x="2635" y="1910"/>
                  </a:lnTo>
                  <a:lnTo>
                    <a:pt x="2627" y="1974"/>
                  </a:lnTo>
                  <a:lnTo>
                    <a:pt x="2605" y="1977"/>
                  </a:lnTo>
                  <a:lnTo>
                    <a:pt x="2577" y="2024"/>
                  </a:lnTo>
                  <a:lnTo>
                    <a:pt x="2407" y="2026"/>
                  </a:lnTo>
                  <a:lnTo>
                    <a:pt x="2375" y="2078"/>
                  </a:lnTo>
                  <a:lnTo>
                    <a:pt x="2349" y="2096"/>
                  </a:lnTo>
                  <a:lnTo>
                    <a:pt x="2342" y="2153"/>
                  </a:lnTo>
                  <a:lnTo>
                    <a:pt x="2326" y="2202"/>
                  </a:lnTo>
                  <a:lnTo>
                    <a:pt x="2340" y="2241"/>
                  </a:lnTo>
                  <a:lnTo>
                    <a:pt x="2317" y="2269"/>
                  </a:lnTo>
                  <a:lnTo>
                    <a:pt x="2266" y="2259"/>
                  </a:lnTo>
                  <a:lnTo>
                    <a:pt x="2238" y="2243"/>
                  </a:lnTo>
                  <a:lnTo>
                    <a:pt x="2215" y="2242"/>
                  </a:lnTo>
                  <a:lnTo>
                    <a:pt x="2181" y="2278"/>
                  </a:lnTo>
                  <a:lnTo>
                    <a:pt x="2142" y="2237"/>
                  </a:lnTo>
                  <a:lnTo>
                    <a:pt x="2109" y="2214"/>
                  </a:lnTo>
                  <a:lnTo>
                    <a:pt x="2063" y="2200"/>
                  </a:lnTo>
                  <a:lnTo>
                    <a:pt x="2038" y="2249"/>
                  </a:lnTo>
                  <a:lnTo>
                    <a:pt x="2004" y="2250"/>
                  </a:lnTo>
                  <a:lnTo>
                    <a:pt x="1978" y="2211"/>
                  </a:lnTo>
                  <a:lnTo>
                    <a:pt x="1979" y="2164"/>
                  </a:lnTo>
                  <a:lnTo>
                    <a:pt x="1921" y="2153"/>
                  </a:lnTo>
                  <a:lnTo>
                    <a:pt x="1912" y="2125"/>
                  </a:lnTo>
                  <a:lnTo>
                    <a:pt x="1884" y="2089"/>
                  </a:lnTo>
                  <a:lnTo>
                    <a:pt x="1838" y="2112"/>
                  </a:lnTo>
                  <a:lnTo>
                    <a:pt x="1837" y="2112"/>
                  </a:lnTo>
                  <a:lnTo>
                    <a:pt x="1721" y="2104"/>
                  </a:lnTo>
                  <a:lnTo>
                    <a:pt x="1697" y="2055"/>
                  </a:lnTo>
                  <a:lnTo>
                    <a:pt x="1641" y="2074"/>
                  </a:lnTo>
                  <a:lnTo>
                    <a:pt x="1630" y="2088"/>
                  </a:lnTo>
                  <a:lnTo>
                    <a:pt x="1643" y="2139"/>
                  </a:lnTo>
                  <a:lnTo>
                    <a:pt x="1621" y="2153"/>
                  </a:lnTo>
                  <a:lnTo>
                    <a:pt x="1578" y="2147"/>
                  </a:lnTo>
                  <a:lnTo>
                    <a:pt x="1515" y="2150"/>
                  </a:lnTo>
                  <a:lnTo>
                    <a:pt x="1485" y="2173"/>
                  </a:lnTo>
                  <a:lnTo>
                    <a:pt x="1489" y="2211"/>
                  </a:lnTo>
                  <a:lnTo>
                    <a:pt x="1434" y="2222"/>
                  </a:lnTo>
                  <a:lnTo>
                    <a:pt x="1395" y="2268"/>
                  </a:lnTo>
                  <a:lnTo>
                    <a:pt x="1296" y="2332"/>
                  </a:lnTo>
                  <a:lnTo>
                    <a:pt x="1210" y="2275"/>
                  </a:lnTo>
                  <a:lnTo>
                    <a:pt x="1166" y="2295"/>
                  </a:lnTo>
                  <a:lnTo>
                    <a:pt x="1103" y="2258"/>
                  </a:lnTo>
                  <a:lnTo>
                    <a:pt x="1032" y="2360"/>
                  </a:lnTo>
                  <a:lnTo>
                    <a:pt x="953" y="2350"/>
                  </a:lnTo>
                  <a:lnTo>
                    <a:pt x="911" y="2393"/>
                  </a:lnTo>
                  <a:lnTo>
                    <a:pt x="911" y="2432"/>
                  </a:lnTo>
                  <a:lnTo>
                    <a:pt x="885" y="2446"/>
                  </a:lnTo>
                  <a:lnTo>
                    <a:pt x="847" y="2431"/>
                  </a:lnTo>
                  <a:lnTo>
                    <a:pt x="803" y="2383"/>
                  </a:lnTo>
                  <a:lnTo>
                    <a:pt x="727" y="2448"/>
                  </a:lnTo>
                  <a:close/>
                  <a:moveTo>
                    <a:pt x="694" y="2435"/>
                  </a:moveTo>
                  <a:lnTo>
                    <a:pt x="694" y="2435"/>
                  </a:lnTo>
                  <a:lnTo>
                    <a:pt x="725" y="2441"/>
                  </a:lnTo>
                  <a:lnTo>
                    <a:pt x="804" y="2374"/>
                  </a:lnTo>
                  <a:lnTo>
                    <a:pt x="851" y="2426"/>
                  </a:lnTo>
                  <a:lnTo>
                    <a:pt x="884" y="2439"/>
                  </a:lnTo>
                  <a:lnTo>
                    <a:pt x="904" y="2428"/>
                  </a:lnTo>
                  <a:lnTo>
                    <a:pt x="904" y="2390"/>
                  </a:lnTo>
                  <a:lnTo>
                    <a:pt x="951" y="2343"/>
                  </a:lnTo>
                  <a:lnTo>
                    <a:pt x="952" y="2343"/>
                  </a:lnTo>
                  <a:lnTo>
                    <a:pt x="1029" y="2353"/>
                  </a:lnTo>
                  <a:lnTo>
                    <a:pt x="1101" y="2250"/>
                  </a:lnTo>
                  <a:lnTo>
                    <a:pt x="1166" y="2288"/>
                  </a:lnTo>
                  <a:lnTo>
                    <a:pt x="1210" y="2267"/>
                  </a:lnTo>
                  <a:lnTo>
                    <a:pt x="1296" y="2324"/>
                  </a:lnTo>
                  <a:lnTo>
                    <a:pt x="1391" y="2263"/>
                  </a:lnTo>
                  <a:lnTo>
                    <a:pt x="1431" y="2216"/>
                  </a:lnTo>
                  <a:lnTo>
                    <a:pt x="1482" y="2206"/>
                  </a:lnTo>
                  <a:lnTo>
                    <a:pt x="1478" y="2170"/>
                  </a:lnTo>
                  <a:lnTo>
                    <a:pt x="1513" y="2144"/>
                  </a:lnTo>
                  <a:lnTo>
                    <a:pt x="1514" y="2143"/>
                  </a:lnTo>
                  <a:lnTo>
                    <a:pt x="1578" y="2140"/>
                  </a:lnTo>
                  <a:lnTo>
                    <a:pt x="1620" y="2146"/>
                  </a:lnTo>
                  <a:lnTo>
                    <a:pt x="1635" y="2136"/>
                  </a:lnTo>
                  <a:lnTo>
                    <a:pt x="1623" y="2087"/>
                  </a:lnTo>
                  <a:lnTo>
                    <a:pt x="1637" y="2068"/>
                  </a:lnTo>
                  <a:lnTo>
                    <a:pt x="1700" y="2047"/>
                  </a:lnTo>
                  <a:lnTo>
                    <a:pt x="1725" y="2098"/>
                  </a:lnTo>
                  <a:lnTo>
                    <a:pt x="1837" y="2105"/>
                  </a:lnTo>
                  <a:lnTo>
                    <a:pt x="1886" y="2081"/>
                  </a:lnTo>
                  <a:lnTo>
                    <a:pt x="1918" y="2123"/>
                  </a:lnTo>
                  <a:lnTo>
                    <a:pt x="1926" y="2147"/>
                  </a:lnTo>
                  <a:lnTo>
                    <a:pt x="1986" y="2158"/>
                  </a:lnTo>
                  <a:lnTo>
                    <a:pt x="1985" y="2209"/>
                  </a:lnTo>
                  <a:lnTo>
                    <a:pt x="2007" y="2243"/>
                  </a:lnTo>
                  <a:lnTo>
                    <a:pt x="2034" y="2242"/>
                  </a:lnTo>
                  <a:lnTo>
                    <a:pt x="2060" y="2192"/>
                  </a:lnTo>
                  <a:lnTo>
                    <a:pt x="2112" y="2208"/>
                  </a:lnTo>
                  <a:lnTo>
                    <a:pt x="2146" y="2232"/>
                  </a:lnTo>
                  <a:lnTo>
                    <a:pt x="2181" y="2268"/>
                  </a:lnTo>
                  <a:lnTo>
                    <a:pt x="2212" y="2235"/>
                  </a:lnTo>
                  <a:lnTo>
                    <a:pt x="2240" y="2236"/>
                  </a:lnTo>
                  <a:lnTo>
                    <a:pt x="2269" y="2253"/>
                  </a:lnTo>
                  <a:lnTo>
                    <a:pt x="2315" y="2261"/>
                  </a:lnTo>
                  <a:lnTo>
                    <a:pt x="2332" y="2240"/>
                  </a:lnTo>
                  <a:lnTo>
                    <a:pt x="2319" y="2202"/>
                  </a:lnTo>
                  <a:lnTo>
                    <a:pt x="2336" y="2151"/>
                  </a:lnTo>
                  <a:lnTo>
                    <a:pt x="2343" y="2092"/>
                  </a:lnTo>
                  <a:lnTo>
                    <a:pt x="2371" y="2073"/>
                  </a:lnTo>
                  <a:lnTo>
                    <a:pt x="2404" y="2019"/>
                  </a:lnTo>
                  <a:lnTo>
                    <a:pt x="2406" y="2019"/>
                  </a:lnTo>
                  <a:lnTo>
                    <a:pt x="2573" y="2017"/>
                  </a:lnTo>
                  <a:lnTo>
                    <a:pt x="2601" y="1971"/>
                  </a:lnTo>
                  <a:lnTo>
                    <a:pt x="2621" y="1968"/>
                  </a:lnTo>
                  <a:lnTo>
                    <a:pt x="2629" y="1907"/>
                  </a:lnTo>
                  <a:lnTo>
                    <a:pt x="2666" y="1872"/>
                  </a:lnTo>
                  <a:lnTo>
                    <a:pt x="2645" y="1819"/>
                  </a:lnTo>
                  <a:lnTo>
                    <a:pt x="2644" y="1776"/>
                  </a:lnTo>
                  <a:lnTo>
                    <a:pt x="2644" y="1775"/>
                  </a:lnTo>
                  <a:lnTo>
                    <a:pt x="2666" y="1706"/>
                  </a:lnTo>
                  <a:lnTo>
                    <a:pt x="2744" y="1680"/>
                  </a:lnTo>
                  <a:lnTo>
                    <a:pt x="2806" y="1672"/>
                  </a:lnTo>
                  <a:lnTo>
                    <a:pt x="2829" y="1652"/>
                  </a:lnTo>
                  <a:lnTo>
                    <a:pt x="2840" y="1605"/>
                  </a:lnTo>
                  <a:lnTo>
                    <a:pt x="2898" y="1587"/>
                  </a:lnTo>
                  <a:lnTo>
                    <a:pt x="2919" y="1556"/>
                  </a:lnTo>
                  <a:lnTo>
                    <a:pt x="2907" y="1515"/>
                  </a:lnTo>
                  <a:lnTo>
                    <a:pt x="2939" y="1451"/>
                  </a:lnTo>
                  <a:lnTo>
                    <a:pt x="2866" y="1317"/>
                  </a:lnTo>
                  <a:lnTo>
                    <a:pt x="2804" y="1250"/>
                  </a:lnTo>
                  <a:lnTo>
                    <a:pt x="2757" y="1215"/>
                  </a:lnTo>
                  <a:lnTo>
                    <a:pt x="2888" y="1084"/>
                  </a:lnTo>
                  <a:lnTo>
                    <a:pt x="2936" y="1104"/>
                  </a:lnTo>
                  <a:lnTo>
                    <a:pt x="3029" y="1088"/>
                  </a:lnTo>
                  <a:lnTo>
                    <a:pt x="3058" y="986"/>
                  </a:lnTo>
                  <a:lnTo>
                    <a:pt x="3086" y="966"/>
                  </a:lnTo>
                  <a:lnTo>
                    <a:pt x="3138" y="967"/>
                  </a:lnTo>
                  <a:lnTo>
                    <a:pt x="3134" y="907"/>
                  </a:lnTo>
                  <a:lnTo>
                    <a:pt x="3146" y="887"/>
                  </a:lnTo>
                  <a:lnTo>
                    <a:pt x="3184" y="890"/>
                  </a:lnTo>
                  <a:lnTo>
                    <a:pt x="3244" y="850"/>
                  </a:lnTo>
                  <a:lnTo>
                    <a:pt x="3255" y="822"/>
                  </a:lnTo>
                  <a:lnTo>
                    <a:pt x="3242" y="780"/>
                  </a:lnTo>
                  <a:lnTo>
                    <a:pt x="3197" y="761"/>
                  </a:lnTo>
                  <a:lnTo>
                    <a:pt x="3230" y="704"/>
                  </a:lnTo>
                  <a:lnTo>
                    <a:pt x="3267" y="707"/>
                  </a:lnTo>
                  <a:lnTo>
                    <a:pt x="3350" y="627"/>
                  </a:lnTo>
                  <a:lnTo>
                    <a:pt x="3408" y="619"/>
                  </a:lnTo>
                  <a:lnTo>
                    <a:pt x="3410" y="504"/>
                  </a:lnTo>
                  <a:lnTo>
                    <a:pt x="3558" y="447"/>
                  </a:lnTo>
                  <a:lnTo>
                    <a:pt x="3585" y="395"/>
                  </a:lnTo>
                  <a:lnTo>
                    <a:pt x="3476" y="337"/>
                  </a:lnTo>
                  <a:lnTo>
                    <a:pt x="3432" y="188"/>
                  </a:lnTo>
                  <a:lnTo>
                    <a:pt x="3432" y="187"/>
                  </a:lnTo>
                  <a:lnTo>
                    <a:pt x="3466" y="92"/>
                  </a:lnTo>
                  <a:lnTo>
                    <a:pt x="3465" y="31"/>
                  </a:lnTo>
                  <a:lnTo>
                    <a:pt x="3453" y="9"/>
                  </a:lnTo>
                  <a:lnTo>
                    <a:pt x="3366" y="75"/>
                  </a:lnTo>
                  <a:lnTo>
                    <a:pt x="3355" y="152"/>
                  </a:lnTo>
                  <a:lnTo>
                    <a:pt x="3331" y="233"/>
                  </a:lnTo>
                  <a:lnTo>
                    <a:pt x="3244" y="325"/>
                  </a:lnTo>
                  <a:lnTo>
                    <a:pt x="3181" y="366"/>
                  </a:lnTo>
                  <a:lnTo>
                    <a:pt x="3128" y="393"/>
                  </a:lnTo>
                  <a:lnTo>
                    <a:pt x="3086" y="403"/>
                  </a:lnTo>
                  <a:lnTo>
                    <a:pt x="2973" y="421"/>
                  </a:lnTo>
                  <a:lnTo>
                    <a:pt x="2951" y="393"/>
                  </a:lnTo>
                  <a:lnTo>
                    <a:pt x="2854" y="379"/>
                  </a:lnTo>
                  <a:lnTo>
                    <a:pt x="2830" y="348"/>
                  </a:lnTo>
                  <a:lnTo>
                    <a:pt x="2740" y="323"/>
                  </a:lnTo>
                  <a:lnTo>
                    <a:pt x="2714" y="332"/>
                  </a:lnTo>
                  <a:lnTo>
                    <a:pt x="2650" y="301"/>
                  </a:lnTo>
                  <a:lnTo>
                    <a:pt x="2583" y="313"/>
                  </a:lnTo>
                  <a:lnTo>
                    <a:pt x="2563" y="341"/>
                  </a:lnTo>
                  <a:lnTo>
                    <a:pt x="2529" y="353"/>
                  </a:lnTo>
                  <a:lnTo>
                    <a:pt x="2513" y="370"/>
                  </a:lnTo>
                  <a:lnTo>
                    <a:pt x="2539" y="417"/>
                  </a:lnTo>
                  <a:lnTo>
                    <a:pt x="2522" y="452"/>
                  </a:lnTo>
                  <a:lnTo>
                    <a:pt x="2467" y="471"/>
                  </a:lnTo>
                  <a:lnTo>
                    <a:pt x="2443" y="507"/>
                  </a:lnTo>
                  <a:lnTo>
                    <a:pt x="2334" y="560"/>
                  </a:lnTo>
                  <a:lnTo>
                    <a:pt x="2260" y="561"/>
                  </a:lnTo>
                  <a:lnTo>
                    <a:pt x="2105" y="678"/>
                  </a:lnTo>
                  <a:lnTo>
                    <a:pt x="2057" y="714"/>
                  </a:lnTo>
                  <a:lnTo>
                    <a:pt x="2038" y="728"/>
                  </a:lnTo>
                  <a:lnTo>
                    <a:pt x="1969" y="750"/>
                  </a:lnTo>
                  <a:lnTo>
                    <a:pt x="1803" y="663"/>
                  </a:lnTo>
                  <a:lnTo>
                    <a:pt x="1773" y="689"/>
                  </a:lnTo>
                  <a:lnTo>
                    <a:pt x="1742" y="765"/>
                  </a:lnTo>
                  <a:lnTo>
                    <a:pt x="1713" y="757"/>
                  </a:lnTo>
                  <a:lnTo>
                    <a:pt x="1653" y="758"/>
                  </a:lnTo>
                  <a:lnTo>
                    <a:pt x="1612" y="769"/>
                  </a:lnTo>
                  <a:lnTo>
                    <a:pt x="1602" y="793"/>
                  </a:lnTo>
                  <a:lnTo>
                    <a:pt x="1659" y="829"/>
                  </a:lnTo>
                  <a:lnTo>
                    <a:pt x="1632" y="868"/>
                  </a:lnTo>
                  <a:lnTo>
                    <a:pt x="1555" y="873"/>
                  </a:lnTo>
                  <a:lnTo>
                    <a:pt x="1538" y="891"/>
                  </a:lnTo>
                  <a:lnTo>
                    <a:pt x="1508" y="889"/>
                  </a:lnTo>
                  <a:lnTo>
                    <a:pt x="1493" y="846"/>
                  </a:lnTo>
                  <a:lnTo>
                    <a:pt x="1450" y="871"/>
                  </a:lnTo>
                  <a:lnTo>
                    <a:pt x="1409" y="842"/>
                  </a:lnTo>
                  <a:lnTo>
                    <a:pt x="1329" y="878"/>
                  </a:lnTo>
                  <a:lnTo>
                    <a:pt x="1293" y="905"/>
                  </a:lnTo>
                  <a:lnTo>
                    <a:pt x="1244" y="943"/>
                  </a:lnTo>
                  <a:lnTo>
                    <a:pt x="1156" y="973"/>
                  </a:lnTo>
                  <a:lnTo>
                    <a:pt x="1134" y="959"/>
                  </a:lnTo>
                  <a:lnTo>
                    <a:pt x="1141" y="877"/>
                  </a:lnTo>
                  <a:lnTo>
                    <a:pt x="1041" y="925"/>
                  </a:lnTo>
                  <a:lnTo>
                    <a:pt x="1042" y="984"/>
                  </a:lnTo>
                  <a:lnTo>
                    <a:pt x="1020" y="1010"/>
                  </a:lnTo>
                  <a:lnTo>
                    <a:pt x="950" y="1021"/>
                  </a:lnTo>
                  <a:lnTo>
                    <a:pt x="910" y="1063"/>
                  </a:lnTo>
                  <a:lnTo>
                    <a:pt x="897" y="1090"/>
                  </a:lnTo>
                  <a:lnTo>
                    <a:pt x="926" y="1155"/>
                  </a:lnTo>
                  <a:lnTo>
                    <a:pt x="839" y="1222"/>
                  </a:lnTo>
                  <a:lnTo>
                    <a:pt x="795" y="1285"/>
                  </a:lnTo>
                  <a:lnTo>
                    <a:pt x="754" y="1293"/>
                  </a:lnTo>
                  <a:lnTo>
                    <a:pt x="731" y="1355"/>
                  </a:lnTo>
                  <a:lnTo>
                    <a:pt x="671" y="1401"/>
                  </a:lnTo>
                  <a:lnTo>
                    <a:pt x="642" y="1408"/>
                  </a:lnTo>
                  <a:lnTo>
                    <a:pt x="634" y="1403"/>
                  </a:lnTo>
                  <a:lnTo>
                    <a:pt x="552" y="1446"/>
                  </a:lnTo>
                  <a:lnTo>
                    <a:pt x="505" y="1387"/>
                  </a:lnTo>
                  <a:lnTo>
                    <a:pt x="497" y="1342"/>
                  </a:lnTo>
                  <a:lnTo>
                    <a:pt x="485" y="1326"/>
                  </a:lnTo>
                  <a:lnTo>
                    <a:pt x="455" y="1244"/>
                  </a:lnTo>
                  <a:lnTo>
                    <a:pt x="438" y="1230"/>
                  </a:lnTo>
                  <a:lnTo>
                    <a:pt x="418" y="1208"/>
                  </a:lnTo>
                  <a:lnTo>
                    <a:pt x="400" y="1160"/>
                  </a:lnTo>
                  <a:lnTo>
                    <a:pt x="375" y="1126"/>
                  </a:lnTo>
                  <a:lnTo>
                    <a:pt x="347" y="1103"/>
                  </a:lnTo>
                  <a:lnTo>
                    <a:pt x="339" y="1020"/>
                  </a:lnTo>
                  <a:lnTo>
                    <a:pt x="313" y="981"/>
                  </a:lnTo>
                  <a:lnTo>
                    <a:pt x="264" y="976"/>
                  </a:lnTo>
                  <a:lnTo>
                    <a:pt x="233" y="926"/>
                  </a:lnTo>
                  <a:lnTo>
                    <a:pt x="244" y="897"/>
                  </a:lnTo>
                  <a:lnTo>
                    <a:pt x="239" y="866"/>
                  </a:lnTo>
                  <a:lnTo>
                    <a:pt x="186" y="809"/>
                  </a:lnTo>
                  <a:lnTo>
                    <a:pt x="180" y="799"/>
                  </a:lnTo>
                  <a:lnTo>
                    <a:pt x="78" y="811"/>
                  </a:lnTo>
                  <a:lnTo>
                    <a:pt x="71" y="822"/>
                  </a:lnTo>
                  <a:lnTo>
                    <a:pt x="76" y="863"/>
                  </a:lnTo>
                  <a:lnTo>
                    <a:pt x="8" y="910"/>
                  </a:lnTo>
                  <a:lnTo>
                    <a:pt x="27" y="952"/>
                  </a:lnTo>
                  <a:lnTo>
                    <a:pt x="39" y="994"/>
                  </a:lnTo>
                  <a:lnTo>
                    <a:pt x="59" y="990"/>
                  </a:lnTo>
                  <a:lnTo>
                    <a:pt x="66" y="1021"/>
                  </a:lnTo>
                  <a:lnTo>
                    <a:pt x="108" y="1046"/>
                  </a:lnTo>
                  <a:lnTo>
                    <a:pt x="145" y="1100"/>
                  </a:lnTo>
                  <a:lnTo>
                    <a:pt x="191" y="1123"/>
                  </a:lnTo>
                  <a:lnTo>
                    <a:pt x="179" y="1222"/>
                  </a:lnTo>
                  <a:lnTo>
                    <a:pt x="120" y="1310"/>
                  </a:lnTo>
                  <a:lnTo>
                    <a:pt x="70" y="1389"/>
                  </a:lnTo>
                  <a:lnTo>
                    <a:pt x="90" y="1456"/>
                  </a:lnTo>
                  <a:lnTo>
                    <a:pt x="47" y="1514"/>
                  </a:lnTo>
                  <a:lnTo>
                    <a:pt x="57" y="1590"/>
                  </a:lnTo>
                  <a:lnTo>
                    <a:pt x="91" y="1611"/>
                  </a:lnTo>
                  <a:lnTo>
                    <a:pt x="161" y="1619"/>
                  </a:lnTo>
                  <a:lnTo>
                    <a:pt x="275" y="1629"/>
                  </a:lnTo>
                  <a:lnTo>
                    <a:pt x="243" y="1721"/>
                  </a:lnTo>
                  <a:lnTo>
                    <a:pt x="254" y="1784"/>
                  </a:lnTo>
                  <a:lnTo>
                    <a:pt x="231" y="1808"/>
                  </a:lnTo>
                  <a:lnTo>
                    <a:pt x="212" y="1850"/>
                  </a:lnTo>
                  <a:lnTo>
                    <a:pt x="232" y="1869"/>
                  </a:lnTo>
                  <a:lnTo>
                    <a:pt x="285" y="1853"/>
                  </a:lnTo>
                  <a:lnTo>
                    <a:pt x="320" y="1808"/>
                  </a:lnTo>
                  <a:lnTo>
                    <a:pt x="350" y="1810"/>
                  </a:lnTo>
                  <a:lnTo>
                    <a:pt x="348" y="1839"/>
                  </a:lnTo>
                  <a:lnTo>
                    <a:pt x="374" y="1851"/>
                  </a:lnTo>
                  <a:lnTo>
                    <a:pt x="374" y="1851"/>
                  </a:lnTo>
                  <a:lnTo>
                    <a:pt x="443" y="1950"/>
                  </a:lnTo>
                  <a:lnTo>
                    <a:pt x="451" y="1994"/>
                  </a:lnTo>
                  <a:lnTo>
                    <a:pt x="493" y="2003"/>
                  </a:lnTo>
                  <a:lnTo>
                    <a:pt x="530" y="2070"/>
                  </a:lnTo>
                  <a:lnTo>
                    <a:pt x="502" y="2104"/>
                  </a:lnTo>
                  <a:lnTo>
                    <a:pt x="560" y="2146"/>
                  </a:lnTo>
                  <a:lnTo>
                    <a:pt x="565" y="2203"/>
                  </a:lnTo>
                  <a:lnTo>
                    <a:pt x="580" y="2246"/>
                  </a:lnTo>
                  <a:lnTo>
                    <a:pt x="683" y="2388"/>
                  </a:lnTo>
                  <a:lnTo>
                    <a:pt x="694" y="243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 name="Freeform 19"/>
            <p:cNvSpPr>
              <a:spLocks noEditPoints="1"/>
            </p:cNvSpPr>
            <p:nvPr/>
          </p:nvSpPr>
          <p:spPr bwMode="auto">
            <a:xfrm>
              <a:off x="7327900" y="5348288"/>
              <a:ext cx="1557338" cy="2354263"/>
            </a:xfrm>
            <a:custGeom>
              <a:avLst/>
              <a:gdLst>
                <a:gd name="T0" fmla="*/ 1149 w 1632"/>
                <a:gd name="T1" fmla="*/ 33 h 2465"/>
                <a:gd name="T2" fmla="*/ 1097 w 1632"/>
                <a:gd name="T3" fmla="*/ 111 h 2465"/>
                <a:gd name="T4" fmla="*/ 822 w 1632"/>
                <a:gd name="T5" fmla="*/ 195 h 2465"/>
                <a:gd name="T6" fmla="*/ 597 w 1632"/>
                <a:gd name="T7" fmla="*/ 161 h 2465"/>
                <a:gd name="T8" fmla="*/ 466 w 1632"/>
                <a:gd name="T9" fmla="*/ 171 h 2465"/>
                <a:gd name="T10" fmla="*/ 299 w 1632"/>
                <a:gd name="T11" fmla="*/ 140 h 2465"/>
                <a:gd name="T12" fmla="*/ 266 w 1632"/>
                <a:gd name="T13" fmla="*/ 291 h 2465"/>
                <a:gd name="T14" fmla="*/ 149 w 1632"/>
                <a:gd name="T15" fmla="*/ 382 h 2465"/>
                <a:gd name="T16" fmla="*/ 95 w 1632"/>
                <a:gd name="T17" fmla="*/ 517 h 2465"/>
                <a:gd name="T18" fmla="*/ 141 w 1632"/>
                <a:gd name="T19" fmla="*/ 644 h 2465"/>
                <a:gd name="T20" fmla="*/ 160 w 1632"/>
                <a:gd name="T21" fmla="*/ 776 h 2465"/>
                <a:gd name="T22" fmla="*/ 120 w 1632"/>
                <a:gd name="T23" fmla="*/ 965 h 2465"/>
                <a:gd name="T24" fmla="*/ 143 w 1632"/>
                <a:gd name="T25" fmla="*/ 1130 h 2465"/>
                <a:gd name="T26" fmla="*/ 172 w 1632"/>
                <a:gd name="T27" fmla="*/ 1224 h 2465"/>
                <a:gd name="T28" fmla="*/ 388 w 1632"/>
                <a:gd name="T29" fmla="*/ 1399 h 2465"/>
                <a:gd name="T30" fmla="*/ 437 w 1632"/>
                <a:gd name="T31" fmla="*/ 1493 h 2465"/>
                <a:gd name="T32" fmla="*/ 554 w 1632"/>
                <a:gd name="T33" fmla="*/ 1551 h 2465"/>
                <a:gd name="T34" fmla="*/ 695 w 1632"/>
                <a:gd name="T35" fmla="*/ 1628 h 2465"/>
                <a:gd name="T36" fmla="*/ 841 w 1632"/>
                <a:gd name="T37" fmla="*/ 1635 h 2465"/>
                <a:gd name="T38" fmla="*/ 991 w 1632"/>
                <a:gd name="T39" fmla="*/ 1691 h 2465"/>
                <a:gd name="T40" fmla="*/ 955 w 1632"/>
                <a:gd name="T41" fmla="*/ 1786 h 2465"/>
                <a:gd name="T42" fmla="*/ 893 w 1632"/>
                <a:gd name="T43" fmla="*/ 1854 h 2465"/>
                <a:gd name="T44" fmla="*/ 855 w 1632"/>
                <a:gd name="T45" fmla="*/ 1941 h 2465"/>
                <a:gd name="T46" fmla="*/ 1012 w 1632"/>
                <a:gd name="T47" fmla="*/ 2020 h 2465"/>
                <a:gd name="T48" fmla="*/ 1058 w 1632"/>
                <a:gd name="T49" fmla="*/ 2047 h 2465"/>
                <a:gd name="T50" fmla="*/ 1082 w 1632"/>
                <a:gd name="T51" fmla="*/ 2116 h 2465"/>
                <a:gd name="T52" fmla="*/ 1136 w 1632"/>
                <a:gd name="T53" fmla="*/ 2180 h 2465"/>
                <a:gd name="T54" fmla="*/ 1173 w 1632"/>
                <a:gd name="T55" fmla="*/ 2310 h 2465"/>
                <a:gd name="T56" fmla="*/ 1185 w 1632"/>
                <a:gd name="T57" fmla="*/ 2329 h 2465"/>
                <a:gd name="T58" fmla="*/ 1164 w 1632"/>
                <a:gd name="T59" fmla="*/ 2422 h 2465"/>
                <a:gd name="T60" fmla="*/ 1252 w 1632"/>
                <a:gd name="T61" fmla="*/ 2424 h 2465"/>
                <a:gd name="T62" fmla="*/ 1304 w 1632"/>
                <a:gd name="T63" fmla="*/ 2454 h 2465"/>
                <a:gd name="T64" fmla="*/ 1391 w 1632"/>
                <a:gd name="T65" fmla="*/ 2398 h 2465"/>
                <a:gd name="T66" fmla="*/ 1466 w 1632"/>
                <a:gd name="T67" fmla="*/ 2269 h 2465"/>
                <a:gd name="T68" fmla="*/ 1475 w 1632"/>
                <a:gd name="T69" fmla="*/ 2215 h 2465"/>
                <a:gd name="T70" fmla="*/ 1401 w 1632"/>
                <a:gd name="T71" fmla="*/ 2131 h 2465"/>
                <a:gd name="T72" fmla="*/ 1357 w 1632"/>
                <a:gd name="T73" fmla="*/ 2102 h 2465"/>
                <a:gd name="T74" fmla="*/ 1288 w 1632"/>
                <a:gd name="T75" fmla="*/ 1999 h 2465"/>
                <a:gd name="T76" fmla="*/ 1326 w 1632"/>
                <a:gd name="T77" fmla="*/ 1970 h 2465"/>
                <a:gd name="T78" fmla="*/ 1357 w 1632"/>
                <a:gd name="T79" fmla="*/ 1893 h 2465"/>
                <a:gd name="T80" fmla="*/ 1340 w 1632"/>
                <a:gd name="T81" fmla="*/ 1847 h 2465"/>
                <a:gd name="T82" fmla="*/ 1345 w 1632"/>
                <a:gd name="T83" fmla="*/ 1757 h 2465"/>
                <a:gd name="T84" fmla="*/ 1468 w 1632"/>
                <a:gd name="T85" fmla="*/ 1701 h 2465"/>
                <a:gd name="T86" fmla="*/ 1469 w 1632"/>
                <a:gd name="T87" fmla="*/ 1589 h 2465"/>
                <a:gd name="T88" fmla="*/ 1556 w 1632"/>
                <a:gd name="T89" fmla="*/ 1486 h 2465"/>
                <a:gd name="T90" fmla="*/ 1632 w 1632"/>
                <a:gd name="T91" fmla="*/ 1390 h 2465"/>
                <a:gd name="T92" fmla="*/ 1481 w 1632"/>
                <a:gd name="T93" fmla="*/ 1263 h 2465"/>
                <a:gd name="T94" fmla="*/ 1451 w 1632"/>
                <a:gd name="T95" fmla="*/ 1134 h 2465"/>
                <a:gd name="T96" fmla="*/ 1421 w 1632"/>
                <a:gd name="T97" fmla="*/ 1070 h 2465"/>
                <a:gd name="T98" fmla="*/ 1445 w 1632"/>
                <a:gd name="T99" fmla="*/ 953 h 2465"/>
                <a:gd name="T100" fmla="*/ 1431 w 1632"/>
                <a:gd name="T101" fmla="*/ 865 h 2465"/>
                <a:gd name="T102" fmla="*/ 1484 w 1632"/>
                <a:gd name="T103" fmla="*/ 773 h 2465"/>
                <a:gd name="T104" fmla="*/ 1461 w 1632"/>
                <a:gd name="T105" fmla="*/ 580 h 2465"/>
                <a:gd name="T106" fmla="*/ 1391 w 1632"/>
                <a:gd name="T107" fmla="*/ 461 h 2465"/>
                <a:gd name="T108" fmla="*/ 1361 w 1632"/>
                <a:gd name="T109" fmla="*/ 410 h 2465"/>
                <a:gd name="T110" fmla="*/ 1316 w 1632"/>
                <a:gd name="T111" fmla="*/ 289 h 2465"/>
                <a:gd name="T112" fmla="*/ 1342 w 1632"/>
                <a:gd name="T113" fmla="*/ 88 h 2465"/>
                <a:gd name="T114" fmla="*/ 1191 w 1632"/>
                <a:gd name="T115" fmla="*/ 82 h 2465"/>
                <a:gd name="T116" fmla="*/ 1180 w 1632"/>
                <a:gd name="T117" fmla="*/ 0 h 2465"/>
                <a:gd name="T118" fmla="*/ 1259 w 1632"/>
                <a:gd name="T119" fmla="*/ 1965 h 2465"/>
                <a:gd name="T120" fmla="*/ 1238 w 1632"/>
                <a:gd name="T121" fmla="*/ 2026 h 2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32" h="2465">
                  <a:moveTo>
                    <a:pt x="1180" y="0"/>
                  </a:moveTo>
                  <a:lnTo>
                    <a:pt x="1180" y="0"/>
                  </a:lnTo>
                  <a:lnTo>
                    <a:pt x="1149" y="33"/>
                  </a:lnTo>
                  <a:lnTo>
                    <a:pt x="1107" y="22"/>
                  </a:lnTo>
                  <a:lnTo>
                    <a:pt x="1074" y="41"/>
                  </a:lnTo>
                  <a:lnTo>
                    <a:pt x="1097" y="111"/>
                  </a:lnTo>
                  <a:lnTo>
                    <a:pt x="1069" y="141"/>
                  </a:lnTo>
                  <a:lnTo>
                    <a:pt x="919" y="205"/>
                  </a:lnTo>
                  <a:lnTo>
                    <a:pt x="822" y="195"/>
                  </a:lnTo>
                  <a:lnTo>
                    <a:pt x="749" y="171"/>
                  </a:lnTo>
                  <a:lnTo>
                    <a:pt x="642" y="182"/>
                  </a:lnTo>
                  <a:lnTo>
                    <a:pt x="597" y="161"/>
                  </a:lnTo>
                  <a:lnTo>
                    <a:pt x="568" y="172"/>
                  </a:lnTo>
                  <a:lnTo>
                    <a:pt x="519" y="211"/>
                  </a:lnTo>
                  <a:lnTo>
                    <a:pt x="466" y="171"/>
                  </a:lnTo>
                  <a:lnTo>
                    <a:pt x="415" y="187"/>
                  </a:lnTo>
                  <a:lnTo>
                    <a:pt x="378" y="154"/>
                  </a:lnTo>
                  <a:lnTo>
                    <a:pt x="299" y="140"/>
                  </a:lnTo>
                  <a:lnTo>
                    <a:pt x="268" y="175"/>
                  </a:lnTo>
                  <a:lnTo>
                    <a:pt x="258" y="249"/>
                  </a:lnTo>
                  <a:lnTo>
                    <a:pt x="266" y="291"/>
                  </a:lnTo>
                  <a:lnTo>
                    <a:pt x="194" y="308"/>
                  </a:lnTo>
                  <a:lnTo>
                    <a:pt x="179" y="327"/>
                  </a:lnTo>
                  <a:lnTo>
                    <a:pt x="149" y="382"/>
                  </a:lnTo>
                  <a:lnTo>
                    <a:pt x="2" y="439"/>
                  </a:lnTo>
                  <a:lnTo>
                    <a:pt x="0" y="555"/>
                  </a:lnTo>
                  <a:lnTo>
                    <a:pt x="95" y="517"/>
                  </a:lnTo>
                  <a:lnTo>
                    <a:pt x="148" y="561"/>
                  </a:lnTo>
                  <a:lnTo>
                    <a:pt x="134" y="614"/>
                  </a:lnTo>
                  <a:lnTo>
                    <a:pt x="141" y="644"/>
                  </a:lnTo>
                  <a:lnTo>
                    <a:pt x="163" y="679"/>
                  </a:lnTo>
                  <a:lnTo>
                    <a:pt x="153" y="696"/>
                  </a:lnTo>
                  <a:lnTo>
                    <a:pt x="160" y="776"/>
                  </a:lnTo>
                  <a:lnTo>
                    <a:pt x="155" y="887"/>
                  </a:lnTo>
                  <a:lnTo>
                    <a:pt x="151" y="930"/>
                  </a:lnTo>
                  <a:lnTo>
                    <a:pt x="120" y="965"/>
                  </a:lnTo>
                  <a:lnTo>
                    <a:pt x="109" y="1007"/>
                  </a:lnTo>
                  <a:lnTo>
                    <a:pt x="76" y="1018"/>
                  </a:lnTo>
                  <a:lnTo>
                    <a:pt x="143" y="1130"/>
                  </a:lnTo>
                  <a:lnTo>
                    <a:pt x="114" y="1176"/>
                  </a:lnTo>
                  <a:lnTo>
                    <a:pt x="160" y="1188"/>
                  </a:lnTo>
                  <a:lnTo>
                    <a:pt x="172" y="1224"/>
                  </a:lnTo>
                  <a:lnTo>
                    <a:pt x="306" y="1266"/>
                  </a:lnTo>
                  <a:lnTo>
                    <a:pt x="325" y="1329"/>
                  </a:lnTo>
                  <a:lnTo>
                    <a:pt x="388" y="1399"/>
                  </a:lnTo>
                  <a:lnTo>
                    <a:pt x="395" y="1428"/>
                  </a:lnTo>
                  <a:lnTo>
                    <a:pt x="460" y="1460"/>
                  </a:lnTo>
                  <a:lnTo>
                    <a:pt x="437" y="1493"/>
                  </a:lnTo>
                  <a:lnTo>
                    <a:pt x="473" y="1523"/>
                  </a:lnTo>
                  <a:lnTo>
                    <a:pt x="478" y="1563"/>
                  </a:lnTo>
                  <a:lnTo>
                    <a:pt x="554" y="1551"/>
                  </a:lnTo>
                  <a:lnTo>
                    <a:pt x="575" y="1583"/>
                  </a:lnTo>
                  <a:lnTo>
                    <a:pt x="659" y="1614"/>
                  </a:lnTo>
                  <a:lnTo>
                    <a:pt x="695" y="1628"/>
                  </a:lnTo>
                  <a:lnTo>
                    <a:pt x="769" y="1577"/>
                  </a:lnTo>
                  <a:lnTo>
                    <a:pt x="784" y="1603"/>
                  </a:lnTo>
                  <a:lnTo>
                    <a:pt x="841" y="1635"/>
                  </a:lnTo>
                  <a:lnTo>
                    <a:pt x="881" y="1625"/>
                  </a:lnTo>
                  <a:lnTo>
                    <a:pt x="889" y="1612"/>
                  </a:lnTo>
                  <a:lnTo>
                    <a:pt x="991" y="1691"/>
                  </a:lnTo>
                  <a:lnTo>
                    <a:pt x="999" y="1735"/>
                  </a:lnTo>
                  <a:lnTo>
                    <a:pt x="973" y="1772"/>
                  </a:lnTo>
                  <a:lnTo>
                    <a:pt x="955" y="1786"/>
                  </a:lnTo>
                  <a:lnTo>
                    <a:pt x="940" y="1816"/>
                  </a:lnTo>
                  <a:lnTo>
                    <a:pt x="922" y="1842"/>
                  </a:lnTo>
                  <a:lnTo>
                    <a:pt x="893" y="1854"/>
                  </a:lnTo>
                  <a:lnTo>
                    <a:pt x="875" y="1884"/>
                  </a:lnTo>
                  <a:lnTo>
                    <a:pt x="867" y="1896"/>
                  </a:lnTo>
                  <a:lnTo>
                    <a:pt x="855" y="1941"/>
                  </a:lnTo>
                  <a:lnTo>
                    <a:pt x="856" y="1941"/>
                  </a:lnTo>
                  <a:lnTo>
                    <a:pt x="933" y="1957"/>
                  </a:lnTo>
                  <a:lnTo>
                    <a:pt x="1012" y="2020"/>
                  </a:lnTo>
                  <a:lnTo>
                    <a:pt x="1024" y="2030"/>
                  </a:lnTo>
                  <a:lnTo>
                    <a:pt x="1038" y="2042"/>
                  </a:lnTo>
                  <a:lnTo>
                    <a:pt x="1058" y="2047"/>
                  </a:lnTo>
                  <a:lnTo>
                    <a:pt x="1085" y="2043"/>
                  </a:lnTo>
                  <a:lnTo>
                    <a:pt x="1094" y="2076"/>
                  </a:lnTo>
                  <a:lnTo>
                    <a:pt x="1082" y="2116"/>
                  </a:lnTo>
                  <a:lnTo>
                    <a:pt x="1089" y="2137"/>
                  </a:lnTo>
                  <a:lnTo>
                    <a:pt x="1119" y="2161"/>
                  </a:lnTo>
                  <a:lnTo>
                    <a:pt x="1136" y="2180"/>
                  </a:lnTo>
                  <a:lnTo>
                    <a:pt x="1142" y="2194"/>
                  </a:lnTo>
                  <a:lnTo>
                    <a:pt x="1157" y="2245"/>
                  </a:lnTo>
                  <a:lnTo>
                    <a:pt x="1173" y="2310"/>
                  </a:lnTo>
                  <a:lnTo>
                    <a:pt x="1193" y="2313"/>
                  </a:lnTo>
                  <a:lnTo>
                    <a:pt x="1198" y="2319"/>
                  </a:lnTo>
                  <a:lnTo>
                    <a:pt x="1185" y="2329"/>
                  </a:lnTo>
                  <a:lnTo>
                    <a:pt x="1133" y="2396"/>
                  </a:lnTo>
                  <a:lnTo>
                    <a:pt x="1130" y="2432"/>
                  </a:lnTo>
                  <a:lnTo>
                    <a:pt x="1164" y="2422"/>
                  </a:lnTo>
                  <a:lnTo>
                    <a:pt x="1202" y="2393"/>
                  </a:lnTo>
                  <a:lnTo>
                    <a:pt x="1223" y="2396"/>
                  </a:lnTo>
                  <a:lnTo>
                    <a:pt x="1252" y="2424"/>
                  </a:lnTo>
                  <a:lnTo>
                    <a:pt x="1287" y="2404"/>
                  </a:lnTo>
                  <a:lnTo>
                    <a:pt x="1310" y="2415"/>
                  </a:lnTo>
                  <a:lnTo>
                    <a:pt x="1304" y="2454"/>
                  </a:lnTo>
                  <a:lnTo>
                    <a:pt x="1355" y="2465"/>
                  </a:lnTo>
                  <a:lnTo>
                    <a:pt x="1390" y="2449"/>
                  </a:lnTo>
                  <a:lnTo>
                    <a:pt x="1391" y="2398"/>
                  </a:lnTo>
                  <a:lnTo>
                    <a:pt x="1424" y="2349"/>
                  </a:lnTo>
                  <a:lnTo>
                    <a:pt x="1430" y="2297"/>
                  </a:lnTo>
                  <a:lnTo>
                    <a:pt x="1466" y="2269"/>
                  </a:lnTo>
                  <a:lnTo>
                    <a:pt x="1493" y="2225"/>
                  </a:lnTo>
                  <a:lnTo>
                    <a:pt x="1496" y="2206"/>
                  </a:lnTo>
                  <a:lnTo>
                    <a:pt x="1475" y="2215"/>
                  </a:lnTo>
                  <a:lnTo>
                    <a:pt x="1474" y="2178"/>
                  </a:lnTo>
                  <a:lnTo>
                    <a:pt x="1436" y="2164"/>
                  </a:lnTo>
                  <a:lnTo>
                    <a:pt x="1401" y="2131"/>
                  </a:lnTo>
                  <a:lnTo>
                    <a:pt x="1374" y="2135"/>
                  </a:lnTo>
                  <a:lnTo>
                    <a:pt x="1351" y="2126"/>
                  </a:lnTo>
                  <a:lnTo>
                    <a:pt x="1357" y="2102"/>
                  </a:lnTo>
                  <a:lnTo>
                    <a:pt x="1335" y="2083"/>
                  </a:lnTo>
                  <a:lnTo>
                    <a:pt x="1338" y="2032"/>
                  </a:lnTo>
                  <a:lnTo>
                    <a:pt x="1288" y="1999"/>
                  </a:lnTo>
                  <a:lnTo>
                    <a:pt x="1300" y="1997"/>
                  </a:lnTo>
                  <a:lnTo>
                    <a:pt x="1297" y="1972"/>
                  </a:lnTo>
                  <a:lnTo>
                    <a:pt x="1326" y="1970"/>
                  </a:lnTo>
                  <a:lnTo>
                    <a:pt x="1367" y="1931"/>
                  </a:lnTo>
                  <a:lnTo>
                    <a:pt x="1358" y="1909"/>
                  </a:lnTo>
                  <a:lnTo>
                    <a:pt x="1357" y="1893"/>
                  </a:lnTo>
                  <a:lnTo>
                    <a:pt x="1355" y="1878"/>
                  </a:lnTo>
                  <a:lnTo>
                    <a:pt x="1354" y="1862"/>
                  </a:lnTo>
                  <a:lnTo>
                    <a:pt x="1340" y="1847"/>
                  </a:lnTo>
                  <a:lnTo>
                    <a:pt x="1320" y="1822"/>
                  </a:lnTo>
                  <a:lnTo>
                    <a:pt x="1337" y="1770"/>
                  </a:lnTo>
                  <a:lnTo>
                    <a:pt x="1345" y="1757"/>
                  </a:lnTo>
                  <a:lnTo>
                    <a:pt x="1409" y="1724"/>
                  </a:lnTo>
                  <a:lnTo>
                    <a:pt x="1461" y="1717"/>
                  </a:lnTo>
                  <a:lnTo>
                    <a:pt x="1468" y="1701"/>
                  </a:lnTo>
                  <a:lnTo>
                    <a:pt x="1471" y="1675"/>
                  </a:lnTo>
                  <a:lnTo>
                    <a:pt x="1489" y="1651"/>
                  </a:lnTo>
                  <a:lnTo>
                    <a:pt x="1469" y="1589"/>
                  </a:lnTo>
                  <a:lnTo>
                    <a:pt x="1452" y="1551"/>
                  </a:lnTo>
                  <a:lnTo>
                    <a:pt x="1465" y="1541"/>
                  </a:lnTo>
                  <a:lnTo>
                    <a:pt x="1556" y="1486"/>
                  </a:lnTo>
                  <a:lnTo>
                    <a:pt x="1587" y="1436"/>
                  </a:lnTo>
                  <a:lnTo>
                    <a:pt x="1628" y="1412"/>
                  </a:lnTo>
                  <a:lnTo>
                    <a:pt x="1632" y="1390"/>
                  </a:lnTo>
                  <a:lnTo>
                    <a:pt x="1590" y="1363"/>
                  </a:lnTo>
                  <a:lnTo>
                    <a:pt x="1546" y="1298"/>
                  </a:lnTo>
                  <a:lnTo>
                    <a:pt x="1481" y="1263"/>
                  </a:lnTo>
                  <a:lnTo>
                    <a:pt x="1479" y="1260"/>
                  </a:lnTo>
                  <a:lnTo>
                    <a:pt x="1444" y="1193"/>
                  </a:lnTo>
                  <a:lnTo>
                    <a:pt x="1451" y="1134"/>
                  </a:lnTo>
                  <a:lnTo>
                    <a:pt x="1452" y="1116"/>
                  </a:lnTo>
                  <a:lnTo>
                    <a:pt x="1453" y="1112"/>
                  </a:lnTo>
                  <a:lnTo>
                    <a:pt x="1421" y="1070"/>
                  </a:lnTo>
                  <a:lnTo>
                    <a:pt x="1404" y="1019"/>
                  </a:lnTo>
                  <a:lnTo>
                    <a:pt x="1424" y="988"/>
                  </a:lnTo>
                  <a:lnTo>
                    <a:pt x="1445" y="953"/>
                  </a:lnTo>
                  <a:lnTo>
                    <a:pt x="1425" y="925"/>
                  </a:lnTo>
                  <a:lnTo>
                    <a:pt x="1424" y="899"/>
                  </a:lnTo>
                  <a:lnTo>
                    <a:pt x="1431" y="865"/>
                  </a:lnTo>
                  <a:lnTo>
                    <a:pt x="1436" y="865"/>
                  </a:lnTo>
                  <a:lnTo>
                    <a:pt x="1477" y="844"/>
                  </a:lnTo>
                  <a:lnTo>
                    <a:pt x="1484" y="773"/>
                  </a:lnTo>
                  <a:lnTo>
                    <a:pt x="1466" y="727"/>
                  </a:lnTo>
                  <a:lnTo>
                    <a:pt x="1499" y="652"/>
                  </a:lnTo>
                  <a:lnTo>
                    <a:pt x="1461" y="580"/>
                  </a:lnTo>
                  <a:lnTo>
                    <a:pt x="1478" y="509"/>
                  </a:lnTo>
                  <a:lnTo>
                    <a:pt x="1443" y="456"/>
                  </a:lnTo>
                  <a:lnTo>
                    <a:pt x="1391" y="461"/>
                  </a:lnTo>
                  <a:lnTo>
                    <a:pt x="1367" y="445"/>
                  </a:lnTo>
                  <a:lnTo>
                    <a:pt x="1359" y="417"/>
                  </a:lnTo>
                  <a:lnTo>
                    <a:pt x="1361" y="410"/>
                  </a:lnTo>
                  <a:lnTo>
                    <a:pt x="1324" y="363"/>
                  </a:lnTo>
                  <a:lnTo>
                    <a:pt x="1317" y="307"/>
                  </a:lnTo>
                  <a:lnTo>
                    <a:pt x="1316" y="289"/>
                  </a:lnTo>
                  <a:lnTo>
                    <a:pt x="1328" y="192"/>
                  </a:lnTo>
                  <a:lnTo>
                    <a:pt x="1363" y="137"/>
                  </a:lnTo>
                  <a:lnTo>
                    <a:pt x="1342" y="88"/>
                  </a:lnTo>
                  <a:lnTo>
                    <a:pt x="1282" y="55"/>
                  </a:lnTo>
                  <a:lnTo>
                    <a:pt x="1225" y="82"/>
                  </a:lnTo>
                  <a:lnTo>
                    <a:pt x="1191" y="82"/>
                  </a:lnTo>
                  <a:lnTo>
                    <a:pt x="1194" y="35"/>
                  </a:lnTo>
                  <a:lnTo>
                    <a:pt x="1180" y="0"/>
                  </a:lnTo>
                  <a:lnTo>
                    <a:pt x="1180" y="0"/>
                  </a:lnTo>
                  <a:close/>
                  <a:moveTo>
                    <a:pt x="1238" y="2026"/>
                  </a:moveTo>
                  <a:lnTo>
                    <a:pt x="1238" y="2026"/>
                  </a:lnTo>
                  <a:lnTo>
                    <a:pt x="1259" y="1965"/>
                  </a:lnTo>
                  <a:lnTo>
                    <a:pt x="1264" y="2001"/>
                  </a:lnTo>
                  <a:lnTo>
                    <a:pt x="1257" y="2030"/>
                  </a:lnTo>
                  <a:lnTo>
                    <a:pt x="1238" y="202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 name="Freeform 20"/>
            <p:cNvSpPr>
              <a:spLocks noEditPoints="1"/>
            </p:cNvSpPr>
            <p:nvPr/>
          </p:nvSpPr>
          <p:spPr bwMode="auto">
            <a:xfrm>
              <a:off x="7324725" y="5341938"/>
              <a:ext cx="1563688" cy="2363788"/>
            </a:xfrm>
            <a:custGeom>
              <a:avLst/>
              <a:gdLst>
                <a:gd name="T0" fmla="*/ 1070 w 1639"/>
                <a:gd name="T1" fmla="*/ 145 h 2476"/>
                <a:gd name="T2" fmla="*/ 600 w 1639"/>
                <a:gd name="T3" fmla="*/ 164 h 2476"/>
                <a:gd name="T4" fmla="*/ 301 w 1639"/>
                <a:gd name="T5" fmla="*/ 143 h 2476"/>
                <a:gd name="T6" fmla="*/ 195 w 1639"/>
                <a:gd name="T7" fmla="*/ 312 h 2476"/>
                <a:gd name="T8" fmla="*/ 147 w 1639"/>
                <a:gd name="T9" fmla="*/ 570 h 2476"/>
                <a:gd name="T10" fmla="*/ 160 w 1639"/>
                <a:gd name="T11" fmla="*/ 782 h 2476"/>
                <a:gd name="T12" fmla="*/ 142 w 1639"/>
                <a:gd name="T13" fmla="*/ 1137 h 2476"/>
                <a:gd name="T14" fmla="*/ 388 w 1639"/>
                <a:gd name="T15" fmla="*/ 1407 h 2476"/>
                <a:gd name="T16" fmla="*/ 556 w 1639"/>
                <a:gd name="T17" fmla="*/ 1561 h 2476"/>
                <a:gd name="T18" fmla="*/ 844 w 1639"/>
                <a:gd name="T19" fmla="*/ 1645 h 2476"/>
                <a:gd name="T20" fmla="*/ 956 w 1639"/>
                <a:gd name="T21" fmla="*/ 1791 h 2476"/>
                <a:gd name="T22" fmla="*/ 855 w 1639"/>
                <a:gd name="T23" fmla="*/ 1947 h 2476"/>
                <a:gd name="T24" fmla="*/ 1061 w 1639"/>
                <a:gd name="T25" fmla="*/ 2057 h 2476"/>
                <a:gd name="T26" fmla="*/ 1136 w 1639"/>
                <a:gd name="T27" fmla="*/ 2189 h 2476"/>
                <a:gd name="T28" fmla="*/ 1186 w 1639"/>
                <a:gd name="T29" fmla="*/ 2334 h 2476"/>
                <a:gd name="T30" fmla="*/ 1224 w 1639"/>
                <a:gd name="T31" fmla="*/ 2406 h 2476"/>
                <a:gd name="T32" fmla="*/ 1396 w 1639"/>
                <a:gd name="T33" fmla="*/ 2458 h 2476"/>
                <a:gd name="T34" fmla="*/ 1503 w 1639"/>
                <a:gd name="T35" fmla="*/ 2207 h 2476"/>
                <a:gd name="T36" fmla="*/ 1358 w 1639"/>
                <a:gd name="T37" fmla="*/ 2131 h 2476"/>
                <a:gd name="T38" fmla="*/ 1304 w 1639"/>
                <a:gd name="T39" fmla="*/ 1982 h 2476"/>
                <a:gd name="T40" fmla="*/ 1327 w 1639"/>
                <a:gd name="T41" fmla="*/ 1828 h 2476"/>
                <a:gd name="T42" fmla="*/ 1477 w 1639"/>
                <a:gd name="T43" fmla="*/ 1683 h 2476"/>
                <a:gd name="T44" fmla="*/ 1593 w 1639"/>
                <a:gd name="T45" fmla="*/ 1446 h 2476"/>
                <a:gd name="T46" fmla="*/ 1485 w 1639"/>
                <a:gd name="T47" fmla="*/ 1265 h 2476"/>
                <a:gd name="T48" fmla="*/ 1430 w 1639"/>
                <a:gd name="T49" fmla="*/ 997 h 2476"/>
                <a:gd name="T50" fmla="*/ 1483 w 1639"/>
                <a:gd name="T51" fmla="*/ 853 h 2476"/>
                <a:gd name="T52" fmla="*/ 1485 w 1639"/>
                <a:gd name="T53" fmla="*/ 516 h 2476"/>
                <a:gd name="T54" fmla="*/ 1330 w 1639"/>
                <a:gd name="T55" fmla="*/ 369 h 2476"/>
                <a:gd name="T56" fmla="*/ 1285 w 1639"/>
                <a:gd name="T57" fmla="*/ 58 h 2476"/>
                <a:gd name="T58" fmla="*/ 1151 w 1639"/>
                <a:gd name="T59" fmla="*/ 37 h 2476"/>
                <a:gd name="T60" fmla="*/ 1285 w 1639"/>
                <a:gd name="T61" fmla="*/ 66 h 2476"/>
                <a:gd name="T62" fmla="*/ 1324 w 1639"/>
                <a:gd name="T63" fmla="*/ 371 h 2476"/>
                <a:gd name="T64" fmla="*/ 1478 w 1639"/>
                <a:gd name="T65" fmla="*/ 517 h 2476"/>
                <a:gd name="T66" fmla="*/ 1439 w 1639"/>
                <a:gd name="T67" fmla="*/ 869 h 2476"/>
                <a:gd name="T68" fmla="*/ 1403 w 1639"/>
                <a:gd name="T69" fmla="*/ 1026 h 2476"/>
                <a:gd name="T70" fmla="*/ 1482 w 1639"/>
                <a:gd name="T71" fmla="*/ 1272 h 2476"/>
                <a:gd name="T72" fmla="*/ 1557 w 1639"/>
                <a:gd name="T73" fmla="*/ 1491 h 2476"/>
                <a:gd name="T74" fmla="*/ 1467 w 1639"/>
                <a:gd name="T75" fmla="*/ 1707 h 2476"/>
                <a:gd name="T76" fmla="*/ 1319 w 1639"/>
                <a:gd name="T77" fmla="*/ 1830 h 2476"/>
                <a:gd name="T78" fmla="*/ 1296 w 1639"/>
                <a:gd name="T79" fmla="*/ 1976 h 2476"/>
                <a:gd name="T80" fmla="*/ 1350 w 1639"/>
                <a:gd name="T81" fmla="*/ 2135 h 2476"/>
                <a:gd name="T82" fmla="*/ 1495 w 1639"/>
                <a:gd name="T83" fmla="*/ 2219 h 2476"/>
                <a:gd name="T84" fmla="*/ 1390 w 1639"/>
                <a:gd name="T85" fmla="*/ 2454 h 2476"/>
                <a:gd name="T86" fmla="*/ 1227 w 1639"/>
                <a:gd name="T87" fmla="*/ 2400 h 2476"/>
                <a:gd name="T88" fmla="*/ 1205 w 1639"/>
                <a:gd name="T89" fmla="*/ 2327 h 2476"/>
                <a:gd name="T90" fmla="*/ 1124 w 1639"/>
                <a:gd name="T91" fmla="*/ 2165 h 2476"/>
                <a:gd name="T92" fmla="*/ 1042 w 1639"/>
                <a:gd name="T93" fmla="*/ 2046 h 2476"/>
                <a:gd name="T94" fmla="*/ 899 w 1639"/>
                <a:gd name="T95" fmla="*/ 1864 h 2476"/>
                <a:gd name="T96" fmla="*/ 997 w 1639"/>
                <a:gd name="T97" fmla="*/ 1696 h 2476"/>
                <a:gd name="T98" fmla="*/ 698 w 1639"/>
                <a:gd name="T99" fmla="*/ 1631 h 2476"/>
                <a:gd name="T100" fmla="*/ 468 w 1639"/>
                <a:gd name="T101" fmla="*/ 1466 h 2476"/>
                <a:gd name="T102" fmla="*/ 166 w 1639"/>
                <a:gd name="T103" fmla="*/ 1192 h 2476"/>
                <a:gd name="T104" fmla="*/ 157 w 1639"/>
                <a:gd name="T105" fmla="*/ 938 h 2476"/>
                <a:gd name="T106" fmla="*/ 141 w 1639"/>
                <a:gd name="T107" fmla="*/ 621 h 2476"/>
                <a:gd name="T108" fmla="*/ 155 w 1639"/>
                <a:gd name="T109" fmla="*/ 392 h 2476"/>
                <a:gd name="T110" fmla="*/ 303 w 1639"/>
                <a:gd name="T111" fmla="*/ 151 h 2476"/>
                <a:gd name="T112" fmla="*/ 600 w 1639"/>
                <a:gd name="T113" fmla="*/ 171 h 2476"/>
                <a:gd name="T114" fmla="*/ 1104 w 1639"/>
                <a:gd name="T115" fmla="*/ 118 h 2476"/>
                <a:gd name="T116" fmla="*/ 1236 w 1639"/>
                <a:gd name="T117" fmla="*/ 2035 h 2476"/>
                <a:gd name="T118" fmla="*/ 1245 w 1639"/>
                <a:gd name="T119" fmla="*/ 2030 h 2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 h="2476">
                  <a:moveTo>
                    <a:pt x="1151" y="37"/>
                  </a:moveTo>
                  <a:lnTo>
                    <a:pt x="1151" y="37"/>
                  </a:lnTo>
                  <a:lnTo>
                    <a:pt x="1110" y="25"/>
                  </a:lnTo>
                  <a:lnTo>
                    <a:pt x="1073" y="46"/>
                  </a:lnTo>
                  <a:lnTo>
                    <a:pt x="1096" y="117"/>
                  </a:lnTo>
                  <a:lnTo>
                    <a:pt x="1070" y="145"/>
                  </a:lnTo>
                  <a:lnTo>
                    <a:pt x="922" y="209"/>
                  </a:lnTo>
                  <a:lnTo>
                    <a:pt x="826" y="199"/>
                  </a:lnTo>
                  <a:lnTo>
                    <a:pt x="753" y="174"/>
                  </a:lnTo>
                  <a:lnTo>
                    <a:pt x="752" y="174"/>
                  </a:lnTo>
                  <a:lnTo>
                    <a:pt x="646" y="185"/>
                  </a:lnTo>
                  <a:lnTo>
                    <a:pt x="600" y="164"/>
                  </a:lnTo>
                  <a:lnTo>
                    <a:pt x="570" y="176"/>
                  </a:lnTo>
                  <a:lnTo>
                    <a:pt x="522" y="214"/>
                  </a:lnTo>
                  <a:lnTo>
                    <a:pt x="470" y="175"/>
                  </a:lnTo>
                  <a:lnTo>
                    <a:pt x="419" y="191"/>
                  </a:lnTo>
                  <a:lnTo>
                    <a:pt x="382" y="158"/>
                  </a:lnTo>
                  <a:lnTo>
                    <a:pt x="301" y="143"/>
                  </a:lnTo>
                  <a:lnTo>
                    <a:pt x="267" y="180"/>
                  </a:lnTo>
                  <a:lnTo>
                    <a:pt x="257" y="256"/>
                  </a:lnTo>
                  <a:lnTo>
                    <a:pt x="257" y="257"/>
                  </a:lnTo>
                  <a:lnTo>
                    <a:pt x="265" y="296"/>
                  </a:lnTo>
                  <a:lnTo>
                    <a:pt x="196" y="312"/>
                  </a:lnTo>
                  <a:lnTo>
                    <a:pt x="195" y="312"/>
                  </a:lnTo>
                  <a:lnTo>
                    <a:pt x="179" y="332"/>
                  </a:lnTo>
                  <a:lnTo>
                    <a:pt x="150" y="387"/>
                  </a:lnTo>
                  <a:lnTo>
                    <a:pt x="2" y="444"/>
                  </a:lnTo>
                  <a:lnTo>
                    <a:pt x="0" y="567"/>
                  </a:lnTo>
                  <a:lnTo>
                    <a:pt x="97" y="528"/>
                  </a:lnTo>
                  <a:lnTo>
                    <a:pt x="147" y="570"/>
                  </a:lnTo>
                  <a:lnTo>
                    <a:pt x="134" y="620"/>
                  </a:lnTo>
                  <a:lnTo>
                    <a:pt x="134" y="621"/>
                  </a:lnTo>
                  <a:lnTo>
                    <a:pt x="141" y="652"/>
                  </a:lnTo>
                  <a:lnTo>
                    <a:pt x="162" y="686"/>
                  </a:lnTo>
                  <a:lnTo>
                    <a:pt x="153" y="702"/>
                  </a:lnTo>
                  <a:lnTo>
                    <a:pt x="160" y="782"/>
                  </a:lnTo>
                  <a:lnTo>
                    <a:pt x="155" y="894"/>
                  </a:lnTo>
                  <a:lnTo>
                    <a:pt x="151" y="935"/>
                  </a:lnTo>
                  <a:lnTo>
                    <a:pt x="120" y="970"/>
                  </a:lnTo>
                  <a:lnTo>
                    <a:pt x="109" y="1012"/>
                  </a:lnTo>
                  <a:lnTo>
                    <a:pt x="74" y="1023"/>
                  </a:lnTo>
                  <a:lnTo>
                    <a:pt x="142" y="1137"/>
                  </a:lnTo>
                  <a:lnTo>
                    <a:pt x="112" y="1185"/>
                  </a:lnTo>
                  <a:lnTo>
                    <a:pt x="161" y="1197"/>
                  </a:lnTo>
                  <a:lnTo>
                    <a:pt x="172" y="1233"/>
                  </a:lnTo>
                  <a:lnTo>
                    <a:pt x="306" y="1275"/>
                  </a:lnTo>
                  <a:lnTo>
                    <a:pt x="324" y="1337"/>
                  </a:lnTo>
                  <a:lnTo>
                    <a:pt x="388" y="1407"/>
                  </a:lnTo>
                  <a:lnTo>
                    <a:pt x="395" y="1438"/>
                  </a:lnTo>
                  <a:lnTo>
                    <a:pt x="458" y="1468"/>
                  </a:lnTo>
                  <a:lnTo>
                    <a:pt x="436" y="1501"/>
                  </a:lnTo>
                  <a:lnTo>
                    <a:pt x="473" y="1532"/>
                  </a:lnTo>
                  <a:lnTo>
                    <a:pt x="478" y="1574"/>
                  </a:lnTo>
                  <a:lnTo>
                    <a:pt x="556" y="1561"/>
                  </a:lnTo>
                  <a:lnTo>
                    <a:pt x="576" y="1592"/>
                  </a:lnTo>
                  <a:lnTo>
                    <a:pt x="661" y="1624"/>
                  </a:lnTo>
                  <a:lnTo>
                    <a:pt x="699" y="1639"/>
                  </a:lnTo>
                  <a:lnTo>
                    <a:pt x="770" y="1588"/>
                  </a:lnTo>
                  <a:lnTo>
                    <a:pt x="784" y="1613"/>
                  </a:lnTo>
                  <a:lnTo>
                    <a:pt x="844" y="1645"/>
                  </a:lnTo>
                  <a:lnTo>
                    <a:pt x="886" y="1635"/>
                  </a:lnTo>
                  <a:lnTo>
                    <a:pt x="893" y="1624"/>
                  </a:lnTo>
                  <a:lnTo>
                    <a:pt x="991" y="1700"/>
                  </a:lnTo>
                  <a:lnTo>
                    <a:pt x="998" y="1741"/>
                  </a:lnTo>
                  <a:lnTo>
                    <a:pt x="974" y="1776"/>
                  </a:lnTo>
                  <a:lnTo>
                    <a:pt x="956" y="1791"/>
                  </a:lnTo>
                  <a:lnTo>
                    <a:pt x="940" y="1821"/>
                  </a:lnTo>
                  <a:lnTo>
                    <a:pt x="923" y="1847"/>
                  </a:lnTo>
                  <a:lnTo>
                    <a:pt x="894" y="1858"/>
                  </a:lnTo>
                  <a:lnTo>
                    <a:pt x="876" y="1889"/>
                  </a:lnTo>
                  <a:lnTo>
                    <a:pt x="867" y="1901"/>
                  </a:lnTo>
                  <a:lnTo>
                    <a:pt x="855" y="1947"/>
                  </a:lnTo>
                  <a:lnTo>
                    <a:pt x="854" y="1951"/>
                  </a:lnTo>
                  <a:lnTo>
                    <a:pt x="858" y="1951"/>
                  </a:lnTo>
                  <a:lnTo>
                    <a:pt x="934" y="1967"/>
                  </a:lnTo>
                  <a:lnTo>
                    <a:pt x="1013" y="2029"/>
                  </a:lnTo>
                  <a:lnTo>
                    <a:pt x="1039" y="2052"/>
                  </a:lnTo>
                  <a:lnTo>
                    <a:pt x="1061" y="2057"/>
                  </a:lnTo>
                  <a:lnTo>
                    <a:pt x="1086" y="2054"/>
                  </a:lnTo>
                  <a:lnTo>
                    <a:pt x="1094" y="2083"/>
                  </a:lnTo>
                  <a:lnTo>
                    <a:pt x="1081" y="2123"/>
                  </a:lnTo>
                  <a:lnTo>
                    <a:pt x="1089" y="2146"/>
                  </a:lnTo>
                  <a:lnTo>
                    <a:pt x="1119" y="2170"/>
                  </a:lnTo>
                  <a:lnTo>
                    <a:pt x="1136" y="2189"/>
                  </a:lnTo>
                  <a:lnTo>
                    <a:pt x="1142" y="2202"/>
                  </a:lnTo>
                  <a:lnTo>
                    <a:pt x="1157" y="2252"/>
                  </a:lnTo>
                  <a:lnTo>
                    <a:pt x="1173" y="2320"/>
                  </a:lnTo>
                  <a:lnTo>
                    <a:pt x="1194" y="2323"/>
                  </a:lnTo>
                  <a:lnTo>
                    <a:pt x="1196" y="2326"/>
                  </a:lnTo>
                  <a:lnTo>
                    <a:pt x="1186" y="2334"/>
                  </a:lnTo>
                  <a:lnTo>
                    <a:pt x="1134" y="2401"/>
                  </a:lnTo>
                  <a:lnTo>
                    <a:pt x="1133" y="2401"/>
                  </a:lnTo>
                  <a:lnTo>
                    <a:pt x="1129" y="2443"/>
                  </a:lnTo>
                  <a:lnTo>
                    <a:pt x="1168" y="2432"/>
                  </a:lnTo>
                  <a:lnTo>
                    <a:pt x="1206" y="2404"/>
                  </a:lnTo>
                  <a:lnTo>
                    <a:pt x="1224" y="2406"/>
                  </a:lnTo>
                  <a:lnTo>
                    <a:pt x="1255" y="2435"/>
                  </a:lnTo>
                  <a:lnTo>
                    <a:pt x="1291" y="2415"/>
                  </a:lnTo>
                  <a:lnTo>
                    <a:pt x="1310" y="2424"/>
                  </a:lnTo>
                  <a:lnTo>
                    <a:pt x="1303" y="2464"/>
                  </a:lnTo>
                  <a:lnTo>
                    <a:pt x="1359" y="2476"/>
                  </a:lnTo>
                  <a:lnTo>
                    <a:pt x="1396" y="2458"/>
                  </a:lnTo>
                  <a:lnTo>
                    <a:pt x="1397" y="2406"/>
                  </a:lnTo>
                  <a:lnTo>
                    <a:pt x="1430" y="2358"/>
                  </a:lnTo>
                  <a:lnTo>
                    <a:pt x="1436" y="2305"/>
                  </a:lnTo>
                  <a:lnTo>
                    <a:pt x="1471" y="2279"/>
                  </a:lnTo>
                  <a:lnTo>
                    <a:pt x="1499" y="2234"/>
                  </a:lnTo>
                  <a:lnTo>
                    <a:pt x="1503" y="2207"/>
                  </a:lnTo>
                  <a:lnTo>
                    <a:pt x="1481" y="2217"/>
                  </a:lnTo>
                  <a:lnTo>
                    <a:pt x="1480" y="2183"/>
                  </a:lnTo>
                  <a:lnTo>
                    <a:pt x="1441" y="2168"/>
                  </a:lnTo>
                  <a:lnTo>
                    <a:pt x="1405" y="2135"/>
                  </a:lnTo>
                  <a:lnTo>
                    <a:pt x="1377" y="2138"/>
                  </a:lnTo>
                  <a:lnTo>
                    <a:pt x="1358" y="2131"/>
                  </a:lnTo>
                  <a:lnTo>
                    <a:pt x="1364" y="2107"/>
                  </a:lnTo>
                  <a:lnTo>
                    <a:pt x="1341" y="2089"/>
                  </a:lnTo>
                  <a:lnTo>
                    <a:pt x="1344" y="2037"/>
                  </a:lnTo>
                  <a:lnTo>
                    <a:pt x="1300" y="2008"/>
                  </a:lnTo>
                  <a:lnTo>
                    <a:pt x="1307" y="2006"/>
                  </a:lnTo>
                  <a:lnTo>
                    <a:pt x="1304" y="1982"/>
                  </a:lnTo>
                  <a:lnTo>
                    <a:pt x="1331" y="1980"/>
                  </a:lnTo>
                  <a:lnTo>
                    <a:pt x="1373" y="1939"/>
                  </a:lnTo>
                  <a:lnTo>
                    <a:pt x="1365" y="1915"/>
                  </a:lnTo>
                  <a:lnTo>
                    <a:pt x="1363" y="1900"/>
                  </a:lnTo>
                  <a:lnTo>
                    <a:pt x="1360" y="1868"/>
                  </a:lnTo>
                  <a:lnTo>
                    <a:pt x="1327" y="1828"/>
                  </a:lnTo>
                  <a:lnTo>
                    <a:pt x="1343" y="1779"/>
                  </a:lnTo>
                  <a:lnTo>
                    <a:pt x="1350" y="1767"/>
                  </a:lnTo>
                  <a:lnTo>
                    <a:pt x="1413" y="1735"/>
                  </a:lnTo>
                  <a:lnTo>
                    <a:pt x="1466" y="1727"/>
                  </a:lnTo>
                  <a:lnTo>
                    <a:pt x="1474" y="1709"/>
                  </a:lnTo>
                  <a:lnTo>
                    <a:pt x="1477" y="1683"/>
                  </a:lnTo>
                  <a:lnTo>
                    <a:pt x="1496" y="1659"/>
                  </a:lnTo>
                  <a:lnTo>
                    <a:pt x="1475" y="1595"/>
                  </a:lnTo>
                  <a:lnTo>
                    <a:pt x="1459" y="1559"/>
                  </a:lnTo>
                  <a:lnTo>
                    <a:pt x="1470" y="1550"/>
                  </a:lnTo>
                  <a:lnTo>
                    <a:pt x="1561" y="1496"/>
                  </a:lnTo>
                  <a:lnTo>
                    <a:pt x="1593" y="1446"/>
                  </a:lnTo>
                  <a:lnTo>
                    <a:pt x="1634" y="1421"/>
                  </a:lnTo>
                  <a:lnTo>
                    <a:pt x="1639" y="1395"/>
                  </a:lnTo>
                  <a:lnTo>
                    <a:pt x="1595" y="1368"/>
                  </a:lnTo>
                  <a:lnTo>
                    <a:pt x="1551" y="1303"/>
                  </a:lnTo>
                  <a:lnTo>
                    <a:pt x="1487" y="1268"/>
                  </a:lnTo>
                  <a:lnTo>
                    <a:pt x="1485" y="1265"/>
                  </a:lnTo>
                  <a:lnTo>
                    <a:pt x="1451" y="1200"/>
                  </a:lnTo>
                  <a:lnTo>
                    <a:pt x="1459" y="1124"/>
                  </a:lnTo>
                  <a:lnTo>
                    <a:pt x="1460" y="1118"/>
                  </a:lnTo>
                  <a:lnTo>
                    <a:pt x="1427" y="1076"/>
                  </a:lnTo>
                  <a:lnTo>
                    <a:pt x="1410" y="1027"/>
                  </a:lnTo>
                  <a:lnTo>
                    <a:pt x="1430" y="997"/>
                  </a:lnTo>
                  <a:lnTo>
                    <a:pt x="1452" y="960"/>
                  </a:lnTo>
                  <a:lnTo>
                    <a:pt x="1432" y="931"/>
                  </a:lnTo>
                  <a:lnTo>
                    <a:pt x="1431" y="906"/>
                  </a:lnTo>
                  <a:lnTo>
                    <a:pt x="1437" y="875"/>
                  </a:lnTo>
                  <a:lnTo>
                    <a:pt x="1440" y="875"/>
                  </a:lnTo>
                  <a:lnTo>
                    <a:pt x="1483" y="853"/>
                  </a:lnTo>
                  <a:lnTo>
                    <a:pt x="1490" y="780"/>
                  </a:lnTo>
                  <a:lnTo>
                    <a:pt x="1490" y="779"/>
                  </a:lnTo>
                  <a:lnTo>
                    <a:pt x="1473" y="734"/>
                  </a:lnTo>
                  <a:lnTo>
                    <a:pt x="1505" y="659"/>
                  </a:lnTo>
                  <a:lnTo>
                    <a:pt x="1467" y="587"/>
                  </a:lnTo>
                  <a:lnTo>
                    <a:pt x="1485" y="516"/>
                  </a:lnTo>
                  <a:lnTo>
                    <a:pt x="1447" y="460"/>
                  </a:lnTo>
                  <a:lnTo>
                    <a:pt x="1395" y="465"/>
                  </a:lnTo>
                  <a:lnTo>
                    <a:pt x="1373" y="450"/>
                  </a:lnTo>
                  <a:lnTo>
                    <a:pt x="1365" y="424"/>
                  </a:lnTo>
                  <a:lnTo>
                    <a:pt x="1368" y="417"/>
                  </a:lnTo>
                  <a:lnTo>
                    <a:pt x="1330" y="369"/>
                  </a:lnTo>
                  <a:lnTo>
                    <a:pt x="1323" y="314"/>
                  </a:lnTo>
                  <a:lnTo>
                    <a:pt x="1322" y="296"/>
                  </a:lnTo>
                  <a:lnTo>
                    <a:pt x="1334" y="200"/>
                  </a:lnTo>
                  <a:lnTo>
                    <a:pt x="1370" y="145"/>
                  </a:lnTo>
                  <a:lnTo>
                    <a:pt x="1348" y="92"/>
                  </a:lnTo>
                  <a:lnTo>
                    <a:pt x="1285" y="58"/>
                  </a:lnTo>
                  <a:lnTo>
                    <a:pt x="1227" y="86"/>
                  </a:lnTo>
                  <a:lnTo>
                    <a:pt x="1197" y="86"/>
                  </a:lnTo>
                  <a:lnTo>
                    <a:pt x="1201" y="43"/>
                  </a:lnTo>
                  <a:lnTo>
                    <a:pt x="1201" y="42"/>
                  </a:lnTo>
                  <a:lnTo>
                    <a:pt x="1184" y="0"/>
                  </a:lnTo>
                  <a:lnTo>
                    <a:pt x="1151" y="37"/>
                  </a:lnTo>
                  <a:close/>
                  <a:moveTo>
                    <a:pt x="1182" y="13"/>
                  </a:moveTo>
                  <a:lnTo>
                    <a:pt x="1182" y="13"/>
                  </a:lnTo>
                  <a:lnTo>
                    <a:pt x="1194" y="43"/>
                  </a:lnTo>
                  <a:lnTo>
                    <a:pt x="1190" y="93"/>
                  </a:lnTo>
                  <a:lnTo>
                    <a:pt x="1228" y="93"/>
                  </a:lnTo>
                  <a:lnTo>
                    <a:pt x="1285" y="66"/>
                  </a:lnTo>
                  <a:lnTo>
                    <a:pt x="1342" y="97"/>
                  </a:lnTo>
                  <a:lnTo>
                    <a:pt x="1363" y="144"/>
                  </a:lnTo>
                  <a:lnTo>
                    <a:pt x="1328" y="197"/>
                  </a:lnTo>
                  <a:lnTo>
                    <a:pt x="1316" y="296"/>
                  </a:lnTo>
                  <a:lnTo>
                    <a:pt x="1317" y="314"/>
                  </a:lnTo>
                  <a:lnTo>
                    <a:pt x="1324" y="371"/>
                  </a:lnTo>
                  <a:lnTo>
                    <a:pt x="1360" y="418"/>
                  </a:lnTo>
                  <a:lnTo>
                    <a:pt x="1358" y="424"/>
                  </a:lnTo>
                  <a:lnTo>
                    <a:pt x="1367" y="454"/>
                  </a:lnTo>
                  <a:lnTo>
                    <a:pt x="1394" y="471"/>
                  </a:lnTo>
                  <a:lnTo>
                    <a:pt x="1444" y="467"/>
                  </a:lnTo>
                  <a:lnTo>
                    <a:pt x="1478" y="517"/>
                  </a:lnTo>
                  <a:lnTo>
                    <a:pt x="1460" y="588"/>
                  </a:lnTo>
                  <a:lnTo>
                    <a:pt x="1498" y="660"/>
                  </a:lnTo>
                  <a:lnTo>
                    <a:pt x="1466" y="734"/>
                  </a:lnTo>
                  <a:lnTo>
                    <a:pt x="1483" y="780"/>
                  </a:lnTo>
                  <a:lnTo>
                    <a:pt x="1477" y="849"/>
                  </a:lnTo>
                  <a:lnTo>
                    <a:pt x="1439" y="869"/>
                  </a:lnTo>
                  <a:lnTo>
                    <a:pt x="1432" y="869"/>
                  </a:lnTo>
                  <a:lnTo>
                    <a:pt x="1424" y="906"/>
                  </a:lnTo>
                  <a:lnTo>
                    <a:pt x="1425" y="933"/>
                  </a:lnTo>
                  <a:lnTo>
                    <a:pt x="1444" y="960"/>
                  </a:lnTo>
                  <a:lnTo>
                    <a:pt x="1424" y="993"/>
                  </a:lnTo>
                  <a:lnTo>
                    <a:pt x="1403" y="1026"/>
                  </a:lnTo>
                  <a:lnTo>
                    <a:pt x="1421" y="1079"/>
                  </a:lnTo>
                  <a:lnTo>
                    <a:pt x="1453" y="1120"/>
                  </a:lnTo>
                  <a:lnTo>
                    <a:pt x="1444" y="1200"/>
                  </a:lnTo>
                  <a:lnTo>
                    <a:pt x="1444" y="1201"/>
                  </a:lnTo>
                  <a:lnTo>
                    <a:pt x="1479" y="1269"/>
                  </a:lnTo>
                  <a:lnTo>
                    <a:pt x="1482" y="1272"/>
                  </a:lnTo>
                  <a:lnTo>
                    <a:pt x="1546" y="1308"/>
                  </a:lnTo>
                  <a:lnTo>
                    <a:pt x="1590" y="1372"/>
                  </a:lnTo>
                  <a:lnTo>
                    <a:pt x="1631" y="1399"/>
                  </a:lnTo>
                  <a:lnTo>
                    <a:pt x="1628" y="1417"/>
                  </a:lnTo>
                  <a:lnTo>
                    <a:pt x="1589" y="1441"/>
                  </a:lnTo>
                  <a:lnTo>
                    <a:pt x="1557" y="1491"/>
                  </a:lnTo>
                  <a:lnTo>
                    <a:pt x="1466" y="1545"/>
                  </a:lnTo>
                  <a:lnTo>
                    <a:pt x="1451" y="1557"/>
                  </a:lnTo>
                  <a:lnTo>
                    <a:pt x="1469" y="1597"/>
                  </a:lnTo>
                  <a:lnTo>
                    <a:pt x="1488" y="1657"/>
                  </a:lnTo>
                  <a:lnTo>
                    <a:pt x="1470" y="1681"/>
                  </a:lnTo>
                  <a:lnTo>
                    <a:pt x="1467" y="1707"/>
                  </a:lnTo>
                  <a:lnTo>
                    <a:pt x="1461" y="1721"/>
                  </a:lnTo>
                  <a:lnTo>
                    <a:pt x="1412" y="1728"/>
                  </a:lnTo>
                  <a:lnTo>
                    <a:pt x="1346" y="1761"/>
                  </a:lnTo>
                  <a:lnTo>
                    <a:pt x="1345" y="1762"/>
                  </a:lnTo>
                  <a:lnTo>
                    <a:pt x="1337" y="1776"/>
                  </a:lnTo>
                  <a:lnTo>
                    <a:pt x="1319" y="1830"/>
                  </a:lnTo>
                  <a:lnTo>
                    <a:pt x="1341" y="1856"/>
                  </a:lnTo>
                  <a:lnTo>
                    <a:pt x="1354" y="1871"/>
                  </a:lnTo>
                  <a:lnTo>
                    <a:pt x="1358" y="1916"/>
                  </a:lnTo>
                  <a:lnTo>
                    <a:pt x="1366" y="1937"/>
                  </a:lnTo>
                  <a:lnTo>
                    <a:pt x="1328" y="1974"/>
                  </a:lnTo>
                  <a:lnTo>
                    <a:pt x="1296" y="1976"/>
                  </a:lnTo>
                  <a:lnTo>
                    <a:pt x="1299" y="2001"/>
                  </a:lnTo>
                  <a:lnTo>
                    <a:pt x="1283" y="2005"/>
                  </a:lnTo>
                  <a:lnTo>
                    <a:pt x="1337" y="2041"/>
                  </a:lnTo>
                  <a:lnTo>
                    <a:pt x="1335" y="2092"/>
                  </a:lnTo>
                  <a:lnTo>
                    <a:pt x="1356" y="2110"/>
                  </a:lnTo>
                  <a:lnTo>
                    <a:pt x="1350" y="2135"/>
                  </a:lnTo>
                  <a:lnTo>
                    <a:pt x="1376" y="2145"/>
                  </a:lnTo>
                  <a:lnTo>
                    <a:pt x="1403" y="2142"/>
                  </a:lnTo>
                  <a:lnTo>
                    <a:pt x="1437" y="2173"/>
                  </a:lnTo>
                  <a:lnTo>
                    <a:pt x="1474" y="2188"/>
                  </a:lnTo>
                  <a:lnTo>
                    <a:pt x="1475" y="2228"/>
                  </a:lnTo>
                  <a:lnTo>
                    <a:pt x="1495" y="2219"/>
                  </a:lnTo>
                  <a:lnTo>
                    <a:pt x="1493" y="2231"/>
                  </a:lnTo>
                  <a:lnTo>
                    <a:pt x="1467" y="2274"/>
                  </a:lnTo>
                  <a:lnTo>
                    <a:pt x="1430" y="2302"/>
                  </a:lnTo>
                  <a:lnTo>
                    <a:pt x="1424" y="2355"/>
                  </a:lnTo>
                  <a:lnTo>
                    <a:pt x="1391" y="2404"/>
                  </a:lnTo>
                  <a:lnTo>
                    <a:pt x="1390" y="2454"/>
                  </a:lnTo>
                  <a:lnTo>
                    <a:pt x="1358" y="2469"/>
                  </a:lnTo>
                  <a:lnTo>
                    <a:pt x="1311" y="2459"/>
                  </a:lnTo>
                  <a:lnTo>
                    <a:pt x="1317" y="2420"/>
                  </a:lnTo>
                  <a:lnTo>
                    <a:pt x="1290" y="2407"/>
                  </a:lnTo>
                  <a:lnTo>
                    <a:pt x="1256" y="2426"/>
                  </a:lnTo>
                  <a:lnTo>
                    <a:pt x="1227" y="2400"/>
                  </a:lnTo>
                  <a:lnTo>
                    <a:pt x="1204" y="2397"/>
                  </a:lnTo>
                  <a:lnTo>
                    <a:pt x="1166" y="2426"/>
                  </a:lnTo>
                  <a:lnTo>
                    <a:pt x="1137" y="2434"/>
                  </a:lnTo>
                  <a:lnTo>
                    <a:pt x="1140" y="2404"/>
                  </a:lnTo>
                  <a:lnTo>
                    <a:pt x="1190" y="2339"/>
                  </a:lnTo>
                  <a:lnTo>
                    <a:pt x="1205" y="2327"/>
                  </a:lnTo>
                  <a:lnTo>
                    <a:pt x="1197" y="2317"/>
                  </a:lnTo>
                  <a:lnTo>
                    <a:pt x="1179" y="2314"/>
                  </a:lnTo>
                  <a:lnTo>
                    <a:pt x="1163" y="2251"/>
                  </a:lnTo>
                  <a:lnTo>
                    <a:pt x="1148" y="2199"/>
                  </a:lnTo>
                  <a:lnTo>
                    <a:pt x="1142" y="2186"/>
                  </a:lnTo>
                  <a:lnTo>
                    <a:pt x="1124" y="2165"/>
                  </a:lnTo>
                  <a:lnTo>
                    <a:pt x="1095" y="2142"/>
                  </a:lnTo>
                  <a:lnTo>
                    <a:pt x="1088" y="2123"/>
                  </a:lnTo>
                  <a:lnTo>
                    <a:pt x="1101" y="2083"/>
                  </a:lnTo>
                  <a:lnTo>
                    <a:pt x="1091" y="2046"/>
                  </a:lnTo>
                  <a:lnTo>
                    <a:pt x="1061" y="2050"/>
                  </a:lnTo>
                  <a:lnTo>
                    <a:pt x="1042" y="2046"/>
                  </a:lnTo>
                  <a:lnTo>
                    <a:pt x="1017" y="2024"/>
                  </a:lnTo>
                  <a:lnTo>
                    <a:pt x="938" y="1962"/>
                  </a:lnTo>
                  <a:lnTo>
                    <a:pt x="862" y="1945"/>
                  </a:lnTo>
                  <a:lnTo>
                    <a:pt x="873" y="1904"/>
                  </a:lnTo>
                  <a:lnTo>
                    <a:pt x="881" y="1892"/>
                  </a:lnTo>
                  <a:lnTo>
                    <a:pt x="899" y="1864"/>
                  </a:lnTo>
                  <a:lnTo>
                    <a:pt x="928" y="1852"/>
                  </a:lnTo>
                  <a:lnTo>
                    <a:pt x="946" y="1824"/>
                  </a:lnTo>
                  <a:lnTo>
                    <a:pt x="961" y="1795"/>
                  </a:lnTo>
                  <a:lnTo>
                    <a:pt x="978" y="1781"/>
                  </a:lnTo>
                  <a:lnTo>
                    <a:pt x="1005" y="1743"/>
                  </a:lnTo>
                  <a:lnTo>
                    <a:pt x="997" y="1696"/>
                  </a:lnTo>
                  <a:lnTo>
                    <a:pt x="892" y="1615"/>
                  </a:lnTo>
                  <a:lnTo>
                    <a:pt x="882" y="1629"/>
                  </a:lnTo>
                  <a:lnTo>
                    <a:pt x="845" y="1638"/>
                  </a:lnTo>
                  <a:lnTo>
                    <a:pt x="789" y="1608"/>
                  </a:lnTo>
                  <a:lnTo>
                    <a:pt x="773" y="1579"/>
                  </a:lnTo>
                  <a:lnTo>
                    <a:pt x="698" y="1631"/>
                  </a:lnTo>
                  <a:lnTo>
                    <a:pt x="580" y="1587"/>
                  </a:lnTo>
                  <a:lnTo>
                    <a:pt x="559" y="1554"/>
                  </a:lnTo>
                  <a:lnTo>
                    <a:pt x="484" y="1566"/>
                  </a:lnTo>
                  <a:lnTo>
                    <a:pt x="479" y="1528"/>
                  </a:lnTo>
                  <a:lnTo>
                    <a:pt x="444" y="1499"/>
                  </a:lnTo>
                  <a:lnTo>
                    <a:pt x="468" y="1466"/>
                  </a:lnTo>
                  <a:lnTo>
                    <a:pt x="401" y="1433"/>
                  </a:lnTo>
                  <a:lnTo>
                    <a:pt x="395" y="1404"/>
                  </a:lnTo>
                  <a:lnTo>
                    <a:pt x="331" y="1334"/>
                  </a:lnTo>
                  <a:lnTo>
                    <a:pt x="312" y="1270"/>
                  </a:lnTo>
                  <a:lnTo>
                    <a:pt x="178" y="1228"/>
                  </a:lnTo>
                  <a:lnTo>
                    <a:pt x="166" y="1192"/>
                  </a:lnTo>
                  <a:lnTo>
                    <a:pt x="123" y="1181"/>
                  </a:lnTo>
                  <a:lnTo>
                    <a:pt x="150" y="1137"/>
                  </a:lnTo>
                  <a:lnTo>
                    <a:pt x="84" y="1026"/>
                  </a:lnTo>
                  <a:lnTo>
                    <a:pt x="115" y="1017"/>
                  </a:lnTo>
                  <a:lnTo>
                    <a:pt x="126" y="973"/>
                  </a:lnTo>
                  <a:lnTo>
                    <a:pt x="157" y="938"/>
                  </a:lnTo>
                  <a:lnTo>
                    <a:pt x="162" y="894"/>
                  </a:lnTo>
                  <a:lnTo>
                    <a:pt x="167" y="782"/>
                  </a:lnTo>
                  <a:lnTo>
                    <a:pt x="159" y="703"/>
                  </a:lnTo>
                  <a:lnTo>
                    <a:pt x="170" y="686"/>
                  </a:lnTo>
                  <a:lnTo>
                    <a:pt x="147" y="650"/>
                  </a:lnTo>
                  <a:lnTo>
                    <a:pt x="141" y="621"/>
                  </a:lnTo>
                  <a:lnTo>
                    <a:pt x="155" y="567"/>
                  </a:lnTo>
                  <a:lnTo>
                    <a:pt x="98" y="521"/>
                  </a:lnTo>
                  <a:lnTo>
                    <a:pt x="7" y="557"/>
                  </a:lnTo>
                  <a:lnTo>
                    <a:pt x="8" y="448"/>
                  </a:lnTo>
                  <a:lnTo>
                    <a:pt x="154" y="393"/>
                  </a:lnTo>
                  <a:lnTo>
                    <a:pt x="155" y="392"/>
                  </a:lnTo>
                  <a:lnTo>
                    <a:pt x="184" y="336"/>
                  </a:lnTo>
                  <a:lnTo>
                    <a:pt x="198" y="318"/>
                  </a:lnTo>
                  <a:lnTo>
                    <a:pt x="273" y="301"/>
                  </a:lnTo>
                  <a:lnTo>
                    <a:pt x="264" y="256"/>
                  </a:lnTo>
                  <a:lnTo>
                    <a:pt x="274" y="183"/>
                  </a:lnTo>
                  <a:lnTo>
                    <a:pt x="303" y="151"/>
                  </a:lnTo>
                  <a:lnTo>
                    <a:pt x="379" y="164"/>
                  </a:lnTo>
                  <a:lnTo>
                    <a:pt x="417" y="198"/>
                  </a:lnTo>
                  <a:lnTo>
                    <a:pt x="468" y="182"/>
                  </a:lnTo>
                  <a:lnTo>
                    <a:pt x="522" y="222"/>
                  </a:lnTo>
                  <a:lnTo>
                    <a:pt x="573" y="182"/>
                  </a:lnTo>
                  <a:lnTo>
                    <a:pt x="600" y="171"/>
                  </a:lnTo>
                  <a:lnTo>
                    <a:pt x="645" y="192"/>
                  </a:lnTo>
                  <a:lnTo>
                    <a:pt x="752" y="181"/>
                  </a:lnTo>
                  <a:lnTo>
                    <a:pt x="825" y="205"/>
                  </a:lnTo>
                  <a:lnTo>
                    <a:pt x="923" y="216"/>
                  </a:lnTo>
                  <a:lnTo>
                    <a:pt x="1073" y="151"/>
                  </a:lnTo>
                  <a:lnTo>
                    <a:pt x="1104" y="118"/>
                  </a:lnTo>
                  <a:lnTo>
                    <a:pt x="1081" y="50"/>
                  </a:lnTo>
                  <a:lnTo>
                    <a:pt x="1111" y="32"/>
                  </a:lnTo>
                  <a:lnTo>
                    <a:pt x="1153" y="44"/>
                  </a:lnTo>
                  <a:lnTo>
                    <a:pt x="1182" y="13"/>
                  </a:lnTo>
                  <a:close/>
                  <a:moveTo>
                    <a:pt x="1236" y="2035"/>
                  </a:moveTo>
                  <a:lnTo>
                    <a:pt x="1236" y="2035"/>
                  </a:lnTo>
                  <a:lnTo>
                    <a:pt x="1262" y="2041"/>
                  </a:lnTo>
                  <a:lnTo>
                    <a:pt x="1271" y="2009"/>
                  </a:lnTo>
                  <a:lnTo>
                    <a:pt x="1263" y="1958"/>
                  </a:lnTo>
                  <a:lnTo>
                    <a:pt x="1236" y="2035"/>
                  </a:lnTo>
                  <a:close/>
                  <a:moveTo>
                    <a:pt x="1245" y="2030"/>
                  </a:moveTo>
                  <a:lnTo>
                    <a:pt x="1245" y="2030"/>
                  </a:lnTo>
                  <a:lnTo>
                    <a:pt x="1260" y="1986"/>
                  </a:lnTo>
                  <a:lnTo>
                    <a:pt x="1264" y="2008"/>
                  </a:lnTo>
                  <a:lnTo>
                    <a:pt x="1257" y="2033"/>
                  </a:lnTo>
                  <a:lnTo>
                    <a:pt x="1245" y="203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5" name="Freeform 21"/>
            <p:cNvSpPr>
              <a:spLocks/>
            </p:cNvSpPr>
            <p:nvPr/>
          </p:nvSpPr>
          <p:spPr bwMode="auto">
            <a:xfrm>
              <a:off x="8269288" y="3768726"/>
              <a:ext cx="754063" cy="1096963"/>
            </a:xfrm>
            <a:custGeom>
              <a:avLst/>
              <a:gdLst>
                <a:gd name="T0" fmla="*/ 265 w 790"/>
                <a:gd name="T1" fmla="*/ 3 h 1148"/>
                <a:gd name="T2" fmla="*/ 429 w 790"/>
                <a:gd name="T3" fmla="*/ 127 h 1148"/>
                <a:gd name="T4" fmla="*/ 477 w 790"/>
                <a:gd name="T5" fmla="*/ 121 h 1148"/>
                <a:gd name="T6" fmla="*/ 643 w 790"/>
                <a:gd name="T7" fmla="*/ 140 h 1148"/>
                <a:gd name="T8" fmla="*/ 651 w 790"/>
                <a:gd name="T9" fmla="*/ 261 h 1148"/>
                <a:gd name="T10" fmla="*/ 631 w 790"/>
                <a:gd name="T11" fmla="*/ 332 h 1148"/>
                <a:gd name="T12" fmla="*/ 582 w 790"/>
                <a:gd name="T13" fmla="*/ 428 h 1148"/>
                <a:gd name="T14" fmla="*/ 668 w 790"/>
                <a:gd name="T15" fmla="*/ 404 h 1148"/>
                <a:gd name="T16" fmla="*/ 745 w 790"/>
                <a:gd name="T17" fmla="*/ 426 h 1148"/>
                <a:gd name="T18" fmla="*/ 760 w 790"/>
                <a:gd name="T19" fmla="*/ 638 h 1148"/>
                <a:gd name="T20" fmla="*/ 790 w 790"/>
                <a:gd name="T21" fmla="*/ 737 h 1148"/>
                <a:gd name="T22" fmla="*/ 739 w 790"/>
                <a:gd name="T23" fmla="*/ 798 h 1148"/>
                <a:gd name="T24" fmla="*/ 675 w 790"/>
                <a:gd name="T25" fmla="*/ 878 h 1148"/>
                <a:gd name="T26" fmla="*/ 577 w 790"/>
                <a:gd name="T27" fmla="*/ 896 h 1148"/>
                <a:gd name="T28" fmla="*/ 547 w 790"/>
                <a:gd name="T29" fmla="*/ 945 h 1148"/>
                <a:gd name="T30" fmla="*/ 465 w 790"/>
                <a:gd name="T31" fmla="*/ 915 h 1148"/>
                <a:gd name="T32" fmla="*/ 377 w 790"/>
                <a:gd name="T33" fmla="*/ 914 h 1148"/>
                <a:gd name="T34" fmla="*/ 341 w 790"/>
                <a:gd name="T35" fmla="*/ 1027 h 1148"/>
                <a:gd name="T36" fmla="*/ 180 w 790"/>
                <a:gd name="T37" fmla="*/ 1118 h 1148"/>
                <a:gd name="T38" fmla="*/ 93 w 790"/>
                <a:gd name="T39" fmla="*/ 1104 h 1148"/>
                <a:gd name="T40" fmla="*/ 16 w 790"/>
                <a:gd name="T41" fmla="*/ 1096 h 1148"/>
                <a:gd name="T42" fmla="*/ 0 w 790"/>
                <a:gd name="T43" fmla="*/ 1012 h 1148"/>
                <a:gd name="T44" fmla="*/ 168 w 790"/>
                <a:gd name="T45" fmla="*/ 836 h 1148"/>
                <a:gd name="T46" fmla="*/ 155 w 790"/>
                <a:gd name="T47" fmla="*/ 811 h 1148"/>
                <a:gd name="T48" fmla="*/ 187 w 790"/>
                <a:gd name="T49" fmla="*/ 746 h 1148"/>
                <a:gd name="T50" fmla="*/ 202 w 790"/>
                <a:gd name="T51" fmla="*/ 650 h 1148"/>
                <a:gd name="T52" fmla="*/ 88 w 790"/>
                <a:gd name="T53" fmla="*/ 506 h 1148"/>
                <a:gd name="T54" fmla="*/ 39 w 790"/>
                <a:gd name="T55" fmla="*/ 467 h 1148"/>
                <a:gd name="T56" fmla="*/ 100 w 790"/>
                <a:gd name="T57" fmla="*/ 410 h 1148"/>
                <a:gd name="T58" fmla="*/ 173 w 790"/>
                <a:gd name="T59" fmla="*/ 297 h 1148"/>
                <a:gd name="T60" fmla="*/ 192 w 790"/>
                <a:gd name="T61" fmla="*/ 212 h 1148"/>
                <a:gd name="T62" fmla="*/ 194 w 790"/>
                <a:gd name="T63" fmla="*/ 169 h 1148"/>
                <a:gd name="T64" fmla="*/ 183 w 790"/>
                <a:gd name="T65" fmla="*/ 113 h 1148"/>
                <a:gd name="T66" fmla="*/ 258 w 790"/>
                <a:gd name="T67" fmla="*/ 0 h 1148"/>
                <a:gd name="T68" fmla="*/ 265 w 790"/>
                <a:gd name="T69" fmla="*/ 3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90" h="1148">
                  <a:moveTo>
                    <a:pt x="265" y="3"/>
                  </a:moveTo>
                  <a:lnTo>
                    <a:pt x="265" y="3"/>
                  </a:lnTo>
                  <a:lnTo>
                    <a:pt x="354" y="94"/>
                  </a:lnTo>
                  <a:lnTo>
                    <a:pt x="429" y="127"/>
                  </a:lnTo>
                  <a:lnTo>
                    <a:pt x="456" y="118"/>
                  </a:lnTo>
                  <a:lnTo>
                    <a:pt x="477" y="121"/>
                  </a:lnTo>
                  <a:lnTo>
                    <a:pt x="548" y="123"/>
                  </a:lnTo>
                  <a:lnTo>
                    <a:pt x="643" y="140"/>
                  </a:lnTo>
                  <a:lnTo>
                    <a:pt x="644" y="164"/>
                  </a:lnTo>
                  <a:lnTo>
                    <a:pt x="651" y="261"/>
                  </a:lnTo>
                  <a:lnTo>
                    <a:pt x="655" y="314"/>
                  </a:lnTo>
                  <a:lnTo>
                    <a:pt x="631" y="332"/>
                  </a:lnTo>
                  <a:lnTo>
                    <a:pt x="544" y="402"/>
                  </a:lnTo>
                  <a:lnTo>
                    <a:pt x="582" y="428"/>
                  </a:lnTo>
                  <a:lnTo>
                    <a:pt x="633" y="440"/>
                  </a:lnTo>
                  <a:lnTo>
                    <a:pt x="668" y="404"/>
                  </a:lnTo>
                  <a:lnTo>
                    <a:pt x="714" y="416"/>
                  </a:lnTo>
                  <a:lnTo>
                    <a:pt x="745" y="426"/>
                  </a:lnTo>
                  <a:lnTo>
                    <a:pt x="782" y="520"/>
                  </a:lnTo>
                  <a:lnTo>
                    <a:pt x="760" y="638"/>
                  </a:lnTo>
                  <a:lnTo>
                    <a:pt x="752" y="671"/>
                  </a:lnTo>
                  <a:lnTo>
                    <a:pt x="790" y="737"/>
                  </a:lnTo>
                  <a:lnTo>
                    <a:pt x="783" y="770"/>
                  </a:lnTo>
                  <a:lnTo>
                    <a:pt x="739" y="798"/>
                  </a:lnTo>
                  <a:lnTo>
                    <a:pt x="709" y="846"/>
                  </a:lnTo>
                  <a:lnTo>
                    <a:pt x="675" y="878"/>
                  </a:lnTo>
                  <a:lnTo>
                    <a:pt x="592" y="879"/>
                  </a:lnTo>
                  <a:lnTo>
                    <a:pt x="577" y="896"/>
                  </a:lnTo>
                  <a:lnTo>
                    <a:pt x="557" y="932"/>
                  </a:lnTo>
                  <a:lnTo>
                    <a:pt x="547" y="945"/>
                  </a:lnTo>
                  <a:lnTo>
                    <a:pt x="500" y="977"/>
                  </a:lnTo>
                  <a:lnTo>
                    <a:pt x="465" y="915"/>
                  </a:lnTo>
                  <a:lnTo>
                    <a:pt x="401" y="903"/>
                  </a:lnTo>
                  <a:lnTo>
                    <a:pt x="377" y="914"/>
                  </a:lnTo>
                  <a:lnTo>
                    <a:pt x="362" y="935"/>
                  </a:lnTo>
                  <a:lnTo>
                    <a:pt x="341" y="1027"/>
                  </a:lnTo>
                  <a:lnTo>
                    <a:pt x="289" y="1101"/>
                  </a:lnTo>
                  <a:lnTo>
                    <a:pt x="180" y="1118"/>
                  </a:lnTo>
                  <a:lnTo>
                    <a:pt x="122" y="1148"/>
                  </a:lnTo>
                  <a:lnTo>
                    <a:pt x="93" y="1104"/>
                  </a:lnTo>
                  <a:lnTo>
                    <a:pt x="58" y="1095"/>
                  </a:lnTo>
                  <a:lnTo>
                    <a:pt x="16" y="1096"/>
                  </a:lnTo>
                  <a:lnTo>
                    <a:pt x="22" y="1050"/>
                  </a:lnTo>
                  <a:lnTo>
                    <a:pt x="0" y="1012"/>
                  </a:lnTo>
                  <a:lnTo>
                    <a:pt x="175" y="907"/>
                  </a:lnTo>
                  <a:lnTo>
                    <a:pt x="168" y="836"/>
                  </a:lnTo>
                  <a:lnTo>
                    <a:pt x="168" y="830"/>
                  </a:lnTo>
                  <a:lnTo>
                    <a:pt x="155" y="811"/>
                  </a:lnTo>
                  <a:lnTo>
                    <a:pt x="129" y="773"/>
                  </a:lnTo>
                  <a:lnTo>
                    <a:pt x="187" y="746"/>
                  </a:lnTo>
                  <a:lnTo>
                    <a:pt x="169" y="714"/>
                  </a:lnTo>
                  <a:lnTo>
                    <a:pt x="202" y="650"/>
                  </a:lnTo>
                  <a:lnTo>
                    <a:pt x="156" y="622"/>
                  </a:lnTo>
                  <a:lnTo>
                    <a:pt x="88" y="506"/>
                  </a:lnTo>
                  <a:lnTo>
                    <a:pt x="72" y="478"/>
                  </a:lnTo>
                  <a:lnTo>
                    <a:pt x="39" y="467"/>
                  </a:lnTo>
                  <a:lnTo>
                    <a:pt x="51" y="428"/>
                  </a:lnTo>
                  <a:lnTo>
                    <a:pt x="100" y="410"/>
                  </a:lnTo>
                  <a:lnTo>
                    <a:pt x="148" y="379"/>
                  </a:lnTo>
                  <a:lnTo>
                    <a:pt x="173" y="297"/>
                  </a:lnTo>
                  <a:lnTo>
                    <a:pt x="157" y="250"/>
                  </a:lnTo>
                  <a:lnTo>
                    <a:pt x="192" y="212"/>
                  </a:lnTo>
                  <a:lnTo>
                    <a:pt x="194" y="178"/>
                  </a:lnTo>
                  <a:lnTo>
                    <a:pt x="194" y="169"/>
                  </a:lnTo>
                  <a:lnTo>
                    <a:pt x="187" y="119"/>
                  </a:lnTo>
                  <a:lnTo>
                    <a:pt x="183" y="113"/>
                  </a:lnTo>
                  <a:lnTo>
                    <a:pt x="188" y="104"/>
                  </a:lnTo>
                  <a:lnTo>
                    <a:pt x="258" y="0"/>
                  </a:lnTo>
                  <a:lnTo>
                    <a:pt x="265" y="3"/>
                  </a:lnTo>
                  <a:lnTo>
                    <a:pt x="265" y="3"/>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6" name="Freeform 22"/>
            <p:cNvSpPr>
              <a:spLocks noEditPoints="1"/>
            </p:cNvSpPr>
            <p:nvPr/>
          </p:nvSpPr>
          <p:spPr bwMode="auto">
            <a:xfrm>
              <a:off x="8264525" y="3765551"/>
              <a:ext cx="762000" cy="1104900"/>
            </a:xfrm>
            <a:custGeom>
              <a:avLst/>
              <a:gdLst>
                <a:gd name="T0" fmla="*/ 96 w 798"/>
                <a:gd name="T1" fmla="*/ 1111 h 1157"/>
                <a:gd name="T2" fmla="*/ 23 w 798"/>
                <a:gd name="T3" fmla="*/ 1055 h 1157"/>
                <a:gd name="T4" fmla="*/ 170 w 798"/>
                <a:gd name="T5" fmla="*/ 835 h 1157"/>
                <a:gd name="T6" fmla="*/ 171 w 798"/>
                <a:gd name="T7" fmla="*/ 718 h 1157"/>
                <a:gd name="T8" fmla="*/ 75 w 798"/>
                <a:gd name="T9" fmla="*/ 485 h 1157"/>
                <a:gd name="T10" fmla="*/ 104 w 798"/>
                <a:gd name="T11" fmla="*/ 411 h 1157"/>
                <a:gd name="T12" fmla="*/ 159 w 798"/>
                <a:gd name="T13" fmla="*/ 254 h 1157"/>
                <a:gd name="T14" fmla="*/ 195 w 798"/>
                <a:gd name="T15" fmla="*/ 173 h 1157"/>
                <a:gd name="T16" fmla="*/ 191 w 798"/>
                <a:gd name="T17" fmla="*/ 106 h 1157"/>
                <a:gd name="T18" fmla="*/ 361 w 798"/>
                <a:gd name="T19" fmla="*/ 95 h 1157"/>
                <a:gd name="T20" fmla="*/ 482 w 798"/>
                <a:gd name="T21" fmla="*/ 121 h 1157"/>
                <a:gd name="T22" fmla="*/ 652 w 798"/>
                <a:gd name="T23" fmla="*/ 168 h 1157"/>
                <a:gd name="T24" fmla="*/ 554 w 798"/>
                <a:gd name="T25" fmla="*/ 405 h 1157"/>
                <a:gd name="T26" fmla="*/ 672 w 798"/>
                <a:gd name="T27" fmla="*/ 405 h 1157"/>
                <a:gd name="T28" fmla="*/ 790 w 798"/>
                <a:gd name="T29" fmla="*/ 524 h 1157"/>
                <a:gd name="T30" fmla="*/ 798 w 798"/>
                <a:gd name="T31" fmla="*/ 741 h 1157"/>
                <a:gd name="T32" fmla="*/ 717 w 798"/>
                <a:gd name="T33" fmla="*/ 852 h 1157"/>
                <a:gd name="T34" fmla="*/ 585 w 798"/>
                <a:gd name="T35" fmla="*/ 903 h 1157"/>
                <a:gd name="T36" fmla="*/ 504 w 798"/>
                <a:gd name="T37" fmla="*/ 985 h 1157"/>
                <a:gd name="T38" fmla="*/ 385 w 798"/>
                <a:gd name="T39" fmla="*/ 921 h 1157"/>
                <a:gd name="T40" fmla="*/ 296 w 798"/>
                <a:gd name="T41" fmla="*/ 1108 h 1157"/>
                <a:gd name="T42" fmla="*/ 125 w 798"/>
                <a:gd name="T43" fmla="*/ 1157 h 1157"/>
                <a:gd name="T44" fmla="*/ 100 w 798"/>
                <a:gd name="T45" fmla="*/ 1105 h 1157"/>
                <a:gd name="T46" fmla="*/ 292 w 798"/>
                <a:gd name="T47" fmla="*/ 1101 h 1157"/>
                <a:gd name="T48" fmla="*/ 381 w 798"/>
                <a:gd name="T49" fmla="*/ 915 h 1157"/>
                <a:gd name="T50" fmla="*/ 506 w 798"/>
                <a:gd name="T51" fmla="*/ 976 h 1157"/>
                <a:gd name="T52" fmla="*/ 579 w 798"/>
                <a:gd name="T53" fmla="*/ 899 h 1157"/>
                <a:gd name="T54" fmla="*/ 712 w 798"/>
                <a:gd name="T55" fmla="*/ 848 h 1157"/>
                <a:gd name="T56" fmla="*/ 791 w 798"/>
                <a:gd name="T57" fmla="*/ 742 h 1157"/>
                <a:gd name="T58" fmla="*/ 783 w 798"/>
                <a:gd name="T59" fmla="*/ 524 h 1157"/>
                <a:gd name="T60" fmla="*/ 674 w 798"/>
                <a:gd name="T61" fmla="*/ 412 h 1157"/>
                <a:gd name="T62" fmla="*/ 543 w 798"/>
                <a:gd name="T63" fmla="*/ 406 h 1157"/>
                <a:gd name="T64" fmla="*/ 645 w 798"/>
                <a:gd name="T65" fmla="*/ 169 h 1157"/>
                <a:gd name="T66" fmla="*/ 482 w 798"/>
                <a:gd name="T67" fmla="*/ 128 h 1157"/>
                <a:gd name="T68" fmla="*/ 357 w 798"/>
                <a:gd name="T69" fmla="*/ 100 h 1157"/>
                <a:gd name="T70" fmla="*/ 192 w 798"/>
                <a:gd name="T71" fmla="*/ 117 h 1157"/>
                <a:gd name="T72" fmla="*/ 202 w 798"/>
                <a:gd name="T73" fmla="*/ 182 h 1157"/>
                <a:gd name="T74" fmla="*/ 166 w 798"/>
                <a:gd name="T75" fmla="*/ 255 h 1157"/>
                <a:gd name="T76" fmla="*/ 156 w 798"/>
                <a:gd name="T77" fmla="*/ 385 h 1157"/>
                <a:gd name="T78" fmla="*/ 48 w 798"/>
                <a:gd name="T79" fmla="*/ 469 h 1157"/>
                <a:gd name="T80" fmla="*/ 164 w 798"/>
                <a:gd name="T81" fmla="*/ 623 h 1157"/>
                <a:gd name="T82" fmla="*/ 197 w 798"/>
                <a:gd name="T83" fmla="*/ 752 h 1157"/>
                <a:gd name="T84" fmla="*/ 177 w 798"/>
                <a:gd name="T85" fmla="*/ 840 h 1157"/>
                <a:gd name="T86" fmla="*/ 9 w 798"/>
                <a:gd name="T87" fmla="*/ 1017 h 1157"/>
                <a:gd name="T88" fmla="*/ 63 w 798"/>
                <a:gd name="T89" fmla="*/ 1096 h 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98" h="1157">
                  <a:moveTo>
                    <a:pt x="125" y="1157"/>
                  </a:moveTo>
                  <a:lnTo>
                    <a:pt x="125" y="1157"/>
                  </a:lnTo>
                  <a:lnTo>
                    <a:pt x="96" y="1111"/>
                  </a:lnTo>
                  <a:lnTo>
                    <a:pt x="63" y="1103"/>
                  </a:lnTo>
                  <a:lnTo>
                    <a:pt x="17" y="1103"/>
                  </a:lnTo>
                  <a:lnTo>
                    <a:pt x="23" y="1055"/>
                  </a:lnTo>
                  <a:lnTo>
                    <a:pt x="0" y="1015"/>
                  </a:lnTo>
                  <a:lnTo>
                    <a:pt x="176" y="910"/>
                  </a:lnTo>
                  <a:lnTo>
                    <a:pt x="170" y="835"/>
                  </a:lnTo>
                  <a:lnTo>
                    <a:pt x="129" y="776"/>
                  </a:lnTo>
                  <a:lnTo>
                    <a:pt x="187" y="749"/>
                  </a:lnTo>
                  <a:lnTo>
                    <a:pt x="171" y="718"/>
                  </a:lnTo>
                  <a:lnTo>
                    <a:pt x="203" y="655"/>
                  </a:lnTo>
                  <a:lnTo>
                    <a:pt x="158" y="627"/>
                  </a:lnTo>
                  <a:lnTo>
                    <a:pt x="75" y="485"/>
                  </a:lnTo>
                  <a:lnTo>
                    <a:pt x="40" y="473"/>
                  </a:lnTo>
                  <a:lnTo>
                    <a:pt x="53" y="429"/>
                  </a:lnTo>
                  <a:lnTo>
                    <a:pt x="104" y="411"/>
                  </a:lnTo>
                  <a:lnTo>
                    <a:pt x="150" y="381"/>
                  </a:lnTo>
                  <a:lnTo>
                    <a:pt x="174" y="301"/>
                  </a:lnTo>
                  <a:lnTo>
                    <a:pt x="159" y="254"/>
                  </a:lnTo>
                  <a:lnTo>
                    <a:pt x="193" y="215"/>
                  </a:lnTo>
                  <a:lnTo>
                    <a:pt x="196" y="182"/>
                  </a:lnTo>
                  <a:lnTo>
                    <a:pt x="195" y="173"/>
                  </a:lnTo>
                  <a:lnTo>
                    <a:pt x="189" y="124"/>
                  </a:lnTo>
                  <a:lnTo>
                    <a:pt x="184" y="117"/>
                  </a:lnTo>
                  <a:lnTo>
                    <a:pt x="191" y="106"/>
                  </a:lnTo>
                  <a:lnTo>
                    <a:pt x="262" y="0"/>
                  </a:lnTo>
                  <a:lnTo>
                    <a:pt x="272" y="5"/>
                  </a:lnTo>
                  <a:lnTo>
                    <a:pt x="361" y="95"/>
                  </a:lnTo>
                  <a:lnTo>
                    <a:pt x="434" y="128"/>
                  </a:lnTo>
                  <a:lnTo>
                    <a:pt x="460" y="118"/>
                  </a:lnTo>
                  <a:lnTo>
                    <a:pt x="482" y="121"/>
                  </a:lnTo>
                  <a:lnTo>
                    <a:pt x="553" y="123"/>
                  </a:lnTo>
                  <a:lnTo>
                    <a:pt x="651" y="141"/>
                  </a:lnTo>
                  <a:lnTo>
                    <a:pt x="652" y="168"/>
                  </a:lnTo>
                  <a:lnTo>
                    <a:pt x="664" y="320"/>
                  </a:lnTo>
                  <a:lnTo>
                    <a:pt x="638" y="338"/>
                  </a:lnTo>
                  <a:lnTo>
                    <a:pt x="554" y="405"/>
                  </a:lnTo>
                  <a:lnTo>
                    <a:pt x="588" y="429"/>
                  </a:lnTo>
                  <a:lnTo>
                    <a:pt x="637" y="440"/>
                  </a:lnTo>
                  <a:lnTo>
                    <a:pt x="672" y="405"/>
                  </a:lnTo>
                  <a:lnTo>
                    <a:pt x="720" y="417"/>
                  </a:lnTo>
                  <a:lnTo>
                    <a:pt x="753" y="427"/>
                  </a:lnTo>
                  <a:lnTo>
                    <a:pt x="790" y="524"/>
                  </a:lnTo>
                  <a:lnTo>
                    <a:pt x="768" y="643"/>
                  </a:lnTo>
                  <a:lnTo>
                    <a:pt x="761" y="674"/>
                  </a:lnTo>
                  <a:lnTo>
                    <a:pt x="798" y="741"/>
                  </a:lnTo>
                  <a:lnTo>
                    <a:pt x="790" y="776"/>
                  </a:lnTo>
                  <a:lnTo>
                    <a:pt x="746" y="805"/>
                  </a:lnTo>
                  <a:lnTo>
                    <a:pt x="717" y="852"/>
                  </a:lnTo>
                  <a:lnTo>
                    <a:pt x="681" y="886"/>
                  </a:lnTo>
                  <a:lnTo>
                    <a:pt x="598" y="886"/>
                  </a:lnTo>
                  <a:lnTo>
                    <a:pt x="585" y="903"/>
                  </a:lnTo>
                  <a:lnTo>
                    <a:pt x="565" y="938"/>
                  </a:lnTo>
                  <a:lnTo>
                    <a:pt x="554" y="952"/>
                  </a:lnTo>
                  <a:lnTo>
                    <a:pt x="504" y="985"/>
                  </a:lnTo>
                  <a:lnTo>
                    <a:pt x="467" y="922"/>
                  </a:lnTo>
                  <a:lnTo>
                    <a:pt x="407" y="911"/>
                  </a:lnTo>
                  <a:lnTo>
                    <a:pt x="385" y="921"/>
                  </a:lnTo>
                  <a:lnTo>
                    <a:pt x="370" y="940"/>
                  </a:lnTo>
                  <a:lnTo>
                    <a:pt x="349" y="1033"/>
                  </a:lnTo>
                  <a:lnTo>
                    <a:pt x="296" y="1108"/>
                  </a:lnTo>
                  <a:lnTo>
                    <a:pt x="295" y="1108"/>
                  </a:lnTo>
                  <a:lnTo>
                    <a:pt x="186" y="1126"/>
                  </a:lnTo>
                  <a:lnTo>
                    <a:pt x="125" y="1157"/>
                  </a:lnTo>
                  <a:close/>
                  <a:moveTo>
                    <a:pt x="63" y="1096"/>
                  </a:moveTo>
                  <a:lnTo>
                    <a:pt x="63" y="1096"/>
                  </a:lnTo>
                  <a:lnTo>
                    <a:pt x="100" y="1105"/>
                  </a:lnTo>
                  <a:lnTo>
                    <a:pt x="128" y="1148"/>
                  </a:lnTo>
                  <a:lnTo>
                    <a:pt x="185" y="1119"/>
                  </a:lnTo>
                  <a:lnTo>
                    <a:pt x="292" y="1101"/>
                  </a:lnTo>
                  <a:lnTo>
                    <a:pt x="343" y="1029"/>
                  </a:lnTo>
                  <a:lnTo>
                    <a:pt x="364" y="937"/>
                  </a:lnTo>
                  <a:lnTo>
                    <a:pt x="381" y="915"/>
                  </a:lnTo>
                  <a:lnTo>
                    <a:pt x="406" y="904"/>
                  </a:lnTo>
                  <a:lnTo>
                    <a:pt x="472" y="916"/>
                  </a:lnTo>
                  <a:lnTo>
                    <a:pt x="506" y="976"/>
                  </a:lnTo>
                  <a:lnTo>
                    <a:pt x="550" y="947"/>
                  </a:lnTo>
                  <a:lnTo>
                    <a:pt x="559" y="934"/>
                  </a:lnTo>
                  <a:lnTo>
                    <a:pt x="579" y="899"/>
                  </a:lnTo>
                  <a:lnTo>
                    <a:pt x="595" y="879"/>
                  </a:lnTo>
                  <a:lnTo>
                    <a:pt x="679" y="879"/>
                  </a:lnTo>
                  <a:lnTo>
                    <a:pt x="712" y="848"/>
                  </a:lnTo>
                  <a:lnTo>
                    <a:pt x="742" y="799"/>
                  </a:lnTo>
                  <a:lnTo>
                    <a:pt x="785" y="772"/>
                  </a:lnTo>
                  <a:lnTo>
                    <a:pt x="791" y="742"/>
                  </a:lnTo>
                  <a:lnTo>
                    <a:pt x="754" y="675"/>
                  </a:lnTo>
                  <a:lnTo>
                    <a:pt x="762" y="641"/>
                  </a:lnTo>
                  <a:lnTo>
                    <a:pt x="783" y="524"/>
                  </a:lnTo>
                  <a:lnTo>
                    <a:pt x="748" y="433"/>
                  </a:lnTo>
                  <a:lnTo>
                    <a:pt x="718" y="423"/>
                  </a:lnTo>
                  <a:lnTo>
                    <a:pt x="674" y="412"/>
                  </a:lnTo>
                  <a:lnTo>
                    <a:pt x="639" y="447"/>
                  </a:lnTo>
                  <a:lnTo>
                    <a:pt x="585" y="435"/>
                  </a:lnTo>
                  <a:lnTo>
                    <a:pt x="543" y="406"/>
                  </a:lnTo>
                  <a:lnTo>
                    <a:pt x="634" y="333"/>
                  </a:lnTo>
                  <a:lnTo>
                    <a:pt x="657" y="317"/>
                  </a:lnTo>
                  <a:lnTo>
                    <a:pt x="645" y="169"/>
                  </a:lnTo>
                  <a:lnTo>
                    <a:pt x="645" y="147"/>
                  </a:lnTo>
                  <a:lnTo>
                    <a:pt x="553" y="130"/>
                  </a:lnTo>
                  <a:lnTo>
                    <a:pt x="482" y="128"/>
                  </a:lnTo>
                  <a:lnTo>
                    <a:pt x="461" y="125"/>
                  </a:lnTo>
                  <a:lnTo>
                    <a:pt x="433" y="135"/>
                  </a:lnTo>
                  <a:lnTo>
                    <a:pt x="357" y="100"/>
                  </a:lnTo>
                  <a:lnTo>
                    <a:pt x="268" y="10"/>
                  </a:lnTo>
                  <a:lnTo>
                    <a:pt x="264" y="8"/>
                  </a:lnTo>
                  <a:lnTo>
                    <a:pt x="192" y="117"/>
                  </a:lnTo>
                  <a:lnTo>
                    <a:pt x="196" y="123"/>
                  </a:lnTo>
                  <a:lnTo>
                    <a:pt x="202" y="172"/>
                  </a:lnTo>
                  <a:lnTo>
                    <a:pt x="202" y="182"/>
                  </a:lnTo>
                  <a:lnTo>
                    <a:pt x="200" y="218"/>
                  </a:lnTo>
                  <a:lnTo>
                    <a:pt x="199" y="219"/>
                  </a:lnTo>
                  <a:lnTo>
                    <a:pt x="166" y="255"/>
                  </a:lnTo>
                  <a:lnTo>
                    <a:pt x="181" y="300"/>
                  </a:lnTo>
                  <a:lnTo>
                    <a:pt x="181" y="301"/>
                  </a:lnTo>
                  <a:lnTo>
                    <a:pt x="156" y="385"/>
                  </a:lnTo>
                  <a:lnTo>
                    <a:pt x="107" y="417"/>
                  </a:lnTo>
                  <a:lnTo>
                    <a:pt x="58" y="434"/>
                  </a:lnTo>
                  <a:lnTo>
                    <a:pt x="48" y="469"/>
                  </a:lnTo>
                  <a:lnTo>
                    <a:pt x="79" y="480"/>
                  </a:lnTo>
                  <a:lnTo>
                    <a:pt x="96" y="508"/>
                  </a:lnTo>
                  <a:lnTo>
                    <a:pt x="164" y="623"/>
                  </a:lnTo>
                  <a:lnTo>
                    <a:pt x="212" y="652"/>
                  </a:lnTo>
                  <a:lnTo>
                    <a:pt x="178" y="718"/>
                  </a:lnTo>
                  <a:lnTo>
                    <a:pt x="197" y="752"/>
                  </a:lnTo>
                  <a:lnTo>
                    <a:pt x="139" y="778"/>
                  </a:lnTo>
                  <a:lnTo>
                    <a:pt x="176" y="833"/>
                  </a:lnTo>
                  <a:lnTo>
                    <a:pt x="177" y="840"/>
                  </a:lnTo>
                  <a:lnTo>
                    <a:pt x="183" y="913"/>
                  </a:lnTo>
                  <a:lnTo>
                    <a:pt x="181" y="914"/>
                  </a:lnTo>
                  <a:lnTo>
                    <a:pt x="9" y="1017"/>
                  </a:lnTo>
                  <a:lnTo>
                    <a:pt x="30" y="1054"/>
                  </a:lnTo>
                  <a:lnTo>
                    <a:pt x="25" y="1096"/>
                  </a:lnTo>
                  <a:lnTo>
                    <a:pt x="63" y="109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7" name="Freeform 23"/>
            <p:cNvSpPr>
              <a:spLocks/>
            </p:cNvSpPr>
            <p:nvPr/>
          </p:nvSpPr>
          <p:spPr bwMode="auto">
            <a:xfrm>
              <a:off x="7334250" y="4298951"/>
              <a:ext cx="1101725" cy="1362075"/>
            </a:xfrm>
            <a:custGeom>
              <a:avLst/>
              <a:gdLst>
                <a:gd name="T0" fmla="*/ 348 w 1156"/>
                <a:gd name="T1" fmla="*/ 7 h 1426"/>
                <a:gd name="T2" fmla="*/ 411 w 1156"/>
                <a:gd name="T3" fmla="*/ 30 h 1426"/>
                <a:gd name="T4" fmla="*/ 452 w 1156"/>
                <a:gd name="T5" fmla="*/ 131 h 1426"/>
                <a:gd name="T6" fmla="*/ 556 w 1156"/>
                <a:gd name="T7" fmla="*/ 155 h 1426"/>
                <a:gd name="T8" fmla="*/ 610 w 1156"/>
                <a:gd name="T9" fmla="*/ 163 h 1426"/>
                <a:gd name="T10" fmla="*/ 680 w 1156"/>
                <a:gd name="T11" fmla="*/ 202 h 1426"/>
                <a:gd name="T12" fmla="*/ 811 w 1156"/>
                <a:gd name="T13" fmla="*/ 190 h 1426"/>
                <a:gd name="T14" fmla="*/ 876 w 1156"/>
                <a:gd name="T15" fmla="*/ 171 h 1426"/>
                <a:gd name="T16" fmla="*/ 886 w 1156"/>
                <a:gd name="T17" fmla="*/ 214 h 1426"/>
                <a:gd name="T18" fmla="*/ 928 w 1156"/>
                <a:gd name="T19" fmla="*/ 308 h 1426"/>
                <a:gd name="T20" fmla="*/ 1008 w 1156"/>
                <a:gd name="T21" fmla="*/ 270 h 1426"/>
                <a:gd name="T22" fmla="*/ 1136 w 1156"/>
                <a:gd name="T23" fmla="*/ 256 h 1426"/>
                <a:gd name="T24" fmla="*/ 1149 w 1156"/>
                <a:gd name="T25" fmla="*/ 281 h 1426"/>
                <a:gd name="T26" fmla="*/ 981 w 1156"/>
                <a:gd name="T27" fmla="*/ 457 h 1426"/>
                <a:gd name="T28" fmla="*/ 997 w 1156"/>
                <a:gd name="T29" fmla="*/ 541 h 1426"/>
                <a:gd name="T30" fmla="*/ 895 w 1156"/>
                <a:gd name="T31" fmla="*/ 606 h 1426"/>
                <a:gd name="T32" fmla="*/ 907 w 1156"/>
                <a:gd name="T33" fmla="*/ 684 h 1426"/>
                <a:gd name="T34" fmla="*/ 852 w 1156"/>
                <a:gd name="T35" fmla="*/ 783 h 1426"/>
                <a:gd name="T36" fmla="*/ 759 w 1156"/>
                <a:gd name="T37" fmla="*/ 763 h 1426"/>
                <a:gd name="T38" fmla="*/ 720 w 1156"/>
                <a:gd name="T39" fmla="*/ 846 h 1426"/>
                <a:gd name="T40" fmla="*/ 612 w 1156"/>
                <a:gd name="T41" fmla="*/ 883 h 1426"/>
                <a:gd name="T42" fmla="*/ 577 w 1156"/>
                <a:gd name="T43" fmla="*/ 966 h 1426"/>
                <a:gd name="T44" fmla="*/ 538 w 1156"/>
                <a:gd name="T45" fmla="*/ 1049 h 1426"/>
                <a:gd name="T46" fmla="*/ 590 w 1156"/>
                <a:gd name="T47" fmla="*/ 1151 h 1426"/>
                <a:gd name="T48" fmla="*/ 562 w 1156"/>
                <a:gd name="T49" fmla="*/ 1271 h 1426"/>
                <a:gd name="T50" fmla="*/ 460 w 1156"/>
                <a:gd name="T51" fmla="*/ 1270 h 1426"/>
                <a:gd name="T52" fmla="*/ 372 w 1156"/>
                <a:gd name="T53" fmla="*/ 1253 h 1426"/>
                <a:gd name="T54" fmla="*/ 262 w 1156"/>
                <a:gd name="T55" fmla="*/ 1274 h 1426"/>
                <a:gd name="T56" fmla="*/ 260 w 1156"/>
                <a:gd name="T57" fmla="*/ 1390 h 1426"/>
                <a:gd name="T58" fmla="*/ 173 w 1156"/>
                <a:gd name="T59" fmla="*/ 1426 h 1426"/>
                <a:gd name="T60" fmla="*/ 18 w 1156"/>
                <a:gd name="T61" fmla="*/ 1220 h 1426"/>
                <a:gd name="T62" fmla="*/ 51 w 1156"/>
                <a:gd name="T63" fmla="*/ 1062 h 1426"/>
                <a:gd name="T64" fmla="*/ 3 w 1156"/>
                <a:gd name="T65" fmla="*/ 981 h 1426"/>
                <a:gd name="T66" fmla="*/ 27 w 1156"/>
                <a:gd name="T67" fmla="*/ 911 h 1426"/>
                <a:gd name="T68" fmla="*/ 112 w 1156"/>
                <a:gd name="T69" fmla="*/ 937 h 1426"/>
                <a:gd name="T70" fmla="*/ 83 w 1156"/>
                <a:gd name="T71" fmla="*/ 744 h 1426"/>
                <a:gd name="T72" fmla="*/ 191 w 1156"/>
                <a:gd name="T73" fmla="*/ 681 h 1426"/>
                <a:gd name="T74" fmla="*/ 170 w 1156"/>
                <a:gd name="T75" fmla="*/ 607 h 1426"/>
                <a:gd name="T76" fmla="*/ 178 w 1156"/>
                <a:gd name="T77" fmla="*/ 500 h 1426"/>
                <a:gd name="T78" fmla="*/ 201 w 1156"/>
                <a:gd name="T79" fmla="*/ 434 h 1426"/>
                <a:gd name="T80" fmla="*/ 137 w 1156"/>
                <a:gd name="T81" fmla="*/ 366 h 1426"/>
                <a:gd name="T82" fmla="*/ 150 w 1156"/>
                <a:gd name="T83" fmla="*/ 314 h 1426"/>
                <a:gd name="T84" fmla="*/ 130 w 1156"/>
                <a:gd name="T85" fmla="*/ 276 h 1426"/>
                <a:gd name="T86" fmla="*/ 185 w 1156"/>
                <a:gd name="T87" fmla="*/ 237 h 1426"/>
                <a:gd name="T88" fmla="*/ 295 w 1156"/>
                <a:gd name="T89" fmla="*/ 207 h 1426"/>
                <a:gd name="T90" fmla="*/ 321 w 1156"/>
                <a:gd name="T91" fmla="*/ 160 h 1426"/>
                <a:gd name="T92" fmla="*/ 316 w 1156"/>
                <a:gd name="T93" fmla="*/ 99 h 1426"/>
                <a:gd name="T94" fmla="*/ 355 w 1156"/>
                <a:gd name="T95" fmla="*/ 36 h 1426"/>
                <a:gd name="T96" fmla="*/ 348 w 1156"/>
                <a:gd name="T97" fmla="*/ 7 h 1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56" h="1426">
                  <a:moveTo>
                    <a:pt x="348" y="7"/>
                  </a:moveTo>
                  <a:lnTo>
                    <a:pt x="348" y="7"/>
                  </a:lnTo>
                  <a:lnTo>
                    <a:pt x="370" y="0"/>
                  </a:lnTo>
                  <a:lnTo>
                    <a:pt x="411" y="30"/>
                  </a:lnTo>
                  <a:lnTo>
                    <a:pt x="422" y="128"/>
                  </a:lnTo>
                  <a:lnTo>
                    <a:pt x="452" y="131"/>
                  </a:lnTo>
                  <a:lnTo>
                    <a:pt x="486" y="138"/>
                  </a:lnTo>
                  <a:lnTo>
                    <a:pt x="556" y="155"/>
                  </a:lnTo>
                  <a:lnTo>
                    <a:pt x="604" y="145"/>
                  </a:lnTo>
                  <a:lnTo>
                    <a:pt x="610" y="163"/>
                  </a:lnTo>
                  <a:lnTo>
                    <a:pt x="639" y="239"/>
                  </a:lnTo>
                  <a:lnTo>
                    <a:pt x="680" y="202"/>
                  </a:lnTo>
                  <a:lnTo>
                    <a:pt x="767" y="158"/>
                  </a:lnTo>
                  <a:lnTo>
                    <a:pt x="811" y="190"/>
                  </a:lnTo>
                  <a:lnTo>
                    <a:pt x="849" y="157"/>
                  </a:lnTo>
                  <a:lnTo>
                    <a:pt x="876" y="171"/>
                  </a:lnTo>
                  <a:lnTo>
                    <a:pt x="883" y="174"/>
                  </a:lnTo>
                  <a:lnTo>
                    <a:pt x="886" y="214"/>
                  </a:lnTo>
                  <a:lnTo>
                    <a:pt x="930" y="243"/>
                  </a:lnTo>
                  <a:lnTo>
                    <a:pt x="928" y="308"/>
                  </a:lnTo>
                  <a:lnTo>
                    <a:pt x="934" y="323"/>
                  </a:lnTo>
                  <a:lnTo>
                    <a:pt x="1008" y="270"/>
                  </a:lnTo>
                  <a:lnTo>
                    <a:pt x="1110" y="218"/>
                  </a:lnTo>
                  <a:lnTo>
                    <a:pt x="1136" y="256"/>
                  </a:lnTo>
                  <a:lnTo>
                    <a:pt x="1149" y="275"/>
                  </a:lnTo>
                  <a:lnTo>
                    <a:pt x="1149" y="281"/>
                  </a:lnTo>
                  <a:lnTo>
                    <a:pt x="1156" y="352"/>
                  </a:lnTo>
                  <a:lnTo>
                    <a:pt x="981" y="457"/>
                  </a:lnTo>
                  <a:lnTo>
                    <a:pt x="1003" y="495"/>
                  </a:lnTo>
                  <a:lnTo>
                    <a:pt x="997" y="541"/>
                  </a:lnTo>
                  <a:lnTo>
                    <a:pt x="932" y="599"/>
                  </a:lnTo>
                  <a:lnTo>
                    <a:pt x="895" y="606"/>
                  </a:lnTo>
                  <a:lnTo>
                    <a:pt x="892" y="629"/>
                  </a:lnTo>
                  <a:lnTo>
                    <a:pt x="907" y="684"/>
                  </a:lnTo>
                  <a:lnTo>
                    <a:pt x="876" y="696"/>
                  </a:lnTo>
                  <a:lnTo>
                    <a:pt x="852" y="783"/>
                  </a:lnTo>
                  <a:lnTo>
                    <a:pt x="801" y="806"/>
                  </a:lnTo>
                  <a:lnTo>
                    <a:pt x="759" y="763"/>
                  </a:lnTo>
                  <a:lnTo>
                    <a:pt x="728" y="784"/>
                  </a:lnTo>
                  <a:lnTo>
                    <a:pt x="720" y="846"/>
                  </a:lnTo>
                  <a:lnTo>
                    <a:pt x="648" y="889"/>
                  </a:lnTo>
                  <a:lnTo>
                    <a:pt x="612" y="883"/>
                  </a:lnTo>
                  <a:lnTo>
                    <a:pt x="574" y="920"/>
                  </a:lnTo>
                  <a:lnTo>
                    <a:pt x="577" y="966"/>
                  </a:lnTo>
                  <a:lnTo>
                    <a:pt x="588" y="1004"/>
                  </a:lnTo>
                  <a:lnTo>
                    <a:pt x="538" y="1049"/>
                  </a:lnTo>
                  <a:lnTo>
                    <a:pt x="532" y="1093"/>
                  </a:lnTo>
                  <a:lnTo>
                    <a:pt x="590" y="1151"/>
                  </a:lnTo>
                  <a:lnTo>
                    <a:pt x="592" y="1260"/>
                  </a:lnTo>
                  <a:lnTo>
                    <a:pt x="562" y="1271"/>
                  </a:lnTo>
                  <a:lnTo>
                    <a:pt x="513" y="1310"/>
                  </a:lnTo>
                  <a:lnTo>
                    <a:pt x="460" y="1270"/>
                  </a:lnTo>
                  <a:lnTo>
                    <a:pt x="409" y="1286"/>
                  </a:lnTo>
                  <a:lnTo>
                    <a:pt x="372" y="1253"/>
                  </a:lnTo>
                  <a:lnTo>
                    <a:pt x="293" y="1239"/>
                  </a:lnTo>
                  <a:lnTo>
                    <a:pt x="262" y="1274"/>
                  </a:lnTo>
                  <a:lnTo>
                    <a:pt x="252" y="1348"/>
                  </a:lnTo>
                  <a:lnTo>
                    <a:pt x="260" y="1390"/>
                  </a:lnTo>
                  <a:lnTo>
                    <a:pt x="188" y="1407"/>
                  </a:lnTo>
                  <a:lnTo>
                    <a:pt x="173" y="1426"/>
                  </a:lnTo>
                  <a:lnTo>
                    <a:pt x="62" y="1367"/>
                  </a:lnTo>
                  <a:lnTo>
                    <a:pt x="18" y="1220"/>
                  </a:lnTo>
                  <a:lnTo>
                    <a:pt x="53" y="1124"/>
                  </a:lnTo>
                  <a:lnTo>
                    <a:pt x="51" y="1062"/>
                  </a:lnTo>
                  <a:lnTo>
                    <a:pt x="37" y="1036"/>
                  </a:lnTo>
                  <a:lnTo>
                    <a:pt x="3" y="981"/>
                  </a:lnTo>
                  <a:lnTo>
                    <a:pt x="0" y="940"/>
                  </a:lnTo>
                  <a:lnTo>
                    <a:pt x="27" y="911"/>
                  </a:lnTo>
                  <a:lnTo>
                    <a:pt x="62" y="946"/>
                  </a:lnTo>
                  <a:lnTo>
                    <a:pt x="112" y="937"/>
                  </a:lnTo>
                  <a:lnTo>
                    <a:pt x="118" y="861"/>
                  </a:lnTo>
                  <a:lnTo>
                    <a:pt x="83" y="744"/>
                  </a:lnTo>
                  <a:lnTo>
                    <a:pt x="102" y="710"/>
                  </a:lnTo>
                  <a:lnTo>
                    <a:pt x="191" y="681"/>
                  </a:lnTo>
                  <a:lnTo>
                    <a:pt x="173" y="618"/>
                  </a:lnTo>
                  <a:lnTo>
                    <a:pt x="170" y="607"/>
                  </a:lnTo>
                  <a:lnTo>
                    <a:pt x="169" y="602"/>
                  </a:lnTo>
                  <a:lnTo>
                    <a:pt x="178" y="500"/>
                  </a:lnTo>
                  <a:lnTo>
                    <a:pt x="221" y="459"/>
                  </a:lnTo>
                  <a:lnTo>
                    <a:pt x="201" y="434"/>
                  </a:lnTo>
                  <a:lnTo>
                    <a:pt x="145" y="431"/>
                  </a:lnTo>
                  <a:lnTo>
                    <a:pt x="137" y="366"/>
                  </a:lnTo>
                  <a:lnTo>
                    <a:pt x="161" y="347"/>
                  </a:lnTo>
                  <a:lnTo>
                    <a:pt x="150" y="314"/>
                  </a:lnTo>
                  <a:lnTo>
                    <a:pt x="118" y="299"/>
                  </a:lnTo>
                  <a:lnTo>
                    <a:pt x="130" y="276"/>
                  </a:lnTo>
                  <a:lnTo>
                    <a:pt x="158" y="249"/>
                  </a:lnTo>
                  <a:lnTo>
                    <a:pt x="185" y="237"/>
                  </a:lnTo>
                  <a:lnTo>
                    <a:pt x="218" y="240"/>
                  </a:lnTo>
                  <a:lnTo>
                    <a:pt x="295" y="207"/>
                  </a:lnTo>
                  <a:lnTo>
                    <a:pt x="293" y="172"/>
                  </a:lnTo>
                  <a:lnTo>
                    <a:pt x="321" y="160"/>
                  </a:lnTo>
                  <a:lnTo>
                    <a:pt x="319" y="134"/>
                  </a:lnTo>
                  <a:lnTo>
                    <a:pt x="316" y="99"/>
                  </a:lnTo>
                  <a:lnTo>
                    <a:pt x="355" y="49"/>
                  </a:lnTo>
                  <a:lnTo>
                    <a:pt x="355" y="36"/>
                  </a:lnTo>
                  <a:lnTo>
                    <a:pt x="348" y="7"/>
                  </a:lnTo>
                  <a:lnTo>
                    <a:pt x="348"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8" name="Freeform 24"/>
            <p:cNvSpPr>
              <a:spLocks noEditPoints="1"/>
            </p:cNvSpPr>
            <p:nvPr/>
          </p:nvSpPr>
          <p:spPr bwMode="auto">
            <a:xfrm>
              <a:off x="7331075" y="4295776"/>
              <a:ext cx="1108075" cy="1368425"/>
            </a:xfrm>
            <a:custGeom>
              <a:avLst/>
              <a:gdLst>
                <a:gd name="T0" fmla="*/ 62 w 1162"/>
                <a:gd name="T1" fmla="*/ 1373 h 1434"/>
                <a:gd name="T2" fmla="*/ 52 w 1162"/>
                <a:gd name="T3" fmla="*/ 1128 h 1434"/>
                <a:gd name="T4" fmla="*/ 3 w 1162"/>
                <a:gd name="T5" fmla="*/ 985 h 1434"/>
                <a:gd name="T6" fmla="*/ 66 w 1162"/>
                <a:gd name="T7" fmla="*/ 946 h 1434"/>
                <a:gd name="T8" fmla="*/ 82 w 1162"/>
                <a:gd name="T9" fmla="*/ 747 h 1434"/>
                <a:gd name="T10" fmla="*/ 169 w 1162"/>
                <a:gd name="T11" fmla="*/ 606 h 1434"/>
                <a:gd name="T12" fmla="*/ 219 w 1162"/>
                <a:gd name="T13" fmla="*/ 462 h 1434"/>
                <a:gd name="T14" fmla="*/ 136 w 1162"/>
                <a:gd name="T15" fmla="*/ 368 h 1434"/>
                <a:gd name="T16" fmla="*/ 116 w 1162"/>
                <a:gd name="T17" fmla="*/ 305 h 1434"/>
                <a:gd name="T18" fmla="*/ 187 w 1162"/>
                <a:gd name="T19" fmla="*/ 238 h 1434"/>
                <a:gd name="T20" fmla="*/ 293 w 1162"/>
                <a:gd name="T21" fmla="*/ 174 h 1434"/>
                <a:gd name="T22" fmla="*/ 355 w 1162"/>
                <a:gd name="T23" fmla="*/ 52 h 1434"/>
                <a:gd name="T24" fmla="*/ 373 w 1162"/>
                <a:gd name="T25" fmla="*/ 0 h 1434"/>
                <a:gd name="T26" fmla="*/ 455 w 1162"/>
                <a:gd name="T27" fmla="*/ 131 h 1434"/>
                <a:gd name="T28" fmla="*/ 609 w 1162"/>
                <a:gd name="T29" fmla="*/ 145 h 1434"/>
                <a:gd name="T30" fmla="*/ 770 w 1162"/>
                <a:gd name="T31" fmla="*/ 159 h 1434"/>
                <a:gd name="T32" fmla="*/ 889 w 1162"/>
                <a:gd name="T33" fmla="*/ 176 h 1434"/>
                <a:gd name="T34" fmla="*/ 935 w 1162"/>
                <a:gd name="T35" fmla="*/ 311 h 1434"/>
                <a:gd name="T36" fmla="*/ 1114 w 1162"/>
                <a:gd name="T37" fmla="*/ 218 h 1434"/>
                <a:gd name="T38" fmla="*/ 1162 w 1162"/>
                <a:gd name="T39" fmla="*/ 358 h 1434"/>
                <a:gd name="T40" fmla="*/ 1009 w 1162"/>
                <a:gd name="T41" fmla="*/ 499 h 1434"/>
                <a:gd name="T42" fmla="*/ 901 w 1162"/>
                <a:gd name="T43" fmla="*/ 613 h 1434"/>
                <a:gd name="T44" fmla="*/ 882 w 1162"/>
                <a:gd name="T45" fmla="*/ 702 h 1434"/>
                <a:gd name="T46" fmla="*/ 761 w 1162"/>
                <a:gd name="T47" fmla="*/ 771 h 1434"/>
                <a:gd name="T48" fmla="*/ 651 w 1162"/>
                <a:gd name="T49" fmla="*/ 896 h 1434"/>
                <a:gd name="T50" fmla="*/ 583 w 1162"/>
                <a:gd name="T51" fmla="*/ 970 h 1434"/>
                <a:gd name="T52" fmla="*/ 539 w 1162"/>
                <a:gd name="T53" fmla="*/ 1095 h 1434"/>
                <a:gd name="T54" fmla="*/ 567 w 1162"/>
                <a:gd name="T55" fmla="*/ 1278 h 1434"/>
                <a:gd name="T56" fmla="*/ 411 w 1162"/>
                <a:gd name="T57" fmla="*/ 1294 h 1434"/>
                <a:gd name="T58" fmla="*/ 268 w 1162"/>
                <a:gd name="T59" fmla="*/ 1279 h 1434"/>
                <a:gd name="T60" fmla="*/ 192 w 1162"/>
                <a:gd name="T61" fmla="*/ 1414 h 1434"/>
                <a:gd name="T62" fmla="*/ 68 w 1162"/>
                <a:gd name="T63" fmla="*/ 1369 h 1434"/>
                <a:gd name="T64" fmla="*/ 190 w 1162"/>
                <a:gd name="T65" fmla="*/ 1408 h 1434"/>
                <a:gd name="T66" fmla="*/ 251 w 1162"/>
                <a:gd name="T67" fmla="*/ 1352 h 1434"/>
                <a:gd name="T68" fmla="*/ 376 w 1162"/>
                <a:gd name="T69" fmla="*/ 1254 h 1434"/>
                <a:gd name="T70" fmla="*/ 516 w 1162"/>
                <a:gd name="T71" fmla="*/ 1310 h 1434"/>
                <a:gd name="T72" fmla="*/ 590 w 1162"/>
                <a:gd name="T73" fmla="*/ 1157 h 1434"/>
                <a:gd name="T74" fmla="*/ 587 w 1162"/>
                <a:gd name="T75" fmla="*/ 1007 h 1434"/>
                <a:gd name="T76" fmla="*/ 613 w 1162"/>
                <a:gd name="T77" fmla="*/ 884 h 1434"/>
                <a:gd name="T78" fmla="*/ 728 w 1162"/>
                <a:gd name="T79" fmla="*/ 787 h 1434"/>
                <a:gd name="T80" fmla="*/ 852 w 1162"/>
                <a:gd name="T81" fmla="*/ 784 h 1434"/>
                <a:gd name="T82" fmla="*/ 891 w 1162"/>
                <a:gd name="T83" fmla="*/ 633 h 1434"/>
                <a:gd name="T84" fmla="*/ 997 w 1162"/>
                <a:gd name="T85" fmla="*/ 543 h 1434"/>
                <a:gd name="T86" fmla="*/ 1155 w 1162"/>
                <a:gd name="T87" fmla="*/ 355 h 1434"/>
                <a:gd name="T88" fmla="*/ 1013 w 1162"/>
                <a:gd name="T89" fmla="*/ 277 h 1434"/>
                <a:gd name="T90" fmla="*/ 930 w 1162"/>
                <a:gd name="T91" fmla="*/ 249 h 1434"/>
                <a:gd name="T92" fmla="*/ 878 w 1162"/>
                <a:gd name="T93" fmla="*/ 178 h 1434"/>
                <a:gd name="T94" fmla="*/ 769 w 1162"/>
                <a:gd name="T95" fmla="*/ 166 h 1434"/>
                <a:gd name="T96" fmla="*/ 605 w 1162"/>
                <a:gd name="T97" fmla="*/ 153 h 1434"/>
                <a:gd name="T98" fmla="*/ 489 w 1162"/>
                <a:gd name="T99" fmla="*/ 145 h 1434"/>
                <a:gd name="T100" fmla="*/ 411 w 1162"/>
                <a:gd name="T101" fmla="*/ 36 h 1434"/>
                <a:gd name="T102" fmla="*/ 361 w 1162"/>
                <a:gd name="T103" fmla="*/ 39 h 1434"/>
                <a:gd name="T104" fmla="*/ 328 w 1162"/>
                <a:gd name="T105" fmla="*/ 166 h 1434"/>
                <a:gd name="T106" fmla="*/ 221 w 1162"/>
                <a:gd name="T107" fmla="*/ 247 h 1434"/>
                <a:gd name="T108" fmla="*/ 135 w 1162"/>
                <a:gd name="T109" fmla="*/ 282 h 1434"/>
                <a:gd name="T110" fmla="*/ 168 w 1162"/>
                <a:gd name="T111" fmla="*/ 352 h 1434"/>
                <a:gd name="T112" fmla="*/ 206 w 1162"/>
                <a:gd name="T113" fmla="*/ 435 h 1434"/>
                <a:gd name="T114" fmla="*/ 175 w 1162"/>
                <a:gd name="T115" fmla="*/ 606 h 1434"/>
                <a:gd name="T116" fmla="*/ 89 w 1162"/>
                <a:gd name="T117" fmla="*/ 748 h 1434"/>
                <a:gd name="T118" fmla="*/ 118 w 1162"/>
                <a:gd name="T119" fmla="*/ 944 h 1434"/>
                <a:gd name="T120" fmla="*/ 7 w 1162"/>
                <a:gd name="T121" fmla="*/ 945 h 1434"/>
                <a:gd name="T122" fmla="*/ 57 w 1162"/>
                <a:gd name="T123" fmla="*/ 1066 h 1434"/>
                <a:gd name="T124" fmla="*/ 68 w 1162"/>
                <a:gd name="T125" fmla="*/ 1369 h 1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62" h="1434">
                  <a:moveTo>
                    <a:pt x="176" y="1434"/>
                  </a:moveTo>
                  <a:lnTo>
                    <a:pt x="176" y="1434"/>
                  </a:lnTo>
                  <a:lnTo>
                    <a:pt x="62" y="1373"/>
                  </a:lnTo>
                  <a:lnTo>
                    <a:pt x="18" y="1224"/>
                  </a:lnTo>
                  <a:lnTo>
                    <a:pt x="18" y="1223"/>
                  </a:lnTo>
                  <a:lnTo>
                    <a:pt x="52" y="1128"/>
                  </a:lnTo>
                  <a:lnTo>
                    <a:pt x="51" y="1067"/>
                  </a:lnTo>
                  <a:lnTo>
                    <a:pt x="37" y="1041"/>
                  </a:lnTo>
                  <a:lnTo>
                    <a:pt x="3" y="985"/>
                  </a:lnTo>
                  <a:lnTo>
                    <a:pt x="0" y="943"/>
                  </a:lnTo>
                  <a:lnTo>
                    <a:pt x="29" y="911"/>
                  </a:lnTo>
                  <a:lnTo>
                    <a:pt x="66" y="946"/>
                  </a:lnTo>
                  <a:lnTo>
                    <a:pt x="112" y="939"/>
                  </a:lnTo>
                  <a:lnTo>
                    <a:pt x="117" y="865"/>
                  </a:lnTo>
                  <a:lnTo>
                    <a:pt x="82" y="747"/>
                  </a:lnTo>
                  <a:lnTo>
                    <a:pt x="103" y="711"/>
                  </a:lnTo>
                  <a:lnTo>
                    <a:pt x="190" y="683"/>
                  </a:lnTo>
                  <a:lnTo>
                    <a:pt x="169" y="606"/>
                  </a:lnTo>
                  <a:lnTo>
                    <a:pt x="169" y="606"/>
                  </a:lnTo>
                  <a:lnTo>
                    <a:pt x="178" y="502"/>
                  </a:lnTo>
                  <a:lnTo>
                    <a:pt x="219" y="462"/>
                  </a:lnTo>
                  <a:lnTo>
                    <a:pt x="203" y="441"/>
                  </a:lnTo>
                  <a:lnTo>
                    <a:pt x="145" y="438"/>
                  </a:lnTo>
                  <a:lnTo>
                    <a:pt x="136" y="368"/>
                  </a:lnTo>
                  <a:lnTo>
                    <a:pt x="160" y="350"/>
                  </a:lnTo>
                  <a:lnTo>
                    <a:pt x="150" y="320"/>
                  </a:lnTo>
                  <a:lnTo>
                    <a:pt x="116" y="305"/>
                  </a:lnTo>
                  <a:lnTo>
                    <a:pt x="130" y="278"/>
                  </a:lnTo>
                  <a:lnTo>
                    <a:pt x="160" y="250"/>
                  </a:lnTo>
                  <a:lnTo>
                    <a:pt x="187" y="238"/>
                  </a:lnTo>
                  <a:lnTo>
                    <a:pt x="220" y="241"/>
                  </a:lnTo>
                  <a:lnTo>
                    <a:pt x="294" y="209"/>
                  </a:lnTo>
                  <a:lnTo>
                    <a:pt x="293" y="174"/>
                  </a:lnTo>
                  <a:lnTo>
                    <a:pt x="321" y="162"/>
                  </a:lnTo>
                  <a:lnTo>
                    <a:pt x="315" y="102"/>
                  </a:lnTo>
                  <a:lnTo>
                    <a:pt x="355" y="52"/>
                  </a:lnTo>
                  <a:lnTo>
                    <a:pt x="355" y="40"/>
                  </a:lnTo>
                  <a:lnTo>
                    <a:pt x="347" y="9"/>
                  </a:lnTo>
                  <a:lnTo>
                    <a:pt x="373" y="0"/>
                  </a:lnTo>
                  <a:lnTo>
                    <a:pt x="417" y="32"/>
                  </a:lnTo>
                  <a:lnTo>
                    <a:pt x="428" y="129"/>
                  </a:lnTo>
                  <a:lnTo>
                    <a:pt x="455" y="131"/>
                  </a:lnTo>
                  <a:lnTo>
                    <a:pt x="490" y="139"/>
                  </a:lnTo>
                  <a:lnTo>
                    <a:pt x="559" y="155"/>
                  </a:lnTo>
                  <a:lnTo>
                    <a:pt x="609" y="145"/>
                  </a:lnTo>
                  <a:lnTo>
                    <a:pt x="643" y="237"/>
                  </a:lnTo>
                  <a:lnTo>
                    <a:pt x="681" y="203"/>
                  </a:lnTo>
                  <a:lnTo>
                    <a:pt x="770" y="159"/>
                  </a:lnTo>
                  <a:lnTo>
                    <a:pt x="814" y="190"/>
                  </a:lnTo>
                  <a:lnTo>
                    <a:pt x="852" y="157"/>
                  </a:lnTo>
                  <a:lnTo>
                    <a:pt x="889" y="176"/>
                  </a:lnTo>
                  <a:lnTo>
                    <a:pt x="892" y="216"/>
                  </a:lnTo>
                  <a:lnTo>
                    <a:pt x="937" y="245"/>
                  </a:lnTo>
                  <a:lnTo>
                    <a:pt x="935" y="311"/>
                  </a:lnTo>
                  <a:lnTo>
                    <a:pt x="939" y="322"/>
                  </a:lnTo>
                  <a:lnTo>
                    <a:pt x="1009" y="272"/>
                  </a:lnTo>
                  <a:lnTo>
                    <a:pt x="1114" y="218"/>
                  </a:lnTo>
                  <a:lnTo>
                    <a:pt x="1155" y="278"/>
                  </a:lnTo>
                  <a:lnTo>
                    <a:pt x="1156" y="285"/>
                  </a:lnTo>
                  <a:lnTo>
                    <a:pt x="1162" y="358"/>
                  </a:lnTo>
                  <a:lnTo>
                    <a:pt x="1160" y="359"/>
                  </a:lnTo>
                  <a:lnTo>
                    <a:pt x="988" y="462"/>
                  </a:lnTo>
                  <a:lnTo>
                    <a:pt x="1009" y="499"/>
                  </a:lnTo>
                  <a:lnTo>
                    <a:pt x="1003" y="547"/>
                  </a:lnTo>
                  <a:lnTo>
                    <a:pt x="936" y="606"/>
                  </a:lnTo>
                  <a:lnTo>
                    <a:pt x="901" y="613"/>
                  </a:lnTo>
                  <a:lnTo>
                    <a:pt x="898" y="633"/>
                  </a:lnTo>
                  <a:lnTo>
                    <a:pt x="914" y="690"/>
                  </a:lnTo>
                  <a:lnTo>
                    <a:pt x="882" y="702"/>
                  </a:lnTo>
                  <a:lnTo>
                    <a:pt x="858" y="789"/>
                  </a:lnTo>
                  <a:lnTo>
                    <a:pt x="803" y="814"/>
                  </a:lnTo>
                  <a:lnTo>
                    <a:pt x="761" y="771"/>
                  </a:lnTo>
                  <a:lnTo>
                    <a:pt x="735" y="790"/>
                  </a:lnTo>
                  <a:lnTo>
                    <a:pt x="726" y="852"/>
                  </a:lnTo>
                  <a:lnTo>
                    <a:pt x="651" y="896"/>
                  </a:lnTo>
                  <a:lnTo>
                    <a:pt x="616" y="891"/>
                  </a:lnTo>
                  <a:lnTo>
                    <a:pt x="580" y="925"/>
                  </a:lnTo>
                  <a:lnTo>
                    <a:pt x="583" y="970"/>
                  </a:lnTo>
                  <a:lnTo>
                    <a:pt x="595" y="1009"/>
                  </a:lnTo>
                  <a:lnTo>
                    <a:pt x="545" y="1054"/>
                  </a:lnTo>
                  <a:lnTo>
                    <a:pt x="539" y="1095"/>
                  </a:lnTo>
                  <a:lnTo>
                    <a:pt x="597" y="1154"/>
                  </a:lnTo>
                  <a:lnTo>
                    <a:pt x="598" y="1266"/>
                  </a:lnTo>
                  <a:lnTo>
                    <a:pt x="567" y="1278"/>
                  </a:lnTo>
                  <a:lnTo>
                    <a:pt x="516" y="1318"/>
                  </a:lnTo>
                  <a:lnTo>
                    <a:pt x="463" y="1278"/>
                  </a:lnTo>
                  <a:lnTo>
                    <a:pt x="411" y="1294"/>
                  </a:lnTo>
                  <a:lnTo>
                    <a:pt x="373" y="1260"/>
                  </a:lnTo>
                  <a:lnTo>
                    <a:pt x="297" y="1247"/>
                  </a:lnTo>
                  <a:lnTo>
                    <a:pt x="268" y="1279"/>
                  </a:lnTo>
                  <a:lnTo>
                    <a:pt x="258" y="1352"/>
                  </a:lnTo>
                  <a:lnTo>
                    <a:pt x="267" y="1397"/>
                  </a:lnTo>
                  <a:lnTo>
                    <a:pt x="192" y="1414"/>
                  </a:lnTo>
                  <a:lnTo>
                    <a:pt x="176" y="1434"/>
                  </a:lnTo>
                  <a:close/>
                  <a:moveTo>
                    <a:pt x="68" y="1369"/>
                  </a:moveTo>
                  <a:lnTo>
                    <a:pt x="68" y="1369"/>
                  </a:lnTo>
                  <a:lnTo>
                    <a:pt x="175" y="1426"/>
                  </a:lnTo>
                  <a:lnTo>
                    <a:pt x="189" y="1408"/>
                  </a:lnTo>
                  <a:lnTo>
                    <a:pt x="190" y="1408"/>
                  </a:lnTo>
                  <a:lnTo>
                    <a:pt x="259" y="1392"/>
                  </a:lnTo>
                  <a:lnTo>
                    <a:pt x="251" y="1352"/>
                  </a:lnTo>
                  <a:lnTo>
                    <a:pt x="251" y="1352"/>
                  </a:lnTo>
                  <a:lnTo>
                    <a:pt x="261" y="1276"/>
                  </a:lnTo>
                  <a:lnTo>
                    <a:pt x="295" y="1239"/>
                  </a:lnTo>
                  <a:lnTo>
                    <a:pt x="376" y="1254"/>
                  </a:lnTo>
                  <a:lnTo>
                    <a:pt x="413" y="1287"/>
                  </a:lnTo>
                  <a:lnTo>
                    <a:pt x="464" y="1271"/>
                  </a:lnTo>
                  <a:lnTo>
                    <a:pt x="516" y="1310"/>
                  </a:lnTo>
                  <a:lnTo>
                    <a:pt x="564" y="1272"/>
                  </a:lnTo>
                  <a:lnTo>
                    <a:pt x="591" y="1261"/>
                  </a:lnTo>
                  <a:lnTo>
                    <a:pt x="590" y="1157"/>
                  </a:lnTo>
                  <a:lnTo>
                    <a:pt x="532" y="1098"/>
                  </a:lnTo>
                  <a:lnTo>
                    <a:pt x="538" y="1051"/>
                  </a:lnTo>
                  <a:lnTo>
                    <a:pt x="587" y="1007"/>
                  </a:lnTo>
                  <a:lnTo>
                    <a:pt x="576" y="971"/>
                  </a:lnTo>
                  <a:lnTo>
                    <a:pt x="573" y="923"/>
                  </a:lnTo>
                  <a:lnTo>
                    <a:pt x="613" y="884"/>
                  </a:lnTo>
                  <a:lnTo>
                    <a:pt x="650" y="889"/>
                  </a:lnTo>
                  <a:lnTo>
                    <a:pt x="720" y="848"/>
                  </a:lnTo>
                  <a:lnTo>
                    <a:pt x="728" y="787"/>
                  </a:lnTo>
                  <a:lnTo>
                    <a:pt x="762" y="763"/>
                  </a:lnTo>
                  <a:lnTo>
                    <a:pt x="804" y="806"/>
                  </a:lnTo>
                  <a:lnTo>
                    <a:pt x="852" y="784"/>
                  </a:lnTo>
                  <a:lnTo>
                    <a:pt x="877" y="697"/>
                  </a:lnTo>
                  <a:lnTo>
                    <a:pt x="906" y="686"/>
                  </a:lnTo>
                  <a:lnTo>
                    <a:pt x="891" y="633"/>
                  </a:lnTo>
                  <a:lnTo>
                    <a:pt x="895" y="607"/>
                  </a:lnTo>
                  <a:lnTo>
                    <a:pt x="933" y="600"/>
                  </a:lnTo>
                  <a:lnTo>
                    <a:pt x="997" y="543"/>
                  </a:lnTo>
                  <a:lnTo>
                    <a:pt x="1002" y="500"/>
                  </a:lnTo>
                  <a:lnTo>
                    <a:pt x="979" y="460"/>
                  </a:lnTo>
                  <a:lnTo>
                    <a:pt x="1155" y="355"/>
                  </a:lnTo>
                  <a:lnTo>
                    <a:pt x="1149" y="280"/>
                  </a:lnTo>
                  <a:lnTo>
                    <a:pt x="1112" y="226"/>
                  </a:lnTo>
                  <a:lnTo>
                    <a:pt x="1013" y="277"/>
                  </a:lnTo>
                  <a:lnTo>
                    <a:pt x="935" y="333"/>
                  </a:lnTo>
                  <a:lnTo>
                    <a:pt x="928" y="312"/>
                  </a:lnTo>
                  <a:lnTo>
                    <a:pt x="930" y="249"/>
                  </a:lnTo>
                  <a:lnTo>
                    <a:pt x="885" y="220"/>
                  </a:lnTo>
                  <a:lnTo>
                    <a:pt x="883" y="180"/>
                  </a:lnTo>
                  <a:lnTo>
                    <a:pt x="878" y="178"/>
                  </a:lnTo>
                  <a:lnTo>
                    <a:pt x="853" y="165"/>
                  </a:lnTo>
                  <a:lnTo>
                    <a:pt x="814" y="198"/>
                  </a:lnTo>
                  <a:lnTo>
                    <a:pt x="769" y="166"/>
                  </a:lnTo>
                  <a:lnTo>
                    <a:pt x="685" y="209"/>
                  </a:lnTo>
                  <a:lnTo>
                    <a:pt x="640" y="249"/>
                  </a:lnTo>
                  <a:lnTo>
                    <a:pt x="605" y="153"/>
                  </a:lnTo>
                  <a:lnTo>
                    <a:pt x="559" y="162"/>
                  </a:lnTo>
                  <a:lnTo>
                    <a:pt x="559" y="162"/>
                  </a:lnTo>
                  <a:lnTo>
                    <a:pt x="489" y="145"/>
                  </a:lnTo>
                  <a:lnTo>
                    <a:pt x="454" y="138"/>
                  </a:lnTo>
                  <a:lnTo>
                    <a:pt x="421" y="135"/>
                  </a:lnTo>
                  <a:lnTo>
                    <a:pt x="411" y="36"/>
                  </a:lnTo>
                  <a:lnTo>
                    <a:pt x="372" y="7"/>
                  </a:lnTo>
                  <a:lnTo>
                    <a:pt x="355" y="13"/>
                  </a:lnTo>
                  <a:lnTo>
                    <a:pt x="361" y="39"/>
                  </a:lnTo>
                  <a:lnTo>
                    <a:pt x="362" y="55"/>
                  </a:lnTo>
                  <a:lnTo>
                    <a:pt x="322" y="104"/>
                  </a:lnTo>
                  <a:lnTo>
                    <a:pt x="328" y="166"/>
                  </a:lnTo>
                  <a:lnTo>
                    <a:pt x="300" y="178"/>
                  </a:lnTo>
                  <a:lnTo>
                    <a:pt x="301" y="213"/>
                  </a:lnTo>
                  <a:lnTo>
                    <a:pt x="221" y="247"/>
                  </a:lnTo>
                  <a:lnTo>
                    <a:pt x="188" y="244"/>
                  </a:lnTo>
                  <a:lnTo>
                    <a:pt x="163" y="256"/>
                  </a:lnTo>
                  <a:lnTo>
                    <a:pt x="135" y="282"/>
                  </a:lnTo>
                  <a:lnTo>
                    <a:pt x="125" y="302"/>
                  </a:lnTo>
                  <a:lnTo>
                    <a:pt x="156" y="315"/>
                  </a:lnTo>
                  <a:lnTo>
                    <a:pt x="168" y="352"/>
                  </a:lnTo>
                  <a:lnTo>
                    <a:pt x="143" y="371"/>
                  </a:lnTo>
                  <a:lnTo>
                    <a:pt x="151" y="432"/>
                  </a:lnTo>
                  <a:lnTo>
                    <a:pt x="206" y="435"/>
                  </a:lnTo>
                  <a:lnTo>
                    <a:pt x="228" y="463"/>
                  </a:lnTo>
                  <a:lnTo>
                    <a:pt x="184" y="506"/>
                  </a:lnTo>
                  <a:lnTo>
                    <a:pt x="175" y="606"/>
                  </a:lnTo>
                  <a:lnTo>
                    <a:pt x="199" y="687"/>
                  </a:lnTo>
                  <a:lnTo>
                    <a:pt x="107" y="717"/>
                  </a:lnTo>
                  <a:lnTo>
                    <a:pt x="89" y="748"/>
                  </a:lnTo>
                  <a:lnTo>
                    <a:pt x="124" y="864"/>
                  </a:lnTo>
                  <a:lnTo>
                    <a:pt x="124" y="865"/>
                  </a:lnTo>
                  <a:lnTo>
                    <a:pt x="118" y="944"/>
                  </a:lnTo>
                  <a:lnTo>
                    <a:pt x="64" y="953"/>
                  </a:lnTo>
                  <a:lnTo>
                    <a:pt x="30" y="920"/>
                  </a:lnTo>
                  <a:lnTo>
                    <a:pt x="7" y="945"/>
                  </a:lnTo>
                  <a:lnTo>
                    <a:pt x="9" y="984"/>
                  </a:lnTo>
                  <a:lnTo>
                    <a:pt x="43" y="1038"/>
                  </a:lnTo>
                  <a:lnTo>
                    <a:pt x="57" y="1066"/>
                  </a:lnTo>
                  <a:lnTo>
                    <a:pt x="59" y="1129"/>
                  </a:lnTo>
                  <a:lnTo>
                    <a:pt x="25" y="1224"/>
                  </a:lnTo>
                  <a:lnTo>
                    <a:pt x="68" y="13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9" name="Freeform 25"/>
            <p:cNvSpPr>
              <a:spLocks/>
            </p:cNvSpPr>
            <p:nvPr/>
          </p:nvSpPr>
          <p:spPr bwMode="auto">
            <a:xfrm>
              <a:off x="7254875" y="4656138"/>
              <a:ext cx="290513" cy="320675"/>
            </a:xfrm>
            <a:custGeom>
              <a:avLst/>
              <a:gdLst>
                <a:gd name="T0" fmla="*/ 59 w 303"/>
                <a:gd name="T1" fmla="*/ 295 h 336"/>
                <a:gd name="T2" fmla="*/ 59 w 303"/>
                <a:gd name="T3" fmla="*/ 295 h 336"/>
                <a:gd name="T4" fmla="*/ 75 w 303"/>
                <a:gd name="T5" fmla="*/ 331 h 336"/>
                <a:gd name="T6" fmla="*/ 118 w 303"/>
                <a:gd name="T7" fmla="*/ 307 h 336"/>
                <a:gd name="T8" fmla="*/ 180 w 303"/>
                <a:gd name="T9" fmla="*/ 315 h 336"/>
                <a:gd name="T10" fmla="*/ 184 w 303"/>
                <a:gd name="T11" fmla="*/ 336 h 336"/>
                <a:gd name="T12" fmla="*/ 273 w 303"/>
                <a:gd name="T13" fmla="*/ 307 h 336"/>
                <a:gd name="T14" fmla="*/ 255 w 303"/>
                <a:gd name="T15" fmla="*/ 244 h 336"/>
                <a:gd name="T16" fmla="*/ 252 w 303"/>
                <a:gd name="T17" fmla="*/ 233 h 336"/>
                <a:gd name="T18" fmla="*/ 251 w 303"/>
                <a:gd name="T19" fmla="*/ 228 h 336"/>
                <a:gd name="T20" fmla="*/ 260 w 303"/>
                <a:gd name="T21" fmla="*/ 126 h 336"/>
                <a:gd name="T22" fmla="*/ 303 w 303"/>
                <a:gd name="T23" fmla="*/ 85 h 336"/>
                <a:gd name="T24" fmla="*/ 283 w 303"/>
                <a:gd name="T25" fmla="*/ 60 h 336"/>
                <a:gd name="T26" fmla="*/ 227 w 303"/>
                <a:gd name="T27" fmla="*/ 57 h 336"/>
                <a:gd name="T28" fmla="*/ 121 w 303"/>
                <a:gd name="T29" fmla="*/ 67 h 336"/>
                <a:gd name="T30" fmla="*/ 115 w 303"/>
                <a:gd name="T31" fmla="*/ 15 h 336"/>
                <a:gd name="T32" fmla="*/ 89 w 303"/>
                <a:gd name="T33" fmla="*/ 15 h 336"/>
                <a:gd name="T34" fmla="*/ 62 w 303"/>
                <a:gd name="T35" fmla="*/ 47 h 336"/>
                <a:gd name="T36" fmla="*/ 49 w 303"/>
                <a:gd name="T37" fmla="*/ 62 h 336"/>
                <a:gd name="T38" fmla="*/ 31 w 303"/>
                <a:gd name="T39" fmla="*/ 62 h 336"/>
                <a:gd name="T40" fmla="*/ 42 w 303"/>
                <a:gd name="T41" fmla="*/ 7 h 336"/>
                <a:gd name="T42" fmla="*/ 22 w 303"/>
                <a:gd name="T43" fmla="*/ 0 h 336"/>
                <a:gd name="T44" fmla="*/ 0 w 303"/>
                <a:gd name="T45" fmla="*/ 31 h 336"/>
                <a:gd name="T46" fmla="*/ 5 w 303"/>
                <a:gd name="T47" fmla="*/ 51 h 336"/>
                <a:gd name="T48" fmla="*/ 17 w 303"/>
                <a:gd name="T49" fmla="*/ 94 h 336"/>
                <a:gd name="T50" fmla="*/ 31 w 303"/>
                <a:gd name="T51" fmla="*/ 144 h 336"/>
                <a:gd name="T52" fmla="*/ 42 w 303"/>
                <a:gd name="T53" fmla="*/ 186 h 336"/>
                <a:gd name="T54" fmla="*/ 50 w 303"/>
                <a:gd name="T55" fmla="*/ 215 h 336"/>
                <a:gd name="T56" fmla="*/ 123 w 303"/>
                <a:gd name="T57" fmla="*/ 259 h 336"/>
                <a:gd name="T58" fmla="*/ 59 w 303"/>
                <a:gd name="T59" fmla="*/ 295 h 336"/>
                <a:gd name="T60" fmla="*/ 59 w 303"/>
                <a:gd name="T61" fmla="*/ 295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3" h="336">
                  <a:moveTo>
                    <a:pt x="59" y="295"/>
                  </a:moveTo>
                  <a:lnTo>
                    <a:pt x="59" y="295"/>
                  </a:lnTo>
                  <a:lnTo>
                    <a:pt x="75" y="331"/>
                  </a:lnTo>
                  <a:lnTo>
                    <a:pt x="118" y="307"/>
                  </a:lnTo>
                  <a:lnTo>
                    <a:pt x="180" y="315"/>
                  </a:lnTo>
                  <a:lnTo>
                    <a:pt x="184" y="336"/>
                  </a:lnTo>
                  <a:lnTo>
                    <a:pt x="273" y="307"/>
                  </a:lnTo>
                  <a:lnTo>
                    <a:pt x="255" y="244"/>
                  </a:lnTo>
                  <a:lnTo>
                    <a:pt x="252" y="233"/>
                  </a:lnTo>
                  <a:lnTo>
                    <a:pt x="251" y="228"/>
                  </a:lnTo>
                  <a:lnTo>
                    <a:pt x="260" y="126"/>
                  </a:lnTo>
                  <a:lnTo>
                    <a:pt x="303" y="85"/>
                  </a:lnTo>
                  <a:lnTo>
                    <a:pt x="283" y="60"/>
                  </a:lnTo>
                  <a:lnTo>
                    <a:pt x="227" y="57"/>
                  </a:lnTo>
                  <a:lnTo>
                    <a:pt x="121" y="67"/>
                  </a:lnTo>
                  <a:lnTo>
                    <a:pt x="115" y="15"/>
                  </a:lnTo>
                  <a:lnTo>
                    <a:pt x="89" y="15"/>
                  </a:lnTo>
                  <a:lnTo>
                    <a:pt x="62" y="47"/>
                  </a:lnTo>
                  <a:lnTo>
                    <a:pt x="49" y="62"/>
                  </a:lnTo>
                  <a:lnTo>
                    <a:pt x="31" y="62"/>
                  </a:lnTo>
                  <a:lnTo>
                    <a:pt x="42" y="7"/>
                  </a:lnTo>
                  <a:lnTo>
                    <a:pt x="22" y="0"/>
                  </a:lnTo>
                  <a:lnTo>
                    <a:pt x="0" y="31"/>
                  </a:lnTo>
                  <a:lnTo>
                    <a:pt x="5" y="51"/>
                  </a:lnTo>
                  <a:lnTo>
                    <a:pt x="17" y="94"/>
                  </a:lnTo>
                  <a:lnTo>
                    <a:pt x="31" y="144"/>
                  </a:lnTo>
                  <a:lnTo>
                    <a:pt x="42" y="186"/>
                  </a:lnTo>
                  <a:lnTo>
                    <a:pt x="50" y="215"/>
                  </a:lnTo>
                  <a:lnTo>
                    <a:pt x="123" y="259"/>
                  </a:lnTo>
                  <a:lnTo>
                    <a:pt x="59" y="295"/>
                  </a:lnTo>
                  <a:lnTo>
                    <a:pt x="59" y="29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0" name="Freeform 26"/>
            <p:cNvSpPr>
              <a:spLocks noEditPoints="1"/>
            </p:cNvSpPr>
            <p:nvPr/>
          </p:nvSpPr>
          <p:spPr bwMode="auto">
            <a:xfrm>
              <a:off x="7253288" y="4652963"/>
              <a:ext cx="295275" cy="328613"/>
            </a:xfrm>
            <a:custGeom>
              <a:avLst/>
              <a:gdLst>
                <a:gd name="T0" fmla="*/ 184 w 310"/>
                <a:gd name="T1" fmla="*/ 344 h 344"/>
                <a:gd name="T2" fmla="*/ 184 w 310"/>
                <a:gd name="T3" fmla="*/ 344 h 344"/>
                <a:gd name="T4" fmla="*/ 180 w 310"/>
                <a:gd name="T5" fmla="*/ 322 h 344"/>
                <a:gd name="T6" fmla="*/ 122 w 310"/>
                <a:gd name="T7" fmla="*/ 314 h 344"/>
                <a:gd name="T8" fmla="*/ 77 w 310"/>
                <a:gd name="T9" fmla="*/ 339 h 344"/>
                <a:gd name="T10" fmla="*/ 57 w 310"/>
                <a:gd name="T11" fmla="*/ 298 h 344"/>
                <a:gd name="T12" fmla="*/ 119 w 310"/>
                <a:gd name="T13" fmla="*/ 262 h 344"/>
                <a:gd name="T14" fmla="*/ 50 w 310"/>
                <a:gd name="T15" fmla="*/ 221 h 344"/>
                <a:gd name="T16" fmla="*/ 30 w 310"/>
                <a:gd name="T17" fmla="*/ 149 h 344"/>
                <a:gd name="T18" fmla="*/ 16 w 310"/>
                <a:gd name="T19" fmla="*/ 99 h 344"/>
                <a:gd name="T20" fmla="*/ 0 w 310"/>
                <a:gd name="T21" fmla="*/ 35 h 344"/>
                <a:gd name="T22" fmla="*/ 24 w 310"/>
                <a:gd name="T23" fmla="*/ 0 h 344"/>
                <a:gd name="T24" fmla="*/ 48 w 310"/>
                <a:gd name="T25" fmla="*/ 9 h 344"/>
                <a:gd name="T26" fmla="*/ 38 w 310"/>
                <a:gd name="T27" fmla="*/ 63 h 344"/>
                <a:gd name="T28" fmla="*/ 51 w 310"/>
                <a:gd name="T29" fmla="*/ 63 h 344"/>
                <a:gd name="T30" fmla="*/ 91 w 310"/>
                <a:gd name="T31" fmla="*/ 16 h 344"/>
                <a:gd name="T32" fmla="*/ 121 w 310"/>
                <a:gd name="T33" fmla="*/ 16 h 344"/>
                <a:gd name="T34" fmla="*/ 127 w 310"/>
                <a:gd name="T35" fmla="*/ 68 h 344"/>
                <a:gd name="T36" fmla="*/ 230 w 310"/>
                <a:gd name="T37" fmla="*/ 58 h 344"/>
                <a:gd name="T38" fmla="*/ 288 w 310"/>
                <a:gd name="T39" fmla="*/ 61 h 344"/>
                <a:gd name="T40" fmla="*/ 310 w 310"/>
                <a:gd name="T41" fmla="*/ 89 h 344"/>
                <a:gd name="T42" fmla="*/ 266 w 310"/>
                <a:gd name="T43" fmla="*/ 132 h 344"/>
                <a:gd name="T44" fmla="*/ 257 w 310"/>
                <a:gd name="T45" fmla="*/ 232 h 344"/>
                <a:gd name="T46" fmla="*/ 281 w 310"/>
                <a:gd name="T47" fmla="*/ 313 h 344"/>
                <a:gd name="T48" fmla="*/ 184 w 310"/>
                <a:gd name="T49" fmla="*/ 344 h 344"/>
                <a:gd name="T50" fmla="*/ 121 w 310"/>
                <a:gd name="T51" fmla="*/ 307 h 344"/>
                <a:gd name="T52" fmla="*/ 121 w 310"/>
                <a:gd name="T53" fmla="*/ 307 h 344"/>
                <a:gd name="T54" fmla="*/ 185 w 310"/>
                <a:gd name="T55" fmla="*/ 316 h 344"/>
                <a:gd name="T56" fmla="*/ 189 w 310"/>
                <a:gd name="T57" fmla="*/ 336 h 344"/>
                <a:gd name="T58" fmla="*/ 272 w 310"/>
                <a:gd name="T59" fmla="*/ 309 h 344"/>
                <a:gd name="T60" fmla="*/ 251 w 310"/>
                <a:gd name="T61" fmla="*/ 232 h 344"/>
                <a:gd name="T62" fmla="*/ 251 w 310"/>
                <a:gd name="T63" fmla="*/ 232 h 344"/>
                <a:gd name="T64" fmla="*/ 260 w 310"/>
                <a:gd name="T65" fmla="*/ 128 h 344"/>
                <a:gd name="T66" fmla="*/ 301 w 310"/>
                <a:gd name="T67" fmla="*/ 88 h 344"/>
                <a:gd name="T68" fmla="*/ 285 w 310"/>
                <a:gd name="T69" fmla="*/ 67 h 344"/>
                <a:gd name="T70" fmla="*/ 230 w 310"/>
                <a:gd name="T71" fmla="*/ 65 h 344"/>
                <a:gd name="T72" fmla="*/ 122 w 310"/>
                <a:gd name="T73" fmla="*/ 75 h 344"/>
                <a:gd name="T74" fmla="*/ 115 w 310"/>
                <a:gd name="T75" fmla="*/ 22 h 344"/>
                <a:gd name="T76" fmla="*/ 94 w 310"/>
                <a:gd name="T77" fmla="*/ 22 h 344"/>
                <a:gd name="T78" fmla="*/ 54 w 310"/>
                <a:gd name="T79" fmla="*/ 69 h 344"/>
                <a:gd name="T80" fmla="*/ 30 w 310"/>
                <a:gd name="T81" fmla="*/ 70 h 344"/>
                <a:gd name="T82" fmla="*/ 41 w 310"/>
                <a:gd name="T83" fmla="*/ 13 h 344"/>
                <a:gd name="T84" fmla="*/ 26 w 310"/>
                <a:gd name="T85" fmla="*/ 8 h 344"/>
                <a:gd name="T86" fmla="*/ 7 w 310"/>
                <a:gd name="T87" fmla="*/ 36 h 344"/>
                <a:gd name="T88" fmla="*/ 11 w 310"/>
                <a:gd name="T89" fmla="*/ 54 h 344"/>
                <a:gd name="T90" fmla="*/ 23 w 310"/>
                <a:gd name="T91" fmla="*/ 97 h 344"/>
                <a:gd name="T92" fmla="*/ 37 w 310"/>
                <a:gd name="T93" fmla="*/ 147 h 344"/>
                <a:gd name="T94" fmla="*/ 56 w 310"/>
                <a:gd name="T95" fmla="*/ 217 h 344"/>
                <a:gd name="T96" fmla="*/ 132 w 310"/>
                <a:gd name="T97" fmla="*/ 263 h 344"/>
                <a:gd name="T98" fmla="*/ 66 w 310"/>
                <a:gd name="T99" fmla="*/ 301 h 344"/>
                <a:gd name="T100" fmla="*/ 80 w 310"/>
                <a:gd name="T101" fmla="*/ 330 h 344"/>
                <a:gd name="T102" fmla="*/ 121 w 310"/>
                <a:gd name="T103" fmla="*/ 307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0" h="344">
                  <a:moveTo>
                    <a:pt x="184" y="344"/>
                  </a:moveTo>
                  <a:lnTo>
                    <a:pt x="184" y="344"/>
                  </a:lnTo>
                  <a:lnTo>
                    <a:pt x="180" y="322"/>
                  </a:lnTo>
                  <a:lnTo>
                    <a:pt x="122" y="314"/>
                  </a:lnTo>
                  <a:lnTo>
                    <a:pt x="77" y="339"/>
                  </a:lnTo>
                  <a:lnTo>
                    <a:pt x="57" y="298"/>
                  </a:lnTo>
                  <a:lnTo>
                    <a:pt x="119" y="262"/>
                  </a:lnTo>
                  <a:lnTo>
                    <a:pt x="50" y="221"/>
                  </a:lnTo>
                  <a:lnTo>
                    <a:pt x="30" y="149"/>
                  </a:lnTo>
                  <a:lnTo>
                    <a:pt x="16" y="99"/>
                  </a:lnTo>
                  <a:lnTo>
                    <a:pt x="0" y="35"/>
                  </a:lnTo>
                  <a:lnTo>
                    <a:pt x="24" y="0"/>
                  </a:lnTo>
                  <a:lnTo>
                    <a:pt x="48" y="9"/>
                  </a:lnTo>
                  <a:lnTo>
                    <a:pt x="38" y="63"/>
                  </a:lnTo>
                  <a:lnTo>
                    <a:pt x="51" y="63"/>
                  </a:lnTo>
                  <a:lnTo>
                    <a:pt x="91" y="16"/>
                  </a:lnTo>
                  <a:lnTo>
                    <a:pt x="121" y="16"/>
                  </a:lnTo>
                  <a:lnTo>
                    <a:pt x="127" y="68"/>
                  </a:lnTo>
                  <a:lnTo>
                    <a:pt x="230" y="58"/>
                  </a:lnTo>
                  <a:lnTo>
                    <a:pt x="288" y="61"/>
                  </a:lnTo>
                  <a:lnTo>
                    <a:pt x="310" y="89"/>
                  </a:lnTo>
                  <a:lnTo>
                    <a:pt x="266" y="132"/>
                  </a:lnTo>
                  <a:lnTo>
                    <a:pt x="257" y="232"/>
                  </a:lnTo>
                  <a:lnTo>
                    <a:pt x="281" y="313"/>
                  </a:lnTo>
                  <a:lnTo>
                    <a:pt x="184" y="344"/>
                  </a:lnTo>
                  <a:close/>
                  <a:moveTo>
                    <a:pt x="121" y="307"/>
                  </a:moveTo>
                  <a:lnTo>
                    <a:pt x="121" y="307"/>
                  </a:lnTo>
                  <a:lnTo>
                    <a:pt x="185" y="316"/>
                  </a:lnTo>
                  <a:lnTo>
                    <a:pt x="189" y="336"/>
                  </a:lnTo>
                  <a:lnTo>
                    <a:pt x="272" y="309"/>
                  </a:lnTo>
                  <a:lnTo>
                    <a:pt x="251" y="232"/>
                  </a:lnTo>
                  <a:lnTo>
                    <a:pt x="251" y="232"/>
                  </a:lnTo>
                  <a:lnTo>
                    <a:pt x="260" y="128"/>
                  </a:lnTo>
                  <a:lnTo>
                    <a:pt x="301" y="88"/>
                  </a:lnTo>
                  <a:lnTo>
                    <a:pt x="285" y="67"/>
                  </a:lnTo>
                  <a:lnTo>
                    <a:pt x="230" y="65"/>
                  </a:lnTo>
                  <a:lnTo>
                    <a:pt x="122" y="75"/>
                  </a:lnTo>
                  <a:lnTo>
                    <a:pt x="115" y="22"/>
                  </a:lnTo>
                  <a:lnTo>
                    <a:pt x="94" y="22"/>
                  </a:lnTo>
                  <a:lnTo>
                    <a:pt x="54" y="69"/>
                  </a:lnTo>
                  <a:lnTo>
                    <a:pt x="30" y="70"/>
                  </a:lnTo>
                  <a:lnTo>
                    <a:pt x="41" y="13"/>
                  </a:lnTo>
                  <a:lnTo>
                    <a:pt x="26" y="8"/>
                  </a:lnTo>
                  <a:lnTo>
                    <a:pt x="7" y="36"/>
                  </a:lnTo>
                  <a:lnTo>
                    <a:pt x="11" y="54"/>
                  </a:lnTo>
                  <a:lnTo>
                    <a:pt x="23" y="97"/>
                  </a:lnTo>
                  <a:lnTo>
                    <a:pt x="37" y="147"/>
                  </a:lnTo>
                  <a:lnTo>
                    <a:pt x="56" y="217"/>
                  </a:lnTo>
                  <a:lnTo>
                    <a:pt x="132" y="263"/>
                  </a:lnTo>
                  <a:lnTo>
                    <a:pt x="66" y="301"/>
                  </a:lnTo>
                  <a:lnTo>
                    <a:pt x="80" y="330"/>
                  </a:lnTo>
                  <a:lnTo>
                    <a:pt x="121" y="30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1" name="Freeform 27"/>
            <p:cNvSpPr>
              <a:spLocks/>
            </p:cNvSpPr>
            <p:nvPr/>
          </p:nvSpPr>
          <p:spPr bwMode="auto">
            <a:xfrm>
              <a:off x="6619875" y="4351338"/>
              <a:ext cx="652463" cy="658813"/>
            </a:xfrm>
            <a:custGeom>
              <a:avLst/>
              <a:gdLst>
                <a:gd name="T0" fmla="*/ 683 w 683"/>
                <a:gd name="T1" fmla="*/ 582 h 689"/>
                <a:gd name="T2" fmla="*/ 683 w 683"/>
                <a:gd name="T3" fmla="*/ 582 h 689"/>
                <a:gd name="T4" fmla="*/ 584 w 683"/>
                <a:gd name="T5" fmla="*/ 484 h 689"/>
                <a:gd name="T6" fmla="*/ 611 w 683"/>
                <a:gd name="T7" fmla="*/ 460 h 689"/>
                <a:gd name="T8" fmla="*/ 599 w 683"/>
                <a:gd name="T9" fmla="*/ 405 h 689"/>
                <a:gd name="T10" fmla="*/ 595 w 683"/>
                <a:gd name="T11" fmla="*/ 310 h 689"/>
                <a:gd name="T12" fmla="*/ 614 w 683"/>
                <a:gd name="T13" fmla="*/ 273 h 689"/>
                <a:gd name="T14" fmla="*/ 614 w 683"/>
                <a:gd name="T15" fmla="*/ 243 h 689"/>
                <a:gd name="T16" fmla="*/ 614 w 683"/>
                <a:gd name="T17" fmla="*/ 227 h 689"/>
                <a:gd name="T18" fmla="*/ 614 w 683"/>
                <a:gd name="T19" fmla="*/ 153 h 689"/>
                <a:gd name="T20" fmla="*/ 602 w 683"/>
                <a:gd name="T21" fmla="*/ 156 h 689"/>
                <a:gd name="T22" fmla="*/ 554 w 683"/>
                <a:gd name="T23" fmla="*/ 169 h 689"/>
                <a:gd name="T24" fmla="*/ 510 w 683"/>
                <a:gd name="T25" fmla="*/ 140 h 689"/>
                <a:gd name="T26" fmla="*/ 547 w 683"/>
                <a:gd name="T27" fmla="*/ 74 h 689"/>
                <a:gd name="T28" fmla="*/ 551 w 683"/>
                <a:gd name="T29" fmla="*/ 33 h 689"/>
                <a:gd name="T30" fmla="*/ 548 w 683"/>
                <a:gd name="T31" fmla="*/ 12 h 689"/>
                <a:gd name="T32" fmla="*/ 470 w 683"/>
                <a:gd name="T33" fmla="*/ 4 h 689"/>
                <a:gd name="T34" fmla="*/ 438 w 683"/>
                <a:gd name="T35" fmla="*/ 0 h 689"/>
                <a:gd name="T36" fmla="*/ 390 w 683"/>
                <a:gd name="T37" fmla="*/ 28 h 689"/>
                <a:gd name="T38" fmla="*/ 331 w 683"/>
                <a:gd name="T39" fmla="*/ 42 h 689"/>
                <a:gd name="T40" fmla="*/ 298 w 683"/>
                <a:gd name="T41" fmla="*/ 27 h 689"/>
                <a:gd name="T42" fmla="*/ 246 w 683"/>
                <a:gd name="T43" fmla="*/ 53 h 689"/>
                <a:gd name="T44" fmla="*/ 221 w 683"/>
                <a:gd name="T45" fmla="*/ 71 h 689"/>
                <a:gd name="T46" fmla="*/ 253 w 683"/>
                <a:gd name="T47" fmla="*/ 126 h 689"/>
                <a:gd name="T48" fmla="*/ 237 w 683"/>
                <a:gd name="T49" fmla="*/ 145 h 689"/>
                <a:gd name="T50" fmla="*/ 190 w 683"/>
                <a:gd name="T51" fmla="*/ 179 h 689"/>
                <a:gd name="T52" fmla="*/ 142 w 683"/>
                <a:gd name="T53" fmla="*/ 269 h 689"/>
                <a:gd name="T54" fmla="*/ 124 w 683"/>
                <a:gd name="T55" fmla="*/ 262 h 689"/>
                <a:gd name="T56" fmla="*/ 136 w 683"/>
                <a:gd name="T57" fmla="*/ 222 h 689"/>
                <a:gd name="T58" fmla="*/ 107 w 683"/>
                <a:gd name="T59" fmla="*/ 211 h 689"/>
                <a:gd name="T60" fmla="*/ 89 w 683"/>
                <a:gd name="T61" fmla="*/ 229 h 689"/>
                <a:gd name="T62" fmla="*/ 56 w 683"/>
                <a:gd name="T63" fmla="*/ 261 h 689"/>
                <a:gd name="T64" fmla="*/ 58 w 683"/>
                <a:gd name="T65" fmla="*/ 316 h 689"/>
                <a:gd name="T66" fmla="*/ 49 w 683"/>
                <a:gd name="T67" fmla="*/ 362 h 689"/>
                <a:gd name="T68" fmla="*/ 48 w 683"/>
                <a:gd name="T69" fmla="*/ 371 h 689"/>
                <a:gd name="T70" fmla="*/ 5 w 683"/>
                <a:gd name="T71" fmla="*/ 433 h 689"/>
                <a:gd name="T72" fmla="*/ 0 w 683"/>
                <a:gd name="T73" fmla="*/ 441 h 689"/>
                <a:gd name="T74" fmla="*/ 29 w 683"/>
                <a:gd name="T75" fmla="*/ 494 h 689"/>
                <a:gd name="T76" fmla="*/ 47 w 683"/>
                <a:gd name="T77" fmla="*/ 527 h 689"/>
                <a:gd name="T78" fmla="*/ 43 w 683"/>
                <a:gd name="T79" fmla="*/ 535 h 689"/>
                <a:gd name="T80" fmla="*/ 12 w 683"/>
                <a:gd name="T81" fmla="*/ 591 h 689"/>
                <a:gd name="T82" fmla="*/ 11 w 683"/>
                <a:gd name="T83" fmla="*/ 591 h 689"/>
                <a:gd name="T84" fmla="*/ 55 w 683"/>
                <a:gd name="T85" fmla="*/ 593 h 689"/>
                <a:gd name="T86" fmla="*/ 99 w 683"/>
                <a:gd name="T87" fmla="*/ 593 h 689"/>
                <a:gd name="T88" fmla="*/ 126 w 683"/>
                <a:gd name="T89" fmla="*/ 631 h 689"/>
                <a:gd name="T90" fmla="*/ 168 w 683"/>
                <a:gd name="T91" fmla="*/ 641 h 689"/>
                <a:gd name="T92" fmla="*/ 173 w 683"/>
                <a:gd name="T93" fmla="*/ 645 h 689"/>
                <a:gd name="T94" fmla="*/ 227 w 683"/>
                <a:gd name="T95" fmla="*/ 689 h 689"/>
                <a:gd name="T96" fmla="*/ 268 w 683"/>
                <a:gd name="T97" fmla="*/ 668 h 689"/>
                <a:gd name="T98" fmla="*/ 330 w 683"/>
                <a:gd name="T99" fmla="*/ 635 h 689"/>
                <a:gd name="T100" fmla="*/ 394 w 683"/>
                <a:gd name="T101" fmla="*/ 667 h 689"/>
                <a:gd name="T102" fmla="*/ 428 w 683"/>
                <a:gd name="T103" fmla="*/ 645 h 689"/>
                <a:gd name="T104" fmla="*/ 501 w 683"/>
                <a:gd name="T105" fmla="*/ 684 h 689"/>
                <a:gd name="T106" fmla="*/ 583 w 683"/>
                <a:gd name="T107" fmla="*/ 622 h 689"/>
                <a:gd name="T108" fmla="*/ 683 w 683"/>
                <a:gd name="T109" fmla="*/ 582 h 689"/>
                <a:gd name="T110" fmla="*/ 683 w 683"/>
                <a:gd name="T111" fmla="*/ 582 h 689"/>
                <a:gd name="T112" fmla="*/ 683 w 683"/>
                <a:gd name="T113" fmla="*/ 582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3" h="689">
                  <a:moveTo>
                    <a:pt x="683" y="582"/>
                  </a:moveTo>
                  <a:lnTo>
                    <a:pt x="683" y="582"/>
                  </a:lnTo>
                  <a:lnTo>
                    <a:pt x="584" y="484"/>
                  </a:lnTo>
                  <a:lnTo>
                    <a:pt x="611" y="460"/>
                  </a:lnTo>
                  <a:lnTo>
                    <a:pt x="599" y="405"/>
                  </a:lnTo>
                  <a:lnTo>
                    <a:pt x="595" y="310"/>
                  </a:lnTo>
                  <a:lnTo>
                    <a:pt x="614" y="273"/>
                  </a:lnTo>
                  <a:lnTo>
                    <a:pt x="614" y="243"/>
                  </a:lnTo>
                  <a:lnTo>
                    <a:pt x="614" y="227"/>
                  </a:lnTo>
                  <a:lnTo>
                    <a:pt x="614" y="153"/>
                  </a:lnTo>
                  <a:lnTo>
                    <a:pt x="602" y="156"/>
                  </a:lnTo>
                  <a:lnTo>
                    <a:pt x="554" y="169"/>
                  </a:lnTo>
                  <a:lnTo>
                    <a:pt x="510" y="140"/>
                  </a:lnTo>
                  <a:lnTo>
                    <a:pt x="547" y="74"/>
                  </a:lnTo>
                  <a:lnTo>
                    <a:pt x="551" y="33"/>
                  </a:lnTo>
                  <a:lnTo>
                    <a:pt x="548" y="12"/>
                  </a:lnTo>
                  <a:lnTo>
                    <a:pt x="470" y="4"/>
                  </a:lnTo>
                  <a:lnTo>
                    <a:pt x="438" y="0"/>
                  </a:lnTo>
                  <a:lnTo>
                    <a:pt x="390" y="28"/>
                  </a:lnTo>
                  <a:lnTo>
                    <a:pt x="331" y="42"/>
                  </a:lnTo>
                  <a:lnTo>
                    <a:pt x="298" y="27"/>
                  </a:lnTo>
                  <a:lnTo>
                    <a:pt x="246" y="53"/>
                  </a:lnTo>
                  <a:lnTo>
                    <a:pt x="221" y="71"/>
                  </a:lnTo>
                  <a:lnTo>
                    <a:pt x="253" y="126"/>
                  </a:lnTo>
                  <a:lnTo>
                    <a:pt x="237" y="145"/>
                  </a:lnTo>
                  <a:lnTo>
                    <a:pt x="190" y="179"/>
                  </a:lnTo>
                  <a:lnTo>
                    <a:pt x="142" y="269"/>
                  </a:lnTo>
                  <a:lnTo>
                    <a:pt x="124" y="262"/>
                  </a:lnTo>
                  <a:lnTo>
                    <a:pt x="136" y="222"/>
                  </a:lnTo>
                  <a:lnTo>
                    <a:pt x="107" y="211"/>
                  </a:lnTo>
                  <a:lnTo>
                    <a:pt x="89" y="229"/>
                  </a:lnTo>
                  <a:lnTo>
                    <a:pt x="56" y="261"/>
                  </a:lnTo>
                  <a:lnTo>
                    <a:pt x="58" y="316"/>
                  </a:lnTo>
                  <a:lnTo>
                    <a:pt x="49" y="362"/>
                  </a:lnTo>
                  <a:lnTo>
                    <a:pt x="48" y="371"/>
                  </a:lnTo>
                  <a:lnTo>
                    <a:pt x="5" y="433"/>
                  </a:lnTo>
                  <a:lnTo>
                    <a:pt x="0" y="441"/>
                  </a:lnTo>
                  <a:lnTo>
                    <a:pt x="29" y="494"/>
                  </a:lnTo>
                  <a:lnTo>
                    <a:pt x="47" y="527"/>
                  </a:lnTo>
                  <a:lnTo>
                    <a:pt x="43" y="535"/>
                  </a:lnTo>
                  <a:lnTo>
                    <a:pt x="12" y="591"/>
                  </a:lnTo>
                  <a:lnTo>
                    <a:pt x="11" y="591"/>
                  </a:lnTo>
                  <a:lnTo>
                    <a:pt x="55" y="593"/>
                  </a:lnTo>
                  <a:lnTo>
                    <a:pt x="99" y="593"/>
                  </a:lnTo>
                  <a:lnTo>
                    <a:pt x="126" y="631"/>
                  </a:lnTo>
                  <a:lnTo>
                    <a:pt x="168" y="641"/>
                  </a:lnTo>
                  <a:lnTo>
                    <a:pt x="173" y="645"/>
                  </a:lnTo>
                  <a:lnTo>
                    <a:pt x="227" y="689"/>
                  </a:lnTo>
                  <a:lnTo>
                    <a:pt x="268" y="668"/>
                  </a:lnTo>
                  <a:lnTo>
                    <a:pt x="330" y="635"/>
                  </a:lnTo>
                  <a:lnTo>
                    <a:pt x="394" y="667"/>
                  </a:lnTo>
                  <a:lnTo>
                    <a:pt x="428" y="645"/>
                  </a:lnTo>
                  <a:lnTo>
                    <a:pt x="501" y="684"/>
                  </a:lnTo>
                  <a:lnTo>
                    <a:pt x="583" y="622"/>
                  </a:lnTo>
                  <a:lnTo>
                    <a:pt x="683" y="582"/>
                  </a:lnTo>
                  <a:lnTo>
                    <a:pt x="683" y="582"/>
                  </a:lnTo>
                  <a:lnTo>
                    <a:pt x="683" y="58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2" name="Freeform 28"/>
            <p:cNvSpPr>
              <a:spLocks noEditPoints="1"/>
            </p:cNvSpPr>
            <p:nvPr/>
          </p:nvSpPr>
          <p:spPr bwMode="auto">
            <a:xfrm>
              <a:off x="6615113" y="4349751"/>
              <a:ext cx="668338" cy="663575"/>
            </a:xfrm>
            <a:custGeom>
              <a:avLst/>
              <a:gdLst>
                <a:gd name="T0" fmla="*/ 232 w 700"/>
                <a:gd name="T1" fmla="*/ 696 h 696"/>
                <a:gd name="T2" fmla="*/ 171 w 700"/>
                <a:gd name="T3" fmla="*/ 647 h 696"/>
                <a:gd name="T4" fmla="*/ 102 w 700"/>
                <a:gd name="T5" fmla="*/ 599 h 696"/>
                <a:gd name="T6" fmla="*/ 0 w 700"/>
                <a:gd name="T7" fmla="*/ 597 h 696"/>
                <a:gd name="T8" fmla="*/ 48 w 700"/>
                <a:gd name="T9" fmla="*/ 530 h 696"/>
                <a:gd name="T10" fmla="*/ 50 w 700"/>
                <a:gd name="T11" fmla="*/ 372 h 696"/>
                <a:gd name="T12" fmla="*/ 57 w 700"/>
                <a:gd name="T13" fmla="*/ 262 h 696"/>
                <a:gd name="T14" fmla="*/ 145 w 700"/>
                <a:gd name="T15" fmla="*/ 223 h 696"/>
                <a:gd name="T16" fmla="*/ 146 w 700"/>
                <a:gd name="T17" fmla="*/ 268 h 696"/>
                <a:gd name="T18" fmla="*/ 240 w 700"/>
                <a:gd name="T19" fmla="*/ 145 h 696"/>
                <a:gd name="T20" fmla="*/ 222 w 700"/>
                <a:gd name="T21" fmla="*/ 73 h 696"/>
                <a:gd name="T22" fmla="*/ 303 w 700"/>
                <a:gd name="T23" fmla="*/ 27 h 696"/>
                <a:gd name="T24" fmla="*/ 394 w 700"/>
                <a:gd name="T25" fmla="*/ 28 h 696"/>
                <a:gd name="T26" fmla="*/ 556 w 700"/>
                <a:gd name="T27" fmla="*/ 12 h 696"/>
                <a:gd name="T28" fmla="*/ 560 w 700"/>
                <a:gd name="T29" fmla="*/ 36 h 696"/>
                <a:gd name="T30" fmla="*/ 519 w 700"/>
                <a:gd name="T31" fmla="*/ 142 h 696"/>
                <a:gd name="T32" fmla="*/ 622 w 700"/>
                <a:gd name="T33" fmla="*/ 152 h 696"/>
                <a:gd name="T34" fmla="*/ 622 w 700"/>
                <a:gd name="T35" fmla="*/ 277 h 696"/>
                <a:gd name="T36" fmla="*/ 607 w 700"/>
                <a:gd name="T37" fmla="*/ 407 h 696"/>
                <a:gd name="T38" fmla="*/ 594 w 700"/>
                <a:gd name="T39" fmla="*/ 487 h 696"/>
                <a:gd name="T40" fmla="*/ 689 w 700"/>
                <a:gd name="T41" fmla="*/ 581 h 696"/>
                <a:gd name="T42" fmla="*/ 687 w 700"/>
                <a:gd name="T43" fmla="*/ 589 h 696"/>
                <a:gd name="T44" fmla="*/ 507 w 700"/>
                <a:gd name="T45" fmla="*/ 691 h 696"/>
                <a:gd name="T46" fmla="*/ 399 w 700"/>
                <a:gd name="T47" fmla="*/ 674 h 696"/>
                <a:gd name="T48" fmla="*/ 232 w 700"/>
                <a:gd name="T49" fmla="*/ 696 h 696"/>
                <a:gd name="T50" fmla="*/ 133 w 700"/>
                <a:gd name="T51" fmla="*/ 631 h 696"/>
                <a:gd name="T52" fmla="*/ 232 w 700"/>
                <a:gd name="T53" fmla="*/ 688 h 696"/>
                <a:gd name="T54" fmla="*/ 398 w 700"/>
                <a:gd name="T55" fmla="*/ 666 h 696"/>
                <a:gd name="T56" fmla="*/ 506 w 700"/>
                <a:gd name="T57" fmla="*/ 683 h 696"/>
                <a:gd name="T58" fmla="*/ 682 w 700"/>
                <a:gd name="T59" fmla="*/ 584 h 696"/>
                <a:gd name="T60" fmla="*/ 612 w 700"/>
                <a:gd name="T61" fmla="*/ 462 h 696"/>
                <a:gd name="T62" fmla="*/ 597 w 700"/>
                <a:gd name="T63" fmla="*/ 312 h 696"/>
                <a:gd name="T64" fmla="*/ 615 w 700"/>
                <a:gd name="T65" fmla="*/ 160 h 696"/>
                <a:gd name="T66" fmla="*/ 559 w 700"/>
                <a:gd name="T67" fmla="*/ 176 h 696"/>
                <a:gd name="T68" fmla="*/ 549 w 700"/>
                <a:gd name="T69" fmla="*/ 76 h 696"/>
                <a:gd name="T70" fmla="*/ 550 w 700"/>
                <a:gd name="T71" fmla="*/ 18 h 696"/>
                <a:gd name="T72" fmla="*/ 396 w 700"/>
                <a:gd name="T73" fmla="*/ 34 h 696"/>
                <a:gd name="T74" fmla="*/ 303 w 700"/>
                <a:gd name="T75" fmla="*/ 34 h 696"/>
                <a:gd name="T76" fmla="*/ 231 w 700"/>
                <a:gd name="T77" fmla="*/ 75 h 696"/>
                <a:gd name="T78" fmla="*/ 244 w 700"/>
                <a:gd name="T79" fmla="*/ 150 h 696"/>
                <a:gd name="T80" fmla="*/ 149 w 700"/>
                <a:gd name="T81" fmla="*/ 276 h 696"/>
                <a:gd name="T82" fmla="*/ 137 w 700"/>
                <a:gd name="T83" fmla="*/ 227 h 696"/>
                <a:gd name="T84" fmla="*/ 64 w 700"/>
                <a:gd name="T85" fmla="*/ 265 h 696"/>
                <a:gd name="T86" fmla="*/ 56 w 700"/>
                <a:gd name="T87" fmla="*/ 376 h 696"/>
                <a:gd name="T88" fmla="*/ 55 w 700"/>
                <a:gd name="T89" fmla="*/ 530 h 696"/>
                <a:gd name="T90" fmla="*/ 60 w 700"/>
                <a:gd name="T91" fmla="*/ 593 h 696"/>
                <a:gd name="T92" fmla="*/ 133 w 700"/>
                <a:gd name="T93" fmla="*/ 63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0" h="696">
                  <a:moveTo>
                    <a:pt x="232" y="696"/>
                  </a:moveTo>
                  <a:lnTo>
                    <a:pt x="232" y="696"/>
                  </a:lnTo>
                  <a:lnTo>
                    <a:pt x="230" y="695"/>
                  </a:lnTo>
                  <a:lnTo>
                    <a:pt x="171" y="647"/>
                  </a:lnTo>
                  <a:lnTo>
                    <a:pt x="129" y="637"/>
                  </a:lnTo>
                  <a:lnTo>
                    <a:pt x="102" y="599"/>
                  </a:lnTo>
                  <a:lnTo>
                    <a:pt x="60" y="599"/>
                  </a:lnTo>
                  <a:lnTo>
                    <a:pt x="0" y="597"/>
                  </a:lnTo>
                  <a:lnTo>
                    <a:pt x="14" y="591"/>
                  </a:lnTo>
                  <a:lnTo>
                    <a:pt x="48" y="530"/>
                  </a:lnTo>
                  <a:lnTo>
                    <a:pt x="1" y="444"/>
                  </a:lnTo>
                  <a:lnTo>
                    <a:pt x="50" y="372"/>
                  </a:lnTo>
                  <a:lnTo>
                    <a:pt x="59" y="318"/>
                  </a:lnTo>
                  <a:lnTo>
                    <a:pt x="57" y="262"/>
                  </a:lnTo>
                  <a:lnTo>
                    <a:pt x="112" y="210"/>
                  </a:lnTo>
                  <a:lnTo>
                    <a:pt x="145" y="223"/>
                  </a:lnTo>
                  <a:lnTo>
                    <a:pt x="133" y="263"/>
                  </a:lnTo>
                  <a:lnTo>
                    <a:pt x="146" y="268"/>
                  </a:lnTo>
                  <a:lnTo>
                    <a:pt x="193" y="179"/>
                  </a:lnTo>
                  <a:lnTo>
                    <a:pt x="240" y="145"/>
                  </a:lnTo>
                  <a:lnTo>
                    <a:pt x="254" y="129"/>
                  </a:lnTo>
                  <a:lnTo>
                    <a:pt x="222" y="73"/>
                  </a:lnTo>
                  <a:lnTo>
                    <a:pt x="249" y="53"/>
                  </a:lnTo>
                  <a:lnTo>
                    <a:pt x="303" y="27"/>
                  </a:lnTo>
                  <a:lnTo>
                    <a:pt x="336" y="41"/>
                  </a:lnTo>
                  <a:lnTo>
                    <a:pt x="394" y="28"/>
                  </a:lnTo>
                  <a:lnTo>
                    <a:pt x="442" y="0"/>
                  </a:lnTo>
                  <a:lnTo>
                    <a:pt x="556" y="12"/>
                  </a:lnTo>
                  <a:lnTo>
                    <a:pt x="560" y="36"/>
                  </a:lnTo>
                  <a:lnTo>
                    <a:pt x="560" y="36"/>
                  </a:lnTo>
                  <a:lnTo>
                    <a:pt x="555" y="78"/>
                  </a:lnTo>
                  <a:lnTo>
                    <a:pt x="519" y="142"/>
                  </a:lnTo>
                  <a:lnTo>
                    <a:pt x="560" y="168"/>
                  </a:lnTo>
                  <a:lnTo>
                    <a:pt x="622" y="152"/>
                  </a:lnTo>
                  <a:lnTo>
                    <a:pt x="623" y="276"/>
                  </a:lnTo>
                  <a:lnTo>
                    <a:pt x="622" y="277"/>
                  </a:lnTo>
                  <a:lnTo>
                    <a:pt x="604" y="313"/>
                  </a:lnTo>
                  <a:lnTo>
                    <a:pt x="607" y="407"/>
                  </a:lnTo>
                  <a:lnTo>
                    <a:pt x="620" y="464"/>
                  </a:lnTo>
                  <a:lnTo>
                    <a:pt x="594" y="487"/>
                  </a:lnTo>
                  <a:lnTo>
                    <a:pt x="689" y="581"/>
                  </a:lnTo>
                  <a:lnTo>
                    <a:pt x="689" y="581"/>
                  </a:lnTo>
                  <a:lnTo>
                    <a:pt x="700" y="602"/>
                  </a:lnTo>
                  <a:lnTo>
                    <a:pt x="687" y="589"/>
                  </a:lnTo>
                  <a:lnTo>
                    <a:pt x="590" y="628"/>
                  </a:lnTo>
                  <a:lnTo>
                    <a:pt x="507" y="691"/>
                  </a:lnTo>
                  <a:lnTo>
                    <a:pt x="433" y="652"/>
                  </a:lnTo>
                  <a:lnTo>
                    <a:pt x="399" y="674"/>
                  </a:lnTo>
                  <a:lnTo>
                    <a:pt x="335" y="641"/>
                  </a:lnTo>
                  <a:lnTo>
                    <a:pt x="232" y="696"/>
                  </a:lnTo>
                  <a:close/>
                  <a:moveTo>
                    <a:pt x="133" y="631"/>
                  </a:moveTo>
                  <a:lnTo>
                    <a:pt x="133" y="631"/>
                  </a:lnTo>
                  <a:lnTo>
                    <a:pt x="175" y="642"/>
                  </a:lnTo>
                  <a:lnTo>
                    <a:pt x="232" y="688"/>
                  </a:lnTo>
                  <a:lnTo>
                    <a:pt x="335" y="634"/>
                  </a:lnTo>
                  <a:lnTo>
                    <a:pt x="398" y="666"/>
                  </a:lnTo>
                  <a:lnTo>
                    <a:pt x="433" y="645"/>
                  </a:lnTo>
                  <a:lnTo>
                    <a:pt x="506" y="683"/>
                  </a:lnTo>
                  <a:lnTo>
                    <a:pt x="587" y="622"/>
                  </a:lnTo>
                  <a:lnTo>
                    <a:pt x="682" y="584"/>
                  </a:lnTo>
                  <a:lnTo>
                    <a:pt x="584" y="487"/>
                  </a:lnTo>
                  <a:lnTo>
                    <a:pt x="612" y="462"/>
                  </a:lnTo>
                  <a:lnTo>
                    <a:pt x="601" y="408"/>
                  </a:lnTo>
                  <a:lnTo>
                    <a:pt x="597" y="312"/>
                  </a:lnTo>
                  <a:lnTo>
                    <a:pt x="616" y="275"/>
                  </a:lnTo>
                  <a:lnTo>
                    <a:pt x="615" y="160"/>
                  </a:lnTo>
                  <a:lnTo>
                    <a:pt x="608" y="162"/>
                  </a:lnTo>
                  <a:lnTo>
                    <a:pt x="559" y="176"/>
                  </a:lnTo>
                  <a:lnTo>
                    <a:pt x="510" y="144"/>
                  </a:lnTo>
                  <a:lnTo>
                    <a:pt x="549" y="76"/>
                  </a:lnTo>
                  <a:lnTo>
                    <a:pt x="553" y="36"/>
                  </a:lnTo>
                  <a:lnTo>
                    <a:pt x="550" y="18"/>
                  </a:lnTo>
                  <a:lnTo>
                    <a:pt x="443" y="7"/>
                  </a:lnTo>
                  <a:lnTo>
                    <a:pt x="396" y="34"/>
                  </a:lnTo>
                  <a:lnTo>
                    <a:pt x="335" y="48"/>
                  </a:lnTo>
                  <a:lnTo>
                    <a:pt x="303" y="34"/>
                  </a:lnTo>
                  <a:lnTo>
                    <a:pt x="253" y="59"/>
                  </a:lnTo>
                  <a:lnTo>
                    <a:pt x="231" y="75"/>
                  </a:lnTo>
                  <a:lnTo>
                    <a:pt x="262" y="130"/>
                  </a:lnTo>
                  <a:lnTo>
                    <a:pt x="244" y="150"/>
                  </a:lnTo>
                  <a:lnTo>
                    <a:pt x="198" y="184"/>
                  </a:lnTo>
                  <a:lnTo>
                    <a:pt x="149" y="276"/>
                  </a:lnTo>
                  <a:lnTo>
                    <a:pt x="125" y="266"/>
                  </a:lnTo>
                  <a:lnTo>
                    <a:pt x="137" y="227"/>
                  </a:lnTo>
                  <a:lnTo>
                    <a:pt x="113" y="218"/>
                  </a:lnTo>
                  <a:lnTo>
                    <a:pt x="64" y="265"/>
                  </a:lnTo>
                  <a:lnTo>
                    <a:pt x="66" y="319"/>
                  </a:lnTo>
                  <a:lnTo>
                    <a:pt x="56" y="376"/>
                  </a:lnTo>
                  <a:lnTo>
                    <a:pt x="9" y="444"/>
                  </a:lnTo>
                  <a:lnTo>
                    <a:pt x="55" y="530"/>
                  </a:lnTo>
                  <a:lnTo>
                    <a:pt x="22" y="591"/>
                  </a:lnTo>
                  <a:lnTo>
                    <a:pt x="60" y="593"/>
                  </a:lnTo>
                  <a:lnTo>
                    <a:pt x="105" y="593"/>
                  </a:lnTo>
                  <a:lnTo>
                    <a:pt x="133" y="6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3" name="Freeform 29"/>
            <p:cNvSpPr>
              <a:spLocks/>
            </p:cNvSpPr>
            <p:nvPr/>
          </p:nvSpPr>
          <p:spPr bwMode="auto">
            <a:xfrm>
              <a:off x="4130675" y="4289426"/>
              <a:ext cx="1171575" cy="1643063"/>
            </a:xfrm>
            <a:custGeom>
              <a:avLst/>
              <a:gdLst>
                <a:gd name="T0" fmla="*/ 742 w 1228"/>
                <a:gd name="T1" fmla="*/ 59 h 1720"/>
                <a:gd name="T2" fmla="*/ 809 w 1228"/>
                <a:gd name="T3" fmla="*/ 31 h 1720"/>
                <a:gd name="T4" fmla="*/ 901 w 1228"/>
                <a:gd name="T5" fmla="*/ 32 h 1720"/>
                <a:gd name="T6" fmla="*/ 841 w 1228"/>
                <a:gd name="T7" fmla="*/ 123 h 1720"/>
                <a:gd name="T8" fmla="*/ 861 w 1228"/>
                <a:gd name="T9" fmla="*/ 200 h 1720"/>
                <a:gd name="T10" fmla="*/ 827 w 1228"/>
                <a:gd name="T11" fmla="*/ 316 h 1720"/>
                <a:gd name="T12" fmla="*/ 936 w 1228"/>
                <a:gd name="T13" fmla="*/ 323 h 1720"/>
                <a:gd name="T14" fmla="*/ 1148 w 1228"/>
                <a:gd name="T15" fmla="*/ 355 h 1720"/>
                <a:gd name="T16" fmla="*/ 1095 w 1228"/>
                <a:gd name="T17" fmla="*/ 432 h 1720"/>
                <a:gd name="T18" fmla="*/ 1102 w 1228"/>
                <a:gd name="T19" fmla="*/ 576 h 1720"/>
                <a:gd name="T20" fmla="*/ 1051 w 1228"/>
                <a:gd name="T21" fmla="*/ 727 h 1720"/>
                <a:gd name="T22" fmla="*/ 1156 w 1228"/>
                <a:gd name="T23" fmla="*/ 929 h 1720"/>
                <a:gd name="T24" fmla="*/ 1222 w 1228"/>
                <a:gd name="T25" fmla="*/ 1060 h 1720"/>
                <a:gd name="T26" fmla="*/ 1122 w 1228"/>
                <a:gd name="T27" fmla="*/ 1103 h 1720"/>
                <a:gd name="T28" fmla="*/ 1087 w 1228"/>
                <a:gd name="T29" fmla="*/ 1269 h 1720"/>
                <a:gd name="T30" fmla="*/ 928 w 1228"/>
                <a:gd name="T31" fmla="*/ 1374 h 1720"/>
                <a:gd name="T32" fmla="*/ 833 w 1228"/>
                <a:gd name="T33" fmla="*/ 1392 h 1720"/>
                <a:gd name="T34" fmla="*/ 661 w 1228"/>
                <a:gd name="T35" fmla="*/ 1549 h 1720"/>
                <a:gd name="T36" fmla="*/ 511 w 1228"/>
                <a:gd name="T37" fmla="*/ 1609 h 1720"/>
                <a:gd name="T38" fmla="*/ 394 w 1228"/>
                <a:gd name="T39" fmla="*/ 1720 h 1720"/>
                <a:gd name="T40" fmla="*/ 349 w 1228"/>
                <a:gd name="T41" fmla="*/ 1544 h 1720"/>
                <a:gd name="T42" fmla="*/ 297 w 1228"/>
                <a:gd name="T43" fmla="*/ 1510 h 1720"/>
                <a:gd name="T44" fmla="*/ 215 w 1228"/>
                <a:gd name="T45" fmla="*/ 1470 h 1720"/>
                <a:gd name="T46" fmla="*/ 110 w 1228"/>
                <a:gd name="T47" fmla="*/ 1549 h 1720"/>
                <a:gd name="T48" fmla="*/ 61 w 1228"/>
                <a:gd name="T49" fmla="*/ 1492 h 1720"/>
                <a:gd name="T50" fmla="*/ 117 w 1228"/>
                <a:gd name="T51" fmla="*/ 1404 h 1720"/>
                <a:gd name="T52" fmla="*/ 185 w 1228"/>
                <a:gd name="T53" fmla="*/ 1372 h 1720"/>
                <a:gd name="T54" fmla="*/ 216 w 1228"/>
                <a:gd name="T55" fmla="*/ 1316 h 1720"/>
                <a:gd name="T56" fmla="*/ 145 w 1228"/>
                <a:gd name="T57" fmla="*/ 1292 h 1720"/>
                <a:gd name="T58" fmla="*/ 84 w 1228"/>
                <a:gd name="T59" fmla="*/ 1300 h 1720"/>
                <a:gd name="T60" fmla="*/ 41 w 1228"/>
                <a:gd name="T61" fmla="*/ 1269 h 1720"/>
                <a:gd name="T62" fmla="*/ 9 w 1228"/>
                <a:gd name="T63" fmla="*/ 1275 h 1720"/>
                <a:gd name="T64" fmla="*/ 7 w 1228"/>
                <a:gd name="T65" fmla="*/ 1108 h 1720"/>
                <a:gd name="T66" fmla="*/ 87 w 1228"/>
                <a:gd name="T67" fmla="*/ 1037 h 1720"/>
                <a:gd name="T68" fmla="*/ 156 w 1228"/>
                <a:gd name="T69" fmla="*/ 1041 h 1720"/>
                <a:gd name="T70" fmla="*/ 191 w 1228"/>
                <a:gd name="T71" fmla="*/ 949 h 1720"/>
                <a:gd name="T72" fmla="*/ 264 w 1228"/>
                <a:gd name="T73" fmla="*/ 850 h 1720"/>
                <a:gd name="T74" fmla="*/ 311 w 1228"/>
                <a:gd name="T75" fmla="*/ 785 h 1720"/>
                <a:gd name="T76" fmla="*/ 255 w 1228"/>
                <a:gd name="T77" fmla="*/ 732 h 1720"/>
                <a:gd name="T78" fmla="*/ 361 w 1228"/>
                <a:gd name="T79" fmla="*/ 603 h 1720"/>
                <a:gd name="T80" fmla="*/ 419 w 1228"/>
                <a:gd name="T81" fmla="*/ 527 h 1720"/>
                <a:gd name="T82" fmla="*/ 412 w 1228"/>
                <a:gd name="T83" fmla="*/ 396 h 1720"/>
                <a:gd name="T84" fmla="*/ 370 w 1228"/>
                <a:gd name="T85" fmla="*/ 412 h 1720"/>
                <a:gd name="T86" fmla="*/ 275 w 1228"/>
                <a:gd name="T87" fmla="*/ 297 h 1720"/>
                <a:gd name="T88" fmla="*/ 410 w 1228"/>
                <a:gd name="T89" fmla="*/ 260 h 1720"/>
                <a:gd name="T90" fmla="*/ 423 w 1228"/>
                <a:gd name="T91" fmla="*/ 379 h 1720"/>
                <a:gd name="T92" fmla="*/ 517 w 1228"/>
                <a:gd name="T93" fmla="*/ 440 h 1720"/>
                <a:gd name="T94" fmla="*/ 555 w 1228"/>
                <a:gd name="T95" fmla="*/ 435 h 1720"/>
                <a:gd name="T96" fmla="*/ 565 w 1228"/>
                <a:gd name="T97" fmla="*/ 378 h 1720"/>
                <a:gd name="T98" fmla="*/ 647 w 1228"/>
                <a:gd name="T99" fmla="*/ 316 h 1720"/>
                <a:gd name="T100" fmla="*/ 595 w 1228"/>
                <a:gd name="T101" fmla="*/ 245 h 1720"/>
                <a:gd name="T102" fmla="*/ 564 w 1228"/>
                <a:gd name="T103" fmla="*/ 106 h 1720"/>
                <a:gd name="T104" fmla="*/ 624 w 1228"/>
                <a:gd name="T105" fmla="*/ 80 h 1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8" h="1720">
                  <a:moveTo>
                    <a:pt x="624" y="80"/>
                  </a:moveTo>
                  <a:lnTo>
                    <a:pt x="624" y="80"/>
                  </a:lnTo>
                  <a:lnTo>
                    <a:pt x="724" y="63"/>
                  </a:lnTo>
                  <a:lnTo>
                    <a:pt x="742" y="59"/>
                  </a:lnTo>
                  <a:lnTo>
                    <a:pt x="757" y="55"/>
                  </a:lnTo>
                  <a:lnTo>
                    <a:pt x="770" y="51"/>
                  </a:lnTo>
                  <a:lnTo>
                    <a:pt x="793" y="39"/>
                  </a:lnTo>
                  <a:lnTo>
                    <a:pt x="809" y="31"/>
                  </a:lnTo>
                  <a:lnTo>
                    <a:pt x="827" y="22"/>
                  </a:lnTo>
                  <a:lnTo>
                    <a:pt x="853" y="8"/>
                  </a:lnTo>
                  <a:lnTo>
                    <a:pt x="886" y="0"/>
                  </a:lnTo>
                  <a:lnTo>
                    <a:pt x="901" y="32"/>
                  </a:lnTo>
                  <a:lnTo>
                    <a:pt x="914" y="42"/>
                  </a:lnTo>
                  <a:lnTo>
                    <a:pt x="917" y="72"/>
                  </a:lnTo>
                  <a:lnTo>
                    <a:pt x="900" y="91"/>
                  </a:lnTo>
                  <a:lnTo>
                    <a:pt x="841" y="123"/>
                  </a:lnTo>
                  <a:lnTo>
                    <a:pt x="840" y="131"/>
                  </a:lnTo>
                  <a:lnTo>
                    <a:pt x="858" y="131"/>
                  </a:lnTo>
                  <a:lnTo>
                    <a:pt x="869" y="168"/>
                  </a:lnTo>
                  <a:lnTo>
                    <a:pt x="861" y="200"/>
                  </a:lnTo>
                  <a:lnTo>
                    <a:pt x="876" y="235"/>
                  </a:lnTo>
                  <a:lnTo>
                    <a:pt x="864" y="251"/>
                  </a:lnTo>
                  <a:lnTo>
                    <a:pt x="860" y="279"/>
                  </a:lnTo>
                  <a:lnTo>
                    <a:pt x="827" y="316"/>
                  </a:lnTo>
                  <a:lnTo>
                    <a:pt x="842" y="323"/>
                  </a:lnTo>
                  <a:lnTo>
                    <a:pt x="889" y="325"/>
                  </a:lnTo>
                  <a:lnTo>
                    <a:pt x="916" y="306"/>
                  </a:lnTo>
                  <a:lnTo>
                    <a:pt x="936" y="323"/>
                  </a:lnTo>
                  <a:lnTo>
                    <a:pt x="971" y="323"/>
                  </a:lnTo>
                  <a:lnTo>
                    <a:pt x="1022" y="350"/>
                  </a:lnTo>
                  <a:lnTo>
                    <a:pt x="1134" y="334"/>
                  </a:lnTo>
                  <a:lnTo>
                    <a:pt x="1148" y="355"/>
                  </a:lnTo>
                  <a:lnTo>
                    <a:pt x="1172" y="351"/>
                  </a:lnTo>
                  <a:lnTo>
                    <a:pt x="1185" y="430"/>
                  </a:lnTo>
                  <a:lnTo>
                    <a:pt x="1140" y="471"/>
                  </a:lnTo>
                  <a:lnTo>
                    <a:pt x="1095" y="432"/>
                  </a:lnTo>
                  <a:lnTo>
                    <a:pt x="1065" y="464"/>
                  </a:lnTo>
                  <a:lnTo>
                    <a:pt x="1123" y="515"/>
                  </a:lnTo>
                  <a:lnTo>
                    <a:pt x="1102" y="545"/>
                  </a:lnTo>
                  <a:lnTo>
                    <a:pt x="1102" y="576"/>
                  </a:lnTo>
                  <a:lnTo>
                    <a:pt x="1065" y="641"/>
                  </a:lnTo>
                  <a:lnTo>
                    <a:pt x="1068" y="656"/>
                  </a:lnTo>
                  <a:lnTo>
                    <a:pt x="1041" y="707"/>
                  </a:lnTo>
                  <a:lnTo>
                    <a:pt x="1051" y="727"/>
                  </a:lnTo>
                  <a:lnTo>
                    <a:pt x="1069" y="777"/>
                  </a:lnTo>
                  <a:lnTo>
                    <a:pt x="1060" y="858"/>
                  </a:lnTo>
                  <a:lnTo>
                    <a:pt x="1164" y="889"/>
                  </a:lnTo>
                  <a:lnTo>
                    <a:pt x="1156" y="929"/>
                  </a:lnTo>
                  <a:lnTo>
                    <a:pt x="1166" y="933"/>
                  </a:lnTo>
                  <a:lnTo>
                    <a:pt x="1228" y="956"/>
                  </a:lnTo>
                  <a:lnTo>
                    <a:pt x="1220" y="1002"/>
                  </a:lnTo>
                  <a:lnTo>
                    <a:pt x="1222" y="1060"/>
                  </a:lnTo>
                  <a:lnTo>
                    <a:pt x="1170" y="1088"/>
                  </a:lnTo>
                  <a:lnTo>
                    <a:pt x="1155" y="1062"/>
                  </a:lnTo>
                  <a:lnTo>
                    <a:pt x="1123" y="1062"/>
                  </a:lnTo>
                  <a:lnTo>
                    <a:pt x="1122" y="1103"/>
                  </a:lnTo>
                  <a:lnTo>
                    <a:pt x="1088" y="1119"/>
                  </a:lnTo>
                  <a:lnTo>
                    <a:pt x="1102" y="1245"/>
                  </a:lnTo>
                  <a:lnTo>
                    <a:pt x="1103" y="1255"/>
                  </a:lnTo>
                  <a:lnTo>
                    <a:pt x="1087" y="1269"/>
                  </a:lnTo>
                  <a:lnTo>
                    <a:pt x="1058" y="1293"/>
                  </a:lnTo>
                  <a:lnTo>
                    <a:pt x="1020" y="1278"/>
                  </a:lnTo>
                  <a:lnTo>
                    <a:pt x="977" y="1345"/>
                  </a:lnTo>
                  <a:lnTo>
                    <a:pt x="928" y="1374"/>
                  </a:lnTo>
                  <a:lnTo>
                    <a:pt x="893" y="1397"/>
                  </a:lnTo>
                  <a:lnTo>
                    <a:pt x="874" y="1428"/>
                  </a:lnTo>
                  <a:lnTo>
                    <a:pt x="840" y="1441"/>
                  </a:lnTo>
                  <a:lnTo>
                    <a:pt x="833" y="1392"/>
                  </a:lnTo>
                  <a:lnTo>
                    <a:pt x="789" y="1434"/>
                  </a:lnTo>
                  <a:lnTo>
                    <a:pt x="733" y="1470"/>
                  </a:lnTo>
                  <a:lnTo>
                    <a:pt x="718" y="1516"/>
                  </a:lnTo>
                  <a:lnTo>
                    <a:pt x="661" y="1549"/>
                  </a:lnTo>
                  <a:lnTo>
                    <a:pt x="647" y="1574"/>
                  </a:lnTo>
                  <a:lnTo>
                    <a:pt x="586" y="1574"/>
                  </a:lnTo>
                  <a:lnTo>
                    <a:pt x="561" y="1574"/>
                  </a:lnTo>
                  <a:lnTo>
                    <a:pt x="511" y="1609"/>
                  </a:lnTo>
                  <a:lnTo>
                    <a:pt x="493" y="1641"/>
                  </a:lnTo>
                  <a:lnTo>
                    <a:pt x="476" y="1672"/>
                  </a:lnTo>
                  <a:lnTo>
                    <a:pt x="465" y="1692"/>
                  </a:lnTo>
                  <a:lnTo>
                    <a:pt x="394" y="1720"/>
                  </a:lnTo>
                  <a:lnTo>
                    <a:pt x="386" y="1641"/>
                  </a:lnTo>
                  <a:lnTo>
                    <a:pt x="397" y="1609"/>
                  </a:lnTo>
                  <a:lnTo>
                    <a:pt x="357" y="1555"/>
                  </a:lnTo>
                  <a:lnTo>
                    <a:pt x="349" y="1544"/>
                  </a:lnTo>
                  <a:lnTo>
                    <a:pt x="355" y="1531"/>
                  </a:lnTo>
                  <a:lnTo>
                    <a:pt x="343" y="1527"/>
                  </a:lnTo>
                  <a:lnTo>
                    <a:pt x="330" y="1522"/>
                  </a:lnTo>
                  <a:lnTo>
                    <a:pt x="297" y="1510"/>
                  </a:lnTo>
                  <a:lnTo>
                    <a:pt x="244" y="1491"/>
                  </a:lnTo>
                  <a:lnTo>
                    <a:pt x="228" y="1512"/>
                  </a:lnTo>
                  <a:lnTo>
                    <a:pt x="210" y="1507"/>
                  </a:lnTo>
                  <a:lnTo>
                    <a:pt x="215" y="1470"/>
                  </a:lnTo>
                  <a:lnTo>
                    <a:pt x="195" y="1462"/>
                  </a:lnTo>
                  <a:lnTo>
                    <a:pt x="181" y="1492"/>
                  </a:lnTo>
                  <a:lnTo>
                    <a:pt x="131" y="1550"/>
                  </a:lnTo>
                  <a:lnTo>
                    <a:pt x="110" y="1549"/>
                  </a:lnTo>
                  <a:lnTo>
                    <a:pt x="93" y="1512"/>
                  </a:lnTo>
                  <a:lnTo>
                    <a:pt x="78" y="1514"/>
                  </a:lnTo>
                  <a:lnTo>
                    <a:pt x="73" y="1491"/>
                  </a:lnTo>
                  <a:lnTo>
                    <a:pt x="61" y="1492"/>
                  </a:lnTo>
                  <a:lnTo>
                    <a:pt x="36" y="1450"/>
                  </a:lnTo>
                  <a:lnTo>
                    <a:pt x="60" y="1404"/>
                  </a:lnTo>
                  <a:lnTo>
                    <a:pt x="78" y="1415"/>
                  </a:lnTo>
                  <a:lnTo>
                    <a:pt x="117" y="1404"/>
                  </a:lnTo>
                  <a:lnTo>
                    <a:pt x="137" y="1436"/>
                  </a:lnTo>
                  <a:lnTo>
                    <a:pt x="150" y="1407"/>
                  </a:lnTo>
                  <a:lnTo>
                    <a:pt x="153" y="1403"/>
                  </a:lnTo>
                  <a:lnTo>
                    <a:pt x="185" y="1372"/>
                  </a:lnTo>
                  <a:lnTo>
                    <a:pt x="203" y="1355"/>
                  </a:lnTo>
                  <a:lnTo>
                    <a:pt x="208" y="1352"/>
                  </a:lnTo>
                  <a:lnTo>
                    <a:pt x="226" y="1344"/>
                  </a:lnTo>
                  <a:lnTo>
                    <a:pt x="216" y="1316"/>
                  </a:lnTo>
                  <a:lnTo>
                    <a:pt x="192" y="1339"/>
                  </a:lnTo>
                  <a:lnTo>
                    <a:pt x="161" y="1318"/>
                  </a:lnTo>
                  <a:lnTo>
                    <a:pt x="148" y="1298"/>
                  </a:lnTo>
                  <a:lnTo>
                    <a:pt x="145" y="1292"/>
                  </a:lnTo>
                  <a:lnTo>
                    <a:pt x="122" y="1280"/>
                  </a:lnTo>
                  <a:lnTo>
                    <a:pt x="100" y="1280"/>
                  </a:lnTo>
                  <a:lnTo>
                    <a:pt x="96" y="1286"/>
                  </a:lnTo>
                  <a:lnTo>
                    <a:pt x="84" y="1300"/>
                  </a:lnTo>
                  <a:lnTo>
                    <a:pt x="75" y="1297"/>
                  </a:lnTo>
                  <a:lnTo>
                    <a:pt x="65" y="1295"/>
                  </a:lnTo>
                  <a:lnTo>
                    <a:pt x="55" y="1274"/>
                  </a:lnTo>
                  <a:lnTo>
                    <a:pt x="41" y="1269"/>
                  </a:lnTo>
                  <a:lnTo>
                    <a:pt x="39" y="1291"/>
                  </a:lnTo>
                  <a:lnTo>
                    <a:pt x="10" y="1304"/>
                  </a:lnTo>
                  <a:lnTo>
                    <a:pt x="0" y="1300"/>
                  </a:lnTo>
                  <a:lnTo>
                    <a:pt x="9" y="1275"/>
                  </a:lnTo>
                  <a:lnTo>
                    <a:pt x="14" y="1247"/>
                  </a:lnTo>
                  <a:lnTo>
                    <a:pt x="8" y="1225"/>
                  </a:lnTo>
                  <a:lnTo>
                    <a:pt x="19" y="1201"/>
                  </a:lnTo>
                  <a:lnTo>
                    <a:pt x="7" y="1108"/>
                  </a:lnTo>
                  <a:lnTo>
                    <a:pt x="20" y="1089"/>
                  </a:lnTo>
                  <a:lnTo>
                    <a:pt x="11" y="1075"/>
                  </a:lnTo>
                  <a:lnTo>
                    <a:pt x="51" y="1078"/>
                  </a:lnTo>
                  <a:lnTo>
                    <a:pt x="87" y="1037"/>
                  </a:lnTo>
                  <a:lnTo>
                    <a:pt x="105" y="1041"/>
                  </a:lnTo>
                  <a:lnTo>
                    <a:pt x="118" y="1053"/>
                  </a:lnTo>
                  <a:lnTo>
                    <a:pt x="125" y="1057"/>
                  </a:lnTo>
                  <a:lnTo>
                    <a:pt x="156" y="1041"/>
                  </a:lnTo>
                  <a:lnTo>
                    <a:pt x="164" y="1003"/>
                  </a:lnTo>
                  <a:lnTo>
                    <a:pt x="149" y="993"/>
                  </a:lnTo>
                  <a:lnTo>
                    <a:pt x="175" y="962"/>
                  </a:lnTo>
                  <a:lnTo>
                    <a:pt x="191" y="949"/>
                  </a:lnTo>
                  <a:lnTo>
                    <a:pt x="210" y="923"/>
                  </a:lnTo>
                  <a:lnTo>
                    <a:pt x="207" y="915"/>
                  </a:lnTo>
                  <a:lnTo>
                    <a:pt x="219" y="897"/>
                  </a:lnTo>
                  <a:lnTo>
                    <a:pt x="264" y="850"/>
                  </a:lnTo>
                  <a:lnTo>
                    <a:pt x="273" y="856"/>
                  </a:lnTo>
                  <a:lnTo>
                    <a:pt x="298" y="829"/>
                  </a:lnTo>
                  <a:lnTo>
                    <a:pt x="300" y="818"/>
                  </a:lnTo>
                  <a:lnTo>
                    <a:pt x="311" y="785"/>
                  </a:lnTo>
                  <a:lnTo>
                    <a:pt x="288" y="759"/>
                  </a:lnTo>
                  <a:lnTo>
                    <a:pt x="270" y="765"/>
                  </a:lnTo>
                  <a:lnTo>
                    <a:pt x="246" y="761"/>
                  </a:lnTo>
                  <a:lnTo>
                    <a:pt x="255" y="732"/>
                  </a:lnTo>
                  <a:lnTo>
                    <a:pt x="285" y="718"/>
                  </a:lnTo>
                  <a:lnTo>
                    <a:pt x="306" y="675"/>
                  </a:lnTo>
                  <a:lnTo>
                    <a:pt x="347" y="649"/>
                  </a:lnTo>
                  <a:lnTo>
                    <a:pt x="361" y="603"/>
                  </a:lnTo>
                  <a:lnTo>
                    <a:pt x="347" y="560"/>
                  </a:lnTo>
                  <a:lnTo>
                    <a:pt x="362" y="533"/>
                  </a:lnTo>
                  <a:lnTo>
                    <a:pt x="391" y="550"/>
                  </a:lnTo>
                  <a:lnTo>
                    <a:pt x="419" y="527"/>
                  </a:lnTo>
                  <a:lnTo>
                    <a:pt x="404" y="496"/>
                  </a:lnTo>
                  <a:lnTo>
                    <a:pt x="378" y="461"/>
                  </a:lnTo>
                  <a:lnTo>
                    <a:pt x="397" y="415"/>
                  </a:lnTo>
                  <a:lnTo>
                    <a:pt x="412" y="396"/>
                  </a:lnTo>
                  <a:lnTo>
                    <a:pt x="409" y="391"/>
                  </a:lnTo>
                  <a:lnTo>
                    <a:pt x="381" y="354"/>
                  </a:lnTo>
                  <a:lnTo>
                    <a:pt x="357" y="363"/>
                  </a:lnTo>
                  <a:lnTo>
                    <a:pt x="370" y="412"/>
                  </a:lnTo>
                  <a:lnTo>
                    <a:pt x="350" y="418"/>
                  </a:lnTo>
                  <a:lnTo>
                    <a:pt x="308" y="346"/>
                  </a:lnTo>
                  <a:lnTo>
                    <a:pt x="281" y="337"/>
                  </a:lnTo>
                  <a:lnTo>
                    <a:pt x="275" y="297"/>
                  </a:lnTo>
                  <a:lnTo>
                    <a:pt x="301" y="277"/>
                  </a:lnTo>
                  <a:lnTo>
                    <a:pt x="332" y="253"/>
                  </a:lnTo>
                  <a:lnTo>
                    <a:pt x="357" y="231"/>
                  </a:lnTo>
                  <a:lnTo>
                    <a:pt x="410" y="260"/>
                  </a:lnTo>
                  <a:lnTo>
                    <a:pt x="403" y="291"/>
                  </a:lnTo>
                  <a:lnTo>
                    <a:pt x="455" y="349"/>
                  </a:lnTo>
                  <a:lnTo>
                    <a:pt x="451" y="355"/>
                  </a:lnTo>
                  <a:lnTo>
                    <a:pt x="423" y="379"/>
                  </a:lnTo>
                  <a:lnTo>
                    <a:pt x="450" y="397"/>
                  </a:lnTo>
                  <a:lnTo>
                    <a:pt x="469" y="374"/>
                  </a:lnTo>
                  <a:lnTo>
                    <a:pt x="503" y="389"/>
                  </a:lnTo>
                  <a:lnTo>
                    <a:pt x="517" y="440"/>
                  </a:lnTo>
                  <a:lnTo>
                    <a:pt x="497" y="460"/>
                  </a:lnTo>
                  <a:lnTo>
                    <a:pt x="508" y="478"/>
                  </a:lnTo>
                  <a:lnTo>
                    <a:pt x="540" y="454"/>
                  </a:lnTo>
                  <a:lnTo>
                    <a:pt x="555" y="435"/>
                  </a:lnTo>
                  <a:lnTo>
                    <a:pt x="557" y="430"/>
                  </a:lnTo>
                  <a:lnTo>
                    <a:pt x="561" y="427"/>
                  </a:lnTo>
                  <a:lnTo>
                    <a:pt x="575" y="412"/>
                  </a:lnTo>
                  <a:lnTo>
                    <a:pt x="565" y="378"/>
                  </a:lnTo>
                  <a:lnTo>
                    <a:pt x="591" y="331"/>
                  </a:lnTo>
                  <a:lnTo>
                    <a:pt x="609" y="328"/>
                  </a:lnTo>
                  <a:lnTo>
                    <a:pt x="623" y="340"/>
                  </a:lnTo>
                  <a:lnTo>
                    <a:pt x="647" y="316"/>
                  </a:lnTo>
                  <a:lnTo>
                    <a:pt x="626" y="305"/>
                  </a:lnTo>
                  <a:lnTo>
                    <a:pt x="624" y="293"/>
                  </a:lnTo>
                  <a:lnTo>
                    <a:pt x="612" y="277"/>
                  </a:lnTo>
                  <a:lnTo>
                    <a:pt x="595" y="245"/>
                  </a:lnTo>
                  <a:lnTo>
                    <a:pt x="574" y="199"/>
                  </a:lnTo>
                  <a:lnTo>
                    <a:pt x="569" y="191"/>
                  </a:lnTo>
                  <a:lnTo>
                    <a:pt x="561" y="159"/>
                  </a:lnTo>
                  <a:lnTo>
                    <a:pt x="564" y="106"/>
                  </a:lnTo>
                  <a:lnTo>
                    <a:pt x="518" y="86"/>
                  </a:lnTo>
                  <a:lnTo>
                    <a:pt x="521" y="73"/>
                  </a:lnTo>
                  <a:lnTo>
                    <a:pt x="606" y="83"/>
                  </a:lnTo>
                  <a:lnTo>
                    <a:pt x="624" y="80"/>
                  </a:lnTo>
                  <a:lnTo>
                    <a:pt x="624" y="8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4" name="Freeform 30"/>
            <p:cNvSpPr>
              <a:spLocks noEditPoints="1"/>
            </p:cNvSpPr>
            <p:nvPr/>
          </p:nvSpPr>
          <p:spPr bwMode="auto">
            <a:xfrm>
              <a:off x="4125913" y="4286251"/>
              <a:ext cx="1179513" cy="1651000"/>
            </a:xfrm>
            <a:custGeom>
              <a:avLst/>
              <a:gdLst>
                <a:gd name="T0" fmla="*/ 249 w 1236"/>
                <a:gd name="T1" fmla="*/ 1499 h 1729"/>
                <a:gd name="T2" fmla="*/ 112 w 1236"/>
                <a:gd name="T3" fmla="*/ 1556 h 1729"/>
                <a:gd name="T4" fmla="*/ 82 w 1236"/>
                <a:gd name="T5" fmla="*/ 1415 h 1729"/>
                <a:gd name="T6" fmla="*/ 226 w 1236"/>
                <a:gd name="T7" fmla="*/ 1346 h 1729"/>
                <a:gd name="T8" fmla="*/ 106 w 1236"/>
                <a:gd name="T9" fmla="*/ 1287 h 1729"/>
                <a:gd name="T10" fmla="*/ 14 w 1236"/>
                <a:gd name="T11" fmla="*/ 1311 h 1729"/>
                <a:gd name="T12" fmla="*/ 20 w 1236"/>
                <a:gd name="T13" fmla="*/ 1093 h 1729"/>
                <a:gd name="T14" fmla="*/ 157 w 1236"/>
                <a:gd name="T15" fmla="*/ 1043 h 1729"/>
                <a:gd name="T16" fmla="*/ 221 w 1236"/>
                <a:gd name="T17" fmla="*/ 899 h 1729"/>
                <a:gd name="T18" fmla="*/ 274 w 1236"/>
                <a:gd name="T19" fmla="*/ 773 h 1729"/>
                <a:gd name="T20" fmla="*/ 348 w 1236"/>
                <a:gd name="T21" fmla="*/ 564 h 1729"/>
                <a:gd name="T22" fmla="*/ 412 w 1236"/>
                <a:gd name="T23" fmla="*/ 400 h 1729"/>
                <a:gd name="T24" fmla="*/ 276 w 1236"/>
                <a:gd name="T25" fmla="*/ 299 h 1729"/>
                <a:gd name="T26" fmla="*/ 458 w 1236"/>
                <a:gd name="T27" fmla="*/ 361 h 1729"/>
                <a:gd name="T28" fmla="*/ 513 w 1236"/>
                <a:gd name="T29" fmla="*/ 477 h 1729"/>
                <a:gd name="T30" fmla="*/ 593 w 1236"/>
                <a:gd name="T31" fmla="*/ 332 h 1729"/>
                <a:gd name="T32" fmla="*/ 596 w 1236"/>
                <a:gd name="T33" fmla="*/ 251 h 1729"/>
                <a:gd name="T34" fmla="*/ 610 w 1236"/>
                <a:gd name="T35" fmla="*/ 84 h 1729"/>
                <a:gd name="T36" fmla="*/ 925 w 1236"/>
                <a:gd name="T37" fmla="*/ 78 h 1729"/>
                <a:gd name="T38" fmla="*/ 884 w 1236"/>
                <a:gd name="T39" fmla="*/ 240 h 1729"/>
                <a:gd name="T40" fmla="*/ 920 w 1236"/>
                <a:gd name="T41" fmla="*/ 305 h 1729"/>
                <a:gd name="T42" fmla="*/ 1192 w 1236"/>
                <a:gd name="T43" fmla="*/ 435 h 1729"/>
                <a:gd name="T44" fmla="*/ 1073 w 1236"/>
                <a:gd name="T45" fmla="*/ 646 h 1729"/>
                <a:gd name="T46" fmla="*/ 1172 w 1236"/>
                <a:gd name="T47" fmla="*/ 891 h 1729"/>
                <a:gd name="T48" fmla="*/ 1130 w 1236"/>
                <a:gd name="T49" fmla="*/ 1069 h 1729"/>
                <a:gd name="T50" fmla="*/ 934 w 1236"/>
                <a:gd name="T51" fmla="*/ 1381 h 1729"/>
                <a:gd name="T52" fmla="*/ 725 w 1236"/>
                <a:gd name="T53" fmla="*/ 1522 h 1729"/>
                <a:gd name="T54" fmla="*/ 394 w 1236"/>
                <a:gd name="T55" fmla="*/ 1645 h 1729"/>
                <a:gd name="T56" fmla="*/ 662 w 1236"/>
                <a:gd name="T57" fmla="*/ 1550 h 1729"/>
                <a:gd name="T58" fmla="*/ 895 w 1236"/>
                <a:gd name="T59" fmla="*/ 1398 h 1729"/>
                <a:gd name="T60" fmla="*/ 1088 w 1236"/>
                <a:gd name="T61" fmla="*/ 1121 h 1729"/>
                <a:gd name="T62" fmla="*/ 1228 w 1236"/>
                <a:gd name="T63" fmla="*/ 962 h 1729"/>
                <a:gd name="T64" fmla="*/ 1068 w 1236"/>
                <a:gd name="T65" fmla="*/ 659 h 1729"/>
                <a:gd name="T66" fmla="*/ 1144 w 1236"/>
                <a:gd name="T67" fmla="*/ 471 h 1729"/>
                <a:gd name="T68" fmla="*/ 938 w 1236"/>
                <a:gd name="T69" fmla="*/ 331 h 1729"/>
                <a:gd name="T70" fmla="*/ 876 w 1236"/>
                <a:gd name="T71" fmla="*/ 239 h 1729"/>
                <a:gd name="T72" fmla="*/ 918 w 1236"/>
                <a:gd name="T73" fmla="*/ 75 h 1729"/>
                <a:gd name="T74" fmla="*/ 729 w 1236"/>
                <a:gd name="T75" fmla="*/ 70 h 1729"/>
                <a:gd name="T76" fmla="*/ 576 w 1236"/>
                <a:gd name="T77" fmla="*/ 194 h 1729"/>
                <a:gd name="T78" fmla="*/ 627 w 1236"/>
                <a:gd name="T79" fmla="*/ 348 h 1729"/>
                <a:gd name="T80" fmla="*/ 546 w 1236"/>
                <a:gd name="T81" fmla="*/ 461 h 1729"/>
                <a:gd name="T82" fmla="*/ 421 w 1236"/>
                <a:gd name="T83" fmla="*/ 384 h 1729"/>
                <a:gd name="T84" fmla="*/ 307 w 1236"/>
                <a:gd name="T85" fmla="*/ 283 h 1729"/>
                <a:gd name="T86" fmla="*/ 357 w 1236"/>
                <a:gd name="T87" fmla="*/ 365 h 1729"/>
                <a:gd name="T88" fmla="*/ 395 w 1236"/>
                <a:gd name="T89" fmla="*/ 558 h 1729"/>
                <a:gd name="T90" fmla="*/ 261 w 1236"/>
                <a:gd name="T91" fmla="*/ 738 h 1729"/>
                <a:gd name="T92" fmla="*/ 278 w 1236"/>
                <a:gd name="T93" fmla="*/ 865 h 1729"/>
                <a:gd name="T94" fmla="*/ 158 w 1236"/>
                <a:gd name="T95" fmla="*/ 996 h 1729"/>
                <a:gd name="T96" fmla="*/ 57 w 1236"/>
                <a:gd name="T97" fmla="*/ 1085 h 1729"/>
                <a:gd name="T98" fmla="*/ 17 w 1236"/>
                <a:gd name="T99" fmla="*/ 1280 h 1729"/>
                <a:gd name="T100" fmla="*/ 87 w 1236"/>
                <a:gd name="T101" fmla="*/ 1300 h 1729"/>
                <a:gd name="T102" fmla="*/ 195 w 1236"/>
                <a:gd name="T103" fmla="*/ 1339 h 1729"/>
                <a:gd name="T104" fmla="*/ 142 w 1236"/>
                <a:gd name="T105" fmla="*/ 1447 h 1729"/>
                <a:gd name="T106" fmla="*/ 85 w 1236"/>
                <a:gd name="T107" fmla="*/ 1514 h 1729"/>
                <a:gd name="T108" fmla="*/ 218 w 1236"/>
                <a:gd name="T109" fmla="*/ 1508 h 1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36" h="1729">
                  <a:moveTo>
                    <a:pt x="395" y="1729"/>
                  </a:moveTo>
                  <a:lnTo>
                    <a:pt x="395" y="1729"/>
                  </a:lnTo>
                  <a:lnTo>
                    <a:pt x="387" y="1644"/>
                  </a:lnTo>
                  <a:lnTo>
                    <a:pt x="397" y="1613"/>
                  </a:lnTo>
                  <a:lnTo>
                    <a:pt x="349" y="1548"/>
                  </a:lnTo>
                  <a:lnTo>
                    <a:pt x="354" y="1537"/>
                  </a:lnTo>
                  <a:lnTo>
                    <a:pt x="249" y="1499"/>
                  </a:lnTo>
                  <a:lnTo>
                    <a:pt x="233" y="1519"/>
                  </a:lnTo>
                  <a:lnTo>
                    <a:pt x="211" y="1513"/>
                  </a:lnTo>
                  <a:lnTo>
                    <a:pt x="215" y="1476"/>
                  </a:lnTo>
                  <a:lnTo>
                    <a:pt x="201" y="1470"/>
                  </a:lnTo>
                  <a:lnTo>
                    <a:pt x="187" y="1498"/>
                  </a:lnTo>
                  <a:lnTo>
                    <a:pt x="137" y="1558"/>
                  </a:lnTo>
                  <a:lnTo>
                    <a:pt x="112" y="1556"/>
                  </a:lnTo>
                  <a:lnTo>
                    <a:pt x="95" y="1519"/>
                  </a:lnTo>
                  <a:lnTo>
                    <a:pt x="79" y="1522"/>
                  </a:lnTo>
                  <a:lnTo>
                    <a:pt x="74" y="1499"/>
                  </a:lnTo>
                  <a:lnTo>
                    <a:pt x="63" y="1500"/>
                  </a:lnTo>
                  <a:lnTo>
                    <a:pt x="36" y="1454"/>
                  </a:lnTo>
                  <a:lnTo>
                    <a:pt x="63" y="1403"/>
                  </a:lnTo>
                  <a:lnTo>
                    <a:pt x="82" y="1415"/>
                  </a:lnTo>
                  <a:lnTo>
                    <a:pt x="122" y="1405"/>
                  </a:lnTo>
                  <a:lnTo>
                    <a:pt x="141" y="1433"/>
                  </a:lnTo>
                  <a:lnTo>
                    <a:pt x="152" y="1408"/>
                  </a:lnTo>
                  <a:lnTo>
                    <a:pt x="155" y="1405"/>
                  </a:lnTo>
                  <a:lnTo>
                    <a:pt x="205" y="1357"/>
                  </a:lnTo>
                  <a:lnTo>
                    <a:pt x="210" y="1353"/>
                  </a:lnTo>
                  <a:lnTo>
                    <a:pt x="226" y="1346"/>
                  </a:lnTo>
                  <a:lnTo>
                    <a:pt x="219" y="1326"/>
                  </a:lnTo>
                  <a:lnTo>
                    <a:pt x="196" y="1347"/>
                  </a:lnTo>
                  <a:lnTo>
                    <a:pt x="163" y="1324"/>
                  </a:lnTo>
                  <a:lnTo>
                    <a:pt x="149" y="1304"/>
                  </a:lnTo>
                  <a:lnTo>
                    <a:pt x="146" y="1299"/>
                  </a:lnTo>
                  <a:lnTo>
                    <a:pt x="125" y="1288"/>
                  </a:lnTo>
                  <a:lnTo>
                    <a:pt x="106" y="1287"/>
                  </a:lnTo>
                  <a:lnTo>
                    <a:pt x="103" y="1292"/>
                  </a:lnTo>
                  <a:lnTo>
                    <a:pt x="89" y="1308"/>
                  </a:lnTo>
                  <a:lnTo>
                    <a:pt x="66" y="1301"/>
                  </a:lnTo>
                  <a:lnTo>
                    <a:pt x="57" y="1281"/>
                  </a:lnTo>
                  <a:lnTo>
                    <a:pt x="48" y="1277"/>
                  </a:lnTo>
                  <a:lnTo>
                    <a:pt x="46" y="1297"/>
                  </a:lnTo>
                  <a:lnTo>
                    <a:pt x="14" y="1311"/>
                  </a:lnTo>
                  <a:lnTo>
                    <a:pt x="0" y="1306"/>
                  </a:lnTo>
                  <a:lnTo>
                    <a:pt x="10" y="1278"/>
                  </a:lnTo>
                  <a:lnTo>
                    <a:pt x="14" y="1251"/>
                  </a:lnTo>
                  <a:lnTo>
                    <a:pt x="9" y="1229"/>
                  </a:lnTo>
                  <a:lnTo>
                    <a:pt x="20" y="1205"/>
                  </a:lnTo>
                  <a:lnTo>
                    <a:pt x="7" y="1112"/>
                  </a:lnTo>
                  <a:lnTo>
                    <a:pt x="20" y="1093"/>
                  </a:lnTo>
                  <a:lnTo>
                    <a:pt x="9" y="1075"/>
                  </a:lnTo>
                  <a:lnTo>
                    <a:pt x="54" y="1078"/>
                  </a:lnTo>
                  <a:lnTo>
                    <a:pt x="89" y="1038"/>
                  </a:lnTo>
                  <a:lnTo>
                    <a:pt x="111" y="1041"/>
                  </a:lnTo>
                  <a:lnTo>
                    <a:pt x="124" y="1054"/>
                  </a:lnTo>
                  <a:lnTo>
                    <a:pt x="129" y="1057"/>
                  </a:lnTo>
                  <a:lnTo>
                    <a:pt x="157" y="1043"/>
                  </a:lnTo>
                  <a:lnTo>
                    <a:pt x="164" y="1008"/>
                  </a:lnTo>
                  <a:lnTo>
                    <a:pt x="148" y="998"/>
                  </a:lnTo>
                  <a:lnTo>
                    <a:pt x="177" y="963"/>
                  </a:lnTo>
                  <a:lnTo>
                    <a:pt x="193" y="951"/>
                  </a:lnTo>
                  <a:lnTo>
                    <a:pt x="210" y="926"/>
                  </a:lnTo>
                  <a:lnTo>
                    <a:pt x="208" y="918"/>
                  </a:lnTo>
                  <a:lnTo>
                    <a:pt x="221" y="899"/>
                  </a:lnTo>
                  <a:lnTo>
                    <a:pt x="268" y="850"/>
                  </a:lnTo>
                  <a:lnTo>
                    <a:pt x="277" y="856"/>
                  </a:lnTo>
                  <a:lnTo>
                    <a:pt x="299" y="831"/>
                  </a:lnTo>
                  <a:lnTo>
                    <a:pt x="301" y="821"/>
                  </a:lnTo>
                  <a:lnTo>
                    <a:pt x="311" y="790"/>
                  </a:lnTo>
                  <a:lnTo>
                    <a:pt x="291" y="767"/>
                  </a:lnTo>
                  <a:lnTo>
                    <a:pt x="274" y="773"/>
                  </a:lnTo>
                  <a:lnTo>
                    <a:pt x="246" y="767"/>
                  </a:lnTo>
                  <a:lnTo>
                    <a:pt x="256" y="733"/>
                  </a:lnTo>
                  <a:lnTo>
                    <a:pt x="287" y="719"/>
                  </a:lnTo>
                  <a:lnTo>
                    <a:pt x="308" y="677"/>
                  </a:lnTo>
                  <a:lnTo>
                    <a:pt x="348" y="651"/>
                  </a:lnTo>
                  <a:lnTo>
                    <a:pt x="361" y="607"/>
                  </a:lnTo>
                  <a:lnTo>
                    <a:pt x="348" y="564"/>
                  </a:lnTo>
                  <a:lnTo>
                    <a:pt x="365" y="533"/>
                  </a:lnTo>
                  <a:lnTo>
                    <a:pt x="394" y="550"/>
                  </a:lnTo>
                  <a:lnTo>
                    <a:pt x="419" y="530"/>
                  </a:lnTo>
                  <a:lnTo>
                    <a:pt x="405" y="501"/>
                  </a:lnTo>
                  <a:lnTo>
                    <a:pt x="378" y="465"/>
                  </a:lnTo>
                  <a:lnTo>
                    <a:pt x="398" y="417"/>
                  </a:lnTo>
                  <a:lnTo>
                    <a:pt x="412" y="400"/>
                  </a:lnTo>
                  <a:lnTo>
                    <a:pt x="384" y="362"/>
                  </a:lnTo>
                  <a:lnTo>
                    <a:pt x="365" y="369"/>
                  </a:lnTo>
                  <a:lnTo>
                    <a:pt x="378" y="419"/>
                  </a:lnTo>
                  <a:lnTo>
                    <a:pt x="352" y="426"/>
                  </a:lnTo>
                  <a:lnTo>
                    <a:pt x="310" y="353"/>
                  </a:lnTo>
                  <a:lnTo>
                    <a:pt x="282" y="343"/>
                  </a:lnTo>
                  <a:lnTo>
                    <a:pt x="276" y="299"/>
                  </a:lnTo>
                  <a:lnTo>
                    <a:pt x="303" y="278"/>
                  </a:lnTo>
                  <a:lnTo>
                    <a:pt x="334" y="254"/>
                  </a:lnTo>
                  <a:lnTo>
                    <a:pt x="360" y="231"/>
                  </a:lnTo>
                  <a:lnTo>
                    <a:pt x="418" y="262"/>
                  </a:lnTo>
                  <a:lnTo>
                    <a:pt x="411" y="294"/>
                  </a:lnTo>
                  <a:lnTo>
                    <a:pt x="464" y="353"/>
                  </a:lnTo>
                  <a:lnTo>
                    <a:pt x="458" y="361"/>
                  </a:lnTo>
                  <a:lnTo>
                    <a:pt x="432" y="383"/>
                  </a:lnTo>
                  <a:lnTo>
                    <a:pt x="453" y="397"/>
                  </a:lnTo>
                  <a:lnTo>
                    <a:pt x="472" y="374"/>
                  </a:lnTo>
                  <a:lnTo>
                    <a:pt x="509" y="391"/>
                  </a:lnTo>
                  <a:lnTo>
                    <a:pt x="525" y="444"/>
                  </a:lnTo>
                  <a:lnTo>
                    <a:pt x="505" y="464"/>
                  </a:lnTo>
                  <a:lnTo>
                    <a:pt x="513" y="477"/>
                  </a:lnTo>
                  <a:lnTo>
                    <a:pt x="541" y="456"/>
                  </a:lnTo>
                  <a:lnTo>
                    <a:pt x="556" y="437"/>
                  </a:lnTo>
                  <a:lnTo>
                    <a:pt x="559" y="432"/>
                  </a:lnTo>
                  <a:lnTo>
                    <a:pt x="563" y="428"/>
                  </a:lnTo>
                  <a:lnTo>
                    <a:pt x="575" y="415"/>
                  </a:lnTo>
                  <a:lnTo>
                    <a:pt x="565" y="382"/>
                  </a:lnTo>
                  <a:lnTo>
                    <a:pt x="593" y="332"/>
                  </a:lnTo>
                  <a:lnTo>
                    <a:pt x="614" y="329"/>
                  </a:lnTo>
                  <a:lnTo>
                    <a:pt x="627" y="339"/>
                  </a:lnTo>
                  <a:lnTo>
                    <a:pt x="645" y="321"/>
                  </a:lnTo>
                  <a:lnTo>
                    <a:pt x="627" y="311"/>
                  </a:lnTo>
                  <a:lnTo>
                    <a:pt x="625" y="298"/>
                  </a:lnTo>
                  <a:lnTo>
                    <a:pt x="613" y="283"/>
                  </a:lnTo>
                  <a:lnTo>
                    <a:pt x="596" y="251"/>
                  </a:lnTo>
                  <a:lnTo>
                    <a:pt x="575" y="205"/>
                  </a:lnTo>
                  <a:lnTo>
                    <a:pt x="570" y="196"/>
                  </a:lnTo>
                  <a:lnTo>
                    <a:pt x="562" y="163"/>
                  </a:lnTo>
                  <a:lnTo>
                    <a:pt x="564" y="112"/>
                  </a:lnTo>
                  <a:lnTo>
                    <a:pt x="518" y="92"/>
                  </a:lnTo>
                  <a:lnTo>
                    <a:pt x="523" y="74"/>
                  </a:lnTo>
                  <a:lnTo>
                    <a:pt x="610" y="84"/>
                  </a:lnTo>
                  <a:lnTo>
                    <a:pt x="728" y="64"/>
                  </a:lnTo>
                  <a:lnTo>
                    <a:pt x="773" y="52"/>
                  </a:lnTo>
                  <a:lnTo>
                    <a:pt x="856" y="9"/>
                  </a:lnTo>
                  <a:lnTo>
                    <a:pt x="891" y="0"/>
                  </a:lnTo>
                  <a:lnTo>
                    <a:pt x="908" y="34"/>
                  </a:lnTo>
                  <a:lnTo>
                    <a:pt x="922" y="44"/>
                  </a:lnTo>
                  <a:lnTo>
                    <a:pt x="925" y="78"/>
                  </a:lnTo>
                  <a:lnTo>
                    <a:pt x="906" y="98"/>
                  </a:lnTo>
                  <a:lnTo>
                    <a:pt x="848" y="129"/>
                  </a:lnTo>
                  <a:lnTo>
                    <a:pt x="848" y="132"/>
                  </a:lnTo>
                  <a:lnTo>
                    <a:pt x="864" y="131"/>
                  </a:lnTo>
                  <a:lnTo>
                    <a:pt x="877" y="172"/>
                  </a:lnTo>
                  <a:lnTo>
                    <a:pt x="869" y="204"/>
                  </a:lnTo>
                  <a:lnTo>
                    <a:pt x="884" y="240"/>
                  </a:lnTo>
                  <a:lnTo>
                    <a:pt x="871" y="257"/>
                  </a:lnTo>
                  <a:lnTo>
                    <a:pt x="867" y="284"/>
                  </a:lnTo>
                  <a:lnTo>
                    <a:pt x="866" y="285"/>
                  </a:lnTo>
                  <a:lnTo>
                    <a:pt x="837" y="319"/>
                  </a:lnTo>
                  <a:lnTo>
                    <a:pt x="846" y="324"/>
                  </a:lnTo>
                  <a:lnTo>
                    <a:pt x="892" y="326"/>
                  </a:lnTo>
                  <a:lnTo>
                    <a:pt x="920" y="305"/>
                  </a:lnTo>
                  <a:lnTo>
                    <a:pt x="941" y="324"/>
                  </a:lnTo>
                  <a:lnTo>
                    <a:pt x="976" y="323"/>
                  </a:lnTo>
                  <a:lnTo>
                    <a:pt x="1026" y="350"/>
                  </a:lnTo>
                  <a:lnTo>
                    <a:pt x="1139" y="334"/>
                  </a:lnTo>
                  <a:lnTo>
                    <a:pt x="1154" y="355"/>
                  </a:lnTo>
                  <a:lnTo>
                    <a:pt x="1179" y="351"/>
                  </a:lnTo>
                  <a:lnTo>
                    <a:pt x="1192" y="435"/>
                  </a:lnTo>
                  <a:lnTo>
                    <a:pt x="1145" y="480"/>
                  </a:lnTo>
                  <a:lnTo>
                    <a:pt x="1099" y="440"/>
                  </a:lnTo>
                  <a:lnTo>
                    <a:pt x="1074" y="467"/>
                  </a:lnTo>
                  <a:lnTo>
                    <a:pt x="1131" y="519"/>
                  </a:lnTo>
                  <a:lnTo>
                    <a:pt x="1110" y="551"/>
                  </a:lnTo>
                  <a:lnTo>
                    <a:pt x="1109" y="581"/>
                  </a:lnTo>
                  <a:lnTo>
                    <a:pt x="1073" y="646"/>
                  </a:lnTo>
                  <a:lnTo>
                    <a:pt x="1075" y="661"/>
                  </a:lnTo>
                  <a:lnTo>
                    <a:pt x="1075" y="662"/>
                  </a:lnTo>
                  <a:lnTo>
                    <a:pt x="1049" y="711"/>
                  </a:lnTo>
                  <a:lnTo>
                    <a:pt x="1058" y="729"/>
                  </a:lnTo>
                  <a:lnTo>
                    <a:pt x="1076" y="780"/>
                  </a:lnTo>
                  <a:lnTo>
                    <a:pt x="1068" y="859"/>
                  </a:lnTo>
                  <a:lnTo>
                    <a:pt x="1172" y="891"/>
                  </a:lnTo>
                  <a:lnTo>
                    <a:pt x="1164" y="931"/>
                  </a:lnTo>
                  <a:lnTo>
                    <a:pt x="1236" y="958"/>
                  </a:lnTo>
                  <a:lnTo>
                    <a:pt x="1227" y="1007"/>
                  </a:lnTo>
                  <a:lnTo>
                    <a:pt x="1229" y="1066"/>
                  </a:lnTo>
                  <a:lnTo>
                    <a:pt x="1173" y="1096"/>
                  </a:lnTo>
                  <a:lnTo>
                    <a:pt x="1157" y="1069"/>
                  </a:lnTo>
                  <a:lnTo>
                    <a:pt x="1130" y="1069"/>
                  </a:lnTo>
                  <a:lnTo>
                    <a:pt x="1129" y="1109"/>
                  </a:lnTo>
                  <a:lnTo>
                    <a:pt x="1095" y="1125"/>
                  </a:lnTo>
                  <a:lnTo>
                    <a:pt x="1110" y="1260"/>
                  </a:lnTo>
                  <a:lnTo>
                    <a:pt x="1063" y="1300"/>
                  </a:lnTo>
                  <a:lnTo>
                    <a:pt x="1026" y="1286"/>
                  </a:lnTo>
                  <a:lnTo>
                    <a:pt x="983" y="1352"/>
                  </a:lnTo>
                  <a:lnTo>
                    <a:pt x="934" y="1381"/>
                  </a:lnTo>
                  <a:lnTo>
                    <a:pt x="899" y="1403"/>
                  </a:lnTo>
                  <a:lnTo>
                    <a:pt x="880" y="1435"/>
                  </a:lnTo>
                  <a:lnTo>
                    <a:pt x="841" y="1449"/>
                  </a:lnTo>
                  <a:lnTo>
                    <a:pt x="834" y="1403"/>
                  </a:lnTo>
                  <a:lnTo>
                    <a:pt x="795" y="1440"/>
                  </a:lnTo>
                  <a:lnTo>
                    <a:pt x="740" y="1477"/>
                  </a:lnTo>
                  <a:lnTo>
                    <a:pt x="725" y="1522"/>
                  </a:lnTo>
                  <a:lnTo>
                    <a:pt x="667" y="1555"/>
                  </a:lnTo>
                  <a:lnTo>
                    <a:pt x="653" y="1581"/>
                  </a:lnTo>
                  <a:lnTo>
                    <a:pt x="566" y="1581"/>
                  </a:lnTo>
                  <a:lnTo>
                    <a:pt x="518" y="1615"/>
                  </a:lnTo>
                  <a:lnTo>
                    <a:pt x="472" y="1699"/>
                  </a:lnTo>
                  <a:lnTo>
                    <a:pt x="395" y="1729"/>
                  </a:lnTo>
                  <a:close/>
                  <a:moveTo>
                    <a:pt x="394" y="1645"/>
                  </a:moveTo>
                  <a:lnTo>
                    <a:pt x="394" y="1645"/>
                  </a:lnTo>
                  <a:lnTo>
                    <a:pt x="401" y="1719"/>
                  </a:lnTo>
                  <a:lnTo>
                    <a:pt x="467" y="1693"/>
                  </a:lnTo>
                  <a:lnTo>
                    <a:pt x="513" y="1610"/>
                  </a:lnTo>
                  <a:lnTo>
                    <a:pt x="564" y="1575"/>
                  </a:lnTo>
                  <a:lnTo>
                    <a:pt x="649" y="1575"/>
                  </a:lnTo>
                  <a:lnTo>
                    <a:pt x="662" y="1550"/>
                  </a:lnTo>
                  <a:lnTo>
                    <a:pt x="719" y="1518"/>
                  </a:lnTo>
                  <a:lnTo>
                    <a:pt x="734" y="1472"/>
                  </a:lnTo>
                  <a:lnTo>
                    <a:pt x="791" y="1435"/>
                  </a:lnTo>
                  <a:lnTo>
                    <a:pt x="839" y="1389"/>
                  </a:lnTo>
                  <a:lnTo>
                    <a:pt x="847" y="1440"/>
                  </a:lnTo>
                  <a:lnTo>
                    <a:pt x="876" y="1429"/>
                  </a:lnTo>
                  <a:lnTo>
                    <a:pt x="895" y="1398"/>
                  </a:lnTo>
                  <a:lnTo>
                    <a:pt x="930" y="1376"/>
                  </a:lnTo>
                  <a:lnTo>
                    <a:pt x="979" y="1347"/>
                  </a:lnTo>
                  <a:lnTo>
                    <a:pt x="1023" y="1278"/>
                  </a:lnTo>
                  <a:lnTo>
                    <a:pt x="1061" y="1293"/>
                  </a:lnTo>
                  <a:lnTo>
                    <a:pt x="1103" y="1257"/>
                  </a:lnTo>
                  <a:lnTo>
                    <a:pt x="1102" y="1249"/>
                  </a:lnTo>
                  <a:lnTo>
                    <a:pt x="1088" y="1121"/>
                  </a:lnTo>
                  <a:lnTo>
                    <a:pt x="1123" y="1105"/>
                  </a:lnTo>
                  <a:lnTo>
                    <a:pt x="1124" y="1063"/>
                  </a:lnTo>
                  <a:lnTo>
                    <a:pt x="1161" y="1063"/>
                  </a:lnTo>
                  <a:lnTo>
                    <a:pt x="1176" y="1087"/>
                  </a:lnTo>
                  <a:lnTo>
                    <a:pt x="1222" y="1062"/>
                  </a:lnTo>
                  <a:lnTo>
                    <a:pt x="1221" y="1006"/>
                  </a:lnTo>
                  <a:lnTo>
                    <a:pt x="1228" y="962"/>
                  </a:lnTo>
                  <a:lnTo>
                    <a:pt x="1156" y="935"/>
                  </a:lnTo>
                  <a:lnTo>
                    <a:pt x="1164" y="895"/>
                  </a:lnTo>
                  <a:lnTo>
                    <a:pt x="1061" y="864"/>
                  </a:lnTo>
                  <a:lnTo>
                    <a:pt x="1070" y="781"/>
                  </a:lnTo>
                  <a:lnTo>
                    <a:pt x="1052" y="732"/>
                  </a:lnTo>
                  <a:lnTo>
                    <a:pt x="1041" y="711"/>
                  </a:lnTo>
                  <a:lnTo>
                    <a:pt x="1068" y="659"/>
                  </a:lnTo>
                  <a:lnTo>
                    <a:pt x="1066" y="644"/>
                  </a:lnTo>
                  <a:lnTo>
                    <a:pt x="1103" y="579"/>
                  </a:lnTo>
                  <a:lnTo>
                    <a:pt x="1103" y="548"/>
                  </a:lnTo>
                  <a:lnTo>
                    <a:pt x="1122" y="520"/>
                  </a:lnTo>
                  <a:lnTo>
                    <a:pt x="1065" y="468"/>
                  </a:lnTo>
                  <a:lnTo>
                    <a:pt x="1099" y="431"/>
                  </a:lnTo>
                  <a:lnTo>
                    <a:pt x="1144" y="471"/>
                  </a:lnTo>
                  <a:lnTo>
                    <a:pt x="1185" y="433"/>
                  </a:lnTo>
                  <a:lnTo>
                    <a:pt x="1174" y="359"/>
                  </a:lnTo>
                  <a:lnTo>
                    <a:pt x="1151" y="363"/>
                  </a:lnTo>
                  <a:lnTo>
                    <a:pt x="1136" y="341"/>
                  </a:lnTo>
                  <a:lnTo>
                    <a:pt x="1025" y="357"/>
                  </a:lnTo>
                  <a:lnTo>
                    <a:pt x="974" y="330"/>
                  </a:lnTo>
                  <a:lnTo>
                    <a:pt x="938" y="331"/>
                  </a:lnTo>
                  <a:lnTo>
                    <a:pt x="920" y="314"/>
                  </a:lnTo>
                  <a:lnTo>
                    <a:pt x="894" y="333"/>
                  </a:lnTo>
                  <a:lnTo>
                    <a:pt x="844" y="330"/>
                  </a:lnTo>
                  <a:lnTo>
                    <a:pt x="826" y="321"/>
                  </a:lnTo>
                  <a:lnTo>
                    <a:pt x="860" y="281"/>
                  </a:lnTo>
                  <a:lnTo>
                    <a:pt x="864" y="254"/>
                  </a:lnTo>
                  <a:lnTo>
                    <a:pt x="876" y="239"/>
                  </a:lnTo>
                  <a:lnTo>
                    <a:pt x="862" y="205"/>
                  </a:lnTo>
                  <a:lnTo>
                    <a:pt x="870" y="172"/>
                  </a:lnTo>
                  <a:lnTo>
                    <a:pt x="859" y="138"/>
                  </a:lnTo>
                  <a:lnTo>
                    <a:pt x="841" y="139"/>
                  </a:lnTo>
                  <a:lnTo>
                    <a:pt x="842" y="125"/>
                  </a:lnTo>
                  <a:lnTo>
                    <a:pt x="902" y="92"/>
                  </a:lnTo>
                  <a:lnTo>
                    <a:pt x="918" y="75"/>
                  </a:lnTo>
                  <a:lnTo>
                    <a:pt x="915" y="48"/>
                  </a:lnTo>
                  <a:lnTo>
                    <a:pt x="902" y="37"/>
                  </a:lnTo>
                  <a:lnTo>
                    <a:pt x="888" y="8"/>
                  </a:lnTo>
                  <a:lnTo>
                    <a:pt x="858" y="15"/>
                  </a:lnTo>
                  <a:lnTo>
                    <a:pt x="776" y="58"/>
                  </a:lnTo>
                  <a:lnTo>
                    <a:pt x="747" y="66"/>
                  </a:lnTo>
                  <a:lnTo>
                    <a:pt x="729" y="70"/>
                  </a:lnTo>
                  <a:lnTo>
                    <a:pt x="610" y="91"/>
                  </a:lnTo>
                  <a:lnTo>
                    <a:pt x="610" y="91"/>
                  </a:lnTo>
                  <a:lnTo>
                    <a:pt x="528" y="81"/>
                  </a:lnTo>
                  <a:lnTo>
                    <a:pt x="526" y="88"/>
                  </a:lnTo>
                  <a:lnTo>
                    <a:pt x="571" y="108"/>
                  </a:lnTo>
                  <a:lnTo>
                    <a:pt x="568" y="162"/>
                  </a:lnTo>
                  <a:lnTo>
                    <a:pt x="576" y="194"/>
                  </a:lnTo>
                  <a:lnTo>
                    <a:pt x="581" y="202"/>
                  </a:lnTo>
                  <a:lnTo>
                    <a:pt x="602" y="248"/>
                  </a:lnTo>
                  <a:lnTo>
                    <a:pt x="619" y="280"/>
                  </a:lnTo>
                  <a:lnTo>
                    <a:pt x="631" y="296"/>
                  </a:lnTo>
                  <a:lnTo>
                    <a:pt x="633" y="307"/>
                  </a:lnTo>
                  <a:lnTo>
                    <a:pt x="656" y="319"/>
                  </a:lnTo>
                  <a:lnTo>
                    <a:pt x="627" y="348"/>
                  </a:lnTo>
                  <a:lnTo>
                    <a:pt x="612" y="336"/>
                  </a:lnTo>
                  <a:lnTo>
                    <a:pt x="597" y="338"/>
                  </a:lnTo>
                  <a:lnTo>
                    <a:pt x="572" y="382"/>
                  </a:lnTo>
                  <a:lnTo>
                    <a:pt x="582" y="416"/>
                  </a:lnTo>
                  <a:lnTo>
                    <a:pt x="564" y="436"/>
                  </a:lnTo>
                  <a:lnTo>
                    <a:pt x="561" y="440"/>
                  </a:lnTo>
                  <a:lnTo>
                    <a:pt x="546" y="461"/>
                  </a:lnTo>
                  <a:lnTo>
                    <a:pt x="511" y="486"/>
                  </a:lnTo>
                  <a:lnTo>
                    <a:pt x="497" y="463"/>
                  </a:lnTo>
                  <a:lnTo>
                    <a:pt x="517" y="443"/>
                  </a:lnTo>
                  <a:lnTo>
                    <a:pt x="504" y="396"/>
                  </a:lnTo>
                  <a:lnTo>
                    <a:pt x="474" y="382"/>
                  </a:lnTo>
                  <a:lnTo>
                    <a:pt x="455" y="406"/>
                  </a:lnTo>
                  <a:lnTo>
                    <a:pt x="421" y="384"/>
                  </a:lnTo>
                  <a:lnTo>
                    <a:pt x="453" y="357"/>
                  </a:lnTo>
                  <a:lnTo>
                    <a:pt x="455" y="353"/>
                  </a:lnTo>
                  <a:lnTo>
                    <a:pt x="403" y="296"/>
                  </a:lnTo>
                  <a:lnTo>
                    <a:pt x="410" y="266"/>
                  </a:lnTo>
                  <a:lnTo>
                    <a:pt x="361" y="239"/>
                  </a:lnTo>
                  <a:lnTo>
                    <a:pt x="338" y="259"/>
                  </a:lnTo>
                  <a:lnTo>
                    <a:pt x="307" y="283"/>
                  </a:lnTo>
                  <a:lnTo>
                    <a:pt x="283" y="302"/>
                  </a:lnTo>
                  <a:lnTo>
                    <a:pt x="288" y="338"/>
                  </a:lnTo>
                  <a:lnTo>
                    <a:pt x="314" y="348"/>
                  </a:lnTo>
                  <a:lnTo>
                    <a:pt x="315" y="349"/>
                  </a:lnTo>
                  <a:lnTo>
                    <a:pt x="356" y="418"/>
                  </a:lnTo>
                  <a:lnTo>
                    <a:pt x="370" y="414"/>
                  </a:lnTo>
                  <a:lnTo>
                    <a:pt x="357" y="365"/>
                  </a:lnTo>
                  <a:lnTo>
                    <a:pt x="386" y="354"/>
                  </a:lnTo>
                  <a:lnTo>
                    <a:pt x="421" y="400"/>
                  </a:lnTo>
                  <a:lnTo>
                    <a:pt x="404" y="421"/>
                  </a:lnTo>
                  <a:lnTo>
                    <a:pt x="386" y="465"/>
                  </a:lnTo>
                  <a:lnTo>
                    <a:pt x="410" y="498"/>
                  </a:lnTo>
                  <a:lnTo>
                    <a:pt x="427" y="532"/>
                  </a:lnTo>
                  <a:lnTo>
                    <a:pt x="395" y="558"/>
                  </a:lnTo>
                  <a:lnTo>
                    <a:pt x="367" y="542"/>
                  </a:lnTo>
                  <a:lnTo>
                    <a:pt x="355" y="565"/>
                  </a:lnTo>
                  <a:lnTo>
                    <a:pt x="368" y="607"/>
                  </a:lnTo>
                  <a:lnTo>
                    <a:pt x="354" y="655"/>
                  </a:lnTo>
                  <a:lnTo>
                    <a:pt x="313" y="681"/>
                  </a:lnTo>
                  <a:lnTo>
                    <a:pt x="292" y="724"/>
                  </a:lnTo>
                  <a:lnTo>
                    <a:pt x="261" y="738"/>
                  </a:lnTo>
                  <a:lnTo>
                    <a:pt x="255" y="762"/>
                  </a:lnTo>
                  <a:lnTo>
                    <a:pt x="273" y="766"/>
                  </a:lnTo>
                  <a:lnTo>
                    <a:pt x="294" y="759"/>
                  </a:lnTo>
                  <a:lnTo>
                    <a:pt x="318" y="788"/>
                  </a:lnTo>
                  <a:lnTo>
                    <a:pt x="307" y="823"/>
                  </a:lnTo>
                  <a:lnTo>
                    <a:pt x="305" y="834"/>
                  </a:lnTo>
                  <a:lnTo>
                    <a:pt x="278" y="865"/>
                  </a:lnTo>
                  <a:lnTo>
                    <a:pt x="269" y="858"/>
                  </a:lnTo>
                  <a:lnTo>
                    <a:pt x="226" y="903"/>
                  </a:lnTo>
                  <a:lnTo>
                    <a:pt x="215" y="919"/>
                  </a:lnTo>
                  <a:lnTo>
                    <a:pt x="217" y="927"/>
                  </a:lnTo>
                  <a:lnTo>
                    <a:pt x="197" y="956"/>
                  </a:lnTo>
                  <a:lnTo>
                    <a:pt x="181" y="968"/>
                  </a:lnTo>
                  <a:lnTo>
                    <a:pt x="158" y="996"/>
                  </a:lnTo>
                  <a:lnTo>
                    <a:pt x="172" y="1005"/>
                  </a:lnTo>
                  <a:lnTo>
                    <a:pt x="163" y="1047"/>
                  </a:lnTo>
                  <a:lnTo>
                    <a:pt x="129" y="1065"/>
                  </a:lnTo>
                  <a:lnTo>
                    <a:pt x="119" y="1059"/>
                  </a:lnTo>
                  <a:lnTo>
                    <a:pt x="108" y="1048"/>
                  </a:lnTo>
                  <a:lnTo>
                    <a:pt x="92" y="1045"/>
                  </a:lnTo>
                  <a:lnTo>
                    <a:pt x="57" y="1085"/>
                  </a:lnTo>
                  <a:lnTo>
                    <a:pt x="21" y="1083"/>
                  </a:lnTo>
                  <a:lnTo>
                    <a:pt x="28" y="1093"/>
                  </a:lnTo>
                  <a:lnTo>
                    <a:pt x="14" y="1113"/>
                  </a:lnTo>
                  <a:lnTo>
                    <a:pt x="26" y="1206"/>
                  </a:lnTo>
                  <a:lnTo>
                    <a:pt x="16" y="1230"/>
                  </a:lnTo>
                  <a:lnTo>
                    <a:pt x="21" y="1251"/>
                  </a:lnTo>
                  <a:lnTo>
                    <a:pt x="17" y="1280"/>
                  </a:lnTo>
                  <a:lnTo>
                    <a:pt x="8" y="1302"/>
                  </a:lnTo>
                  <a:lnTo>
                    <a:pt x="14" y="1304"/>
                  </a:lnTo>
                  <a:lnTo>
                    <a:pt x="40" y="1293"/>
                  </a:lnTo>
                  <a:lnTo>
                    <a:pt x="42" y="1268"/>
                  </a:lnTo>
                  <a:lnTo>
                    <a:pt x="61" y="1276"/>
                  </a:lnTo>
                  <a:lnTo>
                    <a:pt x="71" y="1296"/>
                  </a:lnTo>
                  <a:lnTo>
                    <a:pt x="87" y="1300"/>
                  </a:lnTo>
                  <a:lnTo>
                    <a:pt x="98" y="1288"/>
                  </a:lnTo>
                  <a:lnTo>
                    <a:pt x="102" y="1281"/>
                  </a:lnTo>
                  <a:lnTo>
                    <a:pt x="127" y="1281"/>
                  </a:lnTo>
                  <a:lnTo>
                    <a:pt x="152" y="1294"/>
                  </a:lnTo>
                  <a:lnTo>
                    <a:pt x="155" y="1301"/>
                  </a:lnTo>
                  <a:lnTo>
                    <a:pt x="168" y="1320"/>
                  </a:lnTo>
                  <a:lnTo>
                    <a:pt x="195" y="1339"/>
                  </a:lnTo>
                  <a:lnTo>
                    <a:pt x="222" y="1314"/>
                  </a:lnTo>
                  <a:lnTo>
                    <a:pt x="234" y="1350"/>
                  </a:lnTo>
                  <a:lnTo>
                    <a:pt x="213" y="1359"/>
                  </a:lnTo>
                  <a:lnTo>
                    <a:pt x="209" y="1362"/>
                  </a:lnTo>
                  <a:lnTo>
                    <a:pt x="192" y="1378"/>
                  </a:lnTo>
                  <a:lnTo>
                    <a:pt x="157" y="1412"/>
                  </a:lnTo>
                  <a:lnTo>
                    <a:pt x="142" y="1447"/>
                  </a:lnTo>
                  <a:lnTo>
                    <a:pt x="119" y="1412"/>
                  </a:lnTo>
                  <a:lnTo>
                    <a:pt x="81" y="1422"/>
                  </a:lnTo>
                  <a:lnTo>
                    <a:pt x="66" y="1413"/>
                  </a:lnTo>
                  <a:lnTo>
                    <a:pt x="44" y="1454"/>
                  </a:lnTo>
                  <a:lnTo>
                    <a:pt x="67" y="1493"/>
                  </a:lnTo>
                  <a:lnTo>
                    <a:pt x="79" y="1492"/>
                  </a:lnTo>
                  <a:lnTo>
                    <a:pt x="85" y="1514"/>
                  </a:lnTo>
                  <a:lnTo>
                    <a:pt x="99" y="1512"/>
                  </a:lnTo>
                  <a:lnTo>
                    <a:pt x="116" y="1550"/>
                  </a:lnTo>
                  <a:lnTo>
                    <a:pt x="134" y="1551"/>
                  </a:lnTo>
                  <a:lnTo>
                    <a:pt x="182" y="1494"/>
                  </a:lnTo>
                  <a:lnTo>
                    <a:pt x="198" y="1461"/>
                  </a:lnTo>
                  <a:lnTo>
                    <a:pt x="223" y="1472"/>
                  </a:lnTo>
                  <a:lnTo>
                    <a:pt x="218" y="1508"/>
                  </a:lnTo>
                  <a:lnTo>
                    <a:pt x="230" y="1512"/>
                  </a:lnTo>
                  <a:lnTo>
                    <a:pt x="247" y="1491"/>
                  </a:lnTo>
                  <a:lnTo>
                    <a:pt x="364" y="1533"/>
                  </a:lnTo>
                  <a:lnTo>
                    <a:pt x="357" y="1547"/>
                  </a:lnTo>
                  <a:lnTo>
                    <a:pt x="405" y="1612"/>
                  </a:lnTo>
                  <a:lnTo>
                    <a:pt x="394" y="164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5" name="Freeform 31"/>
            <p:cNvSpPr>
              <a:spLocks/>
            </p:cNvSpPr>
            <p:nvPr/>
          </p:nvSpPr>
          <p:spPr bwMode="auto">
            <a:xfrm>
              <a:off x="4773613" y="4543426"/>
              <a:ext cx="47625" cy="44450"/>
            </a:xfrm>
            <a:custGeom>
              <a:avLst/>
              <a:gdLst>
                <a:gd name="T0" fmla="*/ 45 w 49"/>
                <a:gd name="T1" fmla="*/ 0 h 48"/>
                <a:gd name="T2" fmla="*/ 45 w 49"/>
                <a:gd name="T3" fmla="*/ 0 h 48"/>
                <a:gd name="T4" fmla="*/ 49 w 49"/>
                <a:gd name="T5" fmla="*/ 26 h 48"/>
                <a:gd name="T6" fmla="*/ 19 w 49"/>
                <a:gd name="T7" fmla="*/ 48 h 48"/>
                <a:gd name="T8" fmla="*/ 8 w 49"/>
                <a:gd name="T9" fmla="*/ 44 h 48"/>
                <a:gd name="T10" fmla="*/ 0 w 49"/>
                <a:gd name="T11" fmla="*/ 9 h 48"/>
                <a:gd name="T12" fmla="*/ 45 w 49"/>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9" h="48">
                  <a:moveTo>
                    <a:pt x="45" y="0"/>
                  </a:moveTo>
                  <a:lnTo>
                    <a:pt x="45" y="0"/>
                  </a:lnTo>
                  <a:lnTo>
                    <a:pt x="49" y="26"/>
                  </a:lnTo>
                  <a:lnTo>
                    <a:pt x="19" y="48"/>
                  </a:lnTo>
                  <a:lnTo>
                    <a:pt x="8" y="44"/>
                  </a:lnTo>
                  <a:lnTo>
                    <a:pt x="0" y="9"/>
                  </a:lnTo>
                  <a:lnTo>
                    <a:pt x="4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6" name="Freeform 32"/>
            <p:cNvSpPr>
              <a:spLocks noEditPoints="1"/>
            </p:cNvSpPr>
            <p:nvPr/>
          </p:nvSpPr>
          <p:spPr bwMode="auto">
            <a:xfrm>
              <a:off x="4770438" y="4538663"/>
              <a:ext cx="53975" cy="53975"/>
            </a:xfrm>
            <a:custGeom>
              <a:avLst/>
              <a:gdLst>
                <a:gd name="T0" fmla="*/ 23 w 57"/>
                <a:gd name="T1" fmla="*/ 56 h 56"/>
                <a:gd name="T2" fmla="*/ 23 w 57"/>
                <a:gd name="T3" fmla="*/ 56 h 56"/>
                <a:gd name="T4" fmla="*/ 9 w 57"/>
                <a:gd name="T5" fmla="*/ 51 h 56"/>
                <a:gd name="T6" fmla="*/ 0 w 57"/>
                <a:gd name="T7" fmla="*/ 11 h 56"/>
                <a:gd name="T8" fmla="*/ 51 w 57"/>
                <a:gd name="T9" fmla="*/ 0 h 56"/>
                <a:gd name="T10" fmla="*/ 57 w 57"/>
                <a:gd name="T11" fmla="*/ 32 h 56"/>
                <a:gd name="T12" fmla="*/ 23 w 57"/>
                <a:gd name="T13" fmla="*/ 56 h 56"/>
                <a:gd name="T14" fmla="*/ 15 w 57"/>
                <a:gd name="T15" fmla="*/ 46 h 56"/>
                <a:gd name="T16" fmla="*/ 15 w 57"/>
                <a:gd name="T17" fmla="*/ 46 h 56"/>
                <a:gd name="T18" fmla="*/ 22 w 57"/>
                <a:gd name="T19" fmla="*/ 48 h 56"/>
                <a:gd name="T20" fmla="*/ 50 w 57"/>
                <a:gd name="T21" fmla="*/ 29 h 56"/>
                <a:gd name="T22" fmla="*/ 46 w 57"/>
                <a:gd name="T23" fmla="*/ 8 h 56"/>
                <a:gd name="T24" fmla="*/ 8 w 57"/>
                <a:gd name="T25" fmla="*/ 16 h 56"/>
                <a:gd name="T26" fmla="*/ 15 w 57"/>
                <a:gd name="T2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7" h="56">
                  <a:moveTo>
                    <a:pt x="23" y="56"/>
                  </a:moveTo>
                  <a:lnTo>
                    <a:pt x="23" y="56"/>
                  </a:lnTo>
                  <a:lnTo>
                    <a:pt x="9" y="51"/>
                  </a:lnTo>
                  <a:lnTo>
                    <a:pt x="0" y="11"/>
                  </a:lnTo>
                  <a:lnTo>
                    <a:pt x="51" y="0"/>
                  </a:lnTo>
                  <a:lnTo>
                    <a:pt x="57" y="32"/>
                  </a:lnTo>
                  <a:lnTo>
                    <a:pt x="23" y="56"/>
                  </a:lnTo>
                  <a:close/>
                  <a:moveTo>
                    <a:pt x="15" y="46"/>
                  </a:moveTo>
                  <a:lnTo>
                    <a:pt x="15" y="46"/>
                  </a:lnTo>
                  <a:lnTo>
                    <a:pt x="22" y="48"/>
                  </a:lnTo>
                  <a:lnTo>
                    <a:pt x="50" y="29"/>
                  </a:lnTo>
                  <a:lnTo>
                    <a:pt x="46" y="8"/>
                  </a:lnTo>
                  <a:lnTo>
                    <a:pt x="8" y="16"/>
                  </a:lnTo>
                  <a:lnTo>
                    <a:pt x="15" y="4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7" name="Freeform 33"/>
            <p:cNvSpPr>
              <a:spLocks/>
            </p:cNvSpPr>
            <p:nvPr/>
          </p:nvSpPr>
          <p:spPr bwMode="auto">
            <a:xfrm>
              <a:off x="4273550" y="3367088"/>
              <a:ext cx="3173413" cy="2887663"/>
            </a:xfrm>
            <a:custGeom>
              <a:avLst/>
              <a:gdLst>
                <a:gd name="T0" fmla="*/ 753 w 3326"/>
                <a:gd name="T1" fmla="*/ 2559 h 3026"/>
                <a:gd name="T2" fmla="*/ 715 w 3326"/>
                <a:gd name="T3" fmla="*/ 2904 h 3026"/>
                <a:gd name="T4" fmla="*/ 936 w 3326"/>
                <a:gd name="T5" fmla="*/ 2880 h 3026"/>
                <a:gd name="T6" fmla="*/ 1241 w 3326"/>
                <a:gd name="T7" fmla="*/ 2876 h 3026"/>
                <a:gd name="T8" fmla="*/ 1389 w 3326"/>
                <a:gd name="T9" fmla="*/ 2804 h 3026"/>
                <a:gd name="T10" fmla="*/ 1760 w 3326"/>
                <a:gd name="T11" fmla="*/ 2756 h 3026"/>
                <a:gd name="T12" fmla="*/ 2256 w 3326"/>
                <a:gd name="T13" fmla="*/ 2477 h 3026"/>
                <a:gd name="T14" fmla="*/ 2441 w 3326"/>
                <a:gd name="T15" fmla="*/ 2307 h 3026"/>
                <a:gd name="T16" fmla="*/ 2876 w 3326"/>
                <a:gd name="T17" fmla="*/ 2409 h 3026"/>
                <a:gd name="T18" fmla="*/ 3244 w 3326"/>
                <a:gd name="T19" fmla="*/ 2013 h 3026"/>
                <a:gd name="T20" fmla="*/ 3326 w 3326"/>
                <a:gd name="T21" fmla="*/ 1838 h 3026"/>
                <a:gd name="T22" fmla="*/ 3143 w 3326"/>
                <a:gd name="T23" fmla="*/ 1614 h 3026"/>
                <a:gd name="T24" fmla="*/ 2687 w 3326"/>
                <a:gd name="T25" fmla="*/ 1721 h 3026"/>
                <a:gd name="T26" fmla="*/ 2471 w 3326"/>
                <a:gd name="T27" fmla="*/ 1623 h 3026"/>
                <a:gd name="T28" fmla="*/ 2210 w 3326"/>
                <a:gd name="T29" fmla="*/ 1536 h 3026"/>
                <a:gd name="T30" fmla="*/ 2126 w 3326"/>
                <a:gd name="T31" fmla="*/ 1262 h 3026"/>
                <a:gd name="T32" fmla="*/ 2167 w 3326"/>
                <a:gd name="T33" fmla="*/ 959 h 3026"/>
                <a:gd name="T34" fmla="*/ 2107 w 3326"/>
                <a:gd name="T35" fmla="*/ 704 h 3026"/>
                <a:gd name="T36" fmla="*/ 2072 w 3326"/>
                <a:gd name="T37" fmla="*/ 373 h 3026"/>
                <a:gd name="T38" fmla="*/ 1978 w 3326"/>
                <a:gd name="T39" fmla="*/ 185 h 3026"/>
                <a:gd name="T40" fmla="*/ 1689 w 3326"/>
                <a:gd name="T41" fmla="*/ 95 h 3026"/>
                <a:gd name="T42" fmla="*/ 1493 w 3326"/>
                <a:gd name="T43" fmla="*/ 140 h 3026"/>
                <a:gd name="T44" fmla="*/ 1577 w 3326"/>
                <a:gd name="T45" fmla="*/ 284 h 3026"/>
                <a:gd name="T46" fmla="*/ 1689 w 3326"/>
                <a:gd name="T47" fmla="*/ 400 h 3026"/>
                <a:gd name="T48" fmla="*/ 1644 w 3326"/>
                <a:gd name="T49" fmla="*/ 519 h 3026"/>
                <a:gd name="T50" fmla="*/ 1506 w 3326"/>
                <a:gd name="T51" fmla="*/ 532 h 3026"/>
                <a:gd name="T52" fmla="*/ 1389 w 3326"/>
                <a:gd name="T53" fmla="*/ 522 h 3026"/>
                <a:gd name="T54" fmla="*/ 1259 w 3326"/>
                <a:gd name="T55" fmla="*/ 691 h 3026"/>
                <a:gd name="T56" fmla="*/ 1209 w 3326"/>
                <a:gd name="T57" fmla="*/ 754 h 3026"/>
                <a:gd name="T58" fmla="*/ 1092 w 3326"/>
                <a:gd name="T59" fmla="*/ 598 h 3026"/>
                <a:gd name="T60" fmla="*/ 1203 w 3326"/>
                <a:gd name="T61" fmla="*/ 523 h 3026"/>
                <a:gd name="T62" fmla="*/ 1223 w 3326"/>
                <a:gd name="T63" fmla="*/ 418 h 3026"/>
                <a:gd name="T64" fmla="*/ 1080 w 3326"/>
                <a:gd name="T65" fmla="*/ 423 h 3026"/>
                <a:gd name="T66" fmla="*/ 1144 w 3326"/>
                <a:gd name="T67" fmla="*/ 249 h 3026"/>
                <a:gd name="T68" fmla="*/ 1269 w 3326"/>
                <a:gd name="T69" fmla="*/ 155 h 3026"/>
                <a:gd name="T70" fmla="*/ 1448 w 3326"/>
                <a:gd name="T71" fmla="*/ 0 h 3026"/>
                <a:gd name="T72" fmla="*/ 1101 w 3326"/>
                <a:gd name="T73" fmla="*/ 29 h 3026"/>
                <a:gd name="T74" fmla="*/ 847 w 3326"/>
                <a:gd name="T75" fmla="*/ 113 h 3026"/>
                <a:gd name="T76" fmla="*/ 631 w 3326"/>
                <a:gd name="T77" fmla="*/ 89 h 3026"/>
                <a:gd name="T78" fmla="*/ 412 w 3326"/>
                <a:gd name="T79" fmla="*/ 244 h 3026"/>
                <a:gd name="T80" fmla="*/ 361 w 3326"/>
                <a:gd name="T81" fmla="*/ 347 h 3026"/>
                <a:gd name="T82" fmla="*/ 177 w 3326"/>
                <a:gd name="T83" fmla="*/ 414 h 3026"/>
                <a:gd name="T84" fmla="*/ 54 w 3326"/>
                <a:gd name="T85" fmla="*/ 600 h 3026"/>
                <a:gd name="T86" fmla="*/ 190 w 3326"/>
                <a:gd name="T87" fmla="*/ 635 h 3026"/>
                <a:gd name="T88" fmla="*/ 338 w 3326"/>
                <a:gd name="T89" fmla="*/ 637 h 3026"/>
                <a:gd name="T90" fmla="*/ 445 w 3326"/>
                <a:gd name="T91" fmla="*/ 824 h 3026"/>
                <a:gd name="T92" fmla="*/ 349 w 3326"/>
                <a:gd name="T93" fmla="*/ 980 h 3026"/>
                <a:gd name="T94" fmla="*/ 607 w 3326"/>
                <a:gd name="T95" fmla="*/ 1022 h 3026"/>
                <a:gd name="T96" fmla="*/ 751 w 3326"/>
                <a:gd name="T97" fmla="*/ 999 h 3026"/>
                <a:gd name="T98" fmla="*/ 719 w 3326"/>
                <a:gd name="T99" fmla="*/ 1135 h 3026"/>
                <a:gd name="T100" fmla="*/ 739 w 3326"/>
                <a:gd name="T101" fmla="*/ 1292 h 3026"/>
                <a:gd name="T102" fmla="*/ 1022 w 3326"/>
                <a:gd name="T103" fmla="*/ 1318 h 3026"/>
                <a:gd name="T104" fmla="*/ 952 w 3326"/>
                <a:gd name="T105" fmla="*/ 1543 h 3026"/>
                <a:gd name="T106" fmla="*/ 1014 w 3326"/>
                <a:gd name="T107" fmla="*/ 1856 h 3026"/>
                <a:gd name="T108" fmla="*/ 1005 w 3326"/>
                <a:gd name="T109" fmla="*/ 2029 h 3026"/>
                <a:gd name="T110" fmla="*/ 908 w 3326"/>
                <a:gd name="T111" fmla="*/ 2260 h 3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26" h="3026">
                  <a:moveTo>
                    <a:pt x="777" y="2341"/>
                  </a:moveTo>
                  <a:lnTo>
                    <a:pt x="777" y="2341"/>
                  </a:lnTo>
                  <a:lnTo>
                    <a:pt x="796" y="2413"/>
                  </a:lnTo>
                  <a:lnTo>
                    <a:pt x="802" y="2437"/>
                  </a:lnTo>
                  <a:lnTo>
                    <a:pt x="783" y="2474"/>
                  </a:lnTo>
                  <a:lnTo>
                    <a:pt x="750" y="2541"/>
                  </a:lnTo>
                  <a:lnTo>
                    <a:pt x="753" y="2559"/>
                  </a:lnTo>
                  <a:lnTo>
                    <a:pt x="767" y="2641"/>
                  </a:lnTo>
                  <a:lnTo>
                    <a:pt x="749" y="2672"/>
                  </a:lnTo>
                  <a:lnTo>
                    <a:pt x="746" y="2677"/>
                  </a:lnTo>
                  <a:lnTo>
                    <a:pt x="688" y="2684"/>
                  </a:lnTo>
                  <a:lnTo>
                    <a:pt x="722" y="2763"/>
                  </a:lnTo>
                  <a:lnTo>
                    <a:pt x="685" y="2869"/>
                  </a:lnTo>
                  <a:lnTo>
                    <a:pt x="715" y="2904"/>
                  </a:lnTo>
                  <a:lnTo>
                    <a:pt x="720" y="2928"/>
                  </a:lnTo>
                  <a:lnTo>
                    <a:pt x="726" y="2960"/>
                  </a:lnTo>
                  <a:lnTo>
                    <a:pt x="739" y="3026"/>
                  </a:lnTo>
                  <a:lnTo>
                    <a:pt x="810" y="3016"/>
                  </a:lnTo>
                  <a:lnTo>
                    <a:pt x="830" y="2992"/>
                  </a:lnTo>
                  <a:lnTo>
                    <a:pt x="829" y="2932"/>
                  </a:lnTo>
                  <a:lnTo>
                    <a:pt x="936" y="2880"/>
                  </a:lnTo>
                  <a:lnTo>
                    <a:pt x="928" y="2966"/>
                  </a:lnTo>
                  <a:lnTo>
                    <a:pt x="948" y="2978"/>
                  </a:lnTo>
                  <a:lnTo>
                    <a:pt x="1034" y="2949"/>
                  </a:lnTo>
                  <a:lnTo>
                    <a:pt x="1082" y="2911"/>
                  </a:lnTo>
                  <a:lnTo>
                    <a:pt x="1119" y="2884"/>
                  </a:lnTo>
                  <a:lnTo>
                    <a:pt x="1200" y="2848"/>
                  </a:lnTo>
                  <a:lnTo>
                    <a:pt x="1241" y="2876"/>
                  </a:lnTo>
                  <a:lnTo>
                    <a:pt x="1286" y="2850"/>
                  </a:lnTo>
                  <a:lnTo>
                    <a:pt x="1302" y="2894"/>
                  </a:lnTo>
                  <a:lnTo>
                    <a:pt x="1328" y="2897"/>
                  </a:lnTo>
                  <a:lnTo>
                    <a:pt x="1345" y="2878"/>
                  </a:lnTo>
                  <a:lnTo>
                    <a:pt x="1421" y="2874"/>
                  </a:lnTo>
                  <a:lnTo>
                    <a:pt x="1446" y="2839"/>
                  </a:lnTo>
                  <a:lnTo>
                    <a:pt x="1389" y="2804"/>
                  </a:lnTo>
                  <a:lnTo>
                    <a:pt x="1401" y="2776"/>
                  </a:lnTo>
                  <a:lnTo>
                    <a:pt x="1444" y="2764"/>
                  </a:lnTo>
                  <a:lnTo>
                    <a:pt x="1505" y="2763"/>
                  </a:lnTo>
                  <a:lnTo>
                    <a:pt x="1531" y="2770"/>
                  </a:lnTo>
                  <a:lnTo>
                    <a:pt x="1562" y="2696"/>
                  </a:lnTo>
                  <a:lnTo>
                    <a:pt x="1594" y="2668"/>
                  </a:lnTo>
                  <a:lnTo>
                    <a:pt x="1760" y="2756"/>
                  </a:lnTo>
                  <a:lnTo>
                    <a:pt x="1828" y="2734"/>
                  </a:lnTo>
                  <a:lnTo>
                    <a:pt x="1846" y="2721"/>
                  </a:lnTo>
                  <a:lnTo>
                    <a:pt x="1894" y="2684"/>
                  </a:lnTo>
                  <a:lnTo>
                    <a:pt x="2050" y="2567"/>
                  </a:lnTo>
                  <a:lnTo>
                    <a:pt x="2125" y="2565"/>
                  </a:lnTo>
                  <a:lnTo>
                    <a:pt x="2231" y="2514"/>
                  </a:lnTo>
                  <a:lnTo>
                    <a:pt x="2256" y="2477"/>
                  </a:lnTo>
                  <a:lnTo>
                    <a:pt x="2311" y="2458"/>
                  </a:lnTo>
                  <a:lnTo>
                    <a:pt x="2326" y="2426"/>
                  </a:lnTo>
                  <a:lnTo>
                    <a:pt x="2300" y="2378"/>
                  </a:lnTo>
                  <a:lnTo>
                    <a:pt x="2318" y="2359"/>
                  </a:lnTo>
                  <a:lnTo>
                    <a:pt x="2352" y="2347"/>
                  </a:lnTo>
                  <a:lnTo>
                    <a:pt x="2372" y="2319"/>
                  </a:lnTo>
                  <a:lnTo>
                    <a:pt x="2441" y="2307"/>
                  </a:lnTo>
                  <a:lnTo>
                    <a:pt x="2506" y="2338"/>
                  </a:lnTo>
                  <a:lnTo>
                    <a:pt x="2530" y="2329"/>
                  </a:lnTo>
                  <a:lnTo>
                    <a:pt x="2623" y="2354"/>
                  </a:lnTo>
                  <a:lnTo>
                    <a:pt x="2646" y="2384"/>
                  </a:lnTo>
                  <a:lnTo>
                    <a:pt x="2744" y="2399"/>
                  </a:lnTo>
                  <a:lnTo>
                    <a:pt x="2765" y="2426"/>
                  </a:lnTo>
                  <a:lnTo>
                    <a:pt x="2876" y="2409"/>
                  </a:lnTo>
                  <a:lnTo>
                    <a:pt x="2918" y="2399"/>
                  </a:lnTo>
                  <a:lnTo>
                    <a:pt x="2970" y="2372"/>
                  </a:lnTo>
                  <a:lnTo>
                    <a:pt x="3034" y="2331"/>
                  </a:lnTo>
                  <a:lnTo>
                    <a:pt x="3119" y="2240"/>
                  </a:lnTo>
                  <a:lnTo>
                    <a:pt x="3143" y="2161"/>
                  </a:lnTo>
                  <a:lnTo>
                    <a:pt x="3154" y="2083"/>
                  </a:lnTo>
                  <a:lnTo>
                    <a:pt x="3244" y="2013"/>
                  </a:lnTo>
                  <a:lnTo>
                    <a:pt x="3244" y="2012"/>
                  </a:lnTo>
                  <a:lnTo>
                    <a:pt x="3211" y="1958"/>
                  </a:lnTo>
                  <a:lnTo>
                    <a:pt x="3208" y="1917"/>
                  </a:lnTo>
                  <a:lnTo>
                    <a:pt x="3235" y="1888"/>
                  </a:lnTo>
                  <a:lnTo>
                    <a:pt x="3270" y="1923"/>
                  </a:lnTo>
                  <a:lnTo>
                    <a:pt x="3320" y="1914"/>
                  </a:lnTo>
                  <a:lnTo>
                    <a:pt x="3326" y="1838"/>
                  </a:lnTo>
                  <a:lnTo>
                    <a:pt x="3291" y="1721"/>
                  </a:lnTo>
                  <a:lnTo>
                    <a:pt x="3310" y="1687"/>
                  </a:lnTo>
                  <a:lnTo>
                    <a:pt x="3306" y="1666"/>
                  </a:lnTo>
                  <a:lnTo>
                    <a:pt x="3244" y="1658"/>
                  </a:lnTo>
                  <a:lnTo>
                    <a:pt x="3201" y="1682"/>
                  </a:lnTo>
                  <a:lnTo>
                    <a:pt x="3184" y="1646"/>
                  </a:lnTo>
                  <a:lnTo>
                    <a:pt x="3143" y="1614"/>
                  </a:lnTo>
                  <a:lnTo>
                    <a:pt x="3043" y="1654"/>
                  </a:lnTo>
                  <a:lnTo>
                    <a:pt x="2961" y="1716"/>
                  </a:lnTo>
                  <a:lnTo>
                    <a:pt x="2888" y="1677"/>
                  </a:lnTo>
                  <a:lnTo>
                    <a:pt x="2854" y="1699"/>
                  </a:lnTo>
                  <a:lnTo>
                    <a:pt x="2790" y="1667"/>
                  </a:lnTo>
                  <a:lnTo>
                    <a:pt x="2728" y="1700"/>
                  </a:lnTo>
                  <a:lnTo>
                    <a:pt x="2687" y="1721"/>
                  </a:lnTo>
                  <a:lnTo>
                    <a:pt x="2633" y="1677"/>
                  </a:lnTo>
                  <a:lnTo>
                    <a:pt x="2628" y="1673"/>
                  </a:lnTo>
                  <a:lnTo>
                    <a:pt x="2586" y="1663"/>
                  </a:lnTo>
                  <a:lnTo>
                    <a:pt x="2559" y="1625"/>
                  </a:lnTo>
                  <a:lnTo>
                    <a:pt x="2515" y="1625"/>
                  </a:lnTo>
                  <a:lnTo>
                    <a:pt x="2472" y="1623"/>
                  </a:lnTo>
                  <a:lnTo>
                    <a:pt x="2471" y="1623"/>
                  </a:lnTo>
                  <a:lnTo>
                    <a:pt x="2416" y="1618"/>
                  </a:lnTo>
                  <a:lnTo>
                    <a:pt x="2341" y="1661"/>
                  </a:lnTo>
                  <a:lnTo>
                    <a:pt x="2293" y="1624"/>
                  </a:lnTo>
                  <a:lnTo>
                    <a:pt x="2276" y="1611"/>
                  </a:lnTo>
                  <a:lnTo>
                    <a:pt x="2275" y="1603"/>
                  </a:lnTo>
                  <a:lnTo>
                    <a:pt x="2270" y="1587"/>
                  </a:lnTo>
                  <a:lnTo>
                    <a:pt x="2210" y="1536"/>
                  </a:lnTo>
                  <a:lnTo>
                    <a:pt x="2160" y="1494"/>
                  </a:lnTo>
                  <a:lnTo>
                    <a:pt x="2108" y="1450"/>
                  </a:lnTo>
                  <a:lnTo>
                    <a:pt x="2100" y="1443"/>
                  </a:lnTo>
                  <a:lnTo>
                    <a:pt x="2076" y="1328"/>
                  </a:lnTo>
                  <a:lnTo>
                    <a:pt x="2106" y="1314"/>
                  </a:lnTo>
                  <a:lnTo>
                    <a:pt x="2108" y="1307"/>
                  </a:lnTo>
                  <a:lnTo>
                    <a:pt x="2126" y="1262"/>
                  </a:lnTo>
                  <a:lnTo>
                    <a:pt x="2093" y="1238"/>
                  </a:lnTo>
                  <a:lnTo>
                    <a:pt x="2105" y="1209"/>
                  </a:lnTo>
                  <a:lnTo>
                    <a:pt x="2193" y="1177"/>
                  </a:lnTo>
                  <a:lnTo>
                    <a:pt x="2269" y="1034"/>
                  </a:lnTo>
                  <a:lnTo>
                    <a:pt x="2270" y="957"/>
                  </a:lnTo>
                  <a:lnTo>
                    <a:pt x="2237" y="960"/>
                  </a:lnTo>
                  <a:lnTo>
                    <a:pt x="2167" y="959"/>
                  </a:lnTo>
                  <a:lnTo>
                    <a:pt x="2163" y="959"/>
                  </a:lnTo>
                  <a:lnTo>
                    <a:pt x="2143" y="886"/>
                  </a:lnTo>
                  <a:lnTo>
                    <a:pt x="2093" y="826"/>
                  </a:lnTo>
                  <a:lnTo>
                    <a:pt x="2093" y="824"/>
                  </a:lnTo>
                  <a:lnTo>
                    <a:pt x="2115" y="739"/>
                  </a:lnTo>
                  <a:lnTo>
                    <a:pt x="2101" y="733"/>
                  </a:lnTo>
                  <a:lnTo>
                    <a:pt x="2107" y="704"/>
                  </a:lnTo>
                  <a:lnTo>
                    <a:pt x="2090" y="624"/>
                  </a:lnTo>
                  <a:lnTo>
                    <a:pt x="2103" y="601"/>
                  </a:lnTo>
                  <a:lnTo>
                    <a:pt x="2129" y="588"/>
                  </a:lnTo>
                  <a:lnTo>
                    <a:pt x="2120" y="530"/>
                  </a:lnTo>
                  <a:lnTo>
                    <a:pt x="2109" y="475"/>
                  </a:lnTo>
                  <a:lnTo>
                    <a:pt x="2117" y="443"/>
                  </a:lnTo>
                  <a:lnTo>
                    <a:pt x="2072" y="373"/>
                  </a:lnTo>
                  <a:lnTo>
                    <a:pt x="2068" y="376"/>
                  </a:lnTo>
                  <a:lnTo>
                    <a:pt x="2045" y="317"/>
                  </a:lnTo>
                  <a:lnTo>
                    <a:pt x="2028" y="301"/>
                  </a:lnTo>
                  <a:lnTo>
                    <a:pt x="2029" y="265"/>
                  </a:lnTo>
                  <a:lnTo>
                    <a:pt x="2006" y="208"/>
                  </a:lnTo>
                  <a:lnTo>
                    <a:pt x="2001" y="171"/>
                  </a:lnTo>
                  <a:lnTo>
                    <a:pt x="1978" y="185"/>
                  </a:lnTo>
                  <a:lnTo>
                    <a:pt x="1952" y="164"/>
                  </a:lnTo>
                  <a:lnTo>
                    <a:pt x="1920" y="201"/>
                  </a:lnTo>
                  <a:lnTo>
                    <a:pt x="1881" y="158"/>
                  </a:lnTo>
                  <a:lnTo>
                    <a:pt x="1859" y="195"/>
                  </a:lnTo>
                  <a:lnTo>
                    <a:pt x="1820" y="189"/>
                  </a:lnTo>
                  <a:lnTo>
                    <a:pt x="1710" y="86"/>
                  </a:lnTo>
                  <a:lnTo>
                    <a:pt x="1689" y="95"/>
                  </a:lnTo>
                  <a:lnTo>
                    <a:pt x="1660" y="108"/>
                  </a:lnTo>
                  <a:lnTo>
                    <a:pt x="1640" y="120"/>
                  </a:lnTo>
                  <a:lnTo>
                    <a:pt x="1637" y="122"/>
                  </a:lnTo>
                  <a:lnTo>
                    <a:pt x="1618" y="123"/>
                  </a:lnTo>
                  <a:lnTo>
                    <a:pt x="1561" y="126"/>
                  </a:lnTo>
                  <a:lnTo>
                    <a:pt x="1549" y="128"/>
                  </a:lnTo>
                  <a:lnTo>
                    <a:pt x="1493" y="140"/>
                  </a:lnTo>
                  <a:lnTo>
                    <a:pt x="1502" y="153"/>
                  </a:lnTo>
                  <a:lnTo>
                    <a:pt x="1515" y="169"/>
                  </a:lnTo>
                  <a:lnTo>
                    <a:pt x="1524" y="179"/>
                  </a:lnTo>
                  <a:lnTo>
                    <a:pt x="1528" y="218"/>
                  </a:lnTo>
                  <a:lnTo>
                    <a:pt x="1528" y="236"/>
                  </a:lnTo>
                  <a:lnTo>
                    <a:pt x="1570" y="269"/>
                  </a:lnTo>
                  <a:lnTo>
                    <a:pt x="1577" y="284"/>
                  </a:lnTo>
                  <a:lnTo>
                    <a:pt x="1618" y="282"/>
                  </a:lnTo>
                  <a:lnTo>
                    <a:pt x="1618" y="306"/>
                  </a:lnTo>
                  <a:lnTo>
                    <a:pt x="1635" y="339"/>
                  </a:lnTo>
                  <a:lnTo>
                    <a:pt x="1637" y="342"/>
                  </a:lnTo>
                  <a:lnTo>
                    <a:pt x="1633" y="367"/>
                  </a:lnTo>
                  <a:lnTo>
                    <a:pt x="1664" y="369"/>
                  </a:lnTo>
                  <a:lnTo>
                    <a:pt x="1689" y="400"/>
                  </a:lnTo>
                  <a:lnTo>
                    <a:pt x="1682" y="419"/>
                  </a:lnTo>
                  <a:lnTo>
                    <a:pt x="1693" y="440"/>
                  </a:lnTo>
                  <a:lnTo>
                    <a:pt x="1687" y="457"/>
                  </a:lnTo>
                  <a:lnTo>
                    <a:pt x="1682" y="468"/>
                  </a:lnTo>
                  <a:lnTo>
                    <a:pt x="1672" y="468"/>
                  </a:lnTo>
                  <a:lnTo>
                    <a:pt x="1644" y="486"/>
                  </a:lnTo>
                  <a:lnTo>
                    <a:pt x="1644" y="519"/>
                  </a:lnTo>
                  <a:lnTo>
                    <a:pt x="1628" y="527"/>
                  </a:lnTo>
                  <a:lnTo>
                    <a:pt x="1618" y="513"/>
                  </a:lnTo>
                  <a:lnTo>
                    <a:pt x="1580" y="515"/>
                  </a:lnTo>
                  <a:lnTo>
                    <a:pt x="1575" y="511"/>
                  </a:lnTo>
                  <a:lnTo>
                    <a:pt x="1545" y="516"/>
                  </a:lnTo>
                  <a:lnTo>
                    <a:pt x="1514" y="520"/>
                  </a:lnTo>
                  <a:lnTo>
                    <a:pt x="1506" y="532"/>
                  </a:lnTo>
                  <a:lnTo>
                    <a:pt x="1483" y="481"/>
                  </a:lnTo>
                  <a:lnTo>
                    <a:pt x="1450" y="466"/>
                  </a:lnTo>
                  <a:lnTo>
                    <a:pt x="1416" y="488"/>
                  </a:lnTo>
                  <a:lnTo>
                    <a:pt x="1403" y="480"/>
                  </a:lnTo>
                  <a:lnTo>
                    <a:pt x="1375" y="492"/>
                  </a:lnTo>
                  <a:lnTo>
                    <a:pt x="1373" y="499"/>
                  </a:lnTo>
                  <a:lnTo>
                    <a:pt x="1389" y="522"/>
                  </a:lnTo>
                  <a:lnTo>
                    <a:pt x="1358" y="569"/>
                  </a:lnTo>
                  <a:lnTo>
                    <a:pt x="1337" y="608"/>
                  </a:lnTo>
                  <a:lnTo>
                    <a:pt x="1311" y="625"/>
                  </a:lnTo>
                  <a:lnTo>
                    <a:pt x="1285" y="636"/>
                  </a:lnTo>
                  <a:lnTo>
                    <a:pt x="1275" y="640"/>
                  </a:lnTo>
                  <a:lnTo>
                    <a:pt x="1247" y="652"/>
                  </a:lnTo>
                  <a:lnTo>
                    <a:pt x="1259" y="691"/>
                  </a:lnTo>
                  <a:lnTo>
                    <a:pt x="1260" y="692"/>
                  </a:lnTo>
                  <a:lnTo>
                    <a:pt x="1272" y="709"/>
                  </a:lnTo>
                  <a:lnTo>
                    <a:pt x="1266" y="729"/>
                  </a:lnTo>
                  <a:lnTo>
                    <a:pt x="1258" y="742"/>
                  </a:lnTo>
                  <a:lnTo>
                    <a:pt x="1233" y="750"/>
                  </a:lnTo>
                  <a:lnTo>
                    <a:pt x="1232" y="750"/>
                  </a:lnTo>
                  <a:lnTo>
                    <a:pt x="1209" y="754"/>
                  </a:lnTo>
                  <a:lnTo>
                    <a:pt x="1193" y="733"/>
                  </a:lnTo>
                  <a:lnTo>
                    <a:pt x="1190" y="675"/>
                  </a:lnTo>
                  <a:lnTo>
                    <a:pt x="1151" y="688"/>
                  </a:lnTo>
                  <a:lnTo>
                    <a:pt x="1145" y="690"/>
                  </a:lnTo>
                  <a:lnTo>
                    <a:pt x="1083" y="690"/>
                  </a:lnTo>
                  <a:lnTo>
                    <a:pt x="1060" y="608"/>
                  </a:lnTo>
                  <a:lnTo>
                    <a:pt x="1092" y="598"/>
                  </a:lnTo>
                  <a:lnTo>
                    <a:pt x="1131" y="621"/>
                  </a:lnTo>
                  <a:lnTo>
                    <a:pt x="1177" y="606"/>
                  </a:lnTo>
                  <a:lnTo>
                    <a:pt x="1194" y="589"/>
                  </a:lnTo>
                  <a:lnTo>
                    <a:pt x="1165" y="568"/>
                  </a:lnTo>
                  <a:lnTo>
                    <a:pt x="1175" y="552"/>
                  </a:lnTo>
                  <a:lnTo>
                    <a:pt x="1205" y="537"/>
                  </a:lnTo>
                  <a:lnTo>
                    <a:pt x="1203" y="523"/>
                  </a:lnTo>
                  <a:lnTo>
                    <a:pt x="1233" y="506"/>
                  </a:lnTo>
                  <a:lnTo>
                    <a:pt x="1269" y="518"/>
                  </a:lnTo>
                  <a:lnTo>
                    <a:pt x="1286" y="509"/>
                  </a:lnTo>
                  <a:lnTo>
                    <a:pt x="1318" y="459"/>
                  </a:lnTo>
                  <a:lnTo>
                    <a:pt x="1285" y="453"/>
                  </a:lnTo>
                  <a:lnTo>
                    <a:pt x="1277" y="401"/>
                  </a:lnTo>
                  <a:lnTo>
                    <a:pt x="1223" y="418"/>
                  </a:lnTo>
                  <a:lnTo>
                    <a:pt x="1201" y="426"/>
                  </a:lnTo>
                  <a:lnTo>
                    <a:pt x="1184" y="430"/>
                  </a:lnTo>
                  <a:lnTo>
                    <a:pt x="1141" y="488"/>
                  </a:lnTo>
                  <a:lnTo>
                    <a:pt x="1105" y="493"/>
                  </a:lnTo>
                  <a:lnTo>
                    <a:pt x="1084" y="490"/>
                  </a:lnTo>
                  <a:lnTo>
                    <a:pt x="1100" y="468"/>
                  </a:lnTo>
                  <a:lnTo>
                    <a:pt x="1080" y="423"/>
                  </a:lnTo>
                  <a:lnTo>
                    <a:pt x="1049" y="390"/>
                  </a:lnTo>
                  <a:lnTo>
                    <a:pt x="1026" y="398"/>
                  </a:lnTo>
                  <a:lnTo>
                    <a:pt x="1005" y="351"/>
                  </a:lnTo>
                  <a:lnTo>
                    <a:pt x="1001" y="335"/>
                  </a:lnTo>
                  <a:lnTo>
                    <a:pt x="997" y="319"/>
                  </a:lnTo>
                  <a:lnTo>
                    <a:pt x="1118" y="262"/>
                  </a:lnTo>
                  <a:lnTo>
                    <a:pt x="1144" y="249"/>
                  </a:lnTo>
                  <a:lnTo>
                    <a:pt x="1147" y="248"/>
                  </a:lnTo>
                  <a:lnTo>
                    <a:pt x="1163" y="242"/>
                  </a:lnTo>
                  <a:lnTo>
                    <a:pt x="1154" y="214"/>
                  </a:lnTo>
                  <a:lnTo>
                    <a:pt x="1181" y="198"/>
                  </a:lnTo>
                  <a:lnTo>
                    <a:pt x="1215" y="181"/>
                  </a:lnTo>
                  <a:lnTo>
                    <a:pt x="1257" y="176"/>
                  </a:lnTo>
                  <a:lnTo>
                    <a:pt x="1269" y="155"/>
                  </a:lnTo>
                  <a:lnTo>
                    <a:pt x="1282" y="134"/>
                  </a:lnTo>
                  <a:lnTo>
                    <a:pt x="1291" y="114"/>
                  </a:lnTo>
                  <a:lnTo>
                    <a:pt x="1316" y="105"/>
                  </a:lnTo>
                  <a:lnTo>
                    <a:pt x="1357" y="91"/>
                  </a:lnTo>
                  <a:lnTo>
                    <a:pt x="1408" y="75"/>
                  </a:lnTo>
                  <a:lnTo>
                    <a:pt x="1458" y="13"/>
                  </a:lnTo>
                  <a:lnTo>
                    <a:pt x="1448" y="0"/>
                  </a:lnTo>
                  <a:lnTo>
                    <a:pt x="1360" y="39"/>
                  </a:lnTo>
                  <a:lnTo>
                    <a:pt x="1308" y="62"/>
                  </a:lnTo>
                  <a:lnTo>
                    <a:pt x="1274" y="47"/>
                  </a:lnTo>
                  <a:lnTo>
                    <a:pt x="1208" y="42"/>
                  </a:lnTo>
                  <a:lnTo>
                    <a:pt x="1204" y="43"/>
                  </a:lnTo>
                  <a:lnTo>
                    <a:pt x="1164" y="48"/>
                  </a:lnTo>
                  <a:lnTo>
                    <a:pt x="1101" y="29"/>
                  </a:lnTo>
                  <a:lnTo>
                    <a:pt x="1076" y="23"/>
                  </a:lnTo>
                  <a:lnTo>
                    <a:pt x="1015" y="51"/>
                  </a:lnTo>
                  <a:lnTo>
                    <a:pt x="1013" y="51"/>
                  </a:lnTo>
                  <a:lnTo>
                    <a:pt x="991" y="51"/>
                  </a:lnTo>
                  <a:lnTo>
                    <a:pt x="929" y="105"/>
                  </a:lnTo>
                  <a:lnTo>
                    <a:pt x="872" y="116"/>
                  </a:lnTo>
                  <a:lnTo>
                    <a:pt x="847" y="113"/>
                  </a:lnTo>
                  <a:lnTo>
                    <a:pt x="819" y="112"/>
                  </a:lnTo>
                  <a:lnTo>
                    <a:pt x="773" y="104"/>
                  </a:lnTo>
                  <a:lnTo>
                    <a:pt x="732" y="102"/>
                  </a:lnTo>
                  <a:lnTo>
                    <a:pt x="727" y="102"/>
                  </a:lnTo>
                  <a:lnTo>
                    <a:pt x="718" y="82"/>
                  </a:lnTo>
                  <a:lnTo>
                    <a:pt x="654" y="85"/>
                  </a:lnTo>
                  <a:lnTo>
                    <a:pt x="631" y="89"/>
                  </a:lnTo>
                  <a:lnTo>
                    <a:pt x="645" y="119"/>
                  </a:lnTo>
                  <a:lnTo>
                    <a:pt x="642" y="145"/>
                  </a:lnTo>
                  <a:lnTo>
                    <a:pt x="600" y="161"/>
                  </a:lnTo>
                  <a:lnTo>
                    <a:pt x="603" y="231"/>
                  </a:lnTo>
                  <a:lnTo>
                    <a:pt x="475" y="259"/>
                  </a:lnTo>
                  <a:lnTo>
                    <a:pt x="456" y="226"/>
                  </a:lnTo>
                  <a:lnTo>
                    <a:pt x="412" y="244"/>
                  </a:lnTo>
                  <a:lnTo>
                    <a:pt x="410" y="248"/>
                  </a:lnTo>
                  <a:lnTo>
                    <a:pt x="413" y="276"/>
                  </a:lnTo>
                  <a:lnTo>
                    <a:pt x="389" y="289"/>
                  </a:lnTo>
                  <a:lnTo>
                    <a:pt x="383" y="304"/>
                  </a:lnTo>
                  <a:lnTo>
                    <a:pt x="382" y="306"/>
                  </a:lnTo>
                  <a:lnTo>
                    <a:pt x="364" y="341"/>
                  </a:lnTo>
                  <a:lnTo>
                    <a:pt x="361" y="347"/>
                  </a:lnTo>
                  <a:lnTo>
                    <a:pt x="344" y="377"/>
                  </a:lnTo>
                  <a:lnTo>
                    <a:pt x="324" y="386"/>
                  </a:lnTo>
                  <a:lnTo>
                    <a:pt x="281" y="403"/>
                  </a:lnTo>
                  <a:lnTo>
                    <a:pt x="259" y="443"/>
                  </a:lnTo>
                  <a:lnTo>
                    <a:pt x="200" y="428"/>
                  </a:lnTo>
                  <a:lnTo>
                    <a:pt x="191" y="408"/>
                  </a:lnTo>
                  <a:lnTo>
                    <a:pt x="177" y="414"/>
                  </a:lnTo>
                  <a:lnTo>
                    <a:pt x="167" y="429"/>
                  </a:lnTo>
                  <a:lnTo>
                    <a:pt x="116" y="480"/>
                  </a:lnTo>
                  <a:lnTo>
                    <a:pt x="49" y="519"/>
                  </a:lnTo>
                  <a:lnTo>
                    <a:pt x="25" y="447"/>
                  </a:lnTo>
                  <a:lnTo>
                    <a:pt x="3" y="473"/>
                  </a:lnTo>
                  <a:lnTo>
                    <a:pt x="48" y="585"/>
                  </a:lnTo>
                  <a:lnTo>
                    <a:pt x="54" y="600"/>
                  </a:lnTo>
                  <a:lnTo>
                    <a:pt x="0" y="702"/>
                  </a:lnTo>
                  <a:lnTo>
                    <a:pt x="13" y="718"/>
                  </a:lnTo>
                  <a:lnTo>
                    <a:pt x="53" y="697"/>
                  </a:lnTo>
                  <a:lnTo>
                    <a:pt x="99" y="670"/>
                  </a:lnTo>
                  <a:lnTo>
                    <a:pt x="119" y="658"/>
                  </a:lnTo>
                  <a:lnTo>
                    <a:pt x="164" y="644"/>
                  </a:lnTo>
                  <a:lnTo>
                    <a:pt x="190" y="635"/>
                  </a:lnTo>
                  <a:lnTo>
                    <a:pt x="231" y="628"/>
                  </a:lnTo>
                  <a:lnTo>
                    <a:pt x="257" y="623"/>
                  </a:lnTo>
                  <a:lnTo>
                    <a:pt x="306" y="600"/>
                  </a:lnTo>
                  <a:lnTo>
                    <a:pt x="332" y="602"/>
                  </a:lnTo>
                  <a:lnTo>
                    <a:pt x="359" y="584"/>
                  </a:lnTo>
                  <a:lnTo>
                    <a:pt x="373" y="600"/>
                  </a:lnTo>
                  <a:lnTo>
                    <a:pt x="338" y="637"/>
                  </a:lnTo>
                  <a:lnTo>
                    <a:pt x="366" y="645"/>
                  </a:lnTo>
                  <a:lnTo>
                    <a:pt x="374" y="647"/>
                  </a:lnTo>
                  <a:lnTo>
                    <a:pt x="464" y="711"/>
                  </a:lnTo>
                  <a:lnTo>
                    <a:pt x="470" y="731"/>
                  </a:lnTo>
                  <a:lnTo>
                    <a:pt x="449" y="748"/>
                  </a:lnTo>
                  <a:lnTo>
                    <a:pt x="471" y="803"/>
                  </a:lnTo>
                  <a:lnTo>
                    <a:pt x="445" y="824"/>
                  </a:lnTo>
                  <a:lnTo>
                    <a:pt x="399" y="847"/>
                  </a:lnTo>
                  <a:lnTo>
                    <a:pt x="365" y="874"/>
                  </a:lnTo>
                  <a:lnTo>
                    <a:pt x="357" y="906"/>
                  </a:lnTo>
                  <a:lnTo>
                    <a:pt x="358" y="917"/>
                  </a:lnTo>
                  <a:lnTo>
                    <a:pt x="354" y="939"/>
                  </a:lnTo>
                  <a:lnTo>
                    <a:pt x="350" y="959"/>
                  </a:lnTo>
                  <a:lnTo>
                    <a:pt x="349" y="980"/>
                  </a:lnTo>
                  <a:cubicBezTo>
                    <a:pt x="349" y="980"/>
                    <a:pt x="351" y="1013"/>
                    <a:pt x="351" y="1018"/>
                  </a:cubicBezTo>
                  <a:cubicBezTo>
                    <a:pt x="351" y="1024"/>
                    <a:pt x="371" y="1040"/>
                    <a:pt x="371" y="1040"/>
                  </a:cubicBezTo>
                  <a:lnTo>
                    <a:pt x="456" y="1050"/>
                  </a:lnTo>
                  <a:lnTo>
                    <a:pt x="474" y="1047"/>
                  </a:lnTo>
                  <a:lnTo>
                    <a:pt x="574" y="1030"/>
                  </a:lnTo>
                  <a:lnTo>
                    <a:pt x="592" y="1026"/>
                  </a:lnTo>
                  <a:lnTo>
                    <a:pt x="607" y="1022"/>
                  </a:lnTo>
                  <a:lnTo>
                    <a:pt x="620" y="1018"/>
                  </a:lnTo>
                  <a:lnTo>
                    <a:pt x="643" y="1006"/>
                  </a:lnTo>
                  <a:lnTo>
                    <a:pt x="659" y="998"/>
                  </a:lnTo>
                  <a:lnTo>
                    <a:pt x="677" y="989"/>
                  </a:lnTo>
                  <a:lnTo>
                    <a:pt x="703" y="975"/>
                  </a:lnTo>
                  <a:lnTo>
                    <a:pt x="736" y="967"/>
                  </a:lnTo>
                  <a:lnTo>
                    <a:pt x="751" y="999"/>
                  </a:lnTo>
                  <a:lnTo>
                    <a:pt x="764" y="1009"/>
                  </a:lnTo>
                  <a:lnTo>
                    <a:pt x="767" y="1039"/>
                  </a:lnTo>
                  <a:lnTo>
                    <a:pt x="750" y="1058"/>
                  </a:lnTo>
                  <a:lnTo>
                    <a:pt x="691" y="1090"/>
                  </a:lnTo>
                  <a:lnTo>
                    <a:pt x="690" y="1098"/>
                  </a:lnTo>
                  <a:lnTo>
                    <a:pt x="708" y="1098"/>
                  </a:lnTo>
                  <a:lnTo>
                    <a:pt x="719" y="1135"/>
                  </a:lnTo>
                  <a:lnTo>
                    <a:pt x="711" y="1167"/>
                  </a:lnTo>
                  <a:lnTo>
                    <a:pt x="726" y="1202"/>
                  </a:lnTo>
                  <a:lnTo>
                    <a:pt x="714" y="1218"/>
                  </a:lnTo>
                  <a:lnTo>
                    <a:pt x="710" y="1246"/>
                  </a:lnTo>
                  <a:lnTo>
                    <a:pt x="677" y="1283"/>
                  </a:lnTo>
                  <a:lnTo>
                    <a:pt x="692" y="1290"/>
                  </a:lnTo>
                  <a:lnTo>
                    <a:pt x="739" y="1292"/>
                  </a:lnTo>
                  <a:lnTo>
                    <a:pt x="766" y="1273"/>
                  </a:lnTo>
                  <a:lnTo>
                    <a:pt x="786" y="1290"/>
                  </a:lnTo>
                  <a:lnTo>
                    <a:pt x="821" y="1290"/>
                  </a:lnTo>
                  <a:lnTo>
                    <a:pt x="872" y="1317"/>
                  </a:lnTo>
                  <a:lnTo>
                    <a:pt x="984" y="1301"/>
                  </a:lnTo>
                  <a:lnTo>
                    <a:pt x="998" y="1322"/>
                  </a:lnTo>
                  <a:lnTo>
                    <a:pt x="1022" y="1318"/>
                  </a:lnTo>
                  <a:lnTo>
                    <a:pt x="1035" y="1397"/>
                  </a:lnTo>
                  <a:lnTo>
                    <a:pt x="991" y="1438"/>
                  </a:lnTo>
                  <a:lnTo>
                    <a:pt x="945" y="1399"/>
                  </a:lnTo>
                  <a:lnTo>
                    <a:pt x="915" y="1431"/>
                  </a:lnTo>
                  <a:lnTo>
                    <a:pt x="973" y="1482"/>
                  </a:lnTo>
                  <a:lnTo>
                    <a:pt x="952" y="1512"/>
                  </a:lnTo>
                  <a:lnTo>
                    <a:pt x="952" y="1543"/>
                  </a:lnTo>
                  <a:lnTo>
                    <a:pt x="915" y="1608"/>
                  </a:lnTo>
                  <a:lnTo>
                    <a:pt x="918" y="1623"/>
                  </a:lnTo>
                  <a:lnTo>
                    <a:pt x="891" y="1674"/>
                  </a:lnTo>
                  <a:lnTo>
                    <a:pt x="902" y="1694"/>
                  </a:lnTo>
                  <a:lnTo>
                    <a:pt x="919" y="1744"/>
                  </a:lnTo>
                  <a:lnTo>
                    <a:pt x="910" y="1825"/>
                  </a:lnTo>
                  <a:lnTo>
                    <a:pt x="1014" y="1856"/>
                  </a:lnTo>
                  <a:lnTo>
                    <a:pt x="1006" y="1896"/>
                  </a:lnTo>
                  <a:lnTo>
                    <a:pt x="1016" y="1900"/>
                  </a:lnTo>
                  <a:lnTo>
                    <a:pt x="1078" y="1923"/>
                  </a:lnTo>
                  <a:lnTo>
                    <a:pt x="1070" y="1969"/>
                  </a:lnTo>
                  <a:lnTo>
                    <a:pt x="1072" y="2027"/>
                  </a:lnTo>
                  <a:lnTo>
                    <a:pt x="1020" y="2055"/>
                  </a:lnTo>
                  <a:lnTo>
                    <a:pt x="1005" y="2029"/>
                  </a:lnTo>
                  <a:lnTo>
                    <a:pt x="973" y="2029"/>
                  </a:lnTo>
                  <a:lnTo>
                    <a:pt x="972" y="2070"/>
                  </a:lnTo>
                  <a:lnTo>
                    <a:pt x="938" y="2086"/>
                  </a:lnTo>
                  <a:lnTo>
                    <a:pt x="952" y="2211"/>
                  </a:lnTo>
                  <a:lnTo>
                    <a:pt x="953" y="2222"/>
                  </a:lnTo>
                  <a:lnTo>
                    <a:pt x="937" y="2236"/>
                  </a:lnTo>
                  <a:lnTo>
                    <a:pt x="908" y="2260"/>
                  </a:lnTo>
                  <a:lnTo>
                    <a:pt x="870" y="2245"/>
                  </a:lnTo>
                  <a:lnTo>
                    <a:pt x="827" y="2312"/>
                  </a:lnTo>
                  <a:lnTo>
                    <a:pt x="777" y="2341"/>
                  </a:lnTo>
                  <a:lnTo>
                    <a:pt x="777" y="234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8" name="Freeform 34"/>
            <p:cNvSpPr>
              <a:spLocks noEditPoints="1"/>
            </p:cNvSpPr>
            <p:nvPr/>
          </p:nvSpPr>
          <p:spPr bwMode="auto">
            <a:xfrm>
              <a:off x="4268788" y="3362326"/>
              <a:ext cx="3179763" cy="2897188"/>
            </a:xfrm>
            <a:custGeom>
              <a:avLst/>
              <a:gdLst>
                <a:gd name="T0" fmla="*/ 829 w 3333"/>
                <a:gd name="T1" fmla="*/ 2314 h 3034"/>
                <a:gd name="T2" fmla="*/ 1078 w 3333"/>
                <a:gd name="T3" fmla="*/ 1929 h 3034"/>
                <a:gd name="T4" fmla="*/ 915 w 3333"/>
                <a:gd name="T5" fmla="*/ 1435 h 3034"/>
                <a:gd name="T6" fmla="*/ 694 w 3333"/>
                <a:gd name="T7" fmla="*/ 1297 h 3034"/>
                <a:gd name="T8" fmla="*/ 765 w 3333"/>
                <a:gd name="T9" fmla="*/ 1015 h 3034"/>
                <a:gd name="T10" fmla="*/ 349 w 3333"/>
                <a:gd name="T11" fmla="*/ 984 h 3034"/>
                <a:gd name="T12" fmla="*/ 376 w 3333"/>
                <a:gd name="T13" fmla="*/ 654 h 3034"/>
                <a:gd name="T14" fmla="*/ 16 w 3333"/>
                <a:gd name="T15" fmla="*/ 726 h 3034"/>
                <a:gd name="T16" fmla="*/ 282 w 3333"/>
                <a:gd name="T17" fmla="*/ 404 h 3034"/>
                <a:gd name="T18" fmla="*/ 601 w 3333"/>
                <a:gd name="T19" fmla="*/ 163 h 3034"/>
                <a:gd name="T20" fmla="*/ 931 w 3333"/>
                <a:gd name="T21" fmla="*/ 106 h 3034"/>
                <a:gd name="T22" fmla="*/ 1414 w 3333"/>
                <a:gd name="T23" fmla="*/ 82 h 3034"/>
                <a:gd name="T24" fmla="*/ 1013 w 3333"/>
                <a:gd name="T25" fmla="*/ 354 h 3034"/>
                <a:gd name="T26" fmla="*/ 1292 w 3333"/>
                <a:gd name="T27" fmla="*/ 454 h 3034"/>
                <a:gd name="T28" fmla="*/ 1096 w 3333"/>
                <a:gd name="T29" fmla="*/ 605 h 3034"/>
                <a:gd name="T30" fmla="*/ 1260 w 3333"/>
                <a:gd name="T31" fmla="*/ 696 h 3034"/>
                <a:gd name="T32" fmla="*/ 1511 w 3333"/>
                <a:gd name="T33" fmla="*/ 529 h 3034"/>
                <a:gd name="T34" fmla="*/ 1682 w 3333"/>
                <a:gd name="T35" fmla="*/ 423 h 3034"/>
                <a:gd name="T36" fmla="*/ 1503 w 3333"/>
                <a:gd name="T37" fmla="*/ 159 h 3034"/>
                <a:gd name="T38" fmla="*/ 1982 w 3333"/>
                <a:gd name="T39" fmla="*/ 185 h 3034"/>
                <a:gd name="T40" fmla="*/ 2110 w 3333"/>
                <a:gd name="T41" fmla="*/ 607 h 3034"/>
                <a:gd name="T42" fmla="*/ 2199 w 3333"/>
                <a:gd name="T43" fmla="*/ 1183 h 3034"/>
                <a:gd name="T44" fmla="*/ 2474 w 3333"/>
                <a:gd name="T45" fmla="*/ 1624 h 3034"/>
                <a:gd name="T46" fmla="*/ 3147 w 3333"/>
                <a:gd name="T47" fmla="*/ 1614 h 3034"/>
                <a:gd name="T48" fmla="*/ 3216 w 3333"/>
                <a:gd name="T49" fmla="*/ 1922 h 3034"/>
                <a:gd name="T50" fmla="*/ 2649 w 3333"/>
                <a:gd name="T51" fmla="*/ 2392 h 3034"/>
                <a:gd name="T52" fmla="*/ 2238 w 3333"/>
                <a:gd name="T53" fmla="*/ 2520 h 3034"/>
                <a:gd name="T54" fmla="*/ 1407 w 3333"/>
                <a:gd name="T55" fmla="*/ 2782 h 3034"/>
                <a:gd name="T56" fmla="*/ 1039 w 3333"/>
                <a:gd name="T57" fmla="*/ 2956 h 3034"/>
                <a:gd name="T58" fmla="*/ 746 w 3333"/>
                <a:gd name="T59" fmla="*/ 3027 h 3034"/>
                <a:gd name="T60" fmla="*/ 1292 w 3333"/>
                <a:gd name="T61" fmla="*/ 2849 h 3034"/>
                <a:gd name="T62" fmla="*/ 1598 w 3333"/>
                <a:gd name="T63" fmla="*/ 2668 h 3034"/>
                <a:gd name="T64" fmla="*/ 2321 w 3333"/>
                <a:gd name="T65" fmla="*/ 2360 h 3034"/>
                <a:gd name="T66" fmla="*/ 2921 w 3333"/>
                <a:gd name="T67" fmla="*/ 2400 h 3034"/>
                <a:gd name="T68" fmla="*/ 3321 w 3333"/>
                <a:gd name="T69" fmla="*/ 1916 h 3034"/>
                <a:gd name="T70" fmla="*/ 2858 w 3333"/>
                <a:gd name="T71" fmla="*/ 1707 h 3034"/>
                <a:gd name="T72" fmla="*/ 2344 w 3333"/>
                <a:gd name="T73" fmla="*/ 1669 h 3034"/>
                <a:gd name="T74" fmla="*/ 2270 w 3333"/>
                <a:gd name="T75" fmla="*/ 1037 h 3034"/>
                <a:gd name="T76" fmla="*/ 2129 w 3333"/>
                <a:gd name="T77" fmla="*/ 590 h 3034"/>
                <a:gd name="T78" fmla="*/ 1956 w 3333"/>
                <a:gd name="T79" fmla="*/ 172 h 3034"/>
                <a:gd name="T80" fmla="*/ 1531 w 3333"/>
                <a:gd name="T81" fmla="*/ 181 h 3034"/>
                <a:gd name="T82" fmla="*/ 1701 w 3333"/>
                <a:gd name="T83" fmla="*/ 443 h 3034"/>
                <a:gd name="T84" fmla="*/ 1484 w 3333"/>
                <a:gd name="T85" fmla="*/ 487 h 3034"/>
                <a:gd name="T86" fmla="*/ 1280 w 3333"/>
                <a:gd name="T87" fmla="*/ 712 h 3034"/>
                <a:gd name="T88" fmla="*/ 1179 w 3333"/>
                <a:gd name="T89" fmla="*/ 607 h 3034"/>
                <a:gd name="T90" fmla="*/ 1228 w 3333"/>
                <a:gd name="T91" fmla="*/ 425 h 3034"/>
                <a:gd name="T92" fmla="*/ 1150 w 3333"/>
                <a:gd name="T93" fmla="*/ 249 h 3034"/>
                <a:gd name="T94" fmla="*/ 1312 w 3333"/>
                <a:gd name="T95" fmla="*/ 70 h 3034"/>
                <a:gd name="T96" fmla="*/ 823 w 3333"/>
                <a:gd name="T97" fmla="*/ 120 h 3034"/>
                <a:gd name="T98" fmla="*/ 459 w 3333"/>
                <a:gd name="T99" fmla="*/ 234 h 3034"/>
                <a:gd name="T100" fmla="*/ 194 w 3333"/>
                <a:gd name="T101" fmla="*/ 416 h 3034"/>
                <a:gd name="T102" fmla="*/ 167 w 3333"/>
                <a:gd name="T103" fmla="*/ 645 h 3034"/>
                <a:gd name="T104" fmla="*/ 457 w 3333"/>
                <a:gd name="T105" fmla="*/ 753 h 3034"/>
                <a:gd name="T106" fmla="*/ 460 w 3333"/>
                <a:gd name="T107" fmla="*/ 1051 h 3034"/>
                <a:gd name="T108" fmla="*/ 727 w 3333"/>
                <a:gd name="T109" fmla="*/ 1139 h 3034"/>
                <a:gd name="T110" fmla="*/ 989 w 3333"/>
                <a:gd name="T111" fmla="*/ 1301 h 3034"/>
                <a:gd name="T112" fmla="*/ 925 w 3333"/>
                <a:gd name="T113" fmla="*/ 1629 h 3034"/>
                <a:gd name="T114" fmla="*/ 980 w 3333"/>
                <a:gd name="T115" fmla="*/ 2036 h 3034"/>
                <a:gd name="T116" fmla="*/ 697 w 3333"/>
                <a:gd name="T117" fmla="*/ 2691 h 3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33" h="3034">
                  <a:moveTo>
                    <a:pt x="740" y="3034"/>
                  </a:moveTo>
                  <a:lnTo>
                    <a:pt x="740" y="3034"/>
                  </a:lnTo>
                  <a:lnTo>
                    <a:pt x="716" y="2909"/>
                  </a:lnTo>
                  <a:lnTo>
                    <a:pt x="685" y="2873"/>
                  </a:lnTo>
                  <a:lnTo>
                    <a:pt x="722" y="2767"/>
                  </a:lnTo>
                  <a:lnTo>
                    <a:pt x="688" y="2686"/>
                  </a:lnTo>
                  <a:lnTo>
                    <a:pt x="748" y="2678"/>
                  </a:lnTo>
                  <a:lnTo>
                    <a:pt x="767" y="2644"/>
                  </a:lnTo>
                  <a:lnTo>
                    <a:pt x="750" y="2544"/>
                  </a:lnTo>
                  <a:lnTo>
                    <a:pt x="803" y="2441"/>
                  </a:lnTo>
                  <a:lnTo>
                    <a:pt x="777" y="2344"/>
                  </a:lnTo>
                  <a:lnTo>
                    <a:pt x="829" y="2314"/>
                  </a:lnTo>
                  <a:lnTo>
                    <a:pt x="873" y="2245"/>
                  </a:lnTo>
                  <a:lnTo>
                    <a:pt x="911" y="2260"/>
                  </a:lnTo>
                  <a:lnTo>
                    <a:pt x="953" y="2224"/>
                  </a:lnTo>
                  <a:lnTo>
                    <a:pt x="952" y="2216"/>
                  </a:lnTo>
                  <a:lnTo>
                    <a:pt x="938" y="2088"/>
                  </a:lnTo>
                  <a:lnTo>
                    <a:pt x="973" y="2072"/>
                  </a:lnTo>
                  <a:lnTo>
                    <a:pt x="974" y="2030"/>
                  </a:lnTo>
                  <a:lnTo>
                    <a:pt x="1011" y="2030"/>
                  </a:lnTo>
                  <a:lnTo>
                    <a:pt x="1026" y="2054"/>
                  </a:lnTo>
                  <a:lnTo>
                    <a:pt x="1072" y="2029"/>
                  </a:lnTo>
                  <a:lnTo>
                    <a:pt x="1071" y="1973"/>
                  </a:lnTo>
                  <a:lnTo>
                    <a:pt x="1078" y="1929"/>
                  </a:lnTo>
                  <a:lnTo>
                    <a:pt x="1006" y="1902"/>
                  </a:lnTo>
                  <a:lnTo>
                    <a:pt x="1014" y="1862"/>
                  </a:lnTo>
                  <a:lnTo>
                    <a:pt x="911" y="1831"/>
                  </a:lnTo>
                  <a:lnTo>
                    <a:pt x="920" y="1748"/>
                  </a:lnTo>
                  <a:lnTo>
                    <a:pt x="902" y="1699"/>
                  </a:lnTo>
                  <a:lnTo>
                    <a:pt x="891" y="1678"/>
                  </a:lnTo>
                  <a:lnTo>
                    <a:pt x="918" y="1626"/>
                  </a:lnTo>
                  <a:lnTo>
                    <a:pt x="916" y="1611"/>
                  </a:lnTo>
                  <a:lnTo>
                    <a:pt x="953" y="1546"/>
                  </a:lnTo>
                  <a:lnTo>
                    <a:pt x="953" y="1515"/>
                  </a:lnTo>
                  <a:lnTo>
                    <a:pt x="972" y="1487"/>
                  </a:lnTo>
                  <a:lnTo>
                    <a:pt x="915" y="1435"/>
                  </a:lnTo>
                  <a:lnTo>
                    <a:pt x="949" y="1398"/>
                  </a:lnTo>
                  <a:lnTo>
                    <a:pt x="994" y="1438"/>
                  </a:lnTo>
                  <a:lnTo>
                    <a:pt x="1035" y="1400"/>
                  </a:lnTo>
                  <a:lnTo>
                    <a:pt x="1024" y="1326"/>
                  </a:lnTo>
                  <a:lnTo>
                    <a:pt x="1001" y="1330"/>
                  </a:lnTo>
                  <a:lnTo>
                    <a:pt x="986" y="1308"/>
                  </a:lnTo>
                  <a:lnTo>
                    <a:pt x="875" y="1324"/>
                  </a:lnTo>
                  <a:lnTo>
                    <a:pt x="824" y="1297"/>
                  </a:lnTo>
                  <a:lnTo>
                    <a:pt x="788" y="1298"/>
                  </a:lnTo>
                  <a:lnTo>
                    <a:pt x="770" y="1281"/>
                  </a:lnTo>
                  <a:lnTo>
                    <a:pt x="744" y="1300"/>
                  </a:lnTo>
                  <a:lnTo>
                    <a:pt x="694" y="1297"/>
                  </a:lnTo>
                  <a:lnTo>
                    <a:pt x="676" y="1288"/>
                  </a:lnTo>
                  <a:lnTo>
                    <a:pt x="711" y="1248"/>
                  </a:lnTo>
                  <a:lnTo>
                    <a:pt x="714" y="1221"/>
                  </a:lnTo>
                  <a:lnTo>
                    <a:pt x="726" y="1206"/>
                  </a:lnTo>
                  <a:lnTo>
                    <a:pt x="712" y="1172"/>
                  </a:lnTo>
                  <a:lnTo>
                    <a:pt x="720" y="1139"/>
                  </a:lnTo>
                  <a:lnTo>
                    <a:pt x="709" y="1105"/>
                  </a:lnTo>
                  <a:lnTo>
                    <a:pt x="691" y="1106"/>
                  </a:lnTo>
                  <a:lnTo>
                    <a:pt x="692" y="1092"/>
                  </a:lnTo>
                  <a:lnTo>
                    <a:pt x="752" y="1059"/>
                  </a:lnTo>
                  <a:lnTo>
                    <a:pt x="768" y="1042"/>
                  </a:lnTo>
                  <a:lnTo>
                    <a:pt x="765" y="1015"/>
                  </a:lnTo>
                  <a:lnTo>
                    <a:pt x="752" y="1004"/>
                  </a:lnTo>
                  <a:lnTo>
                    <a:pt x="738" y="975"/>
                  </a:lnTo>
                  <a:lnTo>
                    <a:pt x="708" y="982"/>
                  </a:lnTo>
                  <a:lnTo>
                    <a:pt x="626" y="1025"/>
                  </a:lnTo>
                  <a:lnTo>
                    <a:pt x="597" y="1033"/>
                  </a:lnTo>
                  <a:lnTo>
                    <a:pt x="579" y="1037"/>
                  </a:lnTo>
                  <a:lnTo>
                    <a:pt x="460" y="1058"/>
                  </a:lnTo>
                  <a:lnTo>
                    <a:pt x="460" y="1058"/>
                  </a:lnTo>
                  <a:lnTo>
                    <a:pt x="374" y="1048"/>
                  </a:lnTo>
                  <a:lnTo>
                    <a:pt x="373" y="1047"/>
                  </a:lnTo>
                  <a:cubicBezTo>
                    <a:pt x="365" y="1040"/>
                    <a:pt x="352" y="1028"/>
                    <a:pt x="352" y="1022"/>
                  </a:cubicBezTo>
                  <a:cubicBezTo>
                    <a:pt x="352" y="1018"/>
                    <a:pt x="350" y="995"/>
                    <a:pt x="349" y="984"/>
                  </a:cubicBezTo>
                  <a:lnTo>
                    <a:pt x="350" y="963"/>
                  </a:lnTo>
                  <a:lnTo>
                    <a:pt x="355" y="942"/>
                  </a:lnTo>
                  <a:lnTo>
                    <a:pt x="358" y="921"/>
                  </a:lnTo>
                  <a:lnTo>
                    <a:pt x="357" y="910"/>
                  </a:lnTo>
                  <a:lnTo>
                    <a:pt x="366" y="876"/>
                  </a:lnTo>
                  <a:lnTo>
                    <a:pt x="401" y="848"/>
                  </a:lnTo>
                  <a:lnTo>
                    <a:pt x="447" y="825"/>
                  </a:lnTo>
                  <a:lnTo>
                    <a:pt x="471" y="806"/>
                  </a:lnTo>
                  <a:lnTo>
                    <a:pt x="449" y="751"/>
                  </a:lnTo>
                  <a:lnTo>
                    <a:pt x="470" y="734"/>
                  </a:lnTo>
                  <a:lnTo>
                    <a:pt x="465" y="717"/>
                  </a:lnTo>
                  <a:lnTo>
                    <a:pt x="376" y="654"/>
                  </a:lnTo>
                  <a:lnTo>
                    <a:pt x="336" y="643"/>
                  </a:lnTo>
                  <a:lnTo>
                    <a:pt x="372" y="604"/>
                  </a:lnTo>
                  <a:lnTo>
                    <a:pt x="362" y="593"/>
                  </a:lnTo>
                  <a:lnTo>
                    <a:pt x="337" y="609"/>
                  </a:lnTo>
                  <a:lnTo>
                    <a:pt x="311" y="608"/>
                  </a:lnTo>
                  <a:lnTo>
                    <a:pt x="262" y="631"/>
                  </a:lnTo>
                  <a:lnTo>
                    <a:pt x="236" y="636"/>
                  </a:lnTo>
                  <a:lnTo>
                    <a:pt x="194" y="642"/>
                  </a:lnTo>
                  <a:lnTo>
                    <a:pt x="169" y="651"/>
                  </a:lnTo>
                  <a:lnTo>
                    <a:pt x="124" y="665"/>
                  </a:lnTo>
                  <a:lnTo>
                    <a:pt x="58" y="704"/>
                  </a:lnTo>
                  <a:lnTo>
                    <a:pt x="16" y="726"/>
                  </a:lnTo>
                  <a:lnTo>
                    <a:pt x="0" y="706"/>
                  </a:lnTo>
                  <a:lnTo>
                    <a:pt x="54" y="604"/>
                  </a:lnTo>
                  <a:lnTo>
                    <a:pt x="3" y="476"/>
                  </a:lnTo>
                  <a:lnTo>
                    <a:pt x="31" y="445"/>
                  </a:lnTo>
                  <a:lnTo>
                    <a:pt x="55" y="519"/>
                  </a:lnTo>
                  <a:lnTo>
                    <a:pt x="118" y="482"/>
                  </a:lnTo>
                  <a:lnTo>
                    <a:pt x="169" y="431"/>
                  </a:lnTo>
                  <a:lnTo>
                    <a:pt x="179" y="415"/>
                  </a:lnTo>
                  <a:lnTo>
                    <a:pt x="197" y="408"/>
                  </a:lnTo>
                  <a:lnTo>
                    <a:pt x="206" y="429"/>
                  </a:lnTo>
                  <a:lnTo>
                    <a:pt x="261" y="443"/>
                  </a:lnTo>
                  <a:lnTo>
                    <a:pt x="282" y="404"/>
                  </a:lnTo>
                  <a:lnTo>
                    <a:pt x="327" y="387"/>
                  </a:lnTo>
                  <a:lnTo>
                    <a:pt x="346" y="379"/>
                  </a:lnTo>
                  <a:lnTo>
                    <a:pt x="365" y="344"/>
                  </a:lnTo>
                  <a:lnTo>
                    <a:pt x="384" y="307"/>
                  </a:lnTo>
                  <a:lnTo>
                    <a:pt x="390" y="291"/>
                  </a:lnTo>
                  <a:lnTo>
                    <a:pt x="414" y="278"/>
                  </a:lnTo>
                  <a:lnTo>
                    <a:pt x="410" y="251"/>
                  </a:lnTo>
                  <a:lnTo>
                    <a:pt x="414" y="245"/>
                  </a:lnTo>
                  <a:lnTo>
                    <a:pt x="462" y="225"/>
                  </a:lnTo>
                  <a:lnTo>
                    <a:pt x="481" y="259"/>
                  </a:lnTo>
                  <a:lnTo>
                    <a:pt x="604" y="232"/>
                  </a:lnTo>
                  <a:lnTo>
                    <a:pt x="601" y="163"/>
                  </a:lnTo>
                  <a:lnTo>
                    <a:pt x="642" y="146"/>
                  </a:lnTo>
                  <a:lnTo>
                    <a:pt x="645" y="123"/>
                  </a:lnTo>
                  <a:lnTo>
                    <a:pt x="630" y="90"/>
                  </a:lnTo>
                  <a:lnTo>
                    <a:pt x="657" y="86"/>
                  </a:lnTo>
                  <a:lnTo>
                    <a:pt x="725" y="82"/>
                  </a:lnTo>
                  <a:lnTo>
                    <a:pt x="734" y="103"/>
                  </a:lnTo>
                  <a:lnTo>
                    <a:pt x="736" y="102"/>
                  </a:lnTo>
                  <a:lnTo>
                    <a:pt x="777" y="105"/>
                  </a:lnTo>
                  <a:lnTo>
                    <a:pt x="824" y="113"/>
                  </a:lnTo>
                  <a:lnTo>
                    <a:pt x="851" y="114"/>
                  </a:lnTo>
                  <a:lnTo>
                    <a:pt x="876" y="116"/>
                  </a:lnTo>
                  <a:lnTo>
                    <a:pt x="931" y="106"/>
                  </a:lnTo>
                  <a:lnTo>
                    <a:pt x="994" y="51"/>
                  </a:lnTo>
                  <a:lnTo>
                    <a:pt x="1017" y="52"/>
                  </a:lnTo>
                  <a:lnTo>
                    <a:pt x="1018" y="52"/>
                  </a:lnTo>
                  <a:lnTo>
                    <a:pt x="1079" y="24"/>
                  </a:lnTo>
                  <a:lnTo>
                    <a:pt x="1106" y="30"/>
                  </a:lnTo>
                  <a:lnTo>
                    <a:pt x="1169" y="49"/>
                  </a:lnTo>
                  <a:lnTo>
                    <a:pt x="1211" y="43"/>
                  </a:lnTo>
                  <a:lnTo>
                    <a:pt x="1279" y="48"/>
                  </a:lnTo>
                  <a:lnTo>
                    <a:pt x="1312" y="63"/>
                  </a:lnTo>
                  <a:lnTo>
                    <a:pt x="1453" y="0"/>
                  </a:lnTo>
                  <a:lnTo>
                    <a:pt x="1466" y="17"/>
                  </a:lnTo>
                  <a:lnTo>
                    <a:pt x="1414" y="82"/>
                  </a:lnTo>
                  <a:lnTo>
                    <a:pt x="1321" y="112"/>
                  </a:lnTo>
                  <a:lnTo>
                    <a:pt x="1298" y="121"/>
                  </a:lnTo>
                  <a:lnTo>
                    <a:pt x="1289" y="140"/>
                  </a:lnTo>
                  <a:lnTo>
                    <a:pt x="1263" y="183"/>
                  </a:lnTo>
                  <a:lnTo>
                    <a:pt x="1220" y="188"/>
                  </a:lnTo>
                  <a:lnTo>
                    <a:pt x="1187" y="205"/>
                  </a:lnTo>
                  <a:lnTo>
                    <a:pt x="1162" y="220"/>
                  </a:lnTo>
                  <a:lnTo>
                    <a:pt x="1172" y="248"/>
                  </a:lnTo>
                  <a:lnTo>
                    <a:pt x="1150" y="257"/>
                  </a:lnTo>
                  <a:lnTo>
                    <a:pt x="1123" y="269"/>
                  </a:lnTo>
                  <a:lnTo>
                    <a:pt x="1005" y="325"/>
                  </a:lnTo>
                  <a:lnTo>
                    <a:pt x="1013" y="354"/>
                  </a:lnTo>
                  <a:lnTo>
                    <a:pt x="1031" y="398"/>
                  </a:lnTo>
                  <a:lnTo>
                    <a:pt x="1053" y="390"/>
                  </a:lnTo>
                  <a:lnTo>
                    <a:pt x="1087" y="425"/>
                  </a:lnTo>
                  <a:lnTo>
                    <a:pt x="1108" y="473"/>
                  </a:lnTo>
                  <a:lnTo>
                    <a:pt x="1094" y="492"/>
                  </a:lnTo>
                  <a:lnTo>
                    <a:pt x="1109" y="494"/>
                  </a:lnTo>
                  <a:lnTo>
                    <a:pt x="1143" y="489"/>
                  </a:lnTo>
                  <a:lnTo>
                    <a:pt x="1186" y="431"/>
                  </a:lnTo>
                  <a:lnTo>
                    <a:pt x="1204" y="427"/>
                  </a:lnTo>
                  <a:lnTo>
                    <a:pt x="1226" y="419"/>
                  </a:lnTo>
                  <a:lnTo>
                    <a:pt x="1284" y="401"/>
                  </a:lnTo>
                  <a:lnTo>
                    <a:pt x="1292" y="454"/>
                  </a:lnTo>
                  <a:lnTo>
                    <a:pt x="1328" y="461"/>
                  </a:lnTo>
                  <a:lnTo>
                    <a:pt x="1291" y="516"/>
                  </a:lnTo>
                  <a:lnTo>
                    <a:pt x="1273" y="525"/>
                  </a:lnTo>
                  <a:lnTo>
                    <a:pt x="1238" y="513"/>
                  </a:lnTo>
                  <a:lnTo>
                    <a:pt x="1210" y="529"/>
                  </a:lnTo>
                  <a:lnTo>
                    <a:pt x="1213" y="543"/>
                  </a:lnTo>
                  <a:lnTo>
                    <a:pt x="1181" y="558"/>
                  </a:lnTo>
                  <a:lnTo>
                    <a:pt x="1174" y="571"/>
                  </a:lnTo>
                  <a:lnTo>
                    <a:pt x="1203" y="593"/>
                  </a:lnTo>
                  <a:lnTo>
                    <a:pt x="1182" y="613"/>
                  </a:lnTo>
                  <a:lnTo>
                    <a:pt x="1135" y="629"/>
                  </a:lnTo>
                  <a:lnTo>
                    <a:pt x="1096" y="605"/>
                  </a:lnTo>
                  <a:lnTo>
                    <a:pt x="1068" y="614"/>
                  </a:lnTo>
                  <a:lnTo>
                    <a:pt x="1089" y="691"/>
                  </a:lnTo>
                  <a:lnTo>
                    <a:pt x="1148" y="691"/>
                  </a:lnTo>
                  <a:lnTo>
                    <a:pt x="1154" y="689"/>
                  </a:lnTo>
                  <a:lnTo>
                    <a:pt x="1197" y="675"/>
                  </a:lnTo>
                  <a:lnTo>
                    <a:pt x="1200" y="736"/>
                  </a:lnTo>
                  <a:lnTo>
                    <a:pt x="1215" y="755"/>
                  </a:lnTo>
                  <a:lnTo>
                    <a:pt x="1236" y="750"/>
                  </a:lnTo>
                  <a:lnTo>
                    <a:pt x="1260" y="743"/>
                  </a:lnTo>
                  <a:lnTo>
                    <a:pt x="1267" y="732"/>
                  </a:lnTo>
                  <a:lnTo>
                    <a:pt x="1273" y="713"/>
                  </a:lnTo>
                  <a:lnTo>
                    <a:pt x="1260" y="696"/>
                  </a:lnTo>
                  <a:lnTo>
                    <a:pt x="1247" y="654"/>
                  </a:lnTo>
                  <a:lnTo>
                    <a:pt x="1314" y="626"/>
                  </a:lnTo>
                  <a:lnTo>
                    <a:pt x="1339" y="609"/>
                  </a:lnTo>
                  <a:lnTo>
                    <a:pt x="1359" y="572"/>
                  </a:lnTo>
                  <a:lnTo>
                    <a:pt x="1389" y="526"/>
                  </a:lnTo>
                  <a:lnTo>
                    <a:pt x="1373" y="503"/>
                  </a:lnTo>
                  <a:lnTo>
                    <a:pt x="1376" y="493"/>
                  </a:lnTo>
                  <a:lnTo>
                    <a:pt x="1407" y="480"/>
                  </a:lnTo>
                  <a:lnTo>
                    <a:pt x="1420" y="488"/>
                  </a:lnTo>
                  <a:lnTo>
                    <a:pt x="1454" y="466"/>
                  </a:lnTo>
                  <a:lnTo>
                    <a:pt x="1489" y="482"/>
                  </a:lnTo>
                  <a:lnTo>
                    <a:pt x="1511" y="529"/>
                  </a:lnTo>
                  <a:lnTo>
                    <a:pt x="1516" y="520"/>
                  </a:lnTo>
                  <a:lnTo>
                    <a:pt x="1548" y="517"/>
                  </a:lnTo>
                  <a:lnTo>
                    <a:pt x="1580" y="511"/>
                  </a:lnTo>
                  <a:lnTo>
                    <a:pt x="1585" y="515"/>
                  </a:lnTo>
                  <a:lnTo>
                    <a:pt x="1624" y="514"/>
                  </a:lnTo>
                  <a:lnTo>
                    <a:pt x="1633" y="527"/>
                  </a:lnTo>
                  <a:lnTo>
                    <a:pt x="1645" y="521"/>
                  </a:lnTo>
                  <a:lnTo>
                    <a:pt x="1645" y="489"/>
                  </a:lnTo>
                  <a:lnTo>
                    <a:pt x="1675" y="469"/>
                  </a:lnTo>
                  <a:lnTo>
                    <a:pt x="1684" y="469"/>
                  </a:lnTo>
                  <a:lnTo>
                    <a:pt x="1694" y="444"/>
                  </a:lnTo>
                  <a:lnTo>
                    <a:pt x="1682" y="423"/>
                  </a:lnTo>
                  <a:lnTo>
                    <a:pt x="1689" y="404"/>
                  </a:lnTo>
                  <a:lnTo>
                    <a:pt x="1666" y="376"/>
                  </a:lnTo>
                  <a:lnTo>
                    <a:pt x="1633" y="374"/>
                  </a:lnTo>
                  <a:lnTo>
                    <a:pt x="1637" y="346"/>
                  </a:lnTo>
                  <a:lnTo>
                    <a:pt x="1618" y="311"/>
                  </a:lnTo>
                  <a:lnTo>
                    <a:pt x="1619" y="289"/>
                  </a:lnTo>
                  <a:lnTo>
                    <a:pt x="1579" y="292"/>
                  </a:lnTo>
                  <a:lnTo>
                    <a:pt x="1571" y="275"/>
                  </a:lnTo>
                  <a:lnTo>
                    <a:pt x="1529" y="241"/>
                  </a:lnTo>
                  <a:lnTo>
                    <a:pt x="1529" y="222"/>
                  </a:lnTo>
                  <a:lnTo>
                    <a:pt x="1524" y="184"/>
                  </a:lnTo>
                  <a:lnTo>
                    <a:pt x="1503" y="159"/>
                  </a:lnTo>
                  <a:lnTo>
                    <a:pt x="1491" y="142"/>
                  </a:lnTo>
                  <a:lnTo>
                    <a:pt x="1564" y="127"/>
                  </a:lnTo>
                  <a:lnTo>
                    <a:pt x="1640" y="122"/>
                  </a:lnTo>
                  <a:lnTo>
                    <a:pt x="1642" y="121"/>
                  </a:lnTo>
                  <a:lnTo>
                    <a:pt x="1662" y="109"/>
                  </a:lnTo>
                  <a:lnTo>
                    <a:pt x="1714" y="86"/>
                  </a:lnTo>
                  <a:lnTo>
                    <a:pt x="1826" y="190"/>
                  </a:lnTo>
                  <a:lnTo>
                    <a:pt x="1861" y="195"/>
                  </a:lnTo>
                  <a:lnTo>
                    <a:pt x="1885" y="157"/>
                  </a:lnTo>
                  <a:lnTo>
                    <a:pt x="1923" y="200"/>
                  </a:lnTo>
                  <a:lnTo>
                    <a:pt x="1956" y="163"/>
                  </a:lnTo>
                  <a:lnTo>
                    <a:pt x="1982" y="185"/>
                  </a:lnTo>
                  <a:lnTo>
                    <a:pt x="2007" y="170"/>
                  </a:lnTo>
                  <a:lnTo>
                    <a:pt x="2013" y="211"/>
                  </a:lnTo>
                  <a:lnTo>
                    <a:pt x="2036" y="269"/>
                  </a:lnTo>
                  <a:lnTo>
                    <a:pt x="2036" y="303"/>
                  </a:lnTo>
                  <a:lnTo>
                    <a:pt x="2052" y="320"/>
                  </a:lnTo>
                  <a:lnTo>
                    <a:pt x="2073" y="375"/>
                  </a:lnTo>
                  <a:lnTo>
                    <a:pt x="2077" y="372"/>
                  </a:lnTo>
                  <a:lnTo>
                    <a:pt x="2125" y="446"/>
                  </a:lnTo>
                  <a:lnTo>
                    <a:pt x="2117" y="479"/>
                  </a:lnTo>
                  <a:lnTo>
                    <a:pt x="2128" y="533"/>
                  </a:lnTo>
                  <a:lnTo>
                    <a:pt x="2137" y="594"/>
                  </a:lnTo>
                  <a:lnTo>
                    <a:pt x="2110" y="607"/>
                  </a:lnTo>
                  <a:lnTo>
                    <a:pt x="2097" y="628"/>
                  </a:lnTo>
                  <a:lnTo>
                    <a:pt x="2114" y="708"/>
                  </a:lnTo>
                  <a:lnTo>
                    <a:pt x="2109" y="735"/>
                  </a:lnTo>
                  <a:lnTo>
                    <a:pt x="2123" y="741"/>
                  </a:lnTo>
                  <a:lnTo>
                    <a:pt x="2100" y="830"/>
                  </a:lnTo>
                  <a:lnTo>
                    <a:pt x="2150" y="890"/>
                  </a:lnTo>
                  <a:lnTo>
                    <a:pt x="2170" y="960"/>
                  </a:lnTo>
                  <a:lnTo>
                    <a:pt x="2171" y="960"/>
                  </a:lnTo>
                  <a:lnTo>
                    <a:pt x="2241" y="961"/>
                  </a:lnTo>
                  <a:lnTo>
                    <a:pt x="2277" y="957"/>
                  </a:lnTo>
                  <a:lnTo>
                    <a:pt x="2276" y="1040"/>
                  </a:lnTo>
                  <a:lnTo>
                    <a:pt x="2199" y="1183"/>
                  </a:lnTo>
                  <a:lnTo>
                    <a:pt x="2111" y="1216"/>
                  </a:lnTo>
                  <a:lnTo>
                    <a:pt x="2101" y="1240"/>
                  </a:lnTo>
                  <a:lnTo>
                    <a:pt x="2134" y="1265"/>
                  </a:lnTo>
                  <a:lnTo>
                    <a:pt x="2112" y="1320"/>
                  </a:lnTo>
                  <a:lnTo>
                    <a:pt x="2083" y="1333"/>
                  </a:lnTo>
                  <a:lnTo>
                    <a:pt x="2107" y="1445"/>
                  </a:lnTo>
                  <a:lnTo>
                    <a:pt x="2276" y="1589"/>
                  </a:lnTo>
                  <a:lnTo>
                    <a:pt x="2282" y="1606"/>
                  </a:lnTo>
                  <a:lnTo>
                    <a:pt x="2283" y="1613"/>
                  </a:lnTo>
                  <a:lnTo>
                    <a:pt x="2345" y="1661"/>
                  </a:lnTo>
                  <a:lnTo>
                    <a:pt x="2419" y="1618"/>
                  </a:lnTo>
                  <a:lnTo>
                    <a:pt x="2474" y="1624"/>
                  </a:lnTo>
                  <a:lnTo>
                    <a:pt x="2475" y="1624"/>
                  </a:lnTo>
                  <a:lnTo>
                    <a:pt x="2519" y="1626"/>
                  </a:lnTo>
                  <a:lnTo>
                    <a:pt x="2564" y="1626"/>
                  </a:lnTo>
                  <a:lnTo>
                    <a:pt x="2592" y="1664"/>
                  </a:lnTo>
                  <a:lnTo>
                    <a:pt x="2634" y="1675"/>
                  </a:lnTo>
                  <a:lnTo>
                    <a:pt x="2691" y="1721"/>
                  </a:lnTo>
                  <a:lnTo>
                    <a:pt x="2794" y="1667"/>
                  </a:lnTo>
                  <a:lnTo>
                    <a:pt x="2857" y="1699"/>
                  </a:lnTo>
                  <a:lnTo>
                    <a:pt x="2892" y="1678"/>
                  </a:lnTo>
                  <a:lnTo>
                    <a:pt x="2965" y="1716"/>
                  </a:lnTo>
                  <a:lnTo>
                    <a:pt x="3046" y="1655"/>
                  </a:lnTo>
                  <a:lnTo>
                    <a:pt x="3147" y="1614"/>
                  </a:lnTo>
                  <a:lnTo>
                    <a:pt x="3191" y="1649"/>
                  </a:lnTo>
                  <a:lnTo>
                    <a:pt x="3207" y="1681"/>
                  </a:lnTo>
                  <a:lnTo>
                    <a:pt x="3248" y="1658"/>
                  </a:lnTo>
                  <a:lnTo>
                    <a:pt x="3312" y="1667"/>
                  </a:lnTo>
                  <a:lnTo>
                    <a:pt x="3317" y="1691"/>
                  </a:lnTo>
                  <a:lnTo>
                    <a:pt x="3298" y="1725"/>
                  </a:lnTo>
                  <a:lnTo>
                    <a:pt x="3333" y="1841"/>
                  </a:lnTo>
                  <a:lnTo>
                    <a:pt x="3333" y="1842"/>
                  </a:lnTo>
                  <a:lnTo>
                    <a:pt x="3327" y="1921"/>
                  </a:lnTo>
                  <a:lnTo>
                    <a:pt x="3273" y="1930"/>
                  </a:lnTo>
                  <a:lnTo>
                    <a:pt x="3239" y="1897"/>
                  </a:lnTo>
                  <a:lnTo>
                    <a:pt x="3216" y="1922"/>
                  </a:lnTo>
                  <a:lnTo>
                    <a:pt x="3218" y="1961"/>
                  </a:lnTo>
                  <a:lnTo>
                    <a:pt x="3253" y="2018"/>
                  </a:lnTo>
                  <a:lnTo>
                    <a:pt x="3161" y="2088"/>
                  </a:lnTo>
                  <a:lnTo>
                    <a:pt x="3150" y="2165"/>
                  </a:lnTo>
                  <a:lnTo>
                    <a:pt x="3126" y="2246"/>
                  </a:lnTo>
                  <a:lnTo>
                    <a:pt x="3039" y="2338"/>
                  </a:lnTo>
                  <a:lnTo>
                    <a:pt x="2976" y="2379"/>
                  </a:lnTo>
                  <a:lnTo>
                    <a:pt x="2923" y="2406"/>
                  </a:lnTo>
                  <a:lnTo>
                    <a:pt x="2881" y="2416"/>
                  </a:lnTo>
                  <a:lnTo>
                    <a:pt x="2768" y="2434"/>
                  </a:lnTo>
                  <a:lnTo>
                    <a:pt x="2746" y="2406"/>
                  </a:lnTo>
                  <a:lnTo>
                    <a:pt x="2649" y="2392"/>
                  </a:lnTo>
                  <a:lnTo>
                    <a:pt x="2625" y="2361"/>
                  </a:lnTo>
                  <a:lnTo>
                    <a:pt x="2535" y="2336"/>
                  </a:lnTo>
                  <a:lnTo>
                    <a:pt x="2509" y="2345"/>
                  </a:lnTo>
                  <a:lnTo>
                    <a:pt x="2445" y="2314"/>
                  </a:lnTo>
                  <a:lnTo>
                    <a:pt x="2378" y="2326"/>
                  </a:lnTo>
                  <a:lnTo>
                    <a:pt x="2358" y="2354"/>
                  </a:lnTo>
                  <a:lnTo>
                    <a:pt x="2324" y="2366"/>
                  </a:lnTo>
                  <a:lnTo>
                    <a:pt x="2308" y="2383"/>
                  </a:lnTo>
                  <a:lnTo>
                    <a:pt x="2334" y="2430"/>
                  </a:lnTo>
                  <a:lnTo>
                    <a:pt x="2317" y="2465"/>
                  </a:lnTo>
                  <a:lnTo>
                    <a:pt x="2262" y="2484"/>
                  </a:lnTo>
                  <a:lnTo>
                    <a:pt x="2238" y="2520"/>
                  </a:lnTo>
                  <a:lnTo>
                    <a:pt x="2129" y="2573"/>
                  </a:lnTo>
                  <a:lnTo>
                    <a:pt x="2055" y="2574"/>
                  </a:lnTo>
                  <a:lnTo>
                    <a:pt x="1900" y="2691"/>
                  </a:lnTo>
                  <a:lnTo>
                    <a:pt x="1852" y="2727"/>
                  </a:lnTo>
                  <a:lnTo>
                    <a:pt x="1833" y="2741"/>
                  </a:lnTo>
                  <a:lnTo>
                    <a:pt x="1764" y="2763"/>
                  </a:lnTo>
                  <a:lnTo>
                    <a:pt x="1598" y="2676"/>
                  </a:lnTo>
                  <a:lnTo>
                    <a:pt x="1568" y="2702"/>
                  </a:lnTo>
                  <a:lnTo>
                    <a:pt x="1537" y="2778"/>
                  </a:lnTo>
                  <a:lnTo>
                    <a:pt x="1508" y="2770"/>
                  </a:lnTo>
                  <a:lnTo>
                    <a:pt x="1448" y="2771"/>
                  </a:lnTo>
                  <a:lnTo>
                    <a:pt x="1407" y="2782"/>
                  </a:lnTo>
                  <a:lnTo>
                    <a:pt x="1397" y="2806"/>
                  </a:lnTo>
                  <a:lnTo>
                    <a:pt x="1454" y="2842"/>
                  </a:lnTo>
                  <a:lnTo>
                    <a:pt x="1427" y="2881"/>
                  </a:lnTo>
                  <a:lnTo>
                    <a:pt x="1350" y="2886"/>
                  </a:lnTo>
                  <a:lnTo>
                    <a:pt x="1333" y="2904"/>
                  </a:lnTo>
                  <a:lnTo>
                    <a:pt x="1303" y="2902"/>
                  </a:lnTo>
                  <a:lnTo>
                    <a:pt x="1288" y="2859"/>
                  </a:lnTo>
                  <a:lnTo>
                    <a:pt x="1245" y="2884"/>
                  </a:lnTo>
                  <a:lnTo>
                    <a:pt x="1204" y="2855"/>
                  </a:lnTo>
                  <a:lnTo>
                    <a:pt x="1124" y="2891"/>
                  </a:lnTo>
                  <a:lnTo>
                    <a:pt x="1088" y="2918"/>
                  </a:lnTo>
                  <a:lnTo>
                    <a:pt x="1039" y="2956"/>
                  </a:lnTo>
                  <a:lnTo>
                    <a:pt x="951" y="2986"/>
                  </a:lnTo>
                  <a:lnTo>
                    <a:pt x="929" y="2972"/>
                  </a:lnTo>
                  <a:lnTo>
                    <a:pt x="936" y="2890"/>
                  </a:lnTo>
                  <a:lnTo>
                    <a:pt x="836" y="2938"/>
                  </a:lnTo>
                  <a:lnTo>
                    <a:pt x="837" y="2997"/>
                  </a:lnTo>
                  <a:lnTo>
                    <a:pt x="815" y="3023"/>
                  </a:lnTo>
                  <a:lnTo>
                    <a:pt x="740" y="3034"/>
                  </a:lnTo>
                  <a:close/>
                  <a:moveTo>
                    <a:pt x="692" y="2872"/>
                  </a:moveTo>
                  <a:lnTo>
                    <a:pt x="692" y="2872"/>
                  </a:lnTo>
                  <a:lnTo>
                    <a:pt x="722" y="2906"/>
                  </a:lnTo>
                  <a:lnTo>
                    <a:pt x="733" y="2963"/>
                  </a:lnTo>
                  <a:lnTo>
                    <a:pt x="746" y="3027"/>
                  </a:lnTo>
                  <a:lnTo>
                    <a:pt x="812" y="3017"/>
                  </a:lnTo>
                  <a:lnTo>
                    <a:pt x="830" y="2995"/>
                  </a:lnTo>
                  <a:lnTo>
                    <a:pt x="830" y="2934"/>
                  </a:lnTo>
                  <a:lnTo>
                    <a:pt x="944" y="2879"/>
                  </a:lnTo>
                  <a:lnTo>
                    <a:pt x="936" y="2968"/>
                  </a:lnTo>
                  <a:lnTo>
                    <a:pt x="952" y="2978"/>
                  </a:lnTo>
                  <a:lnTo>
                    <a:pt x="1036" y="2950"/>
                  </a:lnTo>
                  <a:lnTo>
                    <a:pt x="1084" y="2912"/>
                  </a:lnTo>
                  <a:lnTo>
                    <a:pt x="1121" y="2886"/>
                  </a:lnTo>
                  <a:lnTo>
                    <a:pt x="1204" y="2848"/>
                  </a:lnTo>
                  <a:lnTo>
                    <a:pt x="1245" y="2876"/>
                  </a:lnTo>
                  <a:lnTo>
                    <a:pt x="1292" y="2849"/>
                  </a:lnTo>
                  <a:lnTo>
                    <a:pt x="1308" y="2895"/>
                  </a:lnTo>
                  <a:lnTo>
                    <a:pt x="1331" y="2897"/>
                  </a:lnTo>
                  <a:lnTo>
                    <a:pt x="1347" y="2879"/>
                  </a:lnTo>
                  <a:lnTo>
                    <a:pt x="1423" y="2875"/>
                  </a:lnTo>
                  <a:lnTo>
                    <a:pt x="1445" y="2844"/>
                  </a:lnTo>
                  <a:lnTo>
                    <a:pt x="1389" y="2809"/>
                  </a:lnTo>
                  <a:lnTo>
                    <a:pt x="1402" y="2777"/>
                  </a:lnTo>
                  <a:lnTo>
                    <a:pt x="1447" y="2765"/>
                  </a:lnTo>
                  <a:lnTo>
                    <a:pt x="1509" y="2763"/>
                  </a:lnTo>
                  <a:lnTo>
                    <a:pt x="1533" y="2770"/>
                  </a:lnTo>
                  <a:lnTo>
                    <a:pt x="1563" y="2697"/>
                  </a:lnTo>
                  <a:lnTo>
                    <a:pt x="1598" y="2668"/>
                  </a:lnTo>
                  <a:lnTo>
                    <a:pt x="1765" y="2756"/>
                  </a:lnTo>
                  <a:lnTo>
                    <a:pt x="1830" y="2735"/>
                  </a:lnTo>
                  <a:lnTo>
                    <a:pt x="1848" y="2722"/>
                  </a:lnTo>
                  <a:lnTo>
                    <a:pt x="1895" y="2686"/>
                  </a:lnTo>
                  <a:lnTo>
                    <a:pt x="2053" y="2567"/>
                  </a:lnTo>
                  <a:lnTo>
                    <a:pt x="2128" y="2566"/>
                  </a:lnTo>
                  <a:lnTo>
                    <a:pt x="2233" y="2515"/>
                  </a:lnTo>
                  <a:lnTo>
                    <a:pt x="2258" y="2479"/>
                  </a:lnTo>
                  <a:lnTo>
                    <a:pt x="2312" y="2460"/>
                  </a:lnTo>
                  <a:lnTo>
                    <a:pt x="2326" y="2430"/>
                  </a:lnTo>
                  <a:lnTo>
                    <a:pt x="2300" y="2382"/>
                  </a:lnTo>
                  <a:lnTo>
                    <a:pt x="2321" y="2360"/>
                  </a:lnTo>
                  <a:lnTo>
                    <a:pt x="2354" y="2348"/>
                  </a:lnTo>
                  <a:lnTo>
                    <a:pt x="2374" y="2320"/>
                  </a:lnTo>
                  <a:lnTo>
                    <a:pt x="2446" y="2307"/>
                  </a:lnTo>
                  <a:lnTo>
                    <a:pt x="2510" y="2338"/>
                  </a:lnTo>
                  <a:lnTo>
                    <a:pt x="2534" y="2329"/>
                  </a:lnTo>
                  <a:lnTo>
                    <a:pt x="2535" y="2330"/>
                  </a:lnTo>
                  <a:lnTo>
                    <a:pt x="2629" y="2355"/>
                  </a:lnTo>
                  <a:lnTo>
                    <a:pt x="2652" y="2385"/>
                  </a:lnTo>
                  <a:lnTo>
                    <a:pt x="2750" y="2400"/>
                  </a:lnTo>
                  <a:lnTo>
                    <a:pt x="2771" y="2427"/>
                  </a:lnTo>
                  <a:lnTo>
                    <a:pt x="2880" y="2410"/>
                  </a:lnTo>
                  <a:lnTo>
                    <a:pt x="2921" y="2400"/>
                  </a:lnTo>
                  <a:lnTo>
                    <a:pt x="2972" y="2373"/>
                  </a:lnTo>
                  <a:lnTo>
                    <a:pt x="3035" y="2333"/>
                  </a:lnTo>
                  <a:lnTo>
                    <a:pt x="3120" y="2242"/>
                  </a:lnTo>
                  <a:lnTo>
                    <a:pt x="3144" y="2164"/>
                  </a:lnTo>
                  <a:lnTo>
                    <a:pt x="3155" y="2085"/>
                  </a:lnTo>
                  <a:lnTo>
                    <a:pt x="3156" y="2084"/>
                  </a:lnTo>
                  <a:lnTo>
                    <a:pt x="3244" y="2016"/>
                  </a:lnTo>
                  <a:lnTo>
                    <a:pt x="3212" y="1962"/>
                  </a:lnTo>
                  <a:lnTo>
                    <a:pt x="3209" y="1920"/>
                  </a:lnTo>
                  <a:lnTo>
                    <a:pt x="3238" y="1888"/>
                  </a:lnTo>
                  <a:lnTo>
                    <a:pt x="3275" y="1923"/>
                  </a:lnTo>
                  <a:lnTo>
                    <a:pt x="3321" y="1916"/>
                  </a:lnTo>
                  <a:lnTo>
                    <a:pt x="3326" y="1842"/>
                  </a:lnTo>
                  <a:lnTo>
                    <a:pt x="3291" y="1724"/>
                  </a:lnTo>
                  <a:lnTo>
                    <a:pt x="3310" y="1690"/>
                  </a:lnTo>
                  <a:lnTo>
                    <a:pt x="3307" y="1673"/>
                  </a:lnTo>
                  <a:lnTo>
                    <a:pt x="3249" y="1665"/>
                  </a:lnTo>
                  <a:lnTo>
                    <a:pt x="3204" y="1690"/>
                  </a:lnTo>
                  <a:lnTo>
                    <a:pt x="3185" y="1652"/>
                  </a:lnTo>
                  <a:lnTo>
                    <a:pt x="3146" y="1622"/>
                  </a:lnTo>
                  <a:lnTo>
                    <a:pt x="3049" y="1661"/>
                  </a:lnTo>
                  <a:lnTo>
                    <a:pt x="2966" y="1724"/>
                  </a:lnTo>
                  <a:lnTo>
                    <a:pt x="2892" y="1685"/>
                  </a:lnTo>
                  <a:lnTo>
                    <a:pt x="2858" y="1707"/>
                  </a:lnTo>
                  <a:lnTo>
                    <a:pt x="2794" y="1674"/>
                  </a:lnTo>
                  <a:lnTo>
                    <a:pt x="2691" y="1729"/>
                  </a:lnTo>
                  <a:lnTo>
                    <a:pt x="2689" y="1728"/>
                  </a:lnTo>
                  <a:lnTo>
                    <a:pt x="2630" y="1680"/>
                  </a:lnTo>
                  <a:lnTo>
                    <a:pt x="2588" y="1670"/>
                  </a:lnTo>
                  <a:lnTo>
                    <a:pt x="2561" y="1632"/>
                  </a:lnTo>
                  <a:lnTo>
                    <a:pt x="2519" y="1632"/>
                  </a:lnTo>
                  <a:lnTo>
                    <a:pt x="2476" y="1630"/>
                  </a:lnTo>
                  <a:lnTo>
                    <a:pt x="2475" y="1631"/>
                  </a:lnTo>
                  <a:lnTo>
                    <a:pt x="2474" y="1631"/>
                  </a:lnTo>
                  <a:lnTo>
                    <a:pt x="2420" y="1625"/>
                  </a:lnTo>
                  <a:lnTo>
                    <a:pt x="2344" y="1669"/>
                  </a:lnTo>
                  <a:lnTo>
                    <a:pt x="2277" y="1617"/>
                  </a:lnTo>
                  <a:lnTo>
                    <a:pt x="2276" y="1608"/>
                  </a:lnTo>
                  <a:lnTo>
                    <a:pt x="2271" y="1593"/>
                  </a:lnTo>
                  <a:lnTo>
                    <a:pt x="2101" y="1449"/>
                  </a:lnTo>
                  <a:lnTo>
                    <a:pt x="2076" y="1330"/>
                  </a:lnTo>
                  <a:lnTo>
                    <a:pt x="2107" y="1315"/>
                  </a:lnTo>
                  <a:lnTo>
                    <a:pt x="2109" y="1310"/>
                  </a:lnTo>
                  <a:lnTo>
                    <a:pt x="2126" y="1268"/>
                  </a:lnTo>
                  <a:lnTo>
                    <a:pt x="2093" y="1243"/>
                  </a:lnTo>
                  <a:lnTo>
                    <a:pt x="2106" y="1210"/>
                  </a:lnTo>
                  <a:lnTo>
                    <a:pt x="2194" y="1178"/>
                  </a:lnTo>
                  <a:lnTo>
                    <a:pt x="2270" y="1037"/>
                  </a:lnTo>
                  <a:lnTo>
                    <a:pt x="2271" y="964"/>
                  </a:lnTo>
                  <a:lnTo>
                    <a:pt x="2241" y="968"/>
                  </a:lnTo>
                  <a:lnTo>
                    <a:pt x="2165" y="966"/>
                  </a:lnTo>
                  <a:lnTo>
                    <a:pt x="2144" y="892"/>
                  </a:lnTo>
                  <a:lnTo>
                    <a:pt x="2093" y="831"/>
                  </a:lnTo>
                  <a:lnTo>
                    <a:pt x="2094" y="827"/>
                  </a:lnTo>
                  <a:lnTo>
                    <a:pt x="2115" y="745"/>
                  </a:lnTo>
                  <a:lnTo>
                    <a:pt x="2102" y="739"/>
                  </a:lnTo>
                  <a:lnTo>
                    <a:pt x="2107" y="708"/>
                  </a:lnTo>
                  <a:lnTo>
                    <a:pt x="2090" y="627"/>
                  </a:lnTo>
                  <a:lnTo>
                    <a:pt x="2105" y="602"/>
                  </a:lnTo>
                  <a:lnTo>
                    <a:pt x="2129" y="590"/>
                  </a:lnTo>
                  <a:lnTo>
                    <a:pt x="2121" y="535"/>
                  </a:lnTo>
                  <a:lnTo>
                    <a:pt x="2110" y="478"/>
                  </a:lnTo>
                  <a:lnTo>
                    <a:pt x="2118" y="447"/>
                  </a:lnTo>
                  <a:lnTo>
                    <a:pt x="2076" y="381"/>
                  </a:lnTo>
                  <a:lnTo>
                    <a:pt x="2070" y="385"/>
                  </a:lnTo>
                  <a:lnTo>
                    <a:pt x="2046" y="323"/>
                  </a:lnTo>
                  <a:lnTo>
                    <a:pt x="2029" y="306"/>
                  </a:lnTo>
                  <a:lnTo>
                    <a:pt x="2029" y="270"/>
                  </a:lnTo>
                  <a:lnTo>
                    <a:pt x="2007" y="213"/>
                  </a:lnTo>
                  <a:lnTo>
                    <a:pt x="2002" y="181"/>
                  </a:lnTo>
                  <a:lnTo>
                    <a:pt x="1982" y="193"/>
                  </a:lnTo>
                  <a:lnTo>
                    <a:pt x="1956" y="172"/>
                  </a:lnTo>
                  <a:lnTo>
                    <a:pt x="1924" y="210"/>
                  </a:lnTo>
                  <a:lnTo>
                    <a:pt x="1886" y="168"/>
                  </a:lnTo>
                  <a:lnTo>
                    <a:pt x="1865" y="202"/>
                  </a:lnTo>
                  <a:lnTo>
                    <a:pt x="1823" y="196"/>
                  </a:lnTo>
                  <a:lnTo>
                    <a:pt x="1713" y="94"/>
                  </a:lnTo>
                  <a:lnTo>
                    <a:pt x="1694" y="102"/>
                  </a:lnTo>
                  <a:lnTo>
                    <a:pt x="1665" y="115"/>
                  </a:lnTo>
                  <a:lnTo>
                    <a:pt x="1641" y="129"/>
                  </a:lnTo>
                  <a:lnTo>
                    <a:pt x="1565" y="133"/>
                  </a:lnTo>
                  <a:lnTo>
                    <a:pt x="1502" y="147"/>
                  </a:lnTo>
                  <a:lnTo>
                    <a:pt x="1508" y="155"/>
                  </a:lnTo>
                  <a:lnTo>
                    <a:pt x="1531" y="181"/>
                  </a:lnTo>
                  <a:lnTo>
                    <a:pt x="1535" y="222"/>
                  </a:lnTo>
                  <a:lnTo>
                    <a:pt x="1536" y="238"/>
                  </a:lnTo>
                  <a:lnTo>
                    <a:pt x="1577" y="272"/>
                  </a:lnTo>
                  <a:lnTo>
                    <a:pt x="1583" y="285"/>
                  </a:lnTo>
                  <a:lnTo>
                    <a:pt x="1626" y="282"/>
                  </a:lnTo>
                  <a:lnTo>
                    <a:pt x="1625" y="309"/>
                  </a:lnTo>
                  <a:lnTo>
                    <a:pt x="1644" y="345"/>
                  </a:lnTo>
                  <a:lnTo>
                    <a:pt x="1641" y="368"/>
                  </a:lnTo>
                  <a:lnTo>
                    <a:pt x="1669" y="370"/>
                  </a:lnTo>
                  <a:lnTo>
                    <a:pt x="1697" y="403"/>
                  </a:lnTo>
                  <a:lnTo>
                    <a:pt x="1690" y="423"/>
                  </a:lnTo>
                  <a:lnTo>
                    <a:pt x="1701" y="443"/>
                  </a:lnTo>
                  <a:lnTo>
                    <a:pt x="1689" y="476"/>
                  </a:lnTo>
                  <a:lnTo>
                    <a:pt x="1677" y="476"/>
                  </a:lnTo>
                  <a:lnTo>
                    <a:pt x="1652" y="492"/>
                  </a:lnTo>
                  <a:lnTo>
                    <a:pt x="1651" y="526"/>
                  </a:lnTo>
                  <a:lnTo>
                    <a:pt x="1631" y="535"/>
                  </a:lnTo>
                  <a:lnTo>
                    <a:pt x="1620" y="521"/>
                  </a:lnTo>
                  <a:lnTo>
                    <a:pt x="1583" y="522"/>
                  </a:lnTo>
                  <a:lnTo>
                    <a:pt x="1578" y="518"/>
                  </a:lnTo>
                  <a:lnTo>
                    <a:pt x="1549" y="523"/>
                  </a:lnTo>
                  <a:lnTo>
                    <a:pt x="1520" y="527"/>
                  </a:lnTo>
                  <a:lnTo>
                    <a:pt x="1509" y="543"/>
                  </a:lnTo>
                  <a:lnTo>
                    <a:pt x="1484" y="487"/>
                  </a:lnTo>
                  <a:lnTo>
                    <a:pt x="1455" y="474"/>
                  </a:lnTo>
                  <a:lnTo>
                    <a:pt x="1420" y="496"/>
                  </a:lnTo>
                  <a:lnTo>
                    <a:pt x="1407" y="488"/>
                  </a:lnTo>
                  <a:lnTo>
                    <a:pt x="1382" y="498"/>
                  </a:lnTo>
                  <a:lnTo>
                    <a:pt x="1380" y="502"/>
                  </a:lnTo>
                  <a:lnTo>
                    <a:pt x="1397" y="526"/>
                  </a:lnTo>
                  <a:lnTo>
                    <a:pt x="1365" y="575"/>
                  </a:lnTo>
                  <a:lnTo>
                    <a:pt x="1343" y="614"/>
                  </a:lnTo>
                  <a:lnTo>
                    <a:pt x="1317" y="632"/>
                  </a:lnTo>
                  <a:lnTo>
                    <a:pt x="1255" y="658"/>
                  </a:lnTo>
                  <a:lnTo>
                    <a:pt x="1267" y="694"/>
                  </a:lnTo>
                  <a:lnTo>
                    <a:pt x="1280" y="712"/>
                  </a:lnTo>
                  <a:lnTo>
                    <a:pt x="1273" y="735"/>
                  </a:lnTo>
                  <a:lnTo>
                    <a:pt x="1264" y="749"/>
                  </a:lnTo>
                  <a:lnTo>
                    <a:pt x="1237" y="757"/>
                  </a:lnTo>
                  <a:lnTo>
                    <a:pt x="1212" y="762"/>
                  </a:lnTo>
                  <a:lnTo>
                    <a:pt x="1193" y="739"/>
                  </a:lnTo>
                  <a:lnTo>
                    <a:pt x="1191" y="684"/>
                  </a:lnTo>
                  <a:lnTo>
                    <a:pt x="1150" y="698"/>
                  </a:lnTo>
                  <a:lnTo>
                    <a:pt x="1084" y="697"/>
                  </a:lnTo>
                  <a:lnTo>
                    <a:pt x="1060" y="610"/>
                  </a:lnTo>
                  <a:lnTo>
                    <a:pt x="1097" y="598"/>
                  </a:lnTo>
                  <a:lnTo>
                    <a:pt x="1136" y="621"/>
                  </a:lnTo>
                  <a:lnTo>
                    <a:pt x="1179" y="607"/>
                  </a:lnTo>
                  <a:lnTo>
                    <a:pt x="1193" y="594"/>
                  </a:lnTo>
                  <a:lnTo>
                    <a:pt x="1165" y="573"/>
                  </a:lnTo>
                  <a:lnTo>
                    <a:pt x="1177" y="553"/>
                  </a:lnTo>
                  <a:lnTo>
                    <a:pt x="1206" y="539"/>
                  </a:lnTo>
                  <a:lnTo>
                    <a:pt x="1203" y="526"/>
                  </a:lnTo>
                  <a:lnTo>
                    <a:pt x="1237" y="506"/>
                  </a:lnTo>
                  <a:lnTo>
                    <a:pt x="1272" y="518"/>
                  </a:lnTo>
                  <a:lnTo>
                    <a:pt x="1287" y="510"/>
                  </a:lnTo>
                  <a:lnTo>
                    <a:pt x="1317" y="466"/>
                  </a:lnTo>
                  <a:lnTo>
                    <a:pt x="1286" y="460"/>
                  </a:lnTo>
                  <a:lnTo>
                    <a:pt x="1279" y="409"/>
                  </a:lnTo>
                  <a:lnTo>
                    <a:pt x="1228" y="425"/>
                  </a:lnTo>
                  <a:lnTo>
                    <a:pt x="1206" y="433"/>
                  </a:lnTo>
                  <a:lnTo>
                    <a:pt x="1190" y="437"/>
                  </a:lnTo>
                  <a:lnTo>
                    <a:pt x="1147" y="495"/>
                  </a:lnTo>
                  <a:lnTo>
                    <a:pt x="1109" y="501"/>
                  </a:lnTo>
                  <a:lnTo>
                    <a:pt x="1082" y="497"/>
                  </a:lnTo>
                  <a:lnTo>
                    <a:pt x="1100" y="472"/>
                  </a:lnTo>
                  <a:lnTo>
                    <a:pt x="1081" y="428"/>
                  </a:lnTo>
                  <a:lnTo>
                    <a:pt x="1052" y="398"/>
                  </a:lnTo>
                  <a:lnTo>
                    <a:pt x="1028" y="407"/>
                  </a:lnTo>
                  <a:lnTo>
                    <a:pt x="1006" y="356"/>
                  </a:lnTo>
                  <a:lnTo>
                    <a:pt x="997" y="322"/>
                  </a:lnTo>
                  <a:lnTo>
                    <a:pt x="1150" y="249"/>
                  </a:lnTo>
                  <a:lnTo>
                    <a:pt x="1163" y="244"/>
                  </a:lnTo>
                  <a:lnTo>
                    <a:pt x="1154" y="217"/>
                  </a:lnTo>
                  <a:lnTo>
                    <a:pt x="1183" y="199"/>
                  </a:lnTo>
                  <a:lnTo>
                    <a:pt x="1218" y="182"/>
                  </a:lnTo>
                  <a:lnTo>
                    <a:pt x="1259" y="177"/>
                  </a:lnTo>
                  <a:lnTo>
                    <a:pt x="1283" y="136"/>
                  </a:lnTo>
                  <a:lnTo>
                    <a:pt x="1293" y="116"/>
                  </a:lnTo>
                  <a:lnTo>
                    <a:pt x="1319" y="106"/>
                  </a:lnTo>
                  <a:lnTo>
                    <a:pt x="1410" y="76"/>
                  </a:lnTo>
                  <a:lnTo>
                    <a:pt x="1457" y="17"/>
                  </a:lnTo>
                  <a:lnTo>
                    <a:pt x="1451" y="9"/>
                  </a:lnTo>
                  <a:lnTo>
                    <a:pt x="1312" y="70"/>
                  </a:lnTo>
                  <a:lnTo>
                    <a:pt x="1277" y="55"/>
                  </a:lnTo>
                  <a:lnTo>
                    <a:pt x="1212" y="50"/>
                  </a:lnTo>
                  <a:lnTo>
                    <a:pt x="1208" y="50"/>
                  </a:lnTo>
                  <a:lnTo>
                    <a:pt x="1168" y="55"/>
                  </a:lnTo>
                  <a:lnTo>
                    <a:pt x="1104" y="36"/>
                  </a:lnTo>
                  <a:lnTo>
                    <a:pt x="1080" y="31"/>
                  </a:lnTo>
                  <a:lnTo>
                    <a:pt x="1018" y="59"/>
                  </a:lnTo>
                  <a:lnTo>
                    <a:pt x="996" y="58"/>
                  </a:lnTo>
                  <a:lnTo>
                    <a:pt x="934" y="112"/>
                  </a:lnTo>
                  <a:lnTo>
                    <a:pt x="876" y="123"/>
                  </a:lnTo>
                  <a:lnTo>
                    <a:pt x="851" y="120"/>
                  </a:lnTo>
                  <a:lnTo>
                    <a:pt x="823" y="120"/>
                  </a:lnTo>
                  <a:lnTo>
                    <a:pt x="777" y="111"/>
                  </a:lnTo>
                  <a:lnTo>
                    <a:pt x="736" y="109"/>
                  </a:lnTo>
                  <a:lnTo>
                    <a:pt x="729" y="110"/>
                  </a:lnTo>
                  <a:lnTo>
                    <a:pt x="720" y="89"/>
                  </a:lnTo>
                  <a:lnTo>
                    <a:pt x="658" y="93"/>
                  </a:lnTo>
                  <a:lnTo>
                    <a:pt x="639" y="95"/>
                  </a:lnTo>
                  <a:lnTo>
                    <a:pt x="652" y="122"/>
                  </a:lnTo>
                  <a:lnTo>
                    <a:pt x="649" y="151"/>
                  </a:lnTo>
                  <a:lnTo>
                    <a:pt x="607" y="168"/>
                  </a:lnTo>
                  <a:lnTo>
                    <a:pt x="611" y="237"/>
                  </a:lnTo>
                  <a:lnTo>
                    <a:pt x="477" y="267"/>
                  </a:lnTo>
                  <a:lnTo>
                    <a:pt x="459" y="234"/>
                  </a:lnTo>
                  <a:lnTo>
                    <a:pt x="418" y="250"/>
                  </a:lnTo>
                  <a:lnTo>
                    <a:pt x="417" y="252"/>
                  </a:lnTo>
                  <a:lnTo>
                    <a:pt x="421" y="282"/>
                  </a:lnTo>
                  <a:lnTo>
                    <a:pt x="395" y="296"/>
                  </a:lnTo>
                  <a:lnTo>
                    <a:pt x="389" y="311"/>
                  </a:lnTo>
                  <a:lnTo>
                    <a:pt x="368" y="353"/>
                  </a:lnTo>
                  <a:lnTo>
                    <a:pt x="350" y="384"/>
                  </a:lnTo>
                  <a:lnTo>
                    <a:pt x="330" y="393"/>
                  </a:lnTo>
                  <a:lnTo>
                    <a:pt x="287" y="410"/>
                  </a:lnTo>
                  <a:lnTo>
                    <a:pt x="264" y="450"/>
                  </a:lnTo>
                  <a:lnTo>
                    <a:pt x="201" y="435"/>
                  </a:lnTo>
                  <a:lnTo>
                    <a:pt x="194" y="416"/>
                  </a:lnTo>
                  <a:lnTo>
                    <a:pt x="184" y="421"/>
                  </a:lnTo>
                  <a:lnTo>
                    <a:pt x="174" y="435"/>
                  </a:lnTo>
                  <a:lnTo>
                    <a:pt x="122" y="487"/>
                  </a:lnTo>
                  <a:lnTo>
                    <a:pt x="51" y="528"/>
                  </a:lnTo>
                  <a:lnTo>
                    <a:pt x="28" y="458"/>
                  </a:lnTo>
                  <a:lnTo>
                    <a:pt x="11" y="477"/>
                  </a:lnTo>
                  <a:lnTo>
                    <a:pt x="61" y="604"/>
                  </a:lnTo>
                  <a:lnTo>
                    <a:pt x="8" y="706"/>
                  </a:lnTo>
                  <a:lnTo>
                    <a:pt x="18" y="718"/>
                  </a:lnTo>
                  <a:lnTo>
                    <a:pt x="55" y="698"/>
                  </a:lnTo>
                  <a:lnTo>
                    <a:pt x="122" y="659"/>
                  </a:lnTo>
                  <a:lnTo>
                    <a:pt x="167" y="645"/>
                  </a:lnTo>
                  <a:lnTo>
                    <a:pt x="193" y="636"/>
                  </a:lnTo>
                  <a:lnTo>
                    <a:pt x="235" y="629"/>
                  </a:lnTo>
                  <a:lnTo>
                    <a:pt x="260" y="624"/>
                  </a:lnTo>
                  <a:lnTo>
                    <a:pt x="310" y="601"/>
                  </a:lnTo>
                  <a:lnTo>
                    <a:pt x="335" y="603"/>
                  </a:lnTo>
                  <a:lnTo>
                    <a:pt x="363" y="584"/>
                  </a:lnTo>
                  <a:lnTo>
                    <a:pt x="381" y="604"/>
                  </a:lnTo>
                  <a:lnTo>
                    <a:pt x="348" y="640"/>
                  </a:lnTo>
                  <a:lnTo>
                    <a:pt x="380" y="649"/>
                  </a:lnTo>
                  <a:lnTo>
                    <a:pt x="471" y="713"/>
                  </a:lnTo>
                  <a:lnTo>
                    <a:pt x="478" y="736"/>
                  </a:lnTo>
                  <a:lnTo>
                    <a:pt x="457" y="753"/>
                  </a:lnTo>
                  <a:lnTo>
                    <a:pt x="479" y="808"/>
                  </a:lnTo>
                  <a:lnTo>
                    <a:pt x="451" y="830"/>
                  </a:lnTo>
                  <a:lnTo>
                    <a:pt x="405" y="854"/>
                  </a:lnTo>
                  <a:lnTo>
                    <a:pt x="372" y="880"/>
                  </a:lnTo>
                  <a:lnTo>
                    <a:pt x="364" y="910"/>
                  </a:lnTo>
                  <a:lnTo>
                    <a:pt x="365" y="921"/>
                  </a:lnTo>
                  <a:lnTo>
                    <a:pt x="361" y="944"/>
                  </a:lnTo>
                  <a:lnTo>
                    <a:pt x="357" y="964"/>
                  </a:lnTo>
                  <a:lnTo>
                    <a:pt x="356" y="984"/>
                  </a:lnTo>
                  <a:cubicBezTo>
                    <a:pt x="356" y="985"/>
                    <a:pt x="359" y="1017"/>
                    <a:pt x="359" y="1022"/>
                  </a:cubicBezTo>
                  <a:cubicBezTo>
                    <a:pt x="359" y="1025"/>
                    <a:pt x="368" y="1034"/>
                    <a:pt x="377" y="1041"/>
                  </a:cubicBezTo>
                  <a:lnTo>
                    <a:pt x="460" y="1051"/>
                  </a:lnTo>
                  <a:lnTo>
                    <a:pt x="578" y="1031"/>
                  </a:lnTo>
                  <a:lnTo>
                    <a:pt x="623" y="1019"/>
                  </a:lnTo>
                  <a:lnTo>
                    <a:pt x="706" y="976"/>
                  </a:lnTo>
                  <a:lnTo>
                    <a:pt x="741" y="967"/>
                  </a:lnTo>
                  <a:lnTo>
                    <a:pt x="758" y="1001"/>
                  </a:lnTo>
                  <a:lnTo>
                    <a:pt x="772" y="1011"/>
                  </a:lnTo>
                  <a:lnTo>
                    <a:pt x="775" y="1045"/>
                  </a:lnTo>
                  <a:lnTo>
                    <a:pt x="756" y="1065"/>
                  </a:lnTo>
                  <a:lnTo>
                    <a:pt x="698" y="1096"/>
                  </a:lnTo>
                  <a:lnTo>
                    <a:pt x="698" y="1099"/>
                  </a:lnTo>
                  <a:lnTo>
                    <a:pt x="714" y="1098"/>
                  </a:lnTo>
                  <a:lnTo>
                    <a:pt x="727" y="1139"/>
                  </a:lnTo>
                  <a:lnTo>
                    <a:pt x="719" y="1171"/>
                  </a:lnTo>
                  <a:lnTo>
                    <a:pt x="734" y="1207"/>
                  </a:lnTo>
                  <a:lnTo>
                    <a:pt x="721" y="1224"/>
                  </a:lnTo>
                  <a:lnTo>
                    <a:pt x="717" y="1251"/>
                  </a:lnTo>
                  <a:lnTo>
                    <a:pt x="687" y="1286"/>
                  </a:lnTo>
                  <a:lnTo>
                    <a:pt x="696" y="1291"/>
                  </a:lnTo>
                  <a:lnTo>
                    <a:pt x="742" y="1293"/>
                  </a:lnTo>
                  <a:lnTo>
                    <a:pt x="770" y="1272"/>
                  </a:lnTo>
                  <a:lnTo>
                    <a:pt x="791" y="1291"/>
                  </a:lnTo>
                  <a:lnTo>
                    <a:pt x="826" y="1290"/>
                  </a:lnTo>
                  <a:lnTo>
                    <a:pt x="876" y="1317"/>
                  </a:lnTo>
                  <a:lnTo>
                    <a:pt x="989" y="1301"/>
                  </a:lnTo>
                  <a:lnTo>
                    <a:pt x="1004" y="1322"/>
                  </a:lnTo>
                  <a:lnTo>
                    <a:pt x="1029" y="1318"/>
                  </a:lnTo>
                  <a:lnTo>
                    <a:pt x="1042" y="1402"/>
                  </a:lnTo>
                  <a:lnTo>
                    <a:pt x="995" y="1447"/>
                  </a:lnTo>
                  <a:lnTo>
                    <a:pt x="949" y="1407"/>
                  </a:lnTo>
                  <a:lnTo>
                    <a:pt x="924" y="1434"/>
                  </a:lnTo>
                  <a:lnTo>
                    <a:pt x="981" y="1486"/>
                  </a:lnTo>
                  <a:lnTo>
                    <a:pt x="960" y="1518"/>
                  </a:lnTo>
                  <a:lnTo>
                    <a:pt x="959" y="1548"/>
                  </a:lnTo>
                  <a:lnTo>
                    <a:pt x="923" y="1613"/>
                  </a:lnTo>
                  <a:lnTo>
                    <a:pt x="925" y="1628"/>
                  </a:lnTo>
                  <a:lnTo>
                    <a:pt x="925" y="1629"/>
                  </a:lnTo>
                  <a:lnTo>
                    <a:pt x="899" y="1678"/>
                  </a:lnTo>
                  <a:lnTo>
                    <a:pt x="908" y="1696"/>
                  </a:lnTo>
                  <a:lnTo>
                    <a:pt x="926" y="1747"/>
                  </a:lnTo>
                  <a:lnTo>
                    <a:pt x="918" y="1826"/>
                  </a:lnTo>
                  <a:lnTo>
                    <a:pt x="1022" y="1858"/>
                  </a:lnTo>
                  <a:lnTo>
                    <a:pt x="1014" y="1898"/>
                  </a:lnTo>
                  <a:lnTo>
                    <a:pt x="1086" y="1925"/>
                  </a:lnTo>
                  <a:lnTo>
                    <a:pt x="1077" y="1974"/>
                  </a:lnTo>
                  <a:lnTo>
                    <a:pt x="1079" y="2033"/>
                  </a:lnTo>
                  <a:lnTo>
                    <a:pt x="1023" y="2063"/>
                  </a:lnTo>
                  <a:lnTo>
                    <a:pt x="1007" y="2036"/>
                  </a:lnTo>
                  <a:lnTo>
                    <a:pt x="980" y="2036"/>
                  </a:lnTo>
                  <a:lnTo>
                    <a:pt x="979" y="2076"/>
                  </a:lnTo>
                  <a:lnTo>
                    <a:pt x="945" y="2092"/>
                  </a:lnTo>
                  <a:lnTo>
                    <a:pt x="960" y="2227"/>
                  </a:lnTo>
                  <a:lnTo>
                    <a:pt x="913" y="2267"/>
                  </a:lnTo>
                  <a:lnTo>
                    <a:pt x="876" y="2253"/>
                  </a:lnTo>
                  <a:lnTo>
                    <a:pt x="833" y="2319"/>
                  </a:lnTo>
                  <a:lnTo>
                    <a:pt x="785" y="2347"/>
                  </a:lnTo>
                  <a:lnTo>
                    <a:pt x="810" y="2441"/>
                  </a:lnTo>
                  <a:lnTo>
                    <a:pt x="757" y="2545"/>
                  </a:lnTo>
                  <a:lnTo>
                    <a:pt x="774" y="2645"/>
                  </a:lnTo>
                  <a:lnTo>
                    <a:pt x="752" y="2684"/>
                  </a:lnTo>
                  <a:lnTo>
                    <a:pt x="697" y="2691"/>
                  </a:lnTo>
                  <a:lnTo>
                    <a:pt x="729" y="2766"/>
                  </a:lnTo>
                  <a:lnTo>
                    <a:pt x="729" y="2768"/>
                  </a:lnTo>
                  <a:lnTo>
                    <a:pt x="692" y="287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39" name="Freeform 35"/>
            <p:cNvSpPr>
              <a:spLocks/>
            </p:cNvSpPr>
            <p:nvPr/>
          </p:nvSpPr>
          <p:spPr bwMode="auto">
            <a:xfrm>
              <a:off x="4976813" y="4476751"/>
              <a:ext cx="36513" cy="44450"/>
            </a:xfrm>
            <a:custGeom>
              <a:avLst/>
              <a:gdLst>
                <a:gd name="T0" fmla="*/ 36 w 38"/>
                <a:gd name="T1" fmla="*/ 25 h 47"/>
                <a:gd name="T2" fmla="*/ 36 w 38"/>
                <a:gd name="T3" fmla="*/ 25 h 47"/>
                <a:gd name="T4" fmla="*/ 38 w 38"/>
                <a:gd name="T5" fmla="*/ 6 h 47"/>
                <a:gd name="T6" fmla="*/ 28 w 38"/>
                <a:gd name="T7" fmla="*/ 0 h 47"/>
                <a:gd name="T8" fmla="*/ 1 w 38"/>
                <a:gd name="T9" fmla="*/ 23 h 47"/>
                <a:gd name="T10" fmla="*/ 0 w 38"/>
                <a:gd name="T11" fmla="*/ 37 h 47"/>
                <a:gd name="T12" fmla="*/ 4 w 38"/>
                <a:gd name="T13" fmla="*/ 47 h 47"/>
                <a:gd name="T14" fmla="*/ 36 w 38"/>
                <a:gd name="T15" fmla="*/ 32 h 47"/>
                <a:gd name="T16" fmla="*/ 36 w 38"/>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47">
                  <a:moveTo>
                    <a:pt x="36" y="25"/>
                  </a:moveTo>
                  <a:lnTo>
                    <a:pt x="36" y="25"/>
                  </a:lnTo>
                  <a:lnTo>
                    <a:pt x="38" y="6"/>
                  </a:lnTo>
                  <a:lnTo>
                    <a:pt x="28" y="0"/>
                  </a:lnTo>
                  <a:lnTo>
                    <a:pt x="1" y="23"/>
                  </a:lnTo>
                  <a:lnTo>
                    <a:pt x="0" y="37"/>
                  </a:lnTo>
                  <a:lnTo>
                    <a:pt x="4" y="47"/>
                  </a:lnTo>
                  <a:lnTo>
                    <a:pt x="36" y="32"/>
                  </a:lnTo>
                  <a:lnTo>
                    <a:pt x="36" y="2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0" name="Freeform 36"/>
            <p:cNvSpPr>
              <a:spLocks noEditPoints="1"/>
            </p:cNvSpPr>
            <p:nvPr/>
          </p:nvSpPr>
          <p:spPr bwMode="auto">
            <a:xfrm>
              <a:off x="4973638" y="4473576"/>
              <a:ext cx="42863" cy="52388"/>
            </a:xfrm>
            <a:custGeom>
              <a:avLst/>
              <a:gdLst>
                <a:gd name="T0" fmla="*/ 6 w 46"/>
                <a:gd name="T1" fmla="*/ 56 h 56"/>
                <a:gd name="T2" fmla="*/ 6 w 46"/>
                <a:gd name="T3" fmla="*/ 56 h 56"/>
                <a:gd name="T4" fmla="*/ 0 w 46"/>
                <a:gd name="T5" fmla="*/ 42 h 56"/>
                <a:gd name="T6" fmla="*/ 2 w 46"/>
                <a:gd name="T7" fmla="*/ 25 h 56"/>
                <a:gd name="T8" fmla="*/ 32 w 46"/>
                <a:gd name="T9" fmla="*/ 0 h 56"/>
                <a:gd name="T10" fmla="*/ 46 w 46"/>
                <a:gd name="T11" fmla="*/ 8 h 56"/>
                <a:gd name="T12" fmla="*/ 44 w 46"/>
                <a:gd name="T13" fmla="*/ 38 h 56"/>
                <a:gd name="T14" fmla="*/ 6 w 46"/>
                <a:gd name="T15" fmla="*/ 56 h 56"/>
                <a:gd name="T16" fmla="*/ 7 w 46"/>
                <a:gd name="T17" fmla="*/ 41 h 56"/>
                <a:gd name="T18" fmla="*/ 7 w 46"/>
                <a:gd name="T19" fmla="*/ 41 h 56"/>
                <a:gd name="T20" fmla="*/ 10 w 46"/>
                <a:gd name="T21" fmla="*/ 47 h 56"/>
                <a:gd name="T22" fmla="*/ 37 w 46"/>
                <a:gd name="T23" fmla="*/ 34 h 56"/>
                <a:gd name="T24" fmla="*/ 37 w 46"/>
                <a:gd name="T25" fmla="*/ 29 h 56"/>
                <a:gd name="T26" fmla="*/ 39 w 46"/>
                <a:gd name="T27" fmla="*/ 12 h 56"/>
                <a:gd name="T28" fmla="*/ 32 w 46"/>
                <a:gd name="T29" fmla="*/ 8 h 56"/>
                <a:gd name="T30" fmla="*/ 9 w 46"/>
                <a:gd name="T31" fmla="*/ 29 h 56"/>
                <a:gd name="T32" fmla="*/ 7 w 46"/>
                <a:gd name="T33" fmla="*/ 41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56">
                  <a:moveTo>
                    <a:pt x="6" y="56"/>
                  </a:moveTo>
                  <a:lnTo>
                    <a:pt x="6" y="56"/>
                  </a:lnTo>
                  <a:lnTo>
                    <a:pt x="0" y="42"/>
                  </a:lnTo>
                  <a:lnTo>
                    <a:pt x="2" y="25"/>
                  </a:lnTo>
                  <a:lnTo>
                    <a:pt x="32" y="0"/>
                  </a:lnTo>
                  <a:lnTo>
                    <a:pt x="46" y="8"/>
                  </a:lnTo>
                  <a:lnTo>
                    <a:pt x="44" y="38"/>
                  </a:lnTo>
                  <a:lnTo>
                    <a:pt x="6" y="56"/>
                  </a:lnTo>
                  <a:close/>
                  <a:moveTo>
                    <a:pt x="7" y="41"/>
                  </a:moveTo>
                  <a:lnTo>
                    <a:pt x="7" y="41"/>
                  </a:lnTo>
                  <a:lnTo>
                    <a:pt x="10" y="47"/>
                  </a:lnTo>
                  <a:lnTo>
                    <a:pt x="37" y="34"/>
                  </a:lnTo>
                  <a:lnTo>
                    <a:pt x="37" y="29"/>
                  </a:lnTo>
                  <a:lnTo>
                    <a:pt x="39" y="12"/>
                  </a:lnTo>
                  <a:lnTo>
                    <a:pt x="32" y="8"/>
                  </a:lnTo>
                  <a:lnTo>
                    <a:pt x="9" y="29"/>
                  </a:lnTo>
                  <a:lnTo>
                    <a:pt x="7" y="4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1" name="Freeform 37"/>
            <p:cNvSpPr>
              <a:spLocks/>
            </p:cNvSpPr>
            <p:nvPr/>
          </p:nvSpPr>
          <p:spPr bwMode="auto">
            <a:xfrm>
              <a:off x="3417888" y="3817938"/>
              <a:ext cx="1304925" cy="919163"/>
            </a:xfrm>
            <a:custGeom>
              <a:avLst/>
              <a:gdLst>
                <a:gd name="T0" fmla="*/ 670 w 1367"/>
                <a:gd name="T1" fmla="*/ 896 h 962"/>
                <a:gd name="T2" fmla="*/ 704 w 1367"/>
                <a:gd name="T3" fmla="*/ 837 h 962"/>
                <a:gd name="T4" fmla="*/ 777 w 1367"/>
                <a:gd name="T5" fmla="*/ 761 h 962"/>
                <a:gd name="T6" fmla="*/ 843 w 1367"/>
                <a:gd name="T7" fmla="*/ 729 h 962"/>
                <a:gd name="T8" fmla="*/ 847 w 1367"/>
                <a:gd name="T9" fmla="*/ 709 h 962"/>
                <a:gd name="T10" fmla="*/ 892 w 1367"/>
                <a:gd name="T11" fmla="*/ 683 h 962"/>
                <a:gd name="T12" fmla="*/ 922 w 1367"/>
                <a:gd name="T13" fmla="*/ 636 h 962"/>
                <a:gd name="T14" fmla="*/ 964 w 1367"/>
                <a:gd name="T15" fmla="*/ 567 h 962"/>
                <a:gd name="T16" fmla="*/ 1119 w 1367"/>
                <a:gd name="T17" fmla="*/ 485 h 962"/>
                <a:gd name="T18" fmla="*/ 1169 w 1367"/>
                <a:gd name="T19" fmla="*/ 480 h 962"/>
                <a:gd name="T20" fmla="*/ 1206 w 1367"/>
                <a:gd name="T21" fmla="*/ 498 h 962"/>
                <a:gd name="T22" fmla="*/ 1246 w 1367"/>
                <a:gd name="T23" fmla="*/ 486 h 962"/>
                <a:gd name="T24" fmla="*/ 1254 w 1367"/>
                <a:gd name="T25" fmla="*/ 444 h 962"/>
                <a:gd name="T26" fmla="*/ 1261 w 1367"/>
                <a:gd name="T27" fmla="*/ 401 h 962"/>
                <a:gd name="T28" fmla="*/ 1341 w 1367"/>
                <a:gd name="T29" fmla="*/ 351 h 962"/>
                <a:gd name="T30" fmla="*/ 1345 w 1367"/>
                <a:gd name="T31" fmla="*/ 275 h 962"/>
                <a:gd name="T32" fmla="*/ 1360 w 1367"/>
                <a:gd name="T33" fmla="*/ 238 h 962"/>
                <a:gd name="T34" fmla="*/ 1262 w 1367"/>
                <a:gd name="T35" fmla="*/ 172 h 962"/>
                <a:gd name="T36" fmla="*/ 1269 w 1367"/>
                <a:gd name="T37" fmla="*/ 127 h 962"/>
                <a:gd name="T38" fmla="*/ 1228 w 1367"/>
                <a:gd name="T39" fmla="*/ 129 h 962"/>
                <a:gd name="T40" fmla="*/ 1153 w 1367"/>
                <a:gd name="T41" fmla="*/ 150 h 962"/>
                <a:gd name="T42" fmla="*/ 1086 w 1367"/>
                <a:gd name="T43" fmla="*/ 162 h 962"/>
                <a:gd name="T44" fmla="*/ 1015 w 1367"/>
                <a:gd name="T45" fmla="*/ 185 h 962"/>
                <a:gd name="T46" fmla="*/ 949 w 1367"/>
                <a:gd name="T47" fmla="*/ 224 h 962"/>
                <a:gd name="T48" fmla="*/ 896 w 1367"/>
                <a:gd name="T49" fmla="*/ 229 h 962"/>
                <a:gd name="T50" fmla="*/ 944 w 1367"/>
                <a:gd name="T51" fmla="*/ 112 h 962"/>
                <a:gd name="T52" fmla="*/ 892 w 1367"/>
                <a:gd name="T53" fmla="*/ 0 h 962"/>
                <a:gd name="T54" fmla="*/ 646 w 1367"/>
                <a:gd name="T55" fmla="*/ 169 h 962"/>
                <a:gd name="T56" fmla="*/ 592 w 1367"/>
                <a:gd name="T57" fmla="*/ 233 h 962"/>
                <a:gd name="T58" fmla="*/ 601 w 1367"/>
                <a:gd name="T59" fmla="*/ 343 h 962"/>
                <a:gd name="T60" fmla="*/ 475 w 1367"/>
                <a:gd name="T61" fmla="*/ 417 h 962"/>
                <a:gd name="T62" fmla="*/ 333 w 1367"/>
                <a:gd name="T63" fmla="*/ 526 h 962"/>
                <a:gd name="T64" fmla="*/ 152 w 1367"/>
                <a:gd name="T65" fmla="*/ 601 h 962"/>
                <a:gd name="T66" fmla="*/ 112 w 1367"/>
                <a:gd name="T67" fmla="*/ 595 h 962"/>
                <a:gd name="T68" fmla="*/ 0 w 1367"/>
                <a:gd name="T69" fmla="*/ 711 h 962"/>
                <a:gd name="T70" fmla="*/ 61 w 1367"/>
                <a:gd name="T71" fmla="*/ 874 h 962"/>
                <a:gd name="T72" fmla="*/ 101 w 1367"/>
                <a:gd name="T73" fmla="*/ 962 h 962"/>
                <a:gd name="T74" fmla="*/ 217 w 1367"/>
                <a:gd name="T75" fmla="*/ 911 h 962"/>
                <a:gd name="T76" fmla="*/ 286 w 1367"/>
                <a:gd name="T77" fmla="*/ 866 h 962"/>
                <a:gd name="T78" fmla="*/ 320 w 1367"/>
                <a:gd name="T79" fmla="*/ 851 h 962"/>
                <a:gd name="T80" fmla="*/ 393 w 1367"/>
                <a:gd name="T81" fmla="*/ 838 h 962"/>
                <a:gd name="T82" fmla="*/ 443 w 1367"/>
                <a:gd name="T83" fmla="*/ 785 h 962"/>
                <a:gd name="T84" fmla="*/ 491 w 1367"/>
                <a:gd name="T85" fmla="*/ 745 h 962"/>
                <a:gd name="T86" fmla="*/ 601 w 1367"/>
                <a:gd name="T87" fmla="*/ 695 h 962"/>
                <a:gd name="T88" fmla="*/ 595 w 1367"/>
                <a:gd name="T89" fmla="*/ 767 h 962"/>
                <a:gd name="T90" fmla="*/ 639 w 1367"/>
                <a:gd name="T91" fmla="*/ 829 h 962"/>
                <a:gd name="T92" fmla="*/ 640 w 1367"/>
                <a:gd name="T93" fmla="*/ 854 h 962"/>
                <a:gd name="T94" fmla="*/ 632 w 1367"/>
                <a:gd name="T95" fmla="*/ 892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7" h="962">
                  <a:moveTo>
                    <a:pt x="670" y="896"/>
                  </a:moveTo>
                  <a:lnTo>
                    <a:pt x="670" y="896"/>
                  </a:lnTo>
                  <a:lnTo>
                    <a:pt x="683" y="872"/>
                  </a:lnTo>
                  <a:lnTo>
                    <a:pt x="704" y="837"/>
                  </a:lnTo>
                  <a:lnTo>
                    <a:pt x="730" y="817"/>
                  </a:lnTo>
                  <a:lnTo>
                    <a:pt x="777" y="761"/>
                  </a:lnTo>
                  <a:lnTo>
                    <a:pt x="830" y="726"/>
                  </a:lnTo>
                  <a:lnTo>
                    <a:pt x="843" y="729"/>
                  </a:lnTo>
                  <a:lnTo>
                    <a:pt x="848" y="724"/>
                  </a:lnTo>
                  <a:lnTo>
                    <a:pt x="847" y="709"/>
                  </a:lnTo>
                  <a:lnTo>
                    <a:pt x="863" y="690"/>
                  </a:lnTo>
                  <a:lnTo>
                    <a:pt x="892" y="683"/>
                  </a:lnTo>
                  <a:lnTo>
                    <a:pt x="914" y="669"/>
                  </a:lnTo>
                  <a:lnTo>
                    <a:pt x="922" y="636"/>
                  </a:lnTo>
                  <a:lnTo>
                    <a:pt x="920" y="595"/>
                  </a:lnTo>
                  <a:lnTo>
                    <a:pt x="964" y="567"/>
                  </a:lnTo>
                  <a:lnTo>
                    <a:pt x="1091" y="517"/>
                  </a:lnTo>
                  <a:lnTo>
                    <a:pt x="1119" y="485"/>
                  </a:lnTo>
                  <a:lnTo>
                    <a:pt x="1142" y="469"/>
                  </a:lnTo>
                  <a:lnTo>
                    <a:pt x="1169" y="480"/>
                  </a:lnTo>
                  <a:lnTo>
                    <a:pt x="1177" y="491"/>
                  </a:lnTo>
                  <a:lnTo>
                    <a:pt x="1206" y="498"/>
                  </a:lnTo>
                  <a:lnTo>
                    <a:pt x="1216" y="492"/>
                  </a:lnTo>
                  <a:lnTo>
                    <a:pt x="1246" y="486"/>
                  </a:lnTo>
                  <a:lnTo>
                    <a:pt x="1250" y="466"/>
                  </a:lnTo>
                  <a:lnTo>
                    <a:pt x="1254" y="444"/>
                  </a:lnTo>
                  <a:lnTo>
                    <a:pt x="1253" y="433"/>
                  </a:lnTo>
                  <a:lnTo>
                    <a:pt x="1261" y="401"/>
                  </a:lnTo>
                  <a:lnTo>
                    <a:pt x="1295" y="374"/>
                  </a:lnTo>
                  <a:lnTo>
                    <a:pt x="1341" y="351"/>
                  </a:lnTo>
                  <a:lnTo>
                    <a:pt x="1367" y="330"/>
                  </a:lnTo>
                  <a:lnTo>
                    <a:pt x="1345" y="275"/>
                  </a:lnTo>
                  <a:lnTo>
                    <a:pt x="1366" y="258"/>
                  </a:lnTo>
                  <a:lnTo>
                    <a:pt x="1360" y="238"/>
                  </a:lnTo>
                  <a:lnTo>
                    <a:pt x="1270" y="174"/>
                  </a:lnTo>
                  <a:lnTo>
                    <a:pt x="1262" y="172"/>
                  </a:lnTo>
                  <a:lnTo>
                    <a:pt x="1234" y="164"/>
                  </a:lnTo>
                  <a:lnTo>
                    <a:pt x="1269" y="127"/>
                  </a:lnTo>
                  <a:lnTo>
                    <a:pt x="1255" y="111"/>
                  </a:lnTo>
                  <a:lnTo>
                    <a:pt x="1228" y="129"/>
                  </a:lnTo>
                  <a:lnTo>
                    <a:pt x="1202" y="127"/>
                  </a:lnTo>
                  <a:lnTo>
                    <a:pt x="1153" y="150"/>
                  </a:lnTo>
                  <a:lnTo>
                    <a:pt x="1127" y="155"/>
                  </a:lnTo>
                  <a:lnTo>
                    <a:pt x="1086" y="162"/>
                  </a:lnTo>
                  <a:lnTo>
                    <a:pt x="1060" y="171"/>
                  </a:lnTo>
                  <a:lnTo>
                    <a:pt x="1015" y="185"/>
                  </a:lnTo>
                  <a:lnTo>
                    <a:pt x="995" y="197"/>
                  </a:lnTo>
                  <a:lnTo>
                    <a:pt x="949" y="224"/>
                  </a:lnTo>
                  <a:lnTo>
                    <a:pt x="909" y="245"/>
                  </a:lnTo>
                  <a:lnTo>
                    <a:pt x="896" y="229"/>
                  </a:lnTo>
                  <a:lnTo>
                    <a:pt x="950" y="127"/>
                  </a:lnTo>
                  <a:lnTo>
                    <a:pt x="944" y="112"/>
                  </a:lnTo>
                  <a:lnTo>
                    <a:pt x="899" y="0"/>
                  </a:lnTo>
                  <a:lnTo>
                    <a:pt x="892" y="0"/>
                  </a:lnTo>
                  <a:lnTo>
                    <a:pt x="755" y="116"/>
                  </a:lnTo>
                  <a:lnTo>
                    <a:pt x="646" y="169"/>
                  </a:lnTo>
                  <a:lnTo>
                    <a:pt x="636" y="229"/>
                  </a:lnTo>
                  <a:lnTo>
                    <a:pt x="592" y="233"/>
                  </a:lnTo>
                  <a:lnTo>
                    <a:pt x="544" y="295"/>
                  </a:lnTo>
                  <a:lnTo>
                    <a:pt x="601" y="343"/>
                  </a:lnTo>
                  <a:lnTo>
                    <a:pt x="558" y="383"/>
                  </a:lnTo>
                  <a:lnTo>
                    <a:pt x="475" y="417"/>
                  </a:lnTo>
                  <a:lnTo>
                    <a:pt x="414" y="490"/>
                  </a:lnTo>
                  <a:lnTo>
                    <a:pt x="333" y="526"/>
                  </a:lnTo>
                  <a:lnTo>
                    <a:pt x="289" y="551"/>
                  </a:lnTo>
                  <a:lnTo>
                    <a:pt x="152" y="601"/>
                  </a:lnTo>
                  <a:lnTo>
                    <a:pt x="135" y="575"/>
                  </a:lnTo>
                  <a:lnTo>
                    <a:pt x="112" y="595"/>
                  </a:lnTo>
                  <a:lnTo>
                    <a:pt x="78" y="638"/>
                  </a:lnTo>
                  <a:lnTo>
                    <a:pt x="0" y="711"/>
                  </a:lnTo>
                  <a:lnTo>
                    <a:pt x="62" y="821"/>
                  </a:lnTo>
                  <a:lnTo>
                    <a:pt x="61" y="874"/>
                  </a:lnTo>
                  <a:lnTo>
                    <a:pt x="54" y="947"/>
                  </a:lnTo>
                  <a:lnTo>
                    <a:pt x="101" y="962"/>
                  </a:lnTo>
                  <a:lnTo>
                    <a:pt x="195" y="926"/>
                  </a:lnTo>
                  <a:lnTo>
                    <a:pt x="217" y="911"/>
                  </a:lnTo>
                  <a:lnTo>
                    <a:pt x="270" y="876"/>
                  </a:lnTo>
                  <a:lnTo>
                    <a:pt x="286" y="866"/>
                  </a:lnTo>
                  <a:lnTo>
                    <a:pt x="305" y="858"/>
                  </a:lnTo>
                  <a:lnTo>
                    <a:pt x="320" y="851"/>
                  </a:lnTo>
                  <a:lnTo>
                    <a:pt x="354" y="844"/>
                  </a:lnTo>
                  <a:lnTo>
                    <a:pt x="393" y="838"/>
                  </a:lnTo>
                  <a:lnTo>
                    <a:pt x="411" y="829"/>
                  </a:lnTo>
                  <a:lnTo>
                    <a:pt x="443" y="785"/>
                  </a:lnTo>
                  <a:lnTo>
                    <a:pt x="479" y="750"/>
                  </a:lnTo>
                  <a:lnTo>
                    <a:pt x="491" y="745"/>
                  </a:lnTo>
                  <a:lnTo>
                    <a:pt x="570" y="709"/>
                  </a:lnTo>
                  <a:lnTo>
                    <a:pt x="601" y="695"/>
                  </a:lnTo>
                  <a:lnTo>
                    <a:pt x="607" y="711"/>
                  </a:lnTo>
                  <a:lnTo>
                    <a:pt x="595" y="767"/>
                  </a:lnTo>
                  <a:lnTo>
                    <a:pt x="592" y="786"/>
                  </a:lnTo>
                  <a:lnTo>
                    <a:pt x="639" y="829"/>
                  </a:lnTo>
                  <a:lnTo>
                    <a:pt x="635" y="853"/>
                  </a:lnTo>
                  <a:lnTo>
                    <a:pt x="640" y="854"/>
                  </a:lnTo>
                  <a:lnTo>
                    <a:pt x="638" y="869"/>
                  </a:lnTo>
                  <a:lnTo>
                    <a:pt x="632" y="892"/>
                  </a:lnTo>
                  <a:lnTo>
                    <a:pt x="670" y="8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2" name="Freeform 38"/>
            <p:cNvSpPr>
              <a:spLocks noEditPoints="1"/>
            </p:cNvSpPr>
            <p:nvPr/>
          </p:nvSpPr>
          <p:spPr bwMode="auto">
            <a:xfrm>
              <a:off x="3414713" y="3814763"/>
              <a:ext cx="1311275" cy="925513"/>
            </a:xfrm>
            <a:custGeom>
              <a:avLst/>
              <a:gdLst>
                <a:gd name="T0" fmla="*/ 55 w 1375"/>
                <a:gd name="T1" fmla="*/ 954 h 970"/>
                <a:gd name="T2" fmla="*/ 0 w 1375"/>
                <a:gd name="T3" fmla="*/ 715 h 970"/>
                <a:gd name="T4" fmla="*/ 139 w 1375"/>
                <a:gd name="T5" fmla="*/ 574 h 970"/>
                <a:gd name="T6" fmla="*/ 335 w 1375"/>
                <a:gd name="T7" fmla="*/ 527 h 970"/>
                <a:gd name="T8" fmla="*/ 560 w 1375"/>
                <a:gd name="T9" fmla="*/ 384 h 970"/>
                <a:gd name="T10" fmla="*/ 595 w 1375"/>
                <a:gd name="T11" fmla="*/ 233 h 970"/>
                <a:gd name="T12" fmla="*/ 757 w 1375"/>
                <a:gd name="T13" fmla="*/ 117 h 970"/>
                <a:gd name="T14" fmla="*/ 957 w 1375"/>
                <a:gd name="T15" fmla="*/ 131 h 970"/>
                <a:gd name="T16" fmla="*/ 951 w 1375"/>
                <a:gd name="T17" fmla="*/ 225 h 970"/>
                <a:gd name="T18" fmla="*/ 1089 w 1375"/>
                <a:gd name="T19" fmla="*/ 163 h 970"/>
                <a:gd name="T20" fmla="*/ 1206 w 1375"/>
                <a:gd name="T21" fmla="*/ 128 h 970"/>
                <a:gd name="T22" fmla="*/ 1277 w 1375"/>
                <a:gd name="T23" fmla="*/ 131 h 970"/>
                <a:gd name="T24" fmla="*/ 1367 w 1375"/>
                <a:gd name="T25" fmla="*/ 240 h 970"/>
                <a:gd name="T26" fmla="*/ 1375 w 1375"/>
                <a:gd name="T27" fmla="*/ 335 h 970"/>
                <a:gd name="T28" fmla="*/ 1268 w 1375"/>
                <a:gd name="T29" fmla="*/ 407 h 970"/>
                <a:gd name="T30" fmla="*/ 1257 w 1375"/>
                <a:gd name="T31" fmla="*/ 471 h 970"/>
                <a:gd name="T32" fmla="*/ 1211 w 1375"/>
                <a:gd name="T33" fmla="*/ 505 h 970"/>
                <a:gd name="T34" fmla="*/ 1147 w 1375"/>
                <a:gd name="T35" fmla="*/ 477 h 970"/>
                <a:gd name="T36" fmla="*/ 969 w 1375"/>
                <a:gd name="T37" fmla="*/ 574 h 970"/>
                <a:gd name="T38" fmla="*/ 921 w 1375"/>
                <a:gd name="T39" fmla="*/ 675 h 970"/>
                <a:gd name="T40" fmla="*/ 855 w 1375"/>
                <a:gd name="T41" fmla="*/ 714 h 970"/>
                <a:gd name="T42" fmla="*/ 835 w 1375"/>
                <a:gd name="T43" fmla="*/ 734 h 970"/>
                <a:gd name="T44" fmla="*/ 711 w 1375"/>
                <a:gd name="T45" fmla="*/ 843 h 970"/>
                <a:gd name="T46" fmla="*/ 631 w 1375"/>
                <a:gd name="T47" fmla="*/ 899 h 970"/>
                <a:gd name="T48" fmla="*/ 636 w 1375"/>
                <a:gd name="T49" fmla="*/ 859 h 970"/>
                <a:gd name="T50" fmla="*/ 607 w 1375"/>
                <a:gd name="T51" fmla="*/ 715 h 970"/>
                <a:gd name="T52" fmla="*/ 450 w 1375"/>
                <a:gd name="T53" fmla="*/ 791 h 970"/>
                <a:gd name="T54" fmla="*/ 359 w 1375"/>
                <a:gd name="T55" fmla="*/ 851 h 970"/>
                <a:gd name="T56" fmla="*/ 276 w 1375"/>
                <a:gd name="T57" fmla="*/ 883 h 970"/>
                <a:gd name="T58" fmla="*/ 62 w 1375"/>
                <a:gd name="T59" fmla="*/ 949 h 970"/>
                <a:gd name="T60" fmla="*/ 198 w 1375"/>
                <a:gd name="T61" fmla="*/ 927 h 970"/>
                <a:gd name="T62" fmla="*/ 323 w 1375"/>
                <a:gd name="T63" fmla="*/ 852 h 970"/>
                <a:gd name="T64" fmla="*/ 413 w 1375"/>
                <a:gd name="T65" fmla="*/ 830 h 970"/>
                <a:gd name="T66" fmla="*/ 607 w 1375"/>
                <a:gd name="T67" fmla="*/ 695 h 970"/>
                <a:gd name="T68" fmla="*/ 647 w 1375"/>
                <a:gd name="T69" fmla="*/ 831 h 970"/>
                <a:gd name="T70" fmla="*/ 646 w 1375"/>
                <a:gd name="T71" fmla="*/ 873 h 970"/>
                <a:gd name="T72" fmla="*/ 684 w 1375"/>
                <a:gd name="T73" fmla="*/ 874 h 970"/>
                <a:gd name="T74" fmla="*/ 779 w 1375"/>
                <a:gd name="T75" fmla="*/ 762 h 970"/>
                <a:gd name="T76" fmla="*/ 849 w 1375"/>
                <a:gd name="T77" fmla="*/ 727 h 970"/>
                <a:gd name="T78" fmla="*/ 894 w 1375"/>
                <a:gd name="T79" fmla="*/ 684 h 970"/>
                <a:gd name="T80" fmla="*/ 921 w 1375"/>
                <a:gd name="T81" fmla="*/ 597 h 970"/>
                <a:gd name="T82" fmla="*/ 1121 w 1375"/>
                <a:gd name="T83" fmla="*/ 486 h 970"/>
                <a:gd name="T84" fmla="*/ 1183 w 1375"/>
                <a:gd name="T85" fmla="*/ 492 h 970"/>
                <a:gd name="T86" fmla="*/ 1247 w 1375"/>
                <a:gd name="T87" fmla="*/ 487 h 970"/>
                <a:gd name="T88" fmla="*/ 1253 w 1375"/>
                <a:gd name="T89" fmla="*/ 437 h 970"/>
                <a:gd name="T90" fmla="*/ 1343 w 1375"/>
                <a:gd name="T91" fmla="*/ 352 h 970"/>
                <a:gd name="T92" fmla="*/ 1366 w 1375"/>
                <a:gd name="T93" fmla="*/ 261 h 970"/>
                <a:gd name="T94" fmla="*/ 1232 w 1375"/>
                <a:gd name="T95" fmla="*/ 170 h 970"/>
                <a:gd name="T96" fmla="*/ 1233 w 1375"/>
                <a:gd name="T97" fmla="*/ 136 h 970"/>
                <a:gd name="T98" fmla="*/ 1132 w 1375"/>
                <a:gd name="T99" fmla="*/ 163 h 970"/>
                <a:gd name="T100" fmla="*/ 1020 w 1375"/>
                <a:gd name="T101" fmla="*/ 192 h 970"/>
                <a:gd name="T102" fmla="*/ 896 w 1375"/>
                <a:gd name="T103" fmla="*/ 233 h 970"/>
                <a:gd name="T104" fmla="*/ 897 w 1375"/>
                <a:gd name="T105" fmla="*/ 7 h 970"/>
                <a:gd name="T106" fmla="*/ 642 w 1375"/>
                <a:gd name="T107" fmla="*/ 236 h 970"/>
                <a:gd name="T108" fmla="*/ 610 w 1375"/>
                <a:gd name="T109" fmla="*/ 347 h 970"/>
                <a:gd name="T110" fmla="*/ 420 w 1375"/>
                <a:gd name="T111" fmla="*/ 497 h 970"/>
                <a:gd name="T112" fmla="*/ 155 w 1375"/>
                <a:gd name="T113" fmla="*/ 609 h 970"/>
                <a:gd name="T114" fmla="*/ 84 w 1375"/>
                <a:gd name="T115" fmla="*/ 644 h 970"/>
                <a:gd name="T116" fmla="*/ 69 w 1375"/>
                <a:gd name="T117" fmla="*/ 878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75" h="970">
                  <a:moveTo>
                    <a:pt x="105" y="970"/>
                  </a:moveTo>
                  <a:lnTo>
                    <a:pt x="105" y="970"/>
                  </a:lnTo>
                  <a:lnTo>
                    <a:pt x="55" y="954"/>
                  </a:lnTo>
                  <a:lnTo>
                    <a:pt x="62" y="877"/>
                  </a:lnTo>
                  <a:lnTo>
                    <a:pt x="63" y="826"/>
                  </a:lnTo>
                  <a:lnTo>
                    <a:pt x="0" y="715"/>
                  </a:lnTo>
                  <a:lnTo>
                    <a:pt x="80" y="639"/>
                  </a:lnTo>
                  <a:lnTo>
                    <a:pt x="114" y="597"/>
                  </a:lnTo>
                  <a:lnTo>
                    <a:pt x="139" y="574"/>
                  </a:lnTo>
                  <a:lnTo>
                    <a:pt x="157" y="601"/>
                  </a:lnTo>
                  <a:lnTo>
                    <a:pt x="292" y="552"/>
                  </a:lnTo>
                  <a:lnTo>
                    <a:pt x="335" y="527"/>
                  </a:lnTo>
                  <a:lnTo>
                    <a:pt x="416" y="491"/>
                  </a:lnTo>
                  <a:lnTo>
                    <a:pt x="478" y="418"/>
                  </a:lnTo>
                  <a:lnTo>
                    <a:pt x="560" y="384"/>
                  </a:lnTo>
                  <a:lnTo>
                    <a:pt x="600" y="347"/>
                  </a:lnTo>
                  <a:lnTo>
                    <a:pt x="544" y="300"/>
                  </a:lnTo>
                  <a:lnTo>
                    <a:pt x="595" y="233"/>
                  </a:lnTo>
                  <a:lnTo>
                    <a:pt x="637" y="230"/>
                  </a:lnTo>
                  <a:lnTo>
                    <a:pt x="647" y="170"/>
                  </a:lnTo>
                  <a:lnTo>
                    <a:pt x="757" y="117"/>
                  </a:lnTo>
                  <a:lnTo>
                    <a:pt x="895" y="1"/>
                  </a:lnTo>
                  <a:lnTo>
                    <a:pt x="905" y="0"/>
                  </a:lnTo>
                  <a:lnTo>
                    <a:pt x="957" y="131"/>
                  </a:lnTo>
                  <a:lnTo>
                    <a:pt x="904" y="233"/>
                  </a:lnTo>
                  <a:lnTo>
                    <a:pt x="914" y="245"/>
                  </a:lnTo>
                  <a:lnTo>
                    <a:pt x="951" y="225"/>
                  </a:lnTo>
                  <a:lnTo>
                    <a:pt x="1018" y="186"/>
                  </a:lnTo>
                  <a:lnTo>
                    <a:pt x="1063" y="172"/>
                  </a:lnTo>
                  <a:lnTo>
                    <a:pt x="1089" y="163"/>
                  </a:lnTo>
                  <a:lnTo>
                    <a:pt x="1131" y="156"/>
                  </a:lnTo>
                  <a:lnTo>
                    <a:pt x="1156" y="151"/>
                  </a:lnTo>
                  <a:lnTo>
                    <a:pt x="1206" y="128"/>
                  </a:lnTo>
                  <a:lnTo>
                    <a:pt x="1231" y="130"/>
                  </a:lnTo>
                  <a:lnTo>
                    <a:pt x="1259" y="111"/>
                  </a:lnTo>
                  <a:lnTo>
                    <a:pt x="1277" y="131"/>
                  </a:lnTo>
                  <a:lnTo>
                    <a:pt x="1244" y="167"/>
                  </a:lnTo>
                  <a:lnTo>
                    <a:pt x="1276" y="176"/>
                  </a:lnTo>
                  <a:lnTo>
                    <a:pt x="1367" y="240"/>
                  </a:lnTo>
                  <a:lnTo>
                    <a:pt x="1374" y="263"/>
                  </a:lnTo>
                  <a:lnTo>
                    <a:pt x="1353" y="280"/>
                  </a:lnTo>
                  <a:lnTo>
                    <a:pt x="1375" y="335"/>
                  </a:lnTo>
                  <a:lnTo>
                    <a:pt x="1347" y="357"/>
                  </a:lnTo>
                  <a:lnTo>
                    <a:pt x="1301" y="381"/>
                  </a:lnTo>
                  <a:lnTo>
                    <a:pt x="1268" y="407"/>
                  </a:lnTo>
                  <a:lnTo>
                    <a:pt x="1260" y="437"/>
                  </a:lnTo>
                  <a:lnTo>
                    <a:pt x="1261" y="448"/>
                  </a:lnTo>
                  <a:lnTo>
                    <a:pt x="1257" y="471"/>
                  </a:lnTo>
                  <a:lnTo>
                    <a:pt x="1252" y="493"/>
                  </a:lnTo>
                  <a:lnTo>
                    <a:pt x="1221" y="499"/>
                  </a:lnTo>
                  <a:lnTo>
                    <a:pt x="1211" y="505"/>
                  </a:lnTo>
                  <a:lnTo>
                    <a:pt x="1179" y="498"/>
                  </a:lnTo>
                  <a:lnTo>
                    <a:pt x="1171" y="486"/>
                  </a:lnTo>
                  <a:lnTo>
                    <a:pt x="1147" y="477"/>
                  </a:lnTo>
                  <a:lnTo>
                    <a:pt x="1125" y="491"/>
                  </a:lnTo>
                  <a:lnTo>
                    <a:pt x="1096" y="524"/>
                  </a:lnTo>
                  <a:lnTo>
                    <a:pt x="969" y="574"/>
                  </a:lnTo>
                  <a:lnTo>
                    <a:pt x="928" y="601"/>
                  </a:lnTo>
                  <a:lnTo>
                    <a:pt x="930" y="641"/>
                  </a:lnTo>
                  <a:lnTo>
                    <a:pt x="921" y="675"/>
                  </a:lnTo>
                  <a:lnTo>
                    <a:pt x="897" y="690"/>
                  </a:lnTo>
                  <a:lnTo>
                    <a:pt x="869" y="697"/>
                  </a:lnTo>
                  <a:lnTo>
                    <a:pt x="855" y="714"/>
                  </a:lnTo>
                  <a:lnTo>
                    <a:pt x="855" y="730"/>
                  </a:lnTo>
                  <a:lnTo>
                    <a:pt x="848" y="737"/>
                  </a:lnTo>
                  <a:lnTo>
                    <a:pt x="835" y="734"/>
                  </a:lnTo>
                  <a:lnTo>
                    <a:pt x="783" y="767"/>
                  </a:lnTo>
                  <a:lnTo>
                    <a:pt x="737" y="824"/>
                  </a:lnTo>
                  <a:lnTo>
                    <a:pt x="711" y="843"/>
                  </a:lnTo>
                  <a:lnTo>
                    <a:pt x="690" y="877"/>
                  </a:lnTo>
                  <a:lnTo>
                    <a:pt x="676" y="903"/>
                  </a:lnTo>
                  <a:lnTo>
                    <a:pt x="631" y="899"/>
                  </a:lnTo>
                  <a:lnTo>
                    <a:pt x="639" y="872"/>
                  </a:lnTo>
                  <a:lnTo>
                    <a:pt x="640" y="860"/>
                  </a:lnTo>
                  <a:lnTo>
                    <a:pt x="636" y="859"/>
                  </a:lnTo>
                  <a:lnTo>
                    <a:pt x="640" y="834"/>
                  </a:lnTo>
                  <a:lnTo>
                    <a:pt x="592" y="792"/>
                  </a:lnTo>
                  <a:lnTo>
                    <a:pt x="607" y="715"/>
                  </a:lnTo>
                  <a:lnTo>
                    <a:pt x="603" y="704"/>
                  </a:lnTo>
                  <a:lnTo>
                    <a:pt x="485" y="757"/>
                  </a:lnTo>
                  <a:lnTo>
                    <a:pt x="450" y="791"/>
                  </a:lnTo>
                  <a:lnTo>
                    <a:pt x="416" y="836"/>
                  </a:lnTo>
                  <a:lnTo>
                    <a:pt x="397" y="845"/>
                  </a:lnTo>
                  <a:lnTo>
                    <a:pt x="359" y="851"/>
                  </a:lnTo>
                  <a:lnTo>
                    <a:pt x="325" y="858"/>
                  </a:lnTo>
                  <a:lnTo>
                    <a:pt x="291" y="873"/>
                  </a:lnTo>
                  <a:lnTo>
                    <a:pt x="276" y="883"/>
                  </a:lnTo>
                  <a:lnTo>
                    <a:pt x="201" y="933"/>
                  </a:lnTo>
                  <a:lnTo>
                    <a:pt x="105" y="970"/>
                  </a:lnTo>
                  <a:close/>
                  <a:moveTo>
                    <a:pt x="62" y="949"/>
                  </a:moveTo>
                  <a:lnTo>
                    <a:pt x="62" y="949"/>
                  </a:lnTo>
                  <a:lnTo>
                    <a:pt x="105" y="963"/>
                  </a:lnTo>
                  <a:lnTo>
                    <a:pt x="198" y="927"/>
                  </a:lnTo>
                  <a:lnTo>
                    <a:pt x="272" y="877"/>
                  </a:lnTo>
                  <a:lnTo>
                    <a:pt x="288" y="867"/>
                  </a:lnTo>
                  <a:lnTo>
                    <a:pt x="323" y="852"/>
                  </a:lnTo>
                  <a:lnTo>
                    <a:pt x="357" y="845"/>
                  </a:lnTo>
                  <a:lnTo>
                    <a:pt x="396" y="838"/>
                  </a:lnTo>
                  <a:lnTo>
                    <a:pt x="413" y="830"/>
                  </a:lnTo>
                  <a:lnTo>
                    <a:pt x="445" y="787"/>
                  </a:lnTo>
                  <a:lnTo>
                    <a:pt x="481" y="751"/>
                  </a:lnTo>
                  <a:lnTo>
                    <a:pt x="607" y="695"/>
                  </a:lnTo>
                  <a:lnTo>
                    <a:pt x="614" y="715"/>
                  </a:lnTo>
                  <a:lnTo>
                    <a:pt x="599" y="789"/>
                  </a:lnTo>
                  <a:lnTo>
                    <a:pt x="647" y="831"/>
                  </a:lnTo>
                  <a:lnTo>
                    <a:pt x="643" y="854"/>
                  </a:lnTo>
                  <a:lnTo>
                    <a:pt x="648" y="856"/>
                  </a:lnTo>
                  <a:lnTo>
                    <a:pt x="646" y="873"/>
                  </a:lnTo>
                  <a:lnTo>
                    <a:pt x="640" y="893"/>
                  </a:lnTo>
                  <a:lnTo>
                    <a:pt x="672" y="896"/>
                  </a:lnTo>
                  <a:lnTo>
                    <a:pt x="684" y="874"/>
                  </a:lnTo>
                  <a:lnTo>
                    <a:pt x="706" y="838"/>
                  </a:lnTo>
                  <a:lnTo>
                    <a:pt x="732" y="819"/>
                  </a:lnTo>
                  <a:lnTo>
                    <a:pt x="779" y="762"/>
                  </a:lnTo>
                  <a:lnTo>
                    <a:pt x="834" y="726"/>
                  </a:lnTo>
                  <a:lnTo>
                    <a:pt x="846" y="730"/>
                  </a:lnTo>
                  <a:lnTo>
                    <a:pt x="849" y="727"/>
                  </a:lnTo>
                  <a:lnTo>
                    <a:pt x="848" y="711"/>
                  </a:lnTo>
                  <a:lnTo>
                    <a:pt x="865" y="691"/>
                  </a:lnTo>
                  <a:lnTo>
                    <a:pt x="894" y="684"/>
                  </a:lnTo>
                  <a:lnTo>
                    <a:pt x="915" y="671"/>
                  </a:lnTo>
                  <a:lnTo>
                    <a:pt x="923" y="640"/>
                  </a:lnTo>
                  <a:lnTo>
                    <a:pt x="921" y="597"/>
                  </a:lnTo>
                  <a:lnTo>
                    <a:pt x="966" y="568"/>
                  </a:lnTo>
                  <a:lnTo>
                    <a:pt x="1093" y="518"/>
                  </a:lnTo>
                  <a:lnTo>
                    <a:pt x="1121" y="486"/>
                  </a:lnTo>
                  <a:lnTo>
                    <a:pt x="1146" y="469"/>
                  </a:lnTo>
                  <a:lnTo>
                    <a:pt x="1176" y="481"/>
                  </a:lnTo>
                  <a:lnTo>
                    <a:pt x="1183" y="492"/>
                  </a:lnTo>
                  <a:lnTo>
                    <a:pt x="1209" y="498"/>
                  </a:lnTo>
                  <a:lnTo>
                    <a:pt x="1219" y="492"/>
                  </a:lnTo>
                  <a:lnTo>
                    <a:pt x="1247" y="487"/>
                  </a:lnTo>
                  <a:lnTo>
                    <a:pt x="1251" y="469"/>
                  </a:lnTo>
                  <a:lnTo>
                    <a:pt x="1254" y="448"/>
                  </a:lnTo>
                  <a:lnTo>
                    <a:pt x="1253" y="437"/>
                  </a:lnTo>
                  <a:lnTo>
                    <a:pt x="1262" y="403"/>
                  </a:lnTo>
                  <a:lnTo>
                    <a:pt x="1297" y="375"/>
                  </a:lnTo>
                  <a:lnTo>
                    <a:pt x="1343" y="352"/>
                  </a:lnTo>
                  <a:lnTo>
                    <a:pt x="1367" y="333"/>
                  </a:lnTo>
                  <a:lnTo>
                    <a:pt x="1345" y="278"/>
                  </a:lnTo>
                  <a:lnTo>
                    <a:pt x="1366" y="261"/>
                  </a:lnTo>
                  <a:lnTo>
                    <a:pt x="1361" y="244"/>
                  </a:lnTo>
                  <a:lnTo>
                    <a:pt x="1272" y="181"/>
                  </a:lnTo>
                  <a:lnTo>
                    <a:pt x="1232" y="170"/>
                  </a:lnTo>
                  <a:lnTo>
                    <a:pt x="1268" y="131"/>
                  </a:lnTo>
                  <a:lnTo>
                    <a:pt x="1258" y="120"/>
                  </a:lnTo>
                  <a:lnTo>
                    <a:pt x="1233" y="136"/>
                  </a:lnTo>
                  <a:lnTo>
                    <a:pt x="1207" y="135"/>
                  </a:lnTo>
                  <a:lnTo>
                    <a:pt x="1158" y="158"/>
                  </a:lnTo>
                  <a:lnTo>
                    <a:pt x="1132" y="163"/>
                  </a:lnTo>
                  <a:lnTo>
                    <a:pt x="1090" y="169"/>
                  </a:lnTo>
                  <a:lnTo>
                    <a:pt x="1065" y="178"/>
                  </a:lnTo>
                  <a:lnTo>
                    <a:pt x="1020" y="192"/>
                  </a:lnTo>
                  <a:lnTo>
                    <a:pt x="954" y="231"/>
                  </a:lnTo>
                  <a:lnTo>
                    <a:pt x="912" y="253"/>
                  </a:lnTo>
                  <a:lnTo>
                    <a:pt x="896" y="233"/>
                  </a:lnTo>
                  <a:lnTo>
                    <a:pt x="950" y="131"/>
                  </a:lnTo>
                  <a:lnTo>
                    <a:pt x="901" y="7"/>
                  </a:lnTo>
                  <a:lnTo>
                    <a:pt x="897" y="7"/>
                  </a:lnTo>
                  <a:lnTo>
                    <a:pt x="761" y="122"/>
                  </a:lnTo>
                  <a:lnTo>
                    <a:pt x="653" y="175"/>
                  </a:lnTo>
                  <a:lnTo>
                    <a:pt x="642" y="236"/>
                  </a:lnTo>
                  <a:lnTo>
                    <a:pt x="598" y="240"/>
                  </a:lnTo>
                  <a:lnTo>
                    <a:pt x="553" y="299"/>
                  </a:lnTo>
                  <a:lnTo>
                    <a:pt x="610" y="347"/>
                  </a:lnTo>
                  <a:lnTo>
                    <a:pt x="563" y="390"/>
                  </a:lnTo>
                  <a:lnTo>
                    <a:pt x="481" y="423"/>
                  </a:lnTo>
                  <a:lnTo>
                    <a:pt x="420" y="497"/>
                  </a:lnTo>
                  <a:lnTo>
                    <a:pt x="338" y="533"/>
                  </a:lnTo>
                  <a:lnTo>
                    <a:pt x="295" y="558"/>
                  </a:lnTo>
                  <a:lnTo>
                    <a:pt x="155" y="609"/>
                  </a:lnTo>
                  <a:lnTo>
                    <a:pt x="138" y="584"/>
                  </a:lnTo>
                  <a:lnTo>
                    <a:pt x="119" y="602"/>
                  </a:lnTo>
                  <a:lnTo>
                    <a:pt x="84" y="644"/>
                  </a:lnTo>
                  <a:lnTo>
                    <a:pt x="8" y="716"/>
                  </a:lnTo>
                  <a:lnTo>
                    <a:pt x="70" y="824"/>
                  </a:lnTo>
                  <a:lnTo>
                    <a:pt x="69" y="878"/>
                  </a:lnTo>
                  <a:lnTo>
                    <a:pt x="62" y="9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3" name="Freeform 39"/>
            <p:cNvSpPr>
              <a:spLocks/>
            </p:cNvSpPr>
            <p:nvPr/>
          </p:nvSpPr>
          <p:spPr bwMode="auto">
            <a:xfrm>
              <a:off x="4232275" y="2836863"/>
              <a:ext cx="1422400" cy="1025525"/>
            </a:xfrm>
            <a:custGeom>
              <a:avLst/>
              <a:gdLst>
                <a:gd name="T0" fmla="*/ 1478 w 1491"/>
                <a:gd name="T1" fmla="*/ 486 h 1074"/>
                <a:gd name="T2" fmla="*/ 1449 w 1491"/>
                <a:gd name="T3" fmla="*/ 453 h 1074"/>
                <a:gd name="T4" fmla="*/ 1409 w 1491"/>
                <a:gd name="T5" fmla="*/ 404 h 1074"/>
                <a:gd name="T6" fmla="*/ 1344 w 1491"/>
                <a:gd name="T7" fmla="*/ 412 h 1074"/>
                <a:gd name="T8" fmla="*/ 1274 w 1491"/>
                <a:gd name="T9" fmla="*/ 400 h 1074"/>
                <a:gd name="T10" fmla="*/ 1240 w 1491"/>
                <a:gd name="T11" fmla="*/ 378 h 1074"/>
                <a:gd name="T12" fmla="*/ 1192 w 1491"/>
                <a:gd name="T13" fmla="*/ 352 h 1074"/>
                <a:gd name="T14" fmla="*/ 1165 w 1491"/>
                <a:gd name="T15" fmla="*/ 320 h 1074"/>
                <a:gd name="T16" fmla="*/ 1114 w 1491"/>
                <a:gd name="T17" fmla="*/ 277 h 1074"/>
                <a:gd name="T18" fmla="*/ 1075 w 1491"/>
                <a:gd name="T19" fmla="*/ 274 h 1074"/>
                <a:gd name="T20" fmla="*/ 1011 w 1491"/>
                <a:gd name="T21" fmla="*/ 222 h 1074"/>
                <a:gd name="T22" fmla="*/ 933 w 1491"/>
                <a:gd name="T23" fmla="*/ 199 h 1074"/>
                <a:gd name="T24" fmla="*/ 819 w 1491"/>
                <a:gd name="T25" fmla="*/ 202 h 1074"/>
                <a:gd name="T26" fmla="*/ 689 w 1491"/>
                <a:gd name="T27" fmla="*/ 188 h 1074"/>
                <a:gd name="T28" fmla="*/ 754 w 1491"/>
                <a:gd name="T29" fmla="*/ 33 h 1074"/>
                <a:gd name="T30" fmla="*/ 602 w 1491"/>
                <a:gd name="T31" fmla="*/ 2 h 1074"/>
                <a:gd name="T32" fmla="*/ 493 w 1491"/>
                <a:gd name="T33" fmla="*/ 50 h 1074"/>
                <a:gd name="T34" fmla="*/ 415 w 1491"/>
                <a:gd name="T35" fmla="*/ 21 h 1074"/>
                <a:gd name="T36" fmla="*/ 303 w 1491"/>
                <a:gd name="T37" fmla="*/ 29 h 1074"/>
                <a:gd name="T38" fmla="*/ 339 w 1491"/>
                <a:gd name="T39" fmla="*/ 113 h 1074"/>
                <a:gd name="T40" fmla="*/ 329 w 1491"/>
                <a:gd name="T41" fmla="*/ 166 h 1074"/>
                <a:gd name="T42" fmla="*/ 263 w 1491"/>
                <a:gd name="T43" fmla="*/ 208 h 1074"/>
                <a:gd name="T44" fmla="*/ 210 w 1491"/>
                <a:gd name="T45" fmla="*/ 298 h 1074"/>
                <a:gd name="T46" fmla="*/ 141 w 1491"/>
                <a:gd name="T47" fmla="*/ 369 h 1074"/>
                <a:gd name="T48" fmla="*/ 86 w 1491"/>
                <a:gd name="T49" fmla="*/ 456 h 1074"/>
                <a:gd name="T50" fmla="*/ 200 w 1491"/>
                <a:gd name="T51" fmla="*/ 443 h 1074"/>
                <a:gd name="T52" fmla="*/ 362 w 1491"/>
                <a:gd name="T53" fmla="*/ 400 h 1074"/>
                <a:gd name="T54" fmla="*/ 465 w 1491"/>
                <a:gd name="T55" fmla="*/ 488 h 1074"/>
                <a:gd name="T56" fmla="*/ 407 w 1491"/>
                <a:gd name="T57" fmla="*/ 535 h 1074"/>
                <a:gd name="T58" fmla="*/ 369 w 1491"/>
                <a:gd name="T59" fmla="*/ 577 h 1074"/>
                <a:gd name="T60" fmla="*/ 227 w 1491"/>
                <a:gd name="T61" fmla="*/ 648 h 1074"/>
                <a:gd name="T62" fmla="*/ 225 w 1491"/>
                <a:gd name="T63" fmla="*/ 764 h 1074"/>
                <a:gd name="T64" fmla="*/ 105 w 1491"/>
                <a:gd name="T65" fmla="*/ 908 h 1074"/>
                <a:gd name="T66" fmla="*/ 0 w 1491"/>
                <a:gd name="T67" fmla="*/ 1005 h 1074"/>
                <a:gd name="T68" fmla="*/ 47 w 1491"/>
                <a:gd name="T69" fmla="*/ 1028 h 1074"/>
                <a:gd name="T70" fmla="*/ 92 w 1491"/>
                <a:gd name="T71" fmla="*/ 1074 h 1074"/>
                <a:gd name="T72" fmla="*/ 210 w 1491"/>
                <a:gd name="T73" fmla="*/ 984 h 1074"/>
                <a:gd name="T74" fmla="*/ 234 w 1491"/>
                <a:gd name="T75" fmla="*/ 963 h 1074"/>
                <a:gd name="T76" fmla="*/ 302 w 1491"/>
                <a:gd name="T77" fmla="*/ 998 h 1074"/>
                <a:gd name="T78" fmla="*/ 367 w 1491"/>
                <a:gd name="T79" fmla="*/ 941 h 1074"/>
                <a:gd name="T80" fmla="*/ 404 w 1491"/>
                <a:gd name="T81" fmla="*/ 902 h 1074"/>
                <a:gd name="T82" fmla="*/ 425 w 1491"/>
                <a:gd name="T83" fmla="*/ 861 h 1074"/>
                <a:gd name="T84" fmla="*/ 456 w 1491"/>
                <a:gd name="T85" fmla="*/ 831 h 1074"/>
                <a:gd name="T86" fmla="*/ 455 w 1491"/>
                <a:gd name="T87" fmla="*/ 799 h 1074"/>
                <a:gd name="T88" fmla="*/ 518 w 1491"/>
                <a:gd name="T89" fmla="*/ 814 h 1074"/>
                <a:gd name="T90" fmla="*/ 643 w 1491"/>
                <a:gd name="T91" fmla="*/ 716 h 1074"/>
                <a:gd name="T92" fmla="*/ 688 w 1491"/>
                <a:gd name="T93" fmla="*/ 674 h 1074"/>
                <a:gd name="T94" fmla="*/ 697 w 1491"/>
                <a:gd name="T95" fmla="*/ 640 h 1074"/>
                <a:gd name="T96" fmla="*/ 770 w 1491"/>
                <a:gd name="T97" fmla="*/ 657 h 1074"/>
                <a:gd name="T98" fmla="*/ 816 w 1491"/>
                <a:gd name="T99" fmla="*/ 659 h 1074"/>
                <a:gd name="T100" fmla="*/ 890 w 1491"/>
                <a:gd name="T101" fmla="*/ 668 h 1074"/>
                <a:gd name="T102" fmla="*/ 972 w 1491"/>
                <a:gd name="T103" fmla="*/ 660 h 1074"/>
                <a:gd name="T104" fmla="*/ 1056 w 1491"/>
                <a:gd name="T105" fmla="*/ 606 h 1074"/>
                <a:gd name="T106" fmla="*/ 1144 w 1491"/>
                <a:gd name="T107" fmla="*/ 584 h 1074"/>
                <a:gd name="T108" fmla="*/ 1247 w 1491"/>
                <a:gd name="T109" fmla="*/ 598 h 1074"/>
                <a:gd name="T110" fmla="*/ 1317 w 1491"/>
                <a:gd name="T111" fmla="*/ 602 h 1074"/>
                <a:gd name="T112" fmla="*/ 1403 w 1491"/>
                <a:gd name="T113" fmla="*/ 594 h 1074"/>
                <a:gd name="T114" fmla="*/ 1476 w 1491"/>
                <a:gd name="T115" fmla="*/ 537 h 1074"/>
                <a:gd name="T116" fmla="*/ 1413 w 1491"/>
                <a:gd name="T117" fmla="*/ 547 h 1074"/>
                <a:gd name="T118" fmla="*/ 1467 w 1491"/>
                <a:gd name="T119" fmla="*/ 496 h 1074"/>
                <a:gd name="T120" fmla="*/ 1478 w 1491"/>
                <a:gd name="T121" fmla="*/ 486 h 10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91" h="1074">
                  <a:moveTo>
                    <a:pt x="1478" y="486"/>
                  </a:moveTo>
                  <a:lnTo>
                    <a:pt x="1478" y="486"/>
                  </a:lnTo>
                  <a:lnTo>
                    <a:pt x="1446" y="471"/>
                  </a:lnTo>
                  <a:lnTo>
                    <a:pt x="1449" y="453"/>
                  </a:lnTo>
                  <a:lnTo>
                    <a:pt x="1452" y="441"/>
                  </a:lnTo>
                  <a:lnTo>
                    <a:pt x="1409" y="404"/>
                  </a:lnTo>
                  <a:lnTo>
                    <a:pt x="1358" y="409"/>
                  </a:lnTo>
                  <a:lnTo>
                    <a:pt x="1344" y="412"/>
                  </a:lnTo>
                  <a:lnTo>
                    <a:pt x="1284" y="407"/>
                  </a:lnTo>
                  <a:lnTo>
                    <a:pt x="1274" y="400"/>
                  </a:lnTo>
                  <a:lnTo>
                    <a:pt x="1240" y="387"/>
                  </a:lnTo>
                  <a:lnTo>
                    <a:pt x="1240" y="378"/>
                  </a:lnTo>
                  <a:lnTo>
                    <a:pt x="1187" y="379"/>
                  </a:lnTo>
                  <a:lnTo>
                    <a:pt x="1192" y="352"/>
                  </a:lnTo>
                  <a:lnTo>
                    <a:pt x="1191" y="336"/>
                  </a:lnTo>
                  <a:lnTo>
                    <a:pt x="1165" y="320"/>
                  </a:lnTo>
                  <a:lnTo>
                    <a:pt x="1117" y="291"/>
                  </a:lnTo>
                  <a:lnTo>
                    <a:pt x="1114" y="277"/>
                  </a:lnTo>
                  <a:lnTo>
                    <a:pt x="1087" y="275"/>
                  </a:lnTo>
                  <a:lnTo>
                    <a:pt x="1075" y="274"/>
                  </a:lnTo>
                  <a:lnTo>
                    <a:pt x="1080" y="257"/>
                  </a:lnTo>
                  <a:lnTo>
                    <a:pt x="1011" y="222"/>
                  </a:lnTo>
                  <a:lnTo>
                    <a:pt x="1014" y="195"/>
                  </a:lnTo>
                  <a:lnTo>
                    <a:pt x="933" y="199"/>
                  </a:lnTo>
                  <a:lnTo>
                    <a:pt x="843" y="250"/>
                  </a:lnTo>
                  <a:lnTo>
                    <a:pt x="819" y="202"/>
                  </a:lnTo>
                  <a:lnTo>
                    <a:pt x="735" y="200"/>
                  </a:lnTo>
                  <a:lnTo>
                    <a:pt x="689" y="188"/>
                  </a:lnTo>
                  <a:lnTo>
                    <a:pt x="706" y="124"/>
                  </a:lnTo>
                  <a:lnTo>
                    <a:pt x="754" y="33"/>
                  </a:lnTo>
                  <a:lnTo>
                    <a:pt x="667" y="43"/>
                  </a:lnTo>
                  <a:lnTo>
                    <a:pt x="602" y="2"/>
                  </a:lnTo>
                  <a:lnTo>
                    <a:pt x="570" y="29"/>
                  </a:lnTo>
                  <a:lnTo>
                    <a:pt x="493" y="50"/>
                  </a:lnTo>
                  <a:lnTo>
                    <a:pt x="422" y="20"/>
                  </a:lnTo>
                  <a:lnTo>
                    <a:pt x="415" y="21"/>
                  </a:lnTo>
                  <a:lnTo>
                    <a:pt x="383" y="0"/>
                  </a:lnTo>
                  <a:lnTo>
                    <a:pt x="303" y="29"/>
                  </a:lnTo>
                  <a:lnTo>
                    <a:pt x="320" y="113"/>
                  </a:lnTo>
                  <a:lnTo>
                    <a:pt x="339" y="113"/>
                  </a:lnTo>
                  <a:lnTo>
                    <a:pt x="340" y="127"/>
                  </a:lnTo>
                  <a:lnTo>
                    <a:pt x="329" y="166"/>
                  </a:lnTo>
                  <a:lnTo>
                    <a:pt x="277" y="174"/>
                  </a:lnTo>
                  <a:lnTo>
                    <a:pt x="263" y="208"/>
                  </a:lnTo>
                  <a:lnTo>
                    <a:pt x="214" y="215"/>
                  </a:lnTo>
                  <a:lnTo>
                    <a:pt x="210" y="298"/>
                  </a:lnTo>
                  <a:lnTo>
                    <a:pt x="158" y="302"/>
                  </a:lnTo>
                  <a:lnTo>
                    <a:pt x="141" y="369"/>
                  </a:lnTo>
                  <a:lnTo>
                    <a:pt x="96" y="398"/>
                  </a:lnTo>
                  <a:lnTo>
                    <a:pt x="86" y="456"/>
                  </a:lnTo>
                  <a:lnTo>
                    <a:pt x="142" y="440"/>
                  </a:lnTo>
                  <a:lnTo>
                    <a:pt x="200" y="443"/>
                  </a:lnTo>
                  <a:lnTo>
                    <a:pt x="280" y="437"/>
                  </a:lnTo>
                  <a:lnTo>
                    <a:pt x="362" y="400"/>
                  </a:lnTo>
                  <a:lnTo>
                    <a:pt x="407" y="415"/>
                  </a:lnTo>
                  <a:lnTo>
                    <a:pt x="465" y="488"/>
                  </a:lnTo>
                  <a:lnTo>
                    <a:pt x="454" y="517"/>
                  </a:lnTo>
                  <a:lnTo>
                    <a:pt x="407" y="535"/>
                  </a:lnTo>
                  <a:lnTo>
                    <a:pt x="356" y="547"/>
                  </a:lnTo>
                  <a:lnTo>
                    <a:pt x="369" y="577"/>
                  </a:lnTo>
                  <a:lnTo>
                    <a:pt x="350" y="613"/>
                  </a:lnTo>
                  <a:lnTo>
                    <a:pt x="227" y="648"/>
                  </a:lnTo>
                  <a:lnTo>
                    <a:pt x="212" y="663"/>
                  </a:lnTo>
                  <a:lnTo>
                    <a:pt x="225" y="764"/>
                  </a:lnTo>
                  <a:lnTo>
                    <a:pt x="215" y="821"/>
                  </a:lnTo>
                  <a:lnTo>
                    <a:pt x="105" y="908"/>
                  </a:lnTo>
                  <a:lnTo>
                    <a:pt x="65" y="963"/>
                  </a:lnTo>
                  <a:lnTo>
                    <a:pt x="0" y="1005"/>
                  </a:lnTo>
                  <a:lnTo>
                    <a:pt x="39" y="1028"/>
                  </a:lnTo>
                  <a:lnTo>
                    <a:pt x="47" y="1028"/>
                  </a:lnTo>
                  <a:lnTo>
                    <a:pt x="68" y="1002"/>
                  </a:lnTo>
                  <a:lnTo>
                    <a:pt x="92" y="1074"/>
                  </a:lnTo>
                  <a:lnTo>
                    <a:pt x="159" y="1035"/>
                  </a:lnTo>
                  <a:lnTo>
                    <a:pt x="210" y="984"/>
                  </a:lnTo>
                  <a:lnTo>
                    <a:pt x="220" y="969"/>
                  </a:lnTo>
                  <a:lnTo>
                    <a:pt x="234" y="963"/>
                  </a:lnTo>
                  <a:lnTo>
                    <a:pt x="243" y="983"/>
                  </a:lnTo>
                  <a:lnTo>
                    <a:pt x="302" y="998"/>
                  </a:lnTo>
                  <a:lnTo>
                    <a:pt x="324" y="958"/>
                  </a:lnTo>
                  <a:lnTo>
                    <a:pt x="367" y="941"/>
                  </a:lnTo>
                  <a:lnTo>
                    <a:pt x="387" y="932"/>
                  </a:lnTo>
                  <a:lnTo>
                    <a:pt x="404" y="902"/>
                  </a:lnTo>
                  <a:lnTo>
                    <a:pt x="407" y="896"/>
                  </a:lnTo>
                  <a:lnTo>
                    <a:pt x="425" y="861"/>
                  </a:lnTo>
                  <a:lnTo>
                    <a:pt x="432" y="844"/>
                  </a:lnTo>
                  <a:lnTo>
                    <a:pt x="456" y="831"/>
                  </a:lnTo>
                  <a:lnTo>
                    <a:pt x="453" y="803"/>
                  </a:lnTo>
                  <a:lnTo>
                    <a:pt x="455" y="799"/>
                  </a:lnTo>
                  <a:lnTo>
                    <a:pt x="499" y="781"/>
                  </a:lnTo>
                  <a:lnTo>
                    <a:pt x="518" y="814"/>
                  </a:lnTo>
                  <a:lnTo>
                    <a:pt x="646" y="786"/>
                  </a:lnTo>
                  <a:lnTo>
                    <a:pt x="643" y="716"/>
                  </a:lnTo>
                  <a:lnTo>
                    <a:pt x="685" y="700"/>
                  </a:lnTo>
                  <a:lnTo>
                    <a:pt x="688" y="674"/>
                  </a:lnTo>
                  <a:lnTo>
                    <a:pt x="674" y="644"/>
                  </a:lnTo>
                  <a:lnTo>
                    <a:pt x="697" y="640"/>
                  </a:lnTo>
                  <a:lnTo>
                    <a:pt x="761" y="637"/>
                  </a:lnTo>
                  <a:lnTo>
                    <a:pt x="770" y="657"/>
                  </a:lnTo>
                  <a:lnTo>
                    <a:pt x="775" y="657"/>
                  </a:lnTo>
                  <a:lnTo>
                    <a:pt x="816" y="659"/>
                  </a:lnTo>
                  <a:lnTo>
                    <a:pt x="862" y="667"/>
                  </a:lnTo>
                  <a:lnTo>
                    <a:pt x="890" y="668"/>
                  </a:lnTo>
                  <a:lnTo>
                    <a:pt x="915" y="671"/>
                  </a:lnTo>
                  <a:lnTo>
                    <a:pt x="972" y="660"/>
                  </a:lnTo>
                  <a:lnTo>
                    <a:pt x="1034" y="606"/>
                  </a:lnTo>
                  <a:lnTo>
                    <a:pt x="1056" y="606"/>
                  </a:lnTo>
                  <a:lnTo>
                    <a:pt x="1119" y="578"/>
                  </a:lnTo>
                  <a:lnTo>
                    <a:pt x="1144" y="584"/>
                  </a:lnTo>
                  <a:lnTo>
                    <a:pt x="1207" y="603"/>
                  </a:lnTo>
                  <a:lnTo>
                    <a:pt x="1247" y="598"/>
                  </a:lnTo>
                  <a:lnTo>
                    <a:pt x="1251" y="597"/>
                  </a:lnTo>
                  <a:lnTo>
                    <a:pt x="1317" y="602"/>
                  </a:lnTo>
                  <a:lnTo>
                    <a:pt x="1351" y="617"/>
                  </a:lnTo>
                  <a:lnTo>
                    <a:pt x="1403" y="594"/>
                  </a:lnTo>
                  <a:lnTo>
                    <a:pt x="1491" y="555"/>
                  </a:lnTo>
                  <a:lnTo>
                    <a:pt x="1476" y="537"/>
                  </a:lnTo>
                  <a:lnTo>
                    <a:pt x="1432" y="555"/>
                  </a:lnTo>
                  <a:lnTo>
                    <a:pt x="1413" y="547"/>
                  </a:lnTo>
                  <a:lnTo>
                    <a:pt x="1420" y="541"/>
                  </a:lnTo>
                  <a:lnTo>
                    <a:pt x="1467" y="496"/>
                  </a:lnTo>
                  <a:lnTo>
                    <a:pt x="1478" y="486"/>
                  </a:lnTo>
                  <a:lnTo>
                    <a:pt x="1478" y="48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4" name="Freeform 40"/>
            <p:cNvSpPr>
              <a:spLocks noEditPoints="1"/>
            </p:cNvSpPr>
            <p:nvPr/>
          </p:nvSpPr>
          <p:spPr bwMode="auto">
            <a:xfrm>
              <a:off x="4225925" y="2833688"/>
              <a:ext cx="1433513" cy="1033463"/>
            </a:xfrm>
            <a:custGeom>
              <a:avLst/>
              <a:gdLst>
                <a:gd name="T0" fmla="*/ 54 w 1502"/>
                <a:gd name="T1" fmla="*/ 1035 h 1083"/>
                <a:gd name="T2" fmla="*/ 108 w 1502"/>
                <a:gd name="T3" fmla="*/ 909 h 1083"/>
                <a:gd name="T4" fmla="*/ 232 w 1502"/>
                <a:gd name="T5" fmla="*/ 649 h 1083"/>
                <a:gd name="T6" fmla="*/ 412 w 1502"/>
                <a:gd name="T7" fmla="*/ 536 h 1083"/>
                <a:gd name="T8" fmla="*/ 368 w 1502"/>
                <a:gd name="T9" fmla="*/ 407 h 1083"/>
                <a:gd name="T10" fmla="*/ 88 w 1502"/>
                <a:gd name="T11" fmla="*/ 465 h 1083"/>
                <a:gd name="T12" fmla="*/ 213 w 1502"/>
                <a:gd name="T13" fmla="*/ 299 h 1083"/>
                <a:gd name="T14" fmla="*/ 333 w 1502"/>
                <a:gd name="T15" fmla="*/ 167 h 1083"/>
                <a:gd name="T16" fmla="*/ 305 w 1502"/>
                <a:gd name="T17" fmla="*/ 31 h 1083"/>
                <a:gd name="T18" fmla="*/ 499 w 1502"/>
                <a:gd name="T19" fmla="*/ 50 h 1083"/>
                <a:gd name="T20" fmla="*/ 765 w 1502"/>
                <a:gd name="T21" fmla="*/ 33 h 1083"/>
                <a:gd name="T22" fmla="*/ 827 w 1502"/>
                <a:gd name="T23" fmla="*/ 202 h 1083"/>
                <a:gd name="T24" fmla="*/ 1021 w 1502"/>
                <a:gd name="T25" fmla="*/ 224 h 1083"/>
                <a:gd name="T26" fmla="*/ 1126 w 1502"/>
                <a:gd name="T27" fmla="*/ 293 h 1083"/>
                <a:gd name="T28" fmla="*/ 1197 w 1502"/>
                <a:gd name="T29" fmla="*/ 379 h 1083"/>
                <a:gd name="T30" fmla="*/ 1291 w 1502"/>
                <a:gd name="T31" fmla="*/ 408 h 1083"/>
                <a:gd name="T32" fmla="*/ 1461 w 1502"/>
                <a:gd name="T33" fmla="*/ 443 h 1083"/>
                <a:gd name="T34" fmla="*/ 1425 w 1502"/>
                <a:gd name="T35" fmla="*/ 550 h 1083"/>
                <a:gd name="T36" fmla="*/ 1357 w 1502"/>
                <a:gd name="T37" fmla="*/ 625 h 1083"/>
                <a:gd name="T38" fmla="*/ 1213 w 1502"/>
                <a:gd name="T39" fmla="*/ 610 h 1083"/>
                <a:gd name="T40" fmla="*/ 1041 w 1502"/>
                <a:gd name="T41" fmla="*/ 613 h 1083"/>
                <a:gd name="T42" fmla="*/ 868 w 1502"/>
                <a:gd name="T43" fmla="*/ 675 h 1083"/>
                <a:gd name="T44" fmla="*/ 765 w 1502"/>
                <a:gd name="T45" fmla="*/ 644 h 1083"/>
                <a:gd name="T46" fmla="*/ 694 w 1502"/>
                <a:gd name="T47" fmla="*/ 706 h 1083"/>
                <a:gd name="T48" fmla="*/ 504 w 1502"/>
                <a:gd name="T49" fmla="*/ 789 h 1083"/>
                <a:gd name="T50" fmla="*/ 440 w 1502"/>
                <a:gd name="T51" fmla="*/ 851 h 1083"/>
                <a:gd name="T52" fmla="*/ 375 w 1502"/>
                <a:gd name="T53" fmla="*/ 948 h 1083"/>
                <a:gd name="T54" fmla="*/ 239 w 1502"/>
                <a:gd name="T55" fmla="*/ 971 h 1083"/>
                <a:gd name="T56" fmla="*/ 96 w 1502"/>
                <a:gd name="T57" fmla="*/ 1083 h 1083"/>
                <a:gd name="T58" fmla="*/ 163 w 1502"/>
                <a:gd name="T59" fmla="*/ 1037 h 1083"/>
                <a:gd name="T60" fmla="*/ 251 w 1502"/>
                <a:gd name="T61" fmla="*/ 984 h 1083"/>
                <a:gd name="T62" fmla="*/ 391 w 1502"/>
                <a:gd name="T63" fmla="*/ 934 h 1083"/>
                <a:gd name="T64" fmla="*/ 459 w 1502"/>
                <a:gd name="T65" fmla="*/ 833 h 1083"/>
                <a:gd name="T66" fmla="*/ 526 w 1502"/>
                <a:gd name="T67" fmla="*/ 814 h 1083"/>
                <a:gd name="T68" fmla="*/ 690 w 1502"/>
                <a:gd name="T69" fmla="*/ 678 h 1083"/>
                <a:gd name="T70" fmla="*/ 779 w 1502"/>
                <a:gd name="T71" fmla="*/ 658 h 1083"/>
                <a:gd name="T72" fmla="*/ 896 w 1502"/>
                <a:gd name="T73" fmla="*/ 669 h 1083"/>
                <a:gd name="T74" fmla="*/ 1061 w 1502"/>
                <a:gd name="T75" fmla="*/ 607 h 1083"/>
                <a:gd name="T76" fmla="*/ 1256 w 1502"/>
                <a:gd name="T77" fmla="*/ 598 h 1083"/>
                <a:gd name="T78" fmla="*/ 1481 w 1502"/>
                <a:gd name="T79" fmla="*/ 545 h 1083"/>
                <a:gd name="T80" fmla="*/ 1478 w 1502"/>
                <a:gd name="T81" fmla="*/ 491 h 1083"/>
                <a:gd name="T82" fmla="*/ 1364 w 1502"/>
                <a:gd name="T83" fmla="*/ 416 h 1083"/>
                <a:gd name="T84" fmla="*/ 1278 w 1502"/>
                <a:gd name="T85" fmla="*/ 407 h 1083"/>
                <a:gd name="T86" fmla="*/ 1194 w 1502"/>
                <a:gd name="T87" fmla="*/ 355 h 1083"/>
                <a:gd name="T88" fmla="*/ 1117 w 1502"/>
                <a:gd name="T89" fmla="*/ 284 h 1083"/>
                <a:gd name="T90" fmla="*/ 1017 w 1502"/>
                <a:gd name="T91" fmla="*/ 203 h 1083"/>
                <a:gd name="T92" fmla="*/ 741 w 1502"/>
                <a:gd name="T93" fmla="*/ 208 h 1083"/>
                <a:gd name="T94" fmla="*/ 672 w 1502"/>
                <a:gd name="T95" fmla="*/ 50 h 1083"/>
                <a:gd name="T96" fmla="*/ 428 w 1502"/>
                <a:gd name="T97" fmla="*/ 27 h 1083"/>
                <a:gd name="T98" fmla="*/ 329 w 1502"/>
                <a:gd name="T99" fmla="*/ 114 h 1083"/>
                <a:gd name="T100" fmla="*/ 285 w 1502"/>
                <a:gd name="T101" fmla="*/ 181 h 1083"/>
                <a:gd name="T102" fmla="*/ 167 w 1502"/>
                <a:gd name="T103" fmla="*/ 309 h 1083"/>
                <a:gd name="T104" fmla="*/ 148 w 1502"/>
                <a:gd name="T105" fmla="*/ 441 h 1083"/>
                <a:gd name="T106" fmla="*/ 415 w 1502"/>
                <a:gd name="T107" fmla="*/ 416 h 1083"/>
                <a:gd name="T108" fmla="*/ 367 w 1502"/>
                <a:gd name="T109" fmla="*/ 553 h 1083"/>
                <a:gd name="T110" fmla="*/ 222 w 1502"/>
                <a:gd name="T111" fmla="*/ 668 h 1083"/>
                <a:gd name="T112" fmla="*/ 113 w 1502"/>
                <a:gd name="T113" fmla="*/ 914 h 1083"/>
                <a:gd name="T114" fmla="*/ 51 w 1502"/>
                <a:gd name="T115" fmla="*/ 1029 h 1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02" h="1083">
                  <a:moveTo>
                    <a:pt x="96" y="1083"/>
                  </a:moveTo>
                  <a:lnTo>
                    <a:pt x="96" y="1083"/>
                  </a:lnTo>
                  <a:lnTo>
                    <a:pt x="73" y="1013"/>
                  </a:lnTo>
                  <a:lnTo>
                    <a:pt x="54" y="1035"/>
                  </a:lnTo>
                  <a:lnTo>
                    <a:pt x="44" y="1035"/>
                  </a:lnTo>
                  <a:lnTo>
                    <a:pt x="0" y="1009"/>
                  </a:lnTo>
                  <a:lnTo>
                    <a:pt x="69" y="964"/>
                  </a:lnTo>
                  <a:lnTo>
                    <a:pt x="108" y="909"/>
                  </a:lnTo>
                  <a:lnTo>
                    <a:pt x="218" y="823"/>
                  </a:lnTo>
                  <a:lnTo>
                    <a:pt x="228" y="768"/>
                  </a:lnTo>
                  <a:lnTo>
                    <a:pt x="215" y="665"/>
                  </a:lnTo>
                  <a:lnTo>
                    <a:pt x="232" y="649"/>
                  </a:lnTo>
                  <a:lnTo>
                    <a:pt x="354" y="614"/>
                  </a:lnTo>
                  <a:lnTo>
                    <a:pt x="371" y="581"/>
                  </a:lnTo>
                  <a:lnTo>
                    <a:pt x="358" y="548"/>
                  </a:lnTo>
                  <a:lnTo>
                    <a:pt x="412" y="536"/>
                  </a:lnTo>
                  <a:lnTo>
                    <a:pt x="457" y="519"/>
                  </a:lnTo>
                  <a:lnTo>
                    <a:pt x="467" y="493"/>
                  </a:lnTo>
                  <a:lnTo>
                    <a:pt x="411" y="422"/>
                  </a:lnTo>
                  <a:lnTo>
                    <a:pt x="368" y="407"/>
                  </a:lnTo>
                  <a:lnTo>
                    <a:pt x="286" y="444"/>
                  </a:lnTo>
                  <a:lnTo>
                    <a:pt x="206" y="451"/>
                  </a:lnTo>
                  <a:lnTo>
                    <a:pt x="148" y="447"/>
                  </a:lnTo>
                  <a:lnTo>
                    <a:pt x="88" y="465"/>
                  </a:lnTo>
                  <a:lnTo>
                    <a:pt x="99" y="400"/>
                  </a:lnTo>
                  <a:lnTo>
                    <a:pt x="144" y="371"/>
                  </a:lnTo>
                  <a:lnTo>
                    <a:pt x="161" y="303"/>
                  </a:lnTo>
                  <a:lnTo>
                    <a:pt x="213" y="299"/>
                  </a:lnTo>
                  <a:lnTo>
                    <a:pt x="217" y="216"/>
                  </a:lnTo>
                  <a:lnTo>
                    <a:pt x="266" y="209"/>
                  </a:lnTo>
                  <a:lnTo>
                    <a:pt x="280" y="175"/>
                  </a:lnTo>
                  <a:lnTo>
                    <a:pt x="333" y="167"/>
                  </a:lnTo>
                  <a:lnTo>
                    <a:pt x="343" y="131"/>
                  </a:lnTo>
                  <a:lnTo>
                    <a:pt x="342" y="120"/>
                  </a:lnTo>
                  <a:lnTo>
                    <a:pt x="323" y="121"/>
                  </a:lnTo>
                  <a:lnTo>
                    <a:pt x="305" y="31"/>
                  </a:lnTo>
                  <a:lnTo>
                    <a:pt x="389" y="0"/>
                  </a:lnTo>
                  <a:lnTo>
                    <a:pt x="422" y="21"/>
                  </a:lnTo>
                  <a:lnTo>
                    <a:pt x="429" y="21"/>
                  </a:lnTo>
                  <a:lnTo>
                    <a:pt x="499" y="50"/>
                  </a:lnTo>
                  <a:lnTo>
                    <a:pt x="574" y="30"/>
                  </a:lnTo>
                  <a:lnTo>
                    <a:pt x="608" y="2"/>
                  </a:lnTo>
                  <a:lnTo>
                    <a:pt x="674" y="44"/>
                  </a:lnTo>
                  <a:lnTo>
                    <a:pt x="765" y="33"/>
                  </a:lnTo>
                  <a:lnTo>
                    <a:pt x="715" y="129"/>
                  </a:lnTo>
                  <a:lnTo>
                    <a:pt x="699" y="190"/>
                  </a:lnTo>
                  <a:lnTo>
                    <a:pt x="742" y="201"/>
                  </a:lnTo>
                  <a:lnTo>
                    <a:pt x="827" y="202"/>
                  </a:lnTo>
                  <a:lnTo>
                    <a:pt x="850" y="249"/>
                  </a:lnTo>
                  <a:lnTo>
                    <a:pt x="939" y="199"/>
                  </a:lnTo>
                  <a:lnTo>
                    <a:pt x="1024" y="196"/>
                  </a:lnTo>
                  <a:lnTo>
                    <a:pt x="1021" y="224"/>
                  </a:lnTo>
                  <a:lnTo>
                    <a:pt x="1090" y="259"/>
                  </a:lnTo>
                  <a:lnTo>
                    <a:pt x="1085" y="275"/>
                  </a:lnTo>
                  <a:lnTo>
                    <a:pt x="1122" y="277"/>
                  </a:lnTo>
                  <a:lnTo>
                    <a:pt x="1126" y="293"/>
                  </a:lnTo>
                  <a:lnTo>
                    <a:pt x="1173" y="321"/>
                  </a:lnTo>
                  <a:lnTo>
                    <a:pt x="1200" y="339"/>
                  </a:lnTo>
                  <a:lnTo>
                    <a:pt x="1201" y="355"/>
                  </a:lnTo>
                  <a:lnTo>
                    <a:pt x="1197" y="379"/>
                  </a:lnTo>
                  <a:lnTo>
                    <a:pt x="1250" y="378"/>
                  </a:lnTo>
                  <a:lnTo>
                    <a:pt x="1249" y="389"/>
                  </a:lnTo>
                  <a:lnTo>
                    <a:pt x="1281" y="401"/>
                  </a:lnTo>
                  <a:lnTo>
                    <a:pt x="1291" y="408"/>
                  </a:lnTo>
                  <a:lnTo>
                    <a:pt x="1350" y="412"/>
                  </a:lnTo>
                  <a:lnTo>
                    <a:pt x="1363" y="409"/>
                  </a:lnTo>
                  <a:lnTo>
                    <a:pt x="1416" y="405"/>
                  </a:lnTo>
                  <a:lnTo>
                    <a:pt x="1461" y="443"/>
                  </a:lnTo>
                  <a:lnTo>
                    <a:pt x="1456" y="473"/>
                  </a:lnTo>
                  <a:lnTo>
                    <a:pt x="1490" y="489"/>
                  </a:lnTo>
                  <a:lnTo>
                    <a:pt x="1476" y="502"/>
                  </a:lnTo>
                  <a:lnTo>
                    <a:pt x="1425" y="550"/>
                  </a:lnTo>
                  <a:lnTo>
                    <a:pt x="1438" y="556"/>
                  </a:lnTo>
                  <a:lnTo>
                    <a:pt x="1483" y="537"/>
                  </a:lnTo>
                  <a:lnTo>
                    <a:pt x="1502" y="561"/>
                  </a:lnTo>
                  <a:lnTo>
                    <a:pt x="1357" y="625"/>
                  </a:lnTo>
                  <a:lnTo>
                    <a:pt x="1322" y="610"/>
                  </a:lnTo>
                  <a:lnTo>
                    <a:pt x="1257" y="605"/>
                  </a:lnTo>
                  <a:lnTo>
                    <a:pt x="1253" y="605"/>
                  </a:lnTo>
                  <a:lnTo>
                    <a:pt x="1213" y="610"/>
                  </a:lnTo>
                  <a:lnTo>
                    <a:pt x="1149" y="591"/>
                  </a:lnTo>
                  <a:lnTo>
                    <a:pt x="1125" y="586"/>
                  </a:lnTo>
                  <a:lnTo>
                    <a:pt x="1063" y="614"/>
                  </a:lnTo>
                  <a:lnTo>
                    <a:pt x="1041" y="613"/>
                  </a:lnTo>
                  <a:lnTo>
                    <a:pt x="979" y="667"/>
                  </a:lnTo>
                  <a:lnTo>
                    <a:pt x="921" y="678"/>
                  </a:lnTo>
                  <a:lnTo>
                    <a:pt x="896" y="675"/>
                  </a:lnTo>
                  <a:lnTo>
                    <a:pt x="868" y="675"/>
                  </a:lnTo>
                  <a:lnTo>
                    <a:pt x="822" y="666"/>
                  </a:lnTo>
                  <a:lnTo>
                    <a:pt x="781" y="664"/>
                  </a:lnTo>
                  <a:lnTo>
                    <a:pt x="774" y="665"/>
                  </a:lnTo>
                  <a:lnTo>
                    <a:pt x="765" y="644"/>
                  </a:lnTo>
                  <a:lnTo>
                    <a:pt x="703" y="648"/>
                  </a:lnTo>
                  <a:lnTo>
                    <a:pt x="684" y="650"/>
                  </a:lnTo>
                  <a:lnTo>
                    <a:pt x="697" y="677"/>
                  </a:lnTo>
                  <a:lnTo>
                    <a:pt x="694" y="706"/>
                  </a:lnTo>
                  <a:lnTo>
                    <a:pt x="652" y="723"/>
                  </a:lnTo>
                  <a:lnTo>
                    <a:pt x="656" y="792"/>
                  </a:lnTo>
                  <a:lnTo>
                    <a:pt x="522" y="822"/>
                  </a:lnTo>
                  <a:lnTo>
                    <a:pt x="504" y="789"/>
                  </a:lnTo>
                  <a:lnTo>
                    <a:pt x="463" y="805"/>
                  </a:lnTo>
                  <a:lnTo>
                    <a:pt x="462" y="807"/>
                  </a:lnTo>
                  <a:lnTo>
                    <a:pt x="466" y="837"/>
                  </a:lnTo>
                  <a:lnTo>
                    <a:pt x="440" y="851"/>
                  </a:lnTo>
                  <a:lnTo>
                    <a:pt x="434" y="866"/>
                  </a:lnTo>
                  <a:lnTo>
                    <a:pt x="413" y="908"/>
                  </a:lnTo>
                  <a:lnTo>
                    <a:pt x="395" y="939"/>
                  </a:lnTo>
                  <a:lnTo>
                    <a:pt x="375" y="948"/>
                  </a:lnTo>
                  <a:lnTo>
                    <a:pt x="332" y="965"/>
                  </a:lnTo>
                  <a:lnTo>
                    <a:pt x="309" y="1005"/>
                  </a:lnTo>
                  <a:lnTo>
                    <a:pt x="246" y="990"/>
                  </a:lnTo>
                  <a:lnTo>
                    <a:pt x="239" y="971"/>
                  </a:lnTo>
                  <a:lnTo>
                    <a:pt x="229" y="976"/>
                  </a:lnTo>
                  <a:lnTo>
                    <a:pt x="219" y="990"/>
                  </a:lnTo>
                  <a:lnTo>
                    <a:pt x="167" y="1042"/>
                  </a:lnTo>
                  <a:lnTo>
                    <a:pt x="96" y="1083"/>
                  </a:lnTo>
                  <a:close/>
                  <a:moveTo>
                    <a:pt x="75" y="1000"/>
                  </a:moveTo>
                  <a:lnTo>
                    <a:pt x="75" y="1000"/>
                  </a:lnTo>
                  <a:lnTo>
                    <a:pt x="100" y="1074"/>
                  </a:lnTo>
                  <a:lnTo>
                    <a:pt x="163" y="1037"/>
                  </a:lnTo>
                  <a:lnTo>
                    <a:pt x="214" y="986"/>
                  </a:lnTo>
                  <a:lnTo>
                    <a:pt x="224" y="970"/>
                  </a:lnTo>
                  <a:lnTo>
                    <a:pt x="242" y="963"/>
                  </a:lnTo>
                  <a:lnTo>
                    <a:pt x="251" y="984"/>
                  </a:lnTo>
                  <a:lnTo>
                    <a:pt x="306" y="998"/>
                  </a:lnTo>
                  <a:lnTo>
                    <a:pt x="327" y="959"/>
                  </a:lnTo>
                  <a:lnTo>
                    <a:pt x="372" y="942"/>
                  </a:lnTo>
                  <a:lnTo>
                    <a:pt x="391" y="934"/>
                  </a:lnTo>
                  <a:lnTo>
                    <a:pt x="410" y="899"/>
                  </a:lnTo>
                  <a:lnTo>
                    <a:pt x="428" y="863"/>
                  </a:lnTo>
                  <a:lnTo>
                    <a:pt x="435" y="846"/>
                  </a:lnTo>
                  <a:lnTo>
                    <a:pt x="459" y="833"/>
                  </a:lnTo>
                  <a:lnTo>
                    <a:pt x="455" y="806"/>
                  </a:lnTo>
                  <a:lnTo>
                    <a:pt x="459" y="800"/>
                  </a:lnTo>
                  <a:lnTo>
                    <a:pt x="507" y="780"/>
                  </a:lnTo>
                  <a:lnTo>
                    <a:pt x="526" y="814"/>
                  </a:lnTo>
                  <a:lnTo>
                    <a:pt x="649" y="787"/>
                  </a:lnTo>
                  <a:lnTo>
                    <a:pt x="646" y="718"/>
                  </a:lnTo>
                  <a:lnTo>
                    <a:pt x="687" y="701"/>
                  </a:lnTo>
                  <a:lnTo>
                    <a:pt x="690" y="678"/>
                  </a:lnTo>
                  <a:lnTo>
                    <a:pt x="675" y="645"/>
                  </a:lnTo>
                  <a:lnTo>
                    <a:pt x="702" y="641"/>
                  </a:lnTo>
                  <a:lnTo>
                    <a:pt x="770" y="637"/>
                  </a:lnTo>
                  <a:lnTo>
                    <a:pt x="779" y="658"/>
                  </a:lnTo>
                  <a:lnTo>
                    <a:pt x="781" y="657"/>
                  </a:lnTo>
                  <a:lnTo>
                    <a:pt x="822" y="660"/>
                  </a:lnTo>
                  <a:lnTo>
                    <a:pt x="869" y="668"/>
                  </a:lnTo>
                  <a:lnTo>
                    <a:pt x="896" y="669"/>
                  </a:lnTo>
                  <a:lnTo>
                    <a:pt x="921" y="671"/>
                  </a:lnTo>
                  <a:lnTo>
                    <a:pt x="976" y="661"/>
                  </a:lnTo>
                  <a:lnTo>
                    <a:pt x="1039" y="606"/>
                  </a:lnTo>
                  <a:lnTo>
                    <a:pt x="1061" y="607"/>
                  </a:lnTo>
                  <a:lnTo>
                    <a:pt x="1124" y="579"/>
                  </a:lnTo>
                  <a:lnTo>
                    <a:pt x="1151" y="585"/>
                  </a:lnTo>
                  <a:lnTo>
                    <a:pt x="1214" y="604"/>
                  </a:lnTo>
                  <a:lnTo>
                    <a:pt x="1256" y="598"/>
                  </a:lnTo>
                  <a:lnTo>
                    <a:pt x="1324" y="603"/>
                  </a:lnTo>
                  <a:lnTo>
                    <a:pt x="1357" y="618"/>
                  </a:lnTo>
                  <a:lnTo>
                    <a:pt x="1491" y="558"/>
                  </a:lnTo>
                  <a:lnTo>
                    <a:pt x="1481" y="545"/>
                  </a:lnTo>
                  <a:lnTo>
                    <a:pt x="1438" y="563"/>
                  </a:lnTo>
                  <a:lnTo>
                    <a:pt x="1413" y="552"/>
                  </a:lnTo>
                  <a:lnTo>
                    <a:pt x="1423" y="542"/>
                  </a:lnTo>
                  <a:lnTo>
                    <a:pt x="1478" y="491"/>
                  </a:lnTo>
                  <a:lnTo>
                    <a:pt x="1448" y="477"/>
                  </a:lnTo>
                  <a:lnTo>
                    <a:pt x="1454" y="446"/>
                  </a:lnTo>
                  <a:lnTo>
                    <a:pt x="1414" y="412"/>
                  </a:lnTo>
                  <a:lnTo>
                    <a:pt x="1364" y="416"/>
                  </a:lnTo>
                  <a:lnTo>
                    <a:pt x="1350" y="419"/>
                  </a:lnTo>
                  <a:lnTo>
                    <a:pt x="1350" y="419"/>
                  </a:lnTo>
                  <a:lnTo>
                    <a:pt x="1289" y="414"/>
                  </a:lnTo>
                  <a:lnTo>
                    <a:pt x="1278" y="407"/>
                  </a:lnTo>
                  <a:lnTo>
                    <a:pt x="1242" y="393"/>
                  </a:lnTo>
                  <a:lnTo>
                    <a:pt x="1243" y="385"/>
                  </a:lnTo>
                  <a:lnTo>
                    <a:pt x="1190" y="386"/>
                  </a:lnTo>
                  <a:lnTo>
                    <a:pt x="1194" y="355"/>
                  </a:lnTo>
                  <a:lnTo>
                    <a:pt x="1194" y="342"/>
                  </a:lnTo>
                  <a:lnTo>
                    <a:pt x="1170" y="327"/>
                  </a:lnTo>
                  <a:lnTo>
                    <a:pt x="1120" y="297"/>
                  </a:lnTo>
                  <a:lnTo>
                    <a:pt x="1117" y="284"/>
                  </a:lnTo>
                  <a:lnTo>
                    <a:pt x="1077" y="281"/>
                  </a:lnTo>
                  <a:lnTo>
                    <a:pt x="1082" y="263"/>
                  </a:lnTo>
                  <a:lnTo>
                    <a:pt x="1014" y="228"/>
                  </a:lnTo>
                  <a:lnTo>
                    <a:pt x="1017" y="203"/>
                  </a:lnTo>
                  <a:lnTo>
                    <a:pt x="940" y="206"/>
                  </a:lnTo>
                  <a:lnTo>
                    <a:pt x="847" y="258"/>
                  </a:lnTo>
                  <a:lnTo>
                    <a:pt x="823" y="209"/>
                  </a:lnTo>
                  <a:lnTo>
                    <a:pt x="741" y="208"/>
                  </a:lnTo>
                  <a:lnTo>
                    <a:pt x="691" y="194"/>
                  </a:lnTo>
                  <a:lnTo>
                    <a:pt x="709" y="127"/>
                  </a:lnTo>
                  <a:lnTo>
                    <a:pt x="754" y="41"/>
                  </a:lnTo>
                  <a:lnTo>
                    <a:pt x="672" y="50"/>
                  </a:lnTo>
                  <a:lnTo>
                    <a:pt x="609" y="11"/>
                  </a:lnTo>
                  <a:lnTo>
                    <a:pt x="576" y="36"/>
                  </a:lnTo>
                  <a:lnTo>
                    <a:pt x="499" y="57"/>
                  </a:lnTo>
                  <a:lnTo>
                    <a:pt x="428" y="27"/>
                  </a:lnTo>
                  <a:lnTo>
                    <a:pt x="421" y="28"/>
                  </a:lnTo>
                  <a:lnTo>
                    <a:pt x="389" y="7"/>
                  </a:lnTo>
                  <a:lnTo>
                    <a:pt x="313" y="36"/>
                  </a:lnTo>
                  <a:lnTo>
                    <a:pt x="329" y="114"/>
                  </a:lnTo>
                  <a:lnTo>
                    <a:pt x="348" y="113"/>
                  </a:lnTo>
                  <a:lnTo>
                    <a:pt x="349" y="131"/>
                  </a:lnTo>
                  <a:lnTo>
                    <a:pt x="338" y="173"/>
                  </a:lnTo>
                  <a:lnTo>
                    <a:pt x="285" y="181"/>
                  </a:lnTo>
                  <a:lnTo>
                    <a:pt x="271" y="215"/>
                  </a:lnTo>
                  <a:lnTo>
                    <a:pt x="223" y="222"/>
                  </a:lnTo>
                  <a:lnTo>
                    <a:pt x="219" y="305"/>
                  </a:lnTo>
                  <a:lnTo>
                    <a:pt x="167" y="309"/>
                  </a:lnTo>
                  <a:lnTo>
                    <a:pt x="150" y="375"/>
                  </a:lnTo>
                  <a:lnTo>
                    <a:pt x="105" y="404"/>
                  </a:lnTo>
                  <a:lnTo>
                    <a:pt x="96" y="456"/>
                  </a:lnTo>
                  <a:lnTo>
                    <a:pt x="148" y="441"/>
                  </a:lnTo>
                  <a:lnTo>
                    <a:pt x="206" y="444"/>
                  </a:lnTo>
                  <a:lnTo>
                    <a:pt x="285" y="437"/>
                  </a:lnTo>
                  <a:lnTo>
                    <a:pt x="367" y="400"/>
                  </a:lnTo>
                  <a:lnTo>
                    <a:pt x="415" y="416"/>
                  </a:lnTo>
                  <a:lnTo>
                    <a:pt x="475" y="491"/>
                  </a:lnTo>
                  <a:lnTo>
                    <a:pt x="462" y="524"/>
                  </a:lnTo>
                  <a:lnTo>
                    <a:pt x="414" y="543"/>
                  </a:lnTo>
                  <a:lnTo>
                    <a:pt x="367" y="553"/>
                  </a:lnTo>
                  <a:lnTo>
                    <a:pt x="379" y="582"/>
                  </a:lnTo>
                  <a:lnTo>
                    <a:pt x="358" y="619"/>
                  </a:lnTo>
                  <a:lnTo>
                    <a:pt x="235" y="655"/>
                  </a:lnTo>
                  <a:lnTo>
                    <a:pt x="222" y="668"/>
                  </a:lnTo>
                  <a:lnTo>
                    <a:pt x="234" y="768"/>
                  </a:lnTo>
                  <a:lnTo>
                    <a:pt x="234" y="769"/>
                  </a:lnTo>
                  <a:lnTo>
                    <a:pt x="224" y="827"/>
                  </a:lnTo>
                  <a:lnTo>
                    <a:pt x="113" y="914"/>
                  </a:lnTo>
                  <a:lnTo>
                    <a:pt x="73" y="969"/>
                  </a:lnTo>
                  <a:lnTo>
                    <a:pt x="12" y="1009"/>
                  </a:lnTo>
                  <a:lnTo>
                    <a:pt x="46" y="1029"/>
                  </a:lnTo>
                  <a:lnTo>
                    <a:pt x="51" y="1029"/>
                  </a:lnTo>
                  <a:lnTo>
                    <a:pt x="75" y="100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5" name="Freeform 41"/>
            <p:cNvSpPr>
              <a:spLocks/>
            </p:cNvSpPr>
            <p:nvPr/>
          </p:nvSpPr>
          <p:spPr bwMode="auto">
            <a:xfrm>
              <a:off x="5294313" y="3006726"/>
              <a:ext cx="157163" cy="95250"/>
            </a:xfrm>
            <a:custGeom>
              <a:avLst/>
              <a:gdLst>
                <a:gd name="T0" fmla="*/ 0 w 164"/>
                <a:gd name="T1" fmla="*/ 99 h 99"/>
                <a:gd name="T2" fmla="*/ 0 w 164"/>
                <a:gd name="T3" fmla="*/ 99 h 99"/>
                <a:gd name="T4" fmla="*/ 147 w 164"/>
                <a:gd name="T5" fmla="*/ 97 h 99"/>
                <a:gd name="T6" fmla="*/ 164 w 164"/>
                <a:gd name="T7" fmla="*/ 56 h 99"/>
                <a:gd name="T8" fmla="*/ 127 w 164"/>
                <a:gd name="T9" fmla="*/ 0 h 99"/>
                <a:gd name="T10" fmla="*/ 93 w 164"/>
                <a:gd name="T11" fmla="*/ 2 h 99"/>
                <a:gd name="T12" fmla="*/ 10 w 164"/>
                <a:gd name="T13" fmla="*/ 44 h 99"/>
                <a:gd name="T14" fmla="*/ 0 w 164"/>
                <a:gd name="T15" fmla="*/ 99 h 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99">
                  <a:moveTo>
                    <a:pt x="0" y="99"/>
                  </a:moveTo>
                  <a:lnTo>
                    <a:pt x="0" y="99"/>
                  </a:lnTo>
                  <a:lnTo>
                    <a:pt x="147" y="97"/>
                  </a:lnTo>
                  <a:lnTo>
                    <a:pt x="164" y="56"/>
                  </a:lnTo>
                  <a:lnTo>
                    <a:pt x="127" y="0"/>
                  </a:lnTo>
                  <a:lnTo>
                    <a:pt x="93" y="2"/>
                  </a:lnTo>
                  <a:lnTo>
                    <a:pt x="10" y="44"/>
                  </a:lnTo>
                  <a:lnTo>
                    <a:pt x="0" y="9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6" name="Freeform 42"/>
            <p:cNvSpPr>
              <a:spLocks noEditPoints="1"/>
            </p:cNvSpPr>
            <p:nvPr/>
          </p:nvSpPr>
          <p:spPr bwMode="auto">
            <a:xfrm>
              <a:off x="5291138" y="3003551"/>
              <a:ext cx="163513" cy="100013"/>
            </a:xfrm>
            <a:custGeom>
              <a:avLst/>
              <a:gdLst>
                <a:gd name="T0" fmla="*/ 0 w 172"/>
                <a:gd name="T1" fmla="*/ 105 h 105"/>
                <a:gd name="T2" fmla="*/ 0 w 172"/>
                <a:gd name="T3" fmla="*/ 105 h 105"/>
                <a:gd name="T4" fmla="*/ 11 w 172"/>
                <a:gd name="T5" fmla="*/ 45 h 105"/>
                <a:gd name="T6" fmla="*/ 96 w 172"/>
                <a:gd name="T7" fmla="*/ 2 h 105"/>
                <a:gd name="T8" fmla="*/ 133 w 172"/>
                <a:gd name="T9" fmla="*/ 0 h 105"/>
                <a:gd name="T10" fmla="*/ 172 w 172"/>
                <a:gd name="T11" fmla="*/ 59 h 105"/>
                <a:gd name="T12" fmla="*/ 153 w 172"/>
                <a:gd name="T13" fmla="*/ 104 h 105"/>
                <a:gd name="T14" fmla="*/ 0 w 172"/>
                <a:gd name="T15" fmla="*/ 105 h 105"/>
                <a:gd name="T16" fmla="*/ 17 w 172"/>
                <a:gd name="T17" fmla="*/ 49 h 105"/>
                <a:gd name="T18" fmla="*/ 17 w 172"/>
                <a:gd name="T19" fmla="*/ 49 h 105"/>
                <a:gd name="T20" fmla="*/ 8 w 172"/>
                <a:gd name="T21" fmla="*/ 98 h 105"/>
                <a:gd name="T22" fmla="*/ 149 w 172"/>
                <a:gd name="T23" fmla="*/ 97 h 105"/>
                <a:gd name="T24" fmla="*/ 164 w 172"/>
                <a:gd name="T25" fmla="*/ 60 h 105"/>
                <a:gd name="T26" fmla="*/ 130 w 172"/>
                <a:gd name="T27" fmla="*/ 7 h 105"/>
                <a:gd name="T28" fmla="*/ 97 w 172"/>
                <a:gd name="T29" fmla="*/ 8 h 105"/>
                <a:gd name="T30" fmla="*/ 17 w 172"/>
                <a:gd name="T3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05">
                  <a:moveTo>
                    <a:pt x="0" y="105"/>
                  </a:moveTo>
                  <a:lnTo>
                    <a:pt x="0" y="105"/>
                  </a:lnTo>
                  <a:lnTo>
                    <a:pt x="11" y="45"/>
                  </a:lnTo>
                  <a:lnTo>
                    <a:pt x="96" y="2"/>
                  </a:lnTo>
                  <a:lnTo>
                    <a:pt x="133" y="0"/>
                  </a:lnTo>
                  <a:lnTo>
                    <a:pt x="172" y="59"/>
                  </a:lnTo>
                  <a:lnTo>
                    <a:pt x="153" y="104"/>
                  </a:lnTo>
                  <a:lnTo>
                    <a:pt x="0" y="105"/>
                  </a:lnTo>
                  <a:close/>
                  <a:moveTo>
                    <a:pt x="17" y="49"/>
                  </a:moveTo>
                  <a:lnTo>
                    <a:pt x="17" y="49"/>
                  </a:lnTo>
                  <a:lnTo>
                    <a:pt x="8" y="98"/>
                  </a:lnTo>
                  <a:lnTo>
                    <a:pt x="149" y="97"/>
                  </a:lnTo>
                  <a:lnTo>
                    <a:pt x="164" y="60"/>
                  </a:lnTo>
                  <a:lnTo>
                    <a:pt x="130" y="7"/>
                  </a:lnTo>
                  <a:lnTo>
                    <a:pt x="97" y="8"/>
                  </a:lnTo>
                  <a:lnTo>
                    <a:pt x="17" y="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7" name="Freeform 43"/>
            <p:cNvSpPr>
              <a:spLocks/>
            </p:cNvSpPr>
            <p:nvPr/>
          </p:nvSpPr>
          <p:spPr bwMode="auto">
            <a:xfrm>
              <a:off x="5383213" y="2844801"/>
              <a:ext cx="227013" cy="153988"/>
            </a:xfrm>
            <a:custGeom>
              <a:avLst/>
              <a:gdLst>
                <a:gd name="T0" fmla="*/ 185 w 239"/>
                <a:gd name="T1" fmla="*/ 0 h 162"/>
                <a:gd name="T2" fmla="*/ 185 w 239"/>
                <a:gd name="T3" fmla="*/ 0 h 162"/>
                <a:gd name="T4" fmla="*/ 159 w 239"/>
                <a:gd name="T5" fmla="*/ 41 h 162"/>
                <a:gd name="T6" fmla="*/ 137 w 239"/>
                <a:gd name="T7" fmla="*/ 62 h 162"/>
                <a:gd name="T8" fmla="*/ 103 w 239"/>
                <a:gd name="T9" fmla="*/ 66 h 162"/>
                <a:gd name="T10" fmla="*/ 25 w 239"/>
                <a:gd name="T11" fmla="*/ 16 h 162"/>
                <a:gd name="T12" fmla="*/ 0 w 239"/>
                <a:gd name="T13" fmla="*/ 67 h 162"/>
                <a:gd name="T14" fmla="*/ 72 w 239"/>
                <a:gd name="T15" fmla="*/ 97 h 162"/>
                <a:gd name="T16" fmla="*/ 52 w 239"/>
                <a:gd name="T17" fmla="*/ 123 h 162"/>
                <a:gd name="T18" fmla="*/ 70 w 239"/>
                <a:gd name="T19" fmla="*/ 162 h 162"/>
                <a:gd name="T20" fmla="*/ 87 w 239"/>
                <a:gd name="T21" fmla="*/ 155 h 162"/>
                <a:gd name="T22" fmla="*/ 132 w 239"/>
                <a:gd name="T23" fmla="*/ 138 h 162"/>
                <a:gd name="T24" fmla="*/ 153 w 239"/>
                <a:gd name="T25" fmla="*/ 131 h 162"/>
                <a:gd name="T26" fmla="*/ 227 w 239"/>
                <a:gd name="T27" fmla="*/ 125 h 162"/>
                <a:gd name="T28" fmla="*/ 224 w 239"/>
                <a:gd name="T29" fmla="*/ 74 h 162"/>
                <a:gd name="T30" fmla="*/ 239 w 239"/>
                <a:gd name="T31" fmla="*/ 53 h 162"/>
                <a:gd name="T32" fmla="*/ 229 w 239"/>
                <a:gd name="T33" fmla="*/ 15 h 162"/>
                <a:gd name="T34" fmla="*/ 203 w 239"/>
                <a:gd name="T35" fmla="*/ 17 h 162"/>
                <a:gd name="T36" fmla="*/ 185 w 239"/>
                <a:gd name="T3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9" h="162">
                  <a:moveTo>
                    <a:pt x="185" y="0"/>
                  </a:moveTo>
                  <a:lnTo>
                    <a:pt x="185" y="0"/>
                  </a:lnTo>
                  <a:lnTo>
                    <a:pt x="159" y="41"/>
                  </a:lnTo>
                  <a:lnTo>
                    <a:pt x="137" y="62"/>
                  </a:lnTo>
                  <a:lnTo>
                    <a:pt x="103" y="66"/>
                  </a:lnTo>
                  <a:lnTo>
                    <a:pt x="25" y="16"/>
                  </a:lnTo>
                  <a:lnTo>
                    <a:pt x="0" y="67"/>
                  </a:lnTo>
                  <a:lnTo>
                    <a:pt x="72" y="97"/>
                  </a:lnTo>
                  <a:lnTo>
                    <a:pt x="52" y="123"/>
                  </a:lnTo>
                  <a:lnTo>
                    <a:pt x="70" y="162"/>
                  </a:lnTo>
                  <a:lnTo>
                    <a:pt x="87" y="155"/>
                  </a:lnTo>
                  <a:lnTo>
                    <a:pt x="132" y="138"/>
                  </a:lnTo>
                  <a:lnTo>
                    <a:pt x="153" y="131"/>
                  </a:lnTo>
                  <a:lnTo>
                    <a:pt x="227" y="125"/>
                  </a:lnTo>
                  <a:lnTo>
                    <a:pt x="224" y="74"/>
                  </a:lnTo>
                  <a:lnTo>
                    <a:pt x="239" y="53"/>
                  </a:lnTo>
                  <a:lnTo>
                    <a:pt x="229" y="15"/>
                  </a:lnTo>
                  <a:lnTo>
                    <a:pt x="203" y="17"/>
                  </a:lnTo>
                  <a:lnTo>
                    <a:pt x="185"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8" name="Freeform 44"/>
            <p:cNvSpPr>
              <a:spLocks noEditPoints="1"/>
            </p:cNvSpPr>
            <p:nvPr/>
          </p:nvSpPr>
          <p:spPr bwMode="auto">
            <a:xfrm>
              <a:off x="5378450" y="2840038"/>
              <a:ext cx="236538" cy="163513"/>
            </a:xfrm>
            <a:custGeom>
              <a:avLst/>
              <a:gdLst>
                <a:gd name="T0" fmla="*/ 74 w 248"/>
                <a:gd name="T1" fmla="*/ 171 h 171"/>
                <a:gd name="T2" fmla="*/ 74 w 248"/>
                <a:gd name="T3" fmla="*/ 171 h 171"/>
                <a:gd name="T4" fmla="*/ 53 w 248"/>
                <a:gd name="T5" fmla="*/ 128 h 171"/>
                <a:gd name="T6" fmla="*/ 71 w 248"/>
                <a:gd name="T7" fmla="*/ 103 h 171"/>
                <a:gd name="T8" fmla="*/ 0 w 248"/>
                <a:gd name="T9" fmla="*/ 74 h 171"/>
                <a:gd name="T10" fmla="*/ 29 w 248"/>
                <a:gd name="T11" fmla="*/ 17 h 171"/>
                <a:gd name="T12" fmla="*/ 109 w 248"/>
                <a:gd name="T13" fmla="*/ 68 h 171"/>
                <a:gd name="T14" fmla="*/ 140 w 248"/>
                <a:gd name="T15" fmla="*/ 64 h 171"/>
                <a:gd name="T16" fmla="*/ 161 w 248"/>
                <a:gd name="T17" fmla="*/ 44 h 171"/>
                <a:gd name="T18" fmla="*/ 189 w 248"/>
                <a:gd name="T19" fmla="*/ 0 h 171"/>
                <a:gd name="T20" fmla="*/ 209 w 248"/>
                <a:gd name="T21" fmla="*/ 18 h 171"/>
                <a:gd name="T22" fmla="*/ 237 w 248"/>
                <a:gd name="T23" fmla="*/ 17 h 171"/>
                <a:gd name="T24" fmla="*/ 248 w 248"/>
                <a:gd name="T25" fmla="*/ 59 h 171"/>
                <a:gd name="T26" fmla="*/ 232 w 248"/>
                <a:gd name="T27" fmla="*/ 80 h 171"/>
                <a:gd name="T28" fmla="*/ 235 w 248"/>
                <a:gd name="T29" fmla="*/ 134 h 171"/>
                <a:gd name="T30" fmla="*/ 159 w 248"/>
                <a:gd name="T31" fmla="*/ 140 h 171"/>
                <a:gd name="T32" fmla="*/ 138 w 248"/>
                <a:gd name="T33" fmla="*/ 146 h 171"/>
                <a:gd name="T34" fmla="*/ 93 w 248"/>
                <a:gd name="T35" fmla="*/ 163 h 171"/>
                <a:gd name="T36" fmla="*/ 74 w 248"/>
                <a:gd name="T37" fmla="*/ 171 h 171"/>
                <a:gd name="T38" fmla="*/ 61 w 248"/>
                <a:gd name="T39" fmla="*/ 129 h 171"/>
                <a:gd name="T40" fmla="*/ 61 w 248"/>
                <a:gd name="T41" fmla="*/ 129 h 171"/>
                <a:gd name="T42" fmla="*/ 77 w 248"/>
                <a:gd name="T43" fmla="*/ 162 h 171"/>
                <a:gd name="T44" fmla="*/ 90 w 248"/>
                <a:gd name="T45" fmla="*/ 157 h 171"/>
                <a:gd name="T46" fmla="*/ 135 w 248"/>
                <a:gd name="T47" fmla="*/ 139 h 171"/>
                <a:gd name="T48" fmla="*/ 157 w 248"/>
                <a:gd name="T49" fmla="*/ 133 h 171"/>
                <a:gd name="T50" fmla="*/ 228 w 248"/>
                <a:gd name="T51" fmla="*/ 127 h 171"/>
                <a:gd name="T52" fmla="*/ 225 w 248"/>
                <a:gd name="T53" fmla="*/ 78 h 171"/>
                <a:gd name="T54" fmla="*/ 241 w 248"/>
                <a:gd name="T55" fmla="*/ 57 h 171"/>
                <a:gd name="T56" fmla="*/ 232 w 248"/>
                <a:gd name="T57" fmla="*/ 24 h 171"/>
                <a:gd name="T58" fmla="*/ 207 w 248"/>
                <a:gd name="T59" fmla="*/ 25 h 171"/>
                <a:gd name="T60" fmla="*/ 190 w 248"/>
                <a:gd name="T61" fmla="*/ 10 h 171"/>
                <a:gd name="T62" fmla="*/ 167 w 248"/>
                <a:gd name="T63" fmla="*/ 48 h 171"/>
                <a:gd name="T64" fmla="*/ 143 w 248"/>
                <a:gd name="T65" fmla="*/ 70 h 171"/>
                <a:gd name="T66" fmla="*/ 107 w 248"/>
                <a:gd name="T67" fmla="*/ 75 h 171"/>
                <a:gd name="T68" fmla="*/ 32 w 248"/>
                <a:gd name="T69" fmla="*/ 26 h 171"/>
                <a:gd name="T70" fmla="*/ 9 w 248"/>
                <a:gd name="T71" fmla="*/ 71 h 171"/>
                <a:gd name="T72" fmla="*/ 82 w 248"/>
                <a:gd name="T73" fmla="*/ 100 h 171"/>
                <a:gd name="T74" fmla="*/ 61 w 248"/>
                <a:gd name="T75" fmla="*/ 129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8" h="171">
                  <a:moveTo>
                    <a:pt x="74" y="171"/>
                  </a:moveTo>
                  <a:lnTo>
                    <a:pt x="74" y="171"/>
                  </a:lnTo>
                  <a:lnTo>
                    <a:pt x="53" y="128"/>
                  </a:lnTo>
                  <a:lnTo>
                    <a:pt x="71" y="103"/>
                  </a:lnTo>
                  <a:lnTo>
                    <a:pt x="0" y="74"/>
                  </a:lnTo>
                  <a:lnTo>
                    <a:pt x="29" y="17"/>
                  </a:lnTo>
                  <a:lnTo>
                    <a:pt x="109" y="68"/>
                  </a:lnTo>
                  <a:lnTo>
                    <a:pt x="140" y="64"/>
                  </a:lnTo>
                  <a:lnTo>
                    <a:pt x="161" y="44"/>
                  </a:lnTo>
                  <a:lnTo>
                    <a:pt x="189" y="0"/>
                  </a:lnTo>
                  <a:lnTo>
                    <a:pt x="209" y="18"/>
                  </a:lnTo>
                  <a:lnTo>
                    <a:pt x="237" y="17"/>
                  </a:lnTo>
                  <a:lnTo>
                    <a:pt x="248" y="59"/>
                  </a:lnTo>
                  <a:lnTo>
                    <a:pt x="232" y="80"/>
                  </a:lnTo>
                  <a:lnTo>
                    <a:pt x="235" y="134"/>
                  </a:lnTo>
                  <a:lnTo>
                    <a:pt x="159" y="140"/>
                  </a:lnTo>
                  <a:lnTo>
                    <a:pt x="138" y="146"/>
                  </a:lnTo>
                  <a:lnTo>
                    <a:pt x="93" y="163"/>
                  </a:lnTo>
                  <a:lnTo>
                    <a:pt x="74" y="171"/>
                  </a:lnTo>
                  <a:close/>
                  <a:moveTo>
                    <a:pt x="61" y="129"/>
                  </a:moveTo>
                  <a:lnTo>
                    <a:pt x="61" y="129"/>
                  </a:lnTo>
                  <a:lnTo>
                    <a:pt x="77" y="162"/>
                  </a:lnTo>
                  <a:lnTo>
                    <a:pt x="90" y="157"/>
                  </a:lnTo>
                  <a:lnTo>
                    <a:pt x="135" y="139"/>
                  </a:lnTo>
                  <a:lnTo>
                    <a:pt x="157" y="133"/>
                  </a:lnTo>
                  <a:lnTo>
                    <a:pt x="228" y="127"/>
                  </a:lnTo>
                  <a:lnTo>
                    <a:pt x="225" y="78"/>
                  </a:lnTo>
                  <a:lnTo>
                    <a:pt x="241" y="57"/>
                  </a:lnTo>
                  <a:lnTo>
                    <a:pt x="232" y="24"/>
                  </a:lnTo>
                  <a:lnTo>
                    <a:pt x="207" y="25"/>
                  </a:lnTo>
                  <a:lnTo>
                    <a:pt x="190" y="10"/>
                  </a:lnTo>
                  <a:lnTo>
                    <a:pt x="167" y="48"/>
                  </a:lnTo>
                  <a:lnTo>
                    <a:pt x="143" y="70"/>
                  </a:lnTo>
                  <a:lnTo>
                    <a:pt x="107" y="75"/>
                  </a:lnTo>
                  <a:lnTo>
                    <a:pt x="32" y="26"/>
                  </a:lnTo>
                  <a:lnTo>
                    <a:pt x="9" y="71"/>
                  </a:lnTo>
                  <a:lnTo>
                    <a:pt x="82" y="100"/>
                  </a:lnTo>
                  <a:lnTo>
                    <a:pt x="61" y="12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49" name="Freeform 45"/>
            <p:cNvSpPr>
              <a:spLocks/>
            </p:cNvSpPr>
            <p:nvPr/>
          </p:nvSpPr>
          <p:spPr bwMode="auto">
            <a:xfrm>
              <a:off x="5580063" y="3300413"/>
              <a:ext cx="100013" cy="66675"/>
            </a:xfrm>
            <a:custGeom>
              <a:avLst/>
              <a:gdLst>
                <a:gd name="T0" fmla="*/ 78 w 104"/>
                <a:gd name="T1" fmla="*/ 69 h 69"/>
                <a:gd name="T2" fmla="*/ 78 w 104"/>
                <a:gd name="T3" fmla="*/ 69 h 69"/>
                <a:gd name="T4" fmla="*/ 63 w 104"/>
                <a:gd name="T5" fmla="*/ 51 h 69"/>
                <a:gd name="T6" fmla="*/ 19 w 104"/>
                <a:gd name="T7" fmla="*/ 69 h 69"/>
                <a:gd name="T8" fmla="*/ 0 w 104"/>
                <a:gd name="T9" fmla="*/ 61 h 69"/>
                <a:gd name="T10" fmla="*/ 7 w 104"/>
                <a:gd name="T11" fmla="*/ 55 h 69"/>
                <a:gd name="T12" fmla="*/ 54 w 104"/>
                <a:gd name="T13" fmla="*/ 10 h 69"/>
                <a:gd name="T14" fmla="*/ 65 w 104"/>
                <a:gd name="T15" fmla="*/ 0 h 69"/>
                <a:gd name="T16" fmla="*/ 104 w 104"/>
                <a:gd name="T17" fmla="*/ 47 h 69"/>
                <a:gd name="T18" fmla="*/ 78 w 104"/>
                <a:gd name="T1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69">
                  <a:moveTo>
                    <a:pt x="78" y="69"/>
                  </a:moveTo>
                  <a:lnTo>
                    <a:pt x="78" y="69"/>
                  </a:lnTo>
                  <a:lnTo>
                    <a:pt x="63" y="51"/>
                  </a:lnTo>
                  <a:lnTo>
                    <a:pt x="19" y="69"/>
                  </a:lnTo>
                  <a:lnTo>
                    <a:pt x="0" y="61"/>
                  </a:lnTo>
                  <a:lnTo>
                    <a:pt x="7" y="55"/>
                  </a:lnTo>
                  <a:lnTo>
                    <a:pt x="54" y="10"/>
                  </a:lnTo>
                  <a:lnTo>
                    <a:pt x="65" y="0"/>
                  </a:lnTo>
                  <a:lnTo>
                    <a:pt x="104" y="47"/>
                  </a:lnTo>
                  <a:lnTo>
                    <a:pt x="78" y="69"/>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0" name="Freeform 46"/>
            <p:cNvSpPr>
              <a:spLocks noEditPoints="1"/>
            </p:cNvSpPr>
            <p:nvPr/>
          </p:nvSpPr>
          <p:spPr bwMode="auto">
            <a:xfrm>
              <a:off x="5573713" y="3295651"/>
              <a:ext cx="111125" cy="76200"/>
            </a:xfrm>
            <a:custGeom>
              <a:avLst/>
              <a:gdLst>
                <a:gd name="T0" fmla="*/ 83 w 115"/>
                <a:gd name="T1" fmla="*/ 79 h 79"/>
                <a:gd name="T2" fmla="*/ 83 w 115"/>
                <a:gd name="T3" fmla="*/ 79 h 79"/>
                <a:gd name="T4" fmla="*/ 68 w 115"/>
                <a:gd name="T5" fmla="*/ 60 h 79"/>
                <a:gd name="T6" fmla="*/ 25 w 115"/>
                <a:gd name="T7" fmla="*/ 78 h 79"/>
                <a:gd name="T8" fmla="*/ 0 w 115"/>
                <a:gd name="T9" fmla="*/ 67 h 79"/>
                <a:gd name="T10" fmla="*/ 10 w 115"/>
                <a:gd name="T11" fmla="*/ 57 h 79"/>
                <a:gd name="T12" fmla="*/ 71 w 115"/>
                <a:gd name="T13" fmla="*/ 0 h 79"/>
                <a:gd name="T14" fmla="*/ 115 w 115"/>
                <a:gd name="T15" fmla="*/ 52 h 79"/>
                <a:gd name="T16" fmla="*/ 83 w 115"/>
                <a:gd name="T17" fmla="*/ 79 h 79"/>
                <a:gd name="T18" fmla="*/ 12 w 115"/>
                <a:gd name="T19" fmla="*/ 65 h 79"/>
                <a:gd name="T20" fmla="*/ 12 w 115"/>
                <a:gd name="T21" fmla="*/ 65 h 79"/>
                <a:gd name="T22" fmla="*/ 25 w 115"/>
                <a:gd name="T23" fmla="*/ 71 h 79"/>
                <a:gd name="T24" fmla="*/ 70 w 115"/>
                <a:gd name="T25" fmla="*/ 52 h 79"/>
                <a:gd name="T26" fmla="*/ 84 w 115"/>
                <a:gd name="T27" fmla="*/ 70 h 79"/>
                <a:gd name="T28" fmla="*/ 106 w 115"/>
                <a:gd name="T29" fmla="*/ 52 h 79"/>
                <a:gd name="T30" fmla="*/ 71 w 115"/>
                <a:gd name="T31" fmla="*/ 10 h 79"/>
                <a:gd name="T32" fmla="*/ 63 w 115"/>
                <a:gd name="T33" fmla="*/ 17 h 79"/>
                <a:gd name="T34" fmla="*/ 12 w 115"/>
                <a:gd name="T35" fmla="*/ 6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79">
                  <a:moveTo>
                    <a:pt x="83" y="79"/>
                  </a:moveTo>
                  <a:lnTo>
                    <a:pt x="83" y="79"/>
                  </a:lnTo>
                  <a:lnTo>
                    <a:pt x="68" y="60"/>
                  </a:lnTo>
                  <a:lnTo>
                    <a:pt x="25" y="78"/>
                  </a:lnTo>
                  <a:lnTo>
                    <a:pt x="0" y="67"/>
                  </a:lnTo>
                  <a:lnTo>
                    <a:pt x="10" y="57"/>
                  </a:lnTo>
                  <a:lnTo>
                    <a:pt x="71" y="0"/>
                  </a:lnTo>
                  <a:lnTo>
                    <a:pt x="115" y="52"/>
                  </a:lnTo>
                  <a:lnTo>
                    <a:pt x="83" y="79"/>
                  </a:lnTo>
                  <a:close/>
                  <a:moveTo>
                    <a:pt x="12" y="65"/>
                  </a:moveTo>
                  <a:lnTo>
                    <a:pt x="12" y="65"/>
                  </a:lnTo>
                  <a:lnTo>
                    <a:pt x="25" y="71"/>
                  </a:lnTo>
                  <a:lnTo>
                    <a:pt x="70" y="52"/>
                  </a:lnTo>
                  <a:lnTo>
                    <a:pt x="84" y="70"/>
                  </a:lnTo>
                  <a:lnTo>
                    <a:pt x="106" y="52"/>
                  </a:lnTo>
                  <a:lnTo>
                    <a:pt x="71" y="10"/>
                  </a:lnTo>
                  <a:lnTo>
                    <a:pt x="63" y="17"/>
                  </a:lnTo>
                  <a:lnTo>
                    <a:pt x="12" y="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1" name="Freeform 47"/>
            <p:cNvSpPr>
              <a:spLocks/>
            </p:cNvSpPr>
            <p:nvPr/>
          </p:nvSpPr>
          <p:spPr bwMode="auto">
            <a:xfrm>
              <a:off x="5224463" y="2859088"/>
              <a:ext cx="1362075" cy="1227138"/>
            </a:xfrm>
            <a:custGeom>
              <a:avLst/>
              <a:gdLst>
                <a:gd name="T0" fmla="*/ 1251 w 1427"/>
                <a:gd name="T1" fmla="*/ 161 h 1285"/>
                <a:gd name="T2" fmla="*/ 1324 w 1427"/>
                <a:gd name="T3" fmla="*/ 151 h 1285"/>
                <a:gd name="T4" fmla="*/ 1376 w 1427"/>
                <a:gd name="T5" fmla="*/ 267 h 1285"/>
                <a:gd name="T6" fmla="*/ 1419 w 1427"/>
                <a:gd name="T7" fmla="*/ 312 h 1285"/>
                <a:gd name="T8" fmla="*/ 1411 w 1427"/>
                <a:gd name="T9" fmla="*/ 398 h 1285"/>
                <a:gd name="T10" fmla="*/ 1347 w 1427"/>
                <a:gd name="T11" fmla="*/ 497 h 1285"/>
                <a:gd name="T12" fmla="*/ 1225 w 1427"/>
                <a:gd name="T13" fmla="*/ 495 h 1285"/>
                <a:gd name="T14" fmla="*/ 1143 w 1427"/>
                <a:gd name="T15" fmla="*/ 547 h 1285"/>
                <a:gd name="T16" fmla="*/ 1057 w 1427"/>
                <a:gd name="T17" fmla="*/ 628 h 1285"/>
                <a:gd name="T18" fmla="*/ 1003 w 1427"/>
                <a:gd name="T19" fmla="*/ 703 h 1285"/>
                <a:gd name="T20" fmla="*/ 955 w 1427"/>
                <a:gd name="T21" fmla="*/ 695 h 1285"/>
                <a:gd name="T22" fmla="*/ 823 w 1427"/>
                <a:gd name="T23" fmla="*/ 720 h 1285"/>
                <a:gd name="T24" fmla="*/ 643 w 1427"/>
                <a:gd name="T25" fmla="*/ 651 h 1285"/>
                <a:gd name="T26" fmla="*/ 496 w 1427"/>
                <a:gd name="T27" fmla="*/ 671 h 1285"/>
                <a:gd name="T28" fmla="*/ 531 w 1427"/>
                <a:gd name="T29" fmla="*/ 749 h 1285"/>
                <a:gd name="T30" fmla="*/ 621 w 1427"/>
                <a:gd name="T31" fmla="*/ 813 h 1285"/>
                <a:gd name="T32" fmla="*/ 667 w 1427"/>
                <a:gd name="T33" fmla="*/ 900 h 1285"/>
                <a:gd name="T34" fmla="*/ 690 w 1427"/>
                <a:gd name="T35" fmla="*/ 988 h 1285"/>
                <a:gd name="T36" fmla="*/ 647 w 1427"/>
                <a:gd name="T37" fmla="*/ 1050 h 1285"/>
                <a:gd name="T38" fmla="*/ 578 w 1427"/>
                <a:gd name="T39" fmla="*/ 1042 h 1285"/>
                <a:gd name="T40" fmla="*/ 486 w 1427"/>
                <a:gd name="T41" fmla="*/ 1012 h 1285"/>
                <a:gd name="T42" fmla="*/ 378 w 1427"/>
                <a:gd name="T43" fmla="*/ 1023 h 1285"/>
                <a:gd name="T44" fmla="*/ 340 w 1427"/>
                <a:gd name="T45" fmla="*/ 1139 h 1285"/>
                <a:gd name="T46" fmla="*/ 250 w 1427"/>
                <a:gd name="T47" fmla="*/ 1183 h 1285"/>
                <a:gd name="T48" fmla="*/ 261 w 1427"/>
                <a:gd name="T49" fmla="*/ 1273 h 1285"/>
                <a:gd name="T50" fmla="*/ 193 w 1427"/>
                <a:gd name="T51" fmla="*/ 1206 h 1285"/>
                <a:gd name="T52" fmla="*/ 63 w 1427"/>
                <a:gd name="T53" fmla="*/ 1139 h 1285"/>
                <a:gd name="T54" fmla="*/ 197 w 1427"/>
                <a:gd name="T55" fmla="*/ 1120 h 1285"/>
                <a:gd name="T56" fmla="*/ 206 w 1427"/>
                <a:gd name="T57" fmla="*/ 1054 h 1285"/>
                <a:gd name="T58" fmla="*/ 321 w 1427"/>
                <a:gd name="T59" fmla="*/ 990 h 1285"/>
                <a:gd name="T60" fmla="*/ 204 w 1427"/>
                <a:gd name="T61" fmla="*/ 957 h 1285"/>
                <a:gd name="T62" fmla="*/ 87 w 1427"/>
                <a:gd name="T63" fmla="*/ 1021 h 1285"/>
                <a:gd name="T64" fmla="*/ 29 w 1427"/>
                <a:gd name="T65" fmla="*/ 929 h 1285"/>
                <a:gd name="T66" fmla="*/ 121 w 1427"/>
                <a:gd name="T67" fmla="*/ 793 h 1285"/>
                <a:gd name="T68" fmla="*/ 184 w 1427"/>
                <a:gd name="T69" fmla="*/ 729 h 1285"/>
                <a:gd name="T70" fmla="*/ 285 w 1427"/>
                <a:gd name="T71" fmla="*/ 665 h 1285"/>
                <a:gd name="T72" fmla="*/ 411 w 1427"/>
                <a:gd name="T73" fmla="*/ 606 h 1285"/>
                <a:gd name="T74" fmla="*/ 438 w 1427"/>
                <a:gd name="T75" fmla="*/ 462 h 1285"/>
                <a:gd name="T76" fmla="*/ 369 w 1427"/>
                <a:gd name="T77" fmla="*/ 380 h 1285"/>
                <a:gd name="T78" fmla="*/ 234 w 1427"/>
                <a:gd name="T79" fmla="*/ 376 h 1285"/>
                <a:gd name="T80" fmla="*/ 247 w 1427"/>
                <a:gd name="T81" fmla="*/ 292 h 1285"/>
                <a:gd name="T82" fmla="*/ 365 w 1427"/>
                <a:gd name="T83" fmla="*/ 330 h 1285"/>
                <a:gd name="T84" fmla="*/ 471 w 1427"/>
                <a:gd name="T85" fmla="*/ 228 h 1285"/>
                <a:gd name="T86" fmla="*/ 547 w 1427"/>
                <a:gd name="T87" fmla="*/ 194 h 1285"/>
                <a:gd name="T88" fmla="*/ 546 w 1427"/>
                <a:gd name="T89" fmla="*/ 81 h 1285"/>
                <a:gd name="T90" fmla="*/ 640 w 1427"/>
                <a:gd name="T91" fmla="*/ 7 h 1285"/>
                <a:gd name="T92" fmla="*/ 763 w 1427"/>
                <a:gd name="T93" fmla="*/ 84 h 1285"/>
                <a:gd name="T94" fmla="*/ 706 w 1427"/>
                <a:gd name="T95" fmla="*/ 176 h 1285"/>
                <a:gd name="T96" fmla="*/ 604 w 1427"/>
                <a:gd name="T97" fmla="*/ 264 h 1285"/>
                <a:gd name="T98" fmla="*/ 628 w 1427"/>
                <a:gd name="T99" fmla="*/ 395 h 1285"/>
                <a:gd name="T100" fmla="*/ 850 w 1427"/>
                <a:gd name="T101" fmla="*/ 463 h 1285"/>
                <a:gd name="T102" fmla="*/ 1019 w 1427"/>
                <a:gd name="T103" fmla="*/ 392 h 1285"/>
                <a:gd name="T104" fmla="*/ 1114 w 1427"/>
                <a:gd name="T105" fmla="*/ 288 h 1285"/>
                <a:gd name="T106" fmla="*/ 1239 w 1427"/>
                <a:gd name="T107" fmla="*/ 249 h 1285"/>
                <a:gd name="T108" fmla="*/ 1277 w 1427"/>
                <a:gd name="T109" fmla="*/ 231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27" h="1285">
                  <a:moveTo>
                    <a:pt x="1277" y="231"/>
                  </a:moveTo>
                  <a:lnTo>
                    <a:pt x="1277" y="231"/>
                  </a:lnTo>
                  <a:lnTo>
                    <a:pt x="1283" y="226"/>
                  </a:lnTo>
                  <a:lnTo>
                    <a:pt x="1251" y="161"/>
                  </a:lnTo>
                  <a:lnTo>
                    <a:pt x="1272" y="124"/>
                  </a:lnTo>
                  <a:lnTo>
                    <a:pt x="1294" y="102"/>
                  </a:lnTo>
                  <a:lnTo>
                    <a:pt x="1309" y="112"/>
                  </a:lnTo>
                  <a:lnTo>
                    <a:pt x="1324" y="151"/>
                  </a:lnTo>
                  <a:lnTo>
                    <a:pt x="1335" y="205"/>
                  </a:lnTo>
                  <a:lnTo>
                    <a:pt x="1326" y="206"/>
                  </a:lnTo>
                  <a:lnTo>
                    <a:pt x="1285" y="224"/>
                  </a:lnTo>
                  <a:lnTo>
                    <a:pt x="1376" y="267"/>
                  </a:lnTo>
                  <a:lnTo>
                    <a:pt x="1380" y="284"/>
                  </a:lnTo>
                  <a:lnTo>
                    <a:pt x="1384" y="307"/>
                  </a:lnTo>
                  <a:lnTo>
                    <a:pt x="1417" y="304"/>
                  </a:lnTo>
                  <a:lnTo>
                    <a:pt x="1419" y="312"/>
                  </a:lnTo>
                  <a:lnTo>
                    <a:pt x="1427" y="343"/>
                  </a:lnTo>
                  <a:lnTo>
                    <a:pt x="1420" y="379"/>
                  </a:lnTo>
                  <a:lnTo>
                    <a:pt x="1415" y="389"/>
                  </a:lnTo>
                  <a:lnTo>
                    <a:pt x="1411" y="398"/>
                  </a:lnTo>
                  <a:lnTo>
                    <a:pt x="1403" y="402"/>
                  </a:lnTo>
                  <a:lnTo>
                    <a:pt x="1388" y="444"/>
                  </a:lnTo>
                  <a:lnTo>
                    <a:pt x="1366" y="490"/>
                  </a:lnTo>
                  <a:lnTo>
                    <a:pt x="1347" y="497"/>
                  </a:lnTo>
                  <a:lnTo>
                    <a:pt x="1289" y="532"/>
                  </a:lnTo>
                  <a:lnTo>
                    <a:pt x="1258" y="544"/>
                  </a:lnTo>
                  <a:lnTo>
                    <a:pt x="1256" y="497"/>
                  </a:lnTo>
                  <a:lnTo>
                    <a:pt x="1225" y="495"/>
                  </a:lnTo>
                  <a:lnTo>
                    <a:pt x="1194" y="489"/>
                  </a:lnTo>
                  <a:lnTo>
                    <a:pt x="1190" y="485"/>
                  </a:lnTo>
                  <a:lnTo>
                    <a:pt x="1170" y="477"/>
                  </a:lnTo>
                  <a:lnTo>
                    <a:pt x="1143" y="547"/>
                  </a:lnTo>
                  <a:lnTo>
                    <a:pt x="1140" y="556"/>
                  </a:lnTo>
                  <a:lnTo>
                    <a:pt x="1118" y="566"/>
                  </a:lnTo>
                  <a:lnTo>
                    <a:pt x="1075" y="581"/>
                  </a:lnTo>
                  <a:lnTo>
                    <a:pt x="1057" y="628"/>
                  </a:lnTo>
                  <a:lnTo>
                    <a:pt x="1053" y="633"/>
                  </a:lnTo>
                  <a:lnTo>
                    <a:pt x="1036" y="677"/>
                  </a:lnTo>
                  <a:lnTo>
                    <a:pt x="1009" y="700"/>
                  </a:lnTo>
                  <a:lnTo>
                    <a:pt x="1003" y="703"/>
                  </a:lnTo>
                  <a:lnTo>
                    <a:pt x="981" y="716"/>
                  </a:lnTo>
                  <a:lnTo>
                    <a:pt x="955" y="695"/>
                  </a:lnTo>
                  <a:lnTo>
                    <a:pt x="981" y="716"/>
                  </a:lnTo>
                  <a:lnTo>
                    <a:pt x="955" y="695"/>
                  </a:lnTo>
                  <a:lnTo>
                    <a:pt x="922" y="732"/>
                  </a:lnTo>
                  <a:lnTo>
                    <a:pt x="884" y="689"/>
                  </a:lnTo>
                  <a:lnTo>
                    <a:pt x="862" y="726"/>
                  </a:lnTo>
                  <a:lnTo>
                    <a:pt x="823" y="720"/>
                  </a:lnTo>
                  <a:lnTo>
                    <a:pt x="713" y="617"/>
                  </a:lnTo>
                  <a:lnTo>
                    <a:pt x="692" y="626"/>
                  </a:lnTo>
                  <a:lnTo>
                    <a:pt x="663" y="639"/>
                  </a:lnTo>
                  <a:lnTo>
                    <a:pt x="643" y="651"/>
                  </a:lnTo>
                  <a:lnTo>
                    <a:pt x="621" y="654"/>
                  </a:lnTo>
                  <a:lnTo>
                    <a:pt x="564" y="657"/>
                  </a:lnTo>
                  <a:lnTo>
                    <a:pt x="552" y="659"/>
                  </a:lnTo>
                  <a:lnTo>
                    <a:pt x="496" y="671"/>
                  </a:lnTo>
                  <a:lnTo>
                    <a:pt x="505" y="684"/>
                  </a:lnTo>
                  <a:lnTo>
                    <a:pt x="518" y="700"/>
                  </a:lnTo>
                  <a:lnTo>
                    <a:pt x="527" y="710"/>
                  </a:lnTo>
                  <a:lnTo>
                    <a:pt x="531" y="749"/>
                  </a:lnTo>
                  <a:lnTo>
                    <a:pt x="531" y="767"/>
                  </a:lnTo>
                  <a:lnTo>
                    <a:pt x="573" y="800"/>
                  </a:lnTo>
                  <a:lnTo>
                    <a:pt x="580" y="815"/>
                  </a:lnTo>
                  <a:lnTo>
                    <a:pt x="621" y="813"/>
                  </a:lnTo>
                  <a:lnTo>
                    <a:pt x="621" y="837"/>
                  </a:lnTo>
                  <a:lnTo>
                    <a:pt x="638" y="870"/>
                  </a:lnTo>
                  <a:lnTo>
                    <a:pt x="636" y="898"/>
                  </a:lnTo>
                  <a:lnTo>
                    <a:pt x="667" y="900"/>
                  </a:lnTo>
                  <a:lnTo>
                    <a:pt x="692" y="931"/>
                  </a:lnTo>
                  <a:lnTo>
                    <a:pt x="685" y="950"/>
                  </a:lnTo>
                  <a:lnTo>
                    <a:pt x="696" y="971"/>
                  </a:lnTo>
                  <a:lnTo>
                    <a:pt x="690" y="988"/>
                  </a:lnTo>
                  <a:lnTo>
                    <a:pt x="685" y="999"/>
                  </a:lnTo>
                  <a:lnTo>
                    <a:pt x="675" y="999"/>
                  </a:lnTo>
                  <a:lnTo>
                    <a:pt x="647" y="1017"/>
                  </a:lnTo>
                  <a:lnTo>
                    <a:pt x="647" y="1050"/>
                  </a:lnTo>
                  <a:lnTo>
                    <a:pt x="631" y="1058"/>
                  </a:lnTo>
                  <a:lnTo>
                    <a:pt x="621" y="1044"/>
                  </a:lnTo>
                  <a:lnTo>
                    <a:pt x="583" y="1046"/>
                  </a:lnTo>
                  <a:lnTo>
                    <a:pt x="578" y="1042"/>
                  </a:lnTo>
                  <a:lnTo>
                    <a:pt x="548" y="1047"/>
                  </a:lnTo>
                  <a:lnTo>
                    <a:pt x="517" y="1051"/>
                  </a:lnTo>
                  <a:lnTo>
                    <a:pt x="509" y="1063"/>
                  </a:lnTo>
                  <a:lnTo>
                    <a:pt x="486" y="1012"/>
                  </a:lnTo>
                  <a:lnTo>
                    <a:pt x="453" y="997"/>
                  </a:lnTo>
                  <a:lnTo>
                    <a:pt x="419" y="1019"/>
                  </a:lnTo>
                  <a:lnTo>
                    <a:pt x="406" y="1011"/>
                  </a:lnTo>
                  <a:lnTo>
                    <a:pt x="378" y="1023"/>
                  </a:lnTo>
                  <a:lnTo>
                    <a:pt x="376" y="1030"/>
                  </a:lnTo>
                  <a:lnTo>
                    <a:pt x="392" y="1053"/>
                  </a:lnTo>
                  <a:lnTo>
                    <a:pt x="361" y="1100"/>
                  </a:lnTo>
                  <a:lnTo>
                    <a:pt x="340" y="1139"/>
                  </a:lnTo>
                  <a:lnTo>
                    <a:pt x="314" y="1156"/>
                  </a:lnTo>
                  <a:lnTo>
                    <a:pt x="288" y="1167"/>
                  </a:lnTo>
                  <a:lnTo>
                    <a:pt x="278" y="1171"/>
                  </a:lnTo>
                  <a:lnTo>
                    <a:pt x="250" y="1183"/>
                  </a:lnTo>
                  <a:lnTo>
                    <a:pt x="262" y="1222"/>
                  </a:lnTo>
                  <a:lnTo>
                    <a:pt x="275" y="1240"/>
                  </a:lnTo>
                  <a:lnTo>
                    <a:pt x="269" y="1260"/>
                  </a:lnTo>
                  <a:lnTo>
                    <a:pt x="261" y="1273"/>
                  </a:lnTo>
                  <a:lnTo>
                    <a:pt x="236" y="1281"/>
                  </a:lnTo>
                  <a:lnTo>
                    <a:pt x="212" y="1285"/>
                  </a:lnTo>
                  <a:lnTo>
                    <a:pt x="196" y="1264"/>
                  </a:lnTo>
                  <a:lnTo>
                    <a:pt x="193" y="1206"/>
                  </a:lnTo>
                  <a:lnTo>
                    <a:pt x="154" y="1219"/>
                  </a:lnTo>
                  <a:lnTo>
                    <a:pt x="148" y="1221"/>
                  </a:lnTo>
                  <a:lnTo>
                    <a:pt x="86" y="1221"/>
                  </a:lnTo>
                  <a:lnTo>
                    <a:pt x="63" y="1139"/>
                  </a:lnTo>
                  <a:lnTo>
                    <a:pt x="95" y="1129"/>
                  </a:lnTo>
                  <a:lnTo>
                    <a:pt x="134" y="1152"/>
                  </a:lnTo>
                  <a:lnTo>
                    <a:pt x="180" y="1137"/>
                  </a:lnTo>
                  <a:lnTo>
                    <a:pt x="197" y="1120"/>
                  </a:lnTo>
                  <a:lnTo>
                    <a:pt x="168" y="1099"/>
                  </a:lnTo>
                  <a:lnTo>
                    <a:pt x="178" y="1083"/>
                  </a:lnTo>
                  <a:lnTo>
                    <a:pt x="208" y="1068"/>
                  </a:lnTo>
                  <a:lnTo>
                    <a:pt x="206" y="1054"/>
                  </a:lnTo>
                  <a:lnTo>
                    <a:pt x="236" y="1037"/>
                  </a:lnTo>
                  <a:lnTo>
                    <a:pt x="272" y="1049"/>
                  </a:lnTo>
                  <a:lnTo>
                    <a:pt x="289" y="1040"/>
                  </a:lnTo>
                  <a:lnTo>
                    <a:pt x="321" y="990"/>
                  </a:lnTo>
                  <a:lnTo>
                    <a:pt x="288" y="984"/>
                  </a:lnTo>
                  <a:lnTo>
                    <a:pt x="280" y="932"/>
                  </a:lnTo>
                  <a:lnTo>
                    <a:pt x="226" y="949"/>
                  </a:lnTo>
                  <a:lnTo>
                    <a:pt x="204" y="957"/>
                  </a:lnTo>
                  <a:lnTo>
                    <a:pt x="187" y="961"/>
                  </a:lnTo>
                  <a:lnTo>
                    <a:pt x="144" y="1019"/>
                  </a:lnTo>
                  <a:lnTo>
                    <a:pt x="108" y="1024"/>
                  </a:lnTo>
                  <a:lnTo>
                    <a:pt x="87" y="1021"/>
                  </a:lnTo>
                  <a:lnTo>
                    <a:pt x="103" y="999"/>
                  </a:lnTo>
                  <a:lnTo>
                    <a:pt x="83" y="954"/>
                  </a:lnTo>
                  <a:lnTo>
                    <a:pt x="52" y="921"/>
                  </a:lnTo>
                  <a:lnTo>
                    <a:pt x="29" y="929"/>
                  </a:lnTo>
                  <a:lnTo>
                    <a:pt x="8" y="882"/>
                  </a:lnTo>
                  <a:lnTo>
                    <a:pt x="4" y="866"/>
                  </a:lnTo>
                  <a:lnTo>
                    <a:pt x="0" y="850"/>
                  </a:lnTo>
                  <a:lnTo>
                    <a:pt x="121" y="793"/>
                  </a:lnTo>
                  <a:lnTo>
                    <a:pt x="147" y="780"/>
                  </a:lnTo>
                  <a:lnTo>
                    <a:pt x="166" y="773"/>
                  </a:lnTo>
                  <a:lnTo>
                    <a:pt x="157" y="745"/>
                  </a:lnTo>
                  <a:lnTo>
                    <a:pt x="184" y="729"/>
                  </a:lnTo>
                  <a:lnTo>
                    <a:pt x="218" y="712"/>
                  </a:lnTo>
                  <a:lnTo>
                    <a:pt x="260" y="707"/>
                  </a:lnTo>
                  <a:lnTo>
                    <a:pt x="272" y="686"/>
                  </a:lnTo>
                  <a:lnTo>
                    <a:pt x="285" y="665"/>
                  </a:lnTo>
                  <a:lnTo>
                    <a:pt x="294" y="645"/>
                  </a:lnTo>
                  <a:lnTo>
                    <a:pt x="319" y="636"/>
                  </a:lnTo>
                  <a:lnTo>
                    <a:pt x="360" y="622"/>
                  </a:lnTo>
                  <a:lnTo>
                    <a:pt x="411" y="606"/>
                  </a:lnTo>
                  <a:lnTo>
                    <a:pt x="461" y="544"/>
                  </a:lnTo>
                  <a:lnTo>
                    <a:pt x="451" y="531"/>
                  </a:lnTo>
                  <a:lnTo>
                    <a:pt x="477" y="509"/>
                  </a:lnTo>
                  <a:lnTo>
                    <a:pt x="438" y="462"/>
                  </a:lnTo>
                  <a:lnTo>
                    <a:pt x="406" y="447"/>
                  </a:lnTo>
                  <a:lnTo>
                    <a:pt x="409" y="429"/>
                  </a:lnTo>
                  <a:lnTo>
                    <a:pt x="412" y="417"/>
                  </a:lnTo>
                  <a:lnTo>
                    <a:pt x="369" y="380"/>
                  </a:lnTo>
                  <a:lnTo>
                    <a:pt x="318" y="385"/>
                  </a:lnTo>
                  <a:lnTo>
                    <a:pt x="304" y="388"/>
                  </a:lnTo>
                  <a:lnTo>
                    <a:pt x="244" y="383"/>
                  </a:lnTo>
                  <a:lnTo>
                    <a:pt x="234" y="376"/>
                  </a:lnTo>
                  <a:lnTo>
                    <a:pt x="200" y="363"/>
                  </a:lnTo>
                  <a:lnTo>
                    <a:pt x="200" y="354"/>
                  </a:lnTo>
                  <a:lnTo>
                    <a:pt x="212" y="289"/>
                  </a:lnTo>
                  <a:lnTo>
                    <a:pt x="247" y="292"/>
                  </a:lnTo>
                  <a:lnTo>
                    <a:pt x="284" y="291"/>
                  </a:lnTo>
                  <a:lnTo>
                    <a:pt x="286" y="326"/>
                  </a:lnTo>
                  <a:lnTo>
                    <a:pt x="314" y="340"/>
                  </a:lnTo>
                  <a:lnTo>
                    <a:pt x="365" y="330"/>
                  </a:lnTo>
                  <a:lnTo>
                    <a:pt x="390" y="293"/>
                  </a:lnTo>
                  <a:lnTo>
                    <a:pt x="384" y="259"/>
                  </a:lnTo>
                  <a:lnTo>
                    <a:pt x="496" y="250"/>
                  </a:lnTo>
                  <a:lnTo>
                    <a:pt x="471" y="228"/>
                  </a:lnTo>
                  <a:lnTo>
                    <a:pt x="472" y="183"/>
                  </a:lnTo>
                  <a:lnTo>
                    <a:pt x="509" y="205"/>
                  </a:lnTo>
                  <a:lnTo>
                    <a:pt x="536" y="209"/>
                  </a:lnTo>
                  <a:lnTo>
                    <a:pt x="547" y="194"/>
                  </a:lnTo>
                  <a:lnTo>
                    <a:pt x="569" y="196"/>
                  </a:lnTo>
                  <a:lnTo>
                    <a:pt x="569" y="179"/>
                  </a:lnTo>
                  <a:lnTo>
                    <a:pt x="590" y="104"/>
                  </a:lnTo>
                  <a:lnTo>
                    <a:pt x="546" y="81"/>
                  </a:lnTo>
                  <a:lnTo>
                    <a:pt x="551" y="23"/>
                  </a:lnTo>
                  <a:lnTo>
                    <a:pt x="620" y="44"/>
                  </a:lnTo>
                  <a:lnTo>
                    <a:pt x="651" y="29"/>
                  </a:lnTo>
                  <a:lnTo>
                    <a:pt x="640" y="7"/>
                  </a:lnTo>
                  <a:lnTo>
                    <a:pt x="672" y="0"/>
                  </a:lnTo>
                  <a:lnTo>
                    <a:pt x="680" y="35"/>
                  </a:lnTo>
                  <a:lnTo>
                    <a:pt x="741" y="50"/>
                  </a:lnTo>
                  <a:lnTo>
                    <a:pt x="763" y="84"/>
                  </a:lnTo>
                  <a:lnTo>
                    <a:pt x="739" y="126"/>
                  </a:lnTo>
                  <a:lnTo>
                    <a:pt x="724" y="134"/>
                  </a:lnTo>
                  <a:lnTo>
                    <a:pt x="710" y="151"/>
                  </a:lnTo>
                  <a:lnTo>
                    <a:pt x="706" y="176"/>
                  </a:lnTo>
                  <a:lnTo>
                    <a:pt x="711" y="207"/>
                  </a:lnTo>
                  <a:lnTo>
                    <a:pt x="689" y="249"/>
                  </a:lnTo>
                  <a:lnTo>
                    <a:pt x="666" y="265"/>
                  </a:lnTo>
                  <a:lnTo>
                    <a:pt x="604" y="264"/>
                  </a:lnTo>
                  <a:lnTo>
                    <a:pt x="620" y="344"/>
                  </a:lnTo>
                  <a:lnTo>
                    <a:pt x="623" y="354"/>
                  </a:lnTo>
                  <a:lnTo>
                    <a:pt x="621" y="361"/>
                  </a:lnTo>
                  <a:lnTo>
                    <a:pt x="628" y="395"/>
                  </a:lnTo>
                  <a:lnTo>
                    <a:pt x="717" y="382"/>
                  </a:lnTo>
                  <a:lnTo>
                    <a:pt x="744" y="379"/>
                  </a:lnTo>
                  <a:lnTo>
                    <a:pt x="803" y="395"/>
                  </a:lnTo>
                  <a:lnTo>
                    <a:pt x="850" y="463"/>
                  </a:lnTo>
                  <a:lnTo>
                    <a:pt x="925" y="482"/>
                  </a:lnTo>
                  <a:lnTo>
                    <a:pt x="936" y="478"/>
                  </a:lnTo>
                  <a:lnTo>
                    <a:pt x="963" y="408"/>
                  </a:lnTo>
                  <a:lnTo>
                    <a:pt x="1019" y="392"/>
                  </a:lnTo>
                  <a:lnTo>
                    <a:pt x="1031" y="372"/>
                  </a:lnTo>
                  <a:lnTo>
                    <a:pt x="1112" y="343"/>
                  </a:lnTo>
                  <a:lnTo>
                    <a:pt x="1092" y="307"/>
                  </a:lnTo>
                  <a:lnTo>
                    <a:pt x="1114" y="288"/>
                  </a:lnTo>
                  <a:lnTo>
                    <a:pt x="1132" y="271"/>
                  </a:lnTo>
                  <a:lnTo>
                    <a:pt x="1176" y="297"/>
                  </a:lnTo>
                  <a:lnTo>
                    <a:pt x="1231" y="268"/>
                  </a:lnTo>
                  <a:lnTo>
                    <a:pt x="1239" y="249"/>
                  </a:lnTo>
                  <a:lnTo>
                    <a:pt x="1272" y="235"/>
                  </a:lnTo>
                  <a:lnTo>
                    <a:pt x="1283" y="226"/>
                  </a:lnTo>
                  <a:lnTo>
                    <a:pt x="1277" y="231"/>
                  </a:lnTo>
                  <a:lnTo>
                    <a:pt x="1277" y="23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48"/>
            <p:cNvSpPr>
              <a:spLocks noEditPoints="1"/>
            </p:cNvSpPr>
            <p:nvPr/>
          </p:nvSpPr>
          <p:spPr bwMode="auto">
            <a:xfrm>
              <a:off x="5219700" y="2855913"/>
              <a:ext cx="1368425" cy="1235075"/>
            </a:xfrm>
            <a:custGeom>
              <a:avLst/>
              <a:gdLst>
                <a:gd name="T0" fmla="*/ 63 w 1434"/>
                <a:gd name="T1" fmla="*/ 1141 h 1293"/>
                <a:gd name="T2" fmla="*/ 209 w 1434"/>
                <a:gd name="T3" fmla="*/ 1070 h 1293"/>
                <a:gd name="T4" fmla="*/ 282 w 1434"/>
                <a:gd name="T5" fmla="*/ 940 h 1293"/>
                <a:gd name="T6" fmla="*/ 103 w 1434"/>
                <a:gd name="T7" fmla="*/ 1003 h 1293"/>
                <a:gd name="T8" fmla="*/ 166 w 1434"/>
                <a:gd name="T9" fmla="*/ 775 h 1293"/>
                <a:gd name="T10" fmla="*/ 322 w 1434"/>
                <a:gd name="T11" fmla="*/ 637 h 1293"/>
                <a:gd name="T12" fmla="*/ 412 w 1434"/>
                <a:gd name="T13" fmla="*/ 422 h 1293"/>
                <a:gd name="T14" fmla="*/ 200 w 1434"/>
                <a:gd name="T15" fmla="*/ 369 h 1293"/>
                <a:gd name="T16" fmla="*/ 367 w 1434"/>
                <a:gd name="T17" fmla="*/ 331 h 1293"/>
                <a:gd name="T18" fmla="*/ 538 w 1434"/>
                <a:gd name="T19" fmla="*/ 210 h 1293"/>
                <a:gd name="T20" fmla="*/ 624 w 1434"/>
                <a:gd name="T21" fmla="*/ 44 h 1293"/>
                <a:gd name="T22" fmla="*/ 746 w 1434"/>
                <a:gd name="T23" fmla="*/ 132 h 1293"/>
                <a:gd name="T24" fmla="*/ 612 w 1434"/>
                <a:gd name="T25" fmla="*/ 272 h 1293"/>
                <a:gd name="T26" fmla="*/ 929 w 1434"/>
                <a:gd name="T27" fmla="*/ 482 h 1293"/>
                <a:gd name="T28" fmla="*/ 1116 w 1434"/>
                <a:gd name="T29" fmla="*/ 289 h 1293"/>
                <a:gd name="T30" fmla="*/ 1283 w 1434"/>
                <a:gd name="T31" fmla="*/ 229 h 1293"/>
                <a:gd name="T32" fmla="*/ 1316 w 1434"/>
                <a:gd name="T33" fmla="*/ 115 h 1293"/>
                <a:gd name="T34" fmla="*/ 1391 w 1434"/>
                <a:gd name="T35" fmla="*/ 307 h 1293"/>
                <a:gd name="T36" fmla="*/ 1372 w 1434"/>
                <a:gd name="T37" fmla="*/ 497 h 1293"/>
                <a:gd name="T38" fmla="*/ 1192 w 1434"/>
                <a:gd name="T39" fmla="*/ 492 h 1293"/>
                <a:gd name="T40" fmla="*/ 1043 w 1434"/>
                <a:gd name="T41" fmla="*/ 683 h 1293"/>
                <a:gd name="T42" fmla="*/ 868 w 1434"/>
                <a:gd name="T43" fmla="*/ 733 h 1293"/>
                <a:gd name="T44" fmla="*/ 568 w 1434"/>
                <a:gd name="T45" fmla="*/ 664 h 1293"/>
                <a:gd name="T46" fmla="*/ 586 w 1434"/>
                <a:gd name="T47" fmla="*/ 816 h 1293"/>
                <a:gd name="T48" fmla="*/ 693 w 1434"/>
                <a:gd name="T49" fmla="*/ 954 h 1293"/>
                <a:gd name="T50" fmla="*/ 623 w 1434"/>
                <a:gd name="T51" fmla="*/ 1052 h 1293"/>
                <a:gd name="T52" fmla="*/ 458 w 1434"/>
                <a:gd name="T53" fmla="*/ 1005 h 1293"/>
                <a:gd name="T54" fmla="*/ 346 w 1434"/>
                <a:gd name="T55" fmla="*/ 1145 h 1293"/>
                <a:gd name="T56" fmla="*/ 241 w 1434"/>
                <a:gd name="T57" fmla="*/ 1288 h 1293"/>
                <a:gd name="T58" fmla="*/ 270 w 1434"/>
                <a:gd name="T59" fmla="*/ 1263 h 1293"/>
                <a:gd name="T60" fmla="*/ 392 w 1434"/>
                <a:gd name="T61" fmla="*/ 1057 h 1293"/>
                <a:gd name="T62" fmla="*/ 514 w 1434"/>
                <a:gd name="T63" fmla="*/ 1060 h 1293"/>
                <a:gd name="T64" fmla="*/ 648 w 1434"/>
                <a:gd name="T65" fmla="*/ 1052 h 1293"/>
                <a:gd name="T66" fmla="*/ 669 w 1434"/>
                <a:gd name="T67" fmla="*/ 907 h 1293"/>
                <a:gd name="T68" fmla="*/ 532 w 1434"/>
                <a:gd name="T69" fmla="*/ 772 h 1293"/>
                <a:gd name="T70" fmla="*/ 646 w 1434"/>
                <a:gd name="T71" fmla="*/ 652 h 1293"/>
                <a:gd name="T72" fmla="*/ 926 w 1434"/>
                <a:gd name="T73" fmla="*/ 731 h 1293"/>
                <a:gd name="T74" fmla="*/ 1037 w 1434"/>
                <a:gd name="T75" fmla="*/ 679 h 1293"/>
                <a:gd name="T76" fmla="*/ 1172 w 1434"/>
                <a:gd name="T77" fmla="*/ 477 h 1293"/>
                <a:gd name="T78" fmla="*/ 1349 w 1434"/>
                <a:gd name="T79" fmla="*/ 498 h 1293"/>
                <a:gd name="T80" fmla="*/ 1419 w 1434"/>
                <a:gd name="T81" fmla="*/ 312 h 1293"/>
                <a:gd name="T82" fmla="*/ 1238 w 1434"/>
                <a:gd name="T83" fmla="*/ 274 h 1293"/>
                <a:gd name="T84" fmla="*/ 1025 w 1434"/>
                <a:gd name="T85" fmla="*/ 399 h 1293"/>
                <a:gd name="T86" fmla="*/ 722 w 1434"/>
                <a:gd name="T87" fmla="*/ 390 h 1293"/>
                <a:gd name="T88" fmla="*/ 711 w 1434"/>
                <a:gd name="T89" fmla="*/ 211 h 1293"/>
                <a:gd name="T90" fmla="*/ 681 w 1434"/>
                <a:gd name="T91" fmla="*/ 42 h 1293"/>
                <a:gd name="T92" fmla="*/ 598 w 1434"/>
                <a:gd name="T93" fmla="*/ 106 h 1293"/>
                <a:gd name="T94" fmla="*/ 478 w 1434"/>
                <a:gd name="T95" fmla="*/ 230 h 1293"/>
                <a:gd name="T96" fmla="*/ 285 w 1434"/>
                <a:gd name="T97" fmla="*/ 299 h 1293"/>
                <a:gd name="T98" fmla="*/ 308 w 1434"/>
                <a:gd name="T99" fmla="*/ 388 h 1293"/>
                <a:gd name="T100" fmla="*/ 459 w 1434"/>
                <a:gd name="T101" fmla="*/ 536 h 1293"/>
                <a:gd name="T102" fmla="*/ 223 w 1434"/>
                <a:gd name="T103" fmla="*/ 719 h 1293"/>
                <a:gd name="T104" fmla="*/ 16 w 1434"/>
                <a:gd name="T105" fmla="*/ 885 h 1293"/>
                <a:gd name="T106" fmla="*/ 146 w 1434"/>
                <a:gd name="T107" fmla="*/ 1020 h 1293"/>
                <a:gd name="T108" fmla="*/ 294 w 1434"/>
                <a:gd name="T109" fmla="*/ 1047 h 1293"/>
                <a:gd name="T110" fmla="*/ 206 w 1434"/>
                <a:gd name="T111" fmla="*/ 1124 h 1293"/>
                <a:gd name="T112" fmla="*/ 157 w 1434"/>
                <a:gd name="T113" fmla="*/ 1220 h 1293"/>
                <a:gd name="T114" fmla="*/ 1335 w 1434"/>
                <a:gd name="T115" fmla="*/ 206 h 1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34" h="1293">
                  <a:moveTo>
                    <a:pt x="215" y="1293"/>
                  </a:moveTo>
                  <a:lnTo>
                    <a:pt x="215" y="1293"/>
                  </a:lnTo>
                  <a:lnTo>
                    <a:pt x="196" y="1270"/>
                  </a:lnTo>
                  <a:lnTo>
                    <a:pt x="194" y="1215"/>
                  </a:lnTo>
                  <a:lnTo>
                    <a:pt x="153" y="1229"/>
                  </a:lnTo>
                  <a:lnTo>
                    <a:pt x="87" y="1228"/>
                  </a:lnTo>
                  <a:lnTo>
                    <a:pt x="63" y="1141"/>
                  </a:lnTo>
                  <a:lnTo>
                    <a:pt x="100" y="1129"/>
                  </a:lnTo>
                  <a:lnTo>
                    <a:pt x="139" y="1152"/>
                  </a:lnTo>
                  <a:lnTo>
                    <a:pt x="182" y="1138"/>
                  </a:lnTo>
                  <a:lnTo>
                    <a:pt x="196" y="1125"/>
                  </a:lnTo>
                  <a:lnTo>
                    <a:pt x="168" y="1104"/>
                  </a:lnTo>
                  <a:lnTo>
                    <a:pt x="180" y="1084"/>
                  </a:lnTo>
                  <a:lnTo>
                    <a:pt x="209" y="1070"/>
                  </a:lnTo>
                  <a:lnTo>
                    <a:pt x="206" y="1057"/>
                  </a:lnTo>
                  <a:lnTo>
                    <a:pt x="240" y="1037"/>
                  </a:lnTo>
                  <a:lnTo>
                    <a:pt x="275" y="1049"/>
                  </a:lnTo>
                  <a:lnTo>
                    <a:pt x="290" y="1041"/>
                  </a:lnTo>
                  <a:lnTo>
                    <a:pt x="320" y="997"/>
                  </a:lnTo>
                  <a:lnTo>
                    <a:pt x="289" y="991"/>
                  </a:lnTo>
                  <a:lnTo>
                    <a:pt x="282" y="940"/>
                  </a:lnTo>
                  <a:lnTo>
                    <a:pt x="231" y="956"/>
                  </a:lnTo>
                  <a:lnTo>
                    <a:pt x="209" y="964"/>
                  </a:lnTo>
                  <a:lnTo>
                    <a:pt x="193" y="968"/>
                  </a:lnTo>
                  <a:lnTo>
                    <a:pt x="150" y="1026"/>
                  </a:lnTo>
                  <a:lnTo>
                    <a:pt x="112" y="1032"/>
                  </a:lnTo>
                  <a:lnTo>
                    <a:pt x="85" y="1028"/>
                  </a:lnTo>
                  <a:lnTo>
                    <a:pt x="103" y="1003"/>
                  </a:lnTo>
                  <a:lnTo>
                    <a:pt x="84" y="959"/>
                  </a:lnTo>
                  <a:lnTo>
                    <a:pt x="55" y="929"/>
                  </a:lnTo>
                  <a:lnTo>
                    <a:pt x="31" y="938"/>
                  </a:lnTo>
                  <a:lnTo>
                    <a:pt x="9" y="887"/>
                  </a:lnTo>
                  <a:lnTo>
                    <a:pt x="0" y="853"/>
                  </a:lnTo>
                  <a:lnTo>
                    <a:pt x="150" y="781"/>
                  </a:lnTo>
                  <a:lnTo>
                    <a:pt x="166" y="775"/>
                  </a:lnTo>
                  <a:lnTo>
                    <a:pt x="157" y="748"/>
                  </a:lnTo>
                  <a:lnTo>
                    <a:pt x="186" y="730"/>
                  </a:lnTo>
                  <a:lnTo>
                    <a:pt x="221" y="713"/>
                  </a:lnTo>
                  <a:lnTo>
                    <a:pt x="262" y="708"/>
                  </a:lnTo>
                  <a:lnTo>
                    <a:pt x="286" y="667"/>
                  </a:lnTo>
                  <a:lnTo>
                    <a:pt x="296" y="647"/>
                  </a:lnTo>
                  <a:lnTo>
                    <a:pt x="322" y="637"/>
                  </a:lnTo>
                  <a:lnTo>
                    <a:pt x="413" y="607"/>
                  </a:lnTo>
                  <a:lnTo>
                    <a:pt x="460" y="548"/>
                  </a:lnTo>
                  <a:lnTo>
                    <a:pt x="450" y="535"/>
                  </a:lnTo>
                  <a:lnTo>
                    <a:pt x="477" y="513"/>
                  </a:lnTo>
                  <a:lnTo>
                    <a:pt x="440" y="468"/>
                  </a:lnTo>
                  <a:lnTo>
                    <a:pt x="406" y="453"/>
                  </a:lnTo>
                  <a:lnTo>
                    <a:pt x="412" y="422"/>
                  </a:lnTo>
                  <a:lnTo>
                    <a:pt x="372" y="388"/>
                  </a:lnTo>
                  <a:lnTo>
                    <a:pt x="322" y="392"/>
                  </a:lnTo>
                  <a:lnTo>
                    <a:pt x="308" y="395"/>
                  </a:lnTo>
                  <a:lnTo>
                    <a:pt x="308" y="395"/>
                  </a:lnTo>
                  <a:lnTo>
                    <a:pt x="247" y="390"/>
                  </a:lnTo>
                  <a:lnTo>
                    <a:pt x="236" y="383"/>
                  </a:lnTo>
                  <a:lnTo>
                    <a:pt x="200" y="369"/>
                  </a:lnTo>
                  <a:lnTo>
                    <a:pt x="201" y="357"/>
                  </a:lnTo>
                  <a:lnTo>
                    <a:pt x="213" y="289"/>
                  </a:lnTo>
                  <a:lnTo>
                    <a:pt x="251" y="293"/>
                  </a:lnTo>
                  <a:lnTo>
                    <a:pt x="291" y="292"/>
                  </a:lnTo>
                  <a:lnTo>
                    <a:pt x="293" y="328"/>
                  </a:lnTo>
                  <a:lnTo>
                    <a:pt x="319" y="341"/>
                  </a:lnTo>
                  <a:lnTo>
                    <a:pt x="367" y="331"/>
                  </a:lnTo>
                  <a:lnTo>
                    <a:pt x="390" y="296"/>
                  </a:lnTo>
                  <a:lnTo>
                    <a:pt x="384" y="260"/>
                  </a:lnTo>
                  <a:lnTo>
                    <a:pt x="492" y="252"/>
                  </a:lnTo>
                  <a:lnTo>
                    <a:pt x="471" y="233"/>
                  </a:lnTo>
                  <a:lnTo>
                    <a:pt x="473" y="181"/>
                  </a:lnTo>
                  <a:lnTo>
                    <a:pt x="515" y="206"/>
                  </a:lnTo>
                  <a:lnTo>
                    <a:pt x="538" y="210"/>
                  </a:lnTo>
                  <a:lnTo>
                    <a:pt x="549" y="194"/>
                  </a:lnTo>
                  <a:lnTo>
                    <a:pt x="569" y="196"/>
                  </a:lnTo>
                  <a:lnTo>
                    <a:pt x="570" y="182"/>
                  </a:lnTo>
                  <a:lnTo>
                    <a:pt x="590" y="110"/>
                  </a:lnTo>
                  <a:lnTo>
                    <a:pt x="547" y="87"/>
                  </a:lnTo>
                  <a:lnTo>
                    <a:pt x="552" y="23"/>
                  </a:lnTo>
                  <a:lnTo>
                    <a:pt x="624" y="44"/>
                  </a:lnTo>
                  <a:lnTo>
                    <a:pt x="650" y="32"/>
                  </a:lnTo>
                  <a:lnTo>
                    <a:pt x="639" y="9"/>
                  </a:lnTo>
                  <a:lnTo>
                    <a:pt x="678" y="0"/>
                  </a:lnTo>
                  <a:lnTo>
                    <a:pt x="687" y="36"/>
                  </a:lnTo>
                  <a:lnTo>
                    <a:pt x="747" y="51"/>
                  </a:lnTo>
                  <a:lnTo>
                    <a:pt x="770" y="87"/>
                  </a:lnTo>
                  <a:lnTo>
                    <a:pt x="746" y="132"/>
                  </a:lnTo>
                  <a:lnTo>
                    <a:pt x="730" y="141"/>
                  </a:lnTo>
                  <a:lnTo>
                    <a:pt x="717" y="156"/>
                  </a:lnTo>
                  <a:lnTo>
                    <a:pt x="713" y="180"/>
                  </a:lnTo>
                  <a:lnTo>
                    <a:pt x="718" y="212"/>
                  </a:lnTo>
                  <a:lnTo>
                    <a:pt x="694" y="256"/>
                  </a:lnTo>
                  <a:lnTo>
                    <a:pt x="671" y="272"/>
                  </a:lnTo>
                  <a:lnTo>
                    <a:pt x="612" y="272"/>
                  </a:lnTo>
                  <a:lnTo>
                    <a:pt x="630" y="358"/>
                  </a:lnTo>
                  <a:lnTo>
                    <a:pt x="629" y="365"/>
                  </a:lnTo>
                  <a:lnTo>
                    <a:pt x="634" y="395"/>
                  </a:lnTo>
                  <a:lnTo>
                    <a:pt x="748" y="379"/>
                  </a:lnTo>
                  <a:lnTo>
                    <a:pt x="809" y="396"/>
                  </a:lnTo>
                  <a:lnTo>
                    <a:pt x="856" y="465"/>
                  </a:lnTo>
                  <a:lnTo>
                    <a:pt x="929" y="482"/>
                  </a:lnTo>
                  <a:lnTo>
                    <a:pt x="938" y="479"/>
                  </a:lnTo>
                  <a:lnTo>
                    <a:pt x="964" y="409"/>
                  </a:lnTo>
                  <a:lnTo>
                    <a:pt x="1021" y="394"/>
                  </a:lnTo>
                  <a:lnTo>
                    <a:pt x="1033" y="373"/>
                  </a:lnTo>
                  <a:lnTo>
                    <a:pt x="1112" y="345"/>
                  </a:lnTo>
                  <a:lnTo>
                    <a:pt x="1092" y="310"/>
                  </a:lnTo>
                  <a:lnTo>
                    <a:pt x="1116" y="289"/>
                  </a:lnTo>
                  <a:lnTo>
                    <a:pt x="1135" y="271"/>
                  </a:lnTo>
                  <a:lnTo>
                    <a:pt x="1180" y="298"/>
                  </a:lnTo>
                  <a:lnTo>
                    <a:pt x="1233" y="270"/>
                  </a:lnTo>
                  <a:lnTo>
                    <a:pt x="1241" y="251"/>
                  </a:lnTo>
                  <a:lnTo>
                    <a:pt x="1275" y="236"/>
                  </a:lnTo>
                  <a:lnTo>
                    <a:pt x="1283" y="229"/>
                  </a:lnTo>
                  <a:lnTo>
                    <a:pt x="1283" y="229"/>
                  </a:lnTo>
                  <a:lnTo>
                    <a:pt x="1282" y="228"/>
                  </a:lnTo>
                  <a:lnTo>
                    <a:pt x="1282" y="228"/>
                  </a:lnTo>
                  <a:lnTo>
                    <a:pt x="1252" y="165"/>
                  </a:lnTo>
                  <a:lnTo>
                    <a:pt x="1274" y="126"/>
                  </a:lnTo>
                  <a:lnTo>
                    <a:pt x="1298" y="101"/>
                  </a:lnTo>
                  <a:lnTo>
                    <a:pt x="1315" y="114"/>
                  </a:lnTo>
                  <a:lnTo>
                    <a:pt x="1316" y="115"/>
                  </a:lnTo>
                  <a:lnTo>
                    <a:pt x="1331" y="154"/>
                  </a:lnTo>
                  <a:lnTo>
                    <a:pt x="1343" y="211"/>
                  </a:lnTo>
                  <a:lnTo>
                    <a:pt x="1331" y="213"/>
                  </a:lnTo>
                  <a:lnTo>
                    <a:pt x="1297" y="228"/>
                  </a:lnTo>
                  <a:lnTo>
                    <a:pt x="1383" y="268"/>
                  </a:lnTo>
                  <a:lnTo>
                    <a:pt x="1388" y="287"/>
                  </a:lnTo>
                  <a:lnTo>
                    <a:pt x="1391" y="307"/>
                  </a:lnTo>
                  <a:lnTo>
                    <a:pt x="1424" y="305"/>
                  </a:lnTo>
                  <a:lnTo>
                    <a:pt x="1434" y="347"/>
                  </a:lnTo>
                  <a:lnTo>
                    <a:pt x="1427" y="384"/>
                  </a:lnTo>
                  <a:lnTo>
                    <a:pt x="1417" y="405"/>
                  </a:lnTo>
                  <a:lnTo>
                    <a:pt x="1409" y="409"/>
                  </a:lnTo>
                  <a:lnTo>
                    <a:pt x="1395" y="449"/>
                  </a:lnTo>
                  <a:lnTo>
                    <a:pt x="1372" y="497"/>
                  </a:lnTo>
                  <a:lnTo>
                    <a:pt x="1352" y="504"/>
                  </a:lnTo>
                  <a:lnTo>
                    <a:pt x="1295" y="539"/>
                  </a:lnTo>
                  <a:lnTo>
                    <a:pt x="1259" y="553"/>
                  </a:lnTo>
                  <a:lnTo>
                    <a:pt x="1257" y="504"/>
                  </a:lnTo>
                  <a:lnTo>
                    <a:pt x="1229" y="503"/>
                  </a:lnTo>
                  <a:lnTo>
                    <a:pt x="1196" y="496"/>
                  </a:lnTo>
                  <a:lnTo>
                    <a:pt x="1192" y="492"/>
                  </a:lnTo>
                  <a:lnTo>
                    <a:pt x="1176" y="485"/>
                  </a:lnTo>
                  <a:lnTo>
                    <a:pt x="1147" y="562"/>
                  </a:lnTo>
                  <a:lnTo>
                    <a:pt x="1123" y="573"/>
                  </a:lnTo>
                  <a:lnTo>
                    <a:pt x="1082" y="587"/>
                  </a:lnTo>
                  <a:lnTo>
                    <a:pt x="1063" y="634"/>
                  </a:lnTo>
                  <a:lnTo>
                    <a:pt x="1060" y="638"/>
                  </a:lnTo>
                  <a:lnTo>
                    <a:pt x="1043" y="683"/>
                  </a:lnTo>
                  <a:lnTo>
                    <a:pt x="1015" y="707"/>
                  </a:lnTo>
                  <a:lnTo>
                    <a:pt x="1008" y="710"/>
                  </a:lnTo>
                  <a:lnTo>
                    <a:pt x="985" y="724"/>
                  </a:lnTo>
                  <a:lnTo>
                    <a:pt x="959" y="703"/>
                  </a:lnTo>
                  <a:lnTo>
                    <a:pt x="927" y="741"/>
                  </a:lnTo>
                  <a:lnTo>
                    <a:pt x="889" y="699"/>
                  </a:lnTo>
                  <a:lnTo>
                    <a:pt x="868" y="733"/>
                  </a:lnTo>
                  <a:lnTo>
                    <a:pt x="826" y="727"/>
                  </a:lnTo>
                  <a:lnTo>
                    <a:pt x="716" y="625"/>
                  </a:lnTo>
                  <a:lnTo>
                    <a:pt x="697" y="633"/>
                  </a:lnTo>
                  <a:lnTo>
                    <a:pt x="668" y="646"/>
                  </a:lnTo>
                  <a:lnTo>
                    <a:pt x="647" y="658"/>
                  </a:lnTo>
                  <a:lnTo>
                    <a:pt x="625" y="661"/>
                  </a:lnTo>
                  <a:lnTo>
                    <a:pt x="568" y="664"/>
                  </a:lnTo>
                  <a:lnTo>
                    <a:pt x="505" y="678"/>
                  </a:lnTo>
                  <a:lnTo>
                    <a:pt x="511" y="686"/>
                  </a:lnTo>
                  <a:lnTo>
                    <a:pt x="534" y="712"/>
                  </a:lnTo>
                  <a:lnTo>
                    <a:pt x="538" y="753"/>
                  </a:lnTo>
                  <a:lnTo>
                    <a:pt x="539" y="769"/>
                  </a:lnTo>
                  <a:lnTo>
                    <a:pt x="580" y="803"/>
                  </a:lnTo>
                  <a:lnTo>
                    <a:pt x="586" y="816"/>
                  </a:lnTo>
                  <a:lnTo>
                    <a:pt x="629" y="813"/>
                  </a:lnTo>
                  <a:lnTo>
                    <a:pt x="628" y="840"/>
                  </a:lnTo>
                  <a:lnTo>
                    <a:pt x="646" y="873"/>
                  </a:lnTo>
                  <a:lnTo>
                    <a:pt x="643" y="899"/>
                  </a:lnTo>
                  <a:lnTo>
                    <a:pt x="672" y="901"/>
                  </a:lnTo>
                  <a:lnTo>
                    <a:pt x="700" y="934"/>
                  </a:lnTo>
                  <a:lnTo>
                    <a:pt x="693" y="954"/>
                  </a:lnTo>
                  <a:lnTo>
                    <a:pt x="704" y="974"/>
                  </a:lnTo>
                  <a:lnTo>
                    <a:pt x="692" y="1007"/>
                  </a:lnTo>
                  <a:lnTo>
                    <a:pt x="680" y="1007"/>
                  </a:lnTo>
                  <a:lnTo>
                    <a:pt x="655" y="1023"/>
                  </a:lnTo>
                  <a:lnTo>
                    <a:pt x="654" y="1057"/>
                  </a:lnTo>
                  <a:lnTo>
                    <a:pt x="634" y="1066"/>
                  </a:lnTo>
                  <a:lnTo>
                    <a:pt x="623" y="1052"/>
                  </a:lnTo>
                  <a:lnTo>
                    <a:pt x="586" y="1053"/>
                  </a:lnTo>
                  <a:lnTo>
                    <a:pt x="581" y="1049"/>
                  </a:lnTo>
                  <a:lnTo>
                    <a:pt x="552" y="1054"/>
                  </a:lnTo>
                  <a:lnTo>
                    <a:pt x="523" y="1058"/>
                  </a:lnTo>
                  <a:lnTo>
                    <a:pt x="512" y="1074"/>
                  </a:lnTo>
                  <a:lnTo>
                    <a:pt x="487" y="1018"/>
                  </a:lnTo>
                  <a:lnTo>
                    <a:pt x="458" y="1005"/>
                  </a:lnTo>
                  <a:lnTo>
                    <a:pt x="423" y="1027"/>
                  </a:lnTo>
                  <a:lnTo>
                    <a:pt x="410" y="1019"/>
                  </a:lnTo>
                  <a:lnTo>
                    <a:pt x="385" y="1029"/>
                  </a:lnTo>
                  <a:lnTo>
                    <a:pt x="383" y="1033"/>
                  </a:lnTo>
                  <a:lnTo>
                    <a:pt x="400" y="1057"/>
                  </a:lnTo>
                  <a:lnTo>
                    <a:pt x="368" y="1106"/>
                  </a:lnTo>
                  <a:lnTo>
                    <a:pt x="346" y="1145"/>
                  </a:lnTo>
                  <a:lnTo>
                    <a:pt x="320" y="1163"/>
                  </a:lnTo>
                  <a:lnTo>
                    <a:pt x="258" y="1189"/>
                  </a:lnTo>
                  <a:lnTo>
                    <a:pt x="269" y="1224"/>
                  </a:lnTo>
                  <a:lnTo>
                    <a:pt x="283" y="1243"/>
                  </a:lnTo>
                  <a:lnTo>
                    <a:pt x="276" y="1266"/>
                  </a:lnTo>
                  <a:lnTo>
                    <a:pt x="267" y="1280"/>
                  </a:lnTo>
                  <a:lnTo>
                    <a:pt x="241" y="1288"/>
                  </a:lnTo>
                  <a:lnTo>
                    <a:pt x="215" y="1293"/>
                  </a:lnTo>
                  <a:close/>
                  <a:moveTo>
                    <a:pt x="203" y="1267"/>
                  </a:moveTo>
                  <a:lnTo>
                    <a:pt x="203" y="1267"/>
                  </a:lnTo>
                  <a:lnTo>
                    <a:pt x="218" y="1286"/>
                  </a:lnTo>
                  <a:lnTo>
                    <a:pt x="239" y="1281"/>
                  </a:lnTo>
                  <a:lnTo>
                    <a:pt x="263" y="1274"/>
                  </a:lnTo>
                  <a:lnTo>
                    <a:pt x="270" y="1263"/>
                  </a:lnTo>
                  <a:lnTo>
                    <a:pt x="276" y="1244"/>
                  </a:lnTo>
                  <a:lnTo>
                    <a:pt x="263" y="1227"/>
                  </a:lnTo>
                  <a:lnTo>
                    <a:pt x="250" y="1185"/>
                  </a:lnTo>
                  <a:lnTo>
                    <a:pt x="317" y="1157"/>
                  </a:lnTo>
                  <a:lnTo>
                    <a:pt x="342" y="1140"/>
                  </a:lnTo>
                  <a:lnTo>
                    <a:pt x="362" y="1103"/>
                  </a:lnTo>
                  <a:lnTo>
                    <a:pt x="392" y="1057"/>
                  </a:lnTo>
                  <a:lnTo>
                    <a:pt x="376" y="1034"/>
                  </a:lnTo>
                  <a:lnTo>
                    <a:pt x="379" y="1024"/>
                  </a:lnTo>
                  <a:lnTo>
                    <a:pt x="410" y="1011"/>
                  </a:lnTo>
                  <a:lnTo>
                    <a:pt x="423" y="1019"/>
                  </a:lnTo>
                  <a:lnTo>
                    <a:pt x="457" y="997"/>
                  </a:lnTo>
                  <a:lnTo>
                    <a:pt x="492" y="1013"/>
                  </a:lnTo>
                  <a:lnTo>
                    <a:pt x="514" y="1060"/>
                  </a:lnTo>
                  <a:lnTo>
                    <a:pt x="519" y="1051"/>
                  </a:lnTo>
                  <a:lnTo>
                    <a:pt x="551" y="1048"/>
                  </a:lnTo>
                  <a:lnTo>
                    <a:pt x="583" y="1042"/>
                  </a:lnTo>
                  <a:lnTo>
                    <a:pt x="588" y="1046"/>
                  </a:lnTo>
                  <a:lnTo>
                    <a:pt x="627" y="1045"/>
                  </a:lnTo>
                  <a:lnTo>
                    <a:pt x="636" y="1058"/>
                  </a:lnTo>
                  <a:lnTo>
                    <a:pt x="648" y="1052"/>
                  </a:lnTo>
                  <a:lnTo>
                    <a:pt x="648" y="1020"/>
                  </a:lnTo>
                  <a:lnTo>
                    <a:pt x="678" y="1000"/>
                  </a:lnTo>
                  <a:lnTo>
                    <a:pt x="687" y="1000"/>
                  </a:lnTo>
                  <a:lnTo>
                    <a:pt x="697" y="975"/>
                  </a:lnTo>
                  <a:lnTo>
                    <a:pt x="685" y="954"/>
                  </a:lnTo>
                  <a:lnTo>
                    <a:pt x="692" y="935"/>
                  </a:lnTo>
                  <a:lnTo>
                    <a:pt x="669" y="907"/>
                  </a:lnTo>
                  <a:lnTo>
                    <a:pt x="636" y="905"/>
                  </a:lnTo>
                  <a:lnTo>
                    <a:pt x="639" y="874"/>
                  </a:lnTo>
                  <a:lnTo>
                    <a:pt x="621" y="842"/>
                  </a:lnTo>
                  <a:lnTo>
                    <a:pt x="622" y="821"/>
                  </a:lnTo>
                  <a:lnTo>
                    <a:pt x="582" y="823"/>
                  </a:lnTo>
                  <a:lnTo>
                    <a:pt x="574" y="806"/>
                  </a:lnTo>
                  <a:lnTo>
                    <a:pt x="532" y="772"/>
                  </a:lnTo>
                  <a:lnTo>
                    <a:pt x="532" y="753"/>
                  </a:lnTo>
                  <a:lnTo>
                    <a:pt x="527" y="715"/>
                  </a:lnTo>
                  <a:lnTo>
                    <a:pt x="506" y="690"/>
                  </a:lnTo>
                  <a:lnTo>
                    <a:pt x="494" y="673"/>
                  </a:lnTo>
                  <a:lnTo>
                    <a:pt x="567" y="658"/>
                  </a:lnTo>
                  <a:lnTo>
                    <a:pt x="625" y="654"/>
                  </a:lnTo>
                  <a:lnTo>
                    <a:pt x="646" y="652"/>
                  </a:lnTo>
                  <a:lnTo>
                    <a:pt x="665" y="640"/>
                  </a:lnTo>
                  <a:lnTo>
                    <a:pt x="717" y="617"/>
                  </a:lnTo>
                  <a:lnTo>
                    <a:pt x="719" y="619"/>
                  </a:lnTo>
                  <a:lnTo>
                    <a:pt x="829" y="721"/>
                  </a:lnTo>
                  <a:lnTo>
                    <a:pt x="864" y="726"/>
                  </a:lnTo>
                  <a:lnTo>
                    <a:pt x="888" y="688"/>
                  </a:lnTo>
                  <a:lnTo>
                    <a:pt x="926" y="731"/>
                  </a:lnTo>
                  <a:lnTo>
                    <a:pt x="959" y="694"/>
                  </a:lnTo>
                  <a:lnTo>
                    <a:pt x="961" y="696"/>
                  </a:lnTo>
                  <a:lnTo>
                    <a:pt x="961" y="696"/>
                  </a:lnTo>
                  <a:lnTo>
                    <a:pt x="985" y="715"/>
                  </a:lnTo>
                  <a:lnTo>
                    <a:pt x="1005" y="704"/>
                  </a:lnTo>
                  <a:lnTo>
                    <a:pt x="1011" y="701"/>
                  </a:lnTo>
                  <a:lnTo>
                    <a:pt x="1037" y="679"/>
                  </a:lnTo>
                  <a:lnTo>
                    <a:pt x="1054" y="634"/>
                  </a:lnTo>
                  <a:lnTo>
                    <a:pt x="1058" y="630"/>
                  </a:lnTo>
                  <a:lnTo>
                    <a:pt x="1077" y="582"/>
                  </a:lnTo>
                  <a:lnTo>
                    <a:pt x="1121" y="566"/>
                  </a:lnTo>
                  <a:lnTo>
                    <a:pt x="1142" y="557"/>
                  </a:lnTo>
                  <a:lnTo>
                    <a:pt x="1144" y="549"/>
                  </a:lnTo>
                  <a:lnTo>
                    <a:pt x="1172" y="477"/>
                  </a:lnTo>
                  <a:lnTo>
                    <a:pt x="1195" y="486"/>
                  </a:lnTo>
                  <a:lnTo>
                    <a:pt x="1200" y="490"/>
                  </a:lnTo>
                  <a:lnTo>
                    <a:pt x="1229" y="496"/>
                  </a:lnTo>
                  <a:lnTo>
                    <a:pt x="1263" y="498"/>
                  </a:lnTo>
                  <a:lnTo>
                    <a:pt x="1265" y="543"/>
                  </a:lnTo>
                  <a:lnTo>
                    <a:pt x="1292" y="533"/>
                  </a:lnTo>
                  <a:lnTo>
                    <a:pt x="1349" y="498"/>
                  </a:lnTo>
                  <a:lnTo>
                    <a:pt x="1367" y="491"/>
                  </a:lnTo>
                  <a:lnTo>
                    <a:pt x="1389" y="446"/>
                  </a:lnTo>
                  <a:lnTo>
                    <a:pt x="1404" y="404"/>
                  </a:lnTo>
                  <a:lnTo>
                    <a:pt x="1412" y="400"/>
                  </a:lnTo>
                  <a:lnTo>
                    <a:pt x="1421" y="382"/>
                  </a:lnTo>
                  <a:lnTo>
                    <a:pt x="1427" y="347"/>
                  </a:lnTo>
                  <a:lnTo>
                    <a:pt x="1419" y="312"/>
                  </a:lnTo>
                  <a:lnTo>
                    <a:pt x="1385" y="314"/>
                  </a:lnTo>
                  <a:lnTo>
                    <a:pt x="1381" y="288"/>
                  </a:lnTo>
                  <a:lnTo>
                    <a:pt x="1377" y="273"/>
                  </a:lnTo>
                  <a:lnTo>
                    <a:pt x="1289" y="232"/>
                  </a:lnTo>
                  <a:lnTo>
                    <a:pt x="1278" y="242"/>
                  </a:lnTo>
                  <a:lnTo>
                    <a:pt x="1246" y="256"/>
                  </a:lnTo>
                  <a:lnTo>
                    <a:pt x="1238" y="274"/>
                  </a:lnTo>
                  <a:lnTo>
                    <a:pt x="1180" y="305"/>
                  </a:lnTo>
                  <a:lnTo>
                    <a:pt x="1136" y="279"/>
                  </a:lnTo>
                  <a:lnTo>
                    <a:pt x="1120" y="294"/>
                  </a:lnTo>
                  <a:lnTo>
                    <a:pt x="1100" y="312"/>
                  </a:lnTo>
                  <a:lnTo>
                    <a:pt x="1121" y="349"/>
                  </a:lnTo>
                  <a:lnTo>
                    <a:pt x="1038" y="379"/>
                  </a:lnTo>
                  <a:lnTo>
                    <a:pt x="1025" y="399"/>
                  </a:lnTo>
                  <a:lnTo>
                    <a:pt x="969" y="415"/>
                  </a:lnTo>
                  <a:lnTo>
                    <a:pt x="943" y="484"/>
                  </a:lnTo>
                  <a:lnTo>
                    <a:pt x="929" y="489"/>
                  </a:lnTo>
                  <a:lnTo>
                    <a:pt x="852" y="470"/>
                  </a:lnTo>
                  <a:lnTo>
                    <a:pt x="805" y="402"/>
                  </a:lnTo>
                  <a:lnTo>
                    <a:pt x="748" y="386"/>
                  </a:lnTo>
                  <a:lnTo>
                    <a:pt x="722" y="390"/>
                  </a:lnTo>
                  <a:lnTo>
                    <a:pt x="629" y="402"/>
                  </a:lnTo>
                  <a:lnTo>
                    <a:pt x="622" y="365"/>
                  </a:lnTo>
                  <a:lnTo>
                    <a:pt x="623" y="358"/>
                  </a:lnTo>
                  <a:lnTo>
                    <a:pt x="604" y="265"/>
                  </a:lnTo>
                  <a:lnTo>
                    <a:pt x="669" y="265"/>
                  </a:lnTo>
                  <a:lnTo>
                    <a:pt x="690" y="251"/>
                  </a:lnTo>
                  <a:lnTo>
                    <a:pt x="711" y="211"/>
                  </a:lnTo>
                  <a:lnTo>
                    <a:pt x="706" y="180"/>
                  </a:lnTo>
                  <a:lnTo>
                    <a:pt x="711" y="153"/>
                  </a:lnTo>
                  <a:lnTo>
                    <a:pt x="726" y="135"/>
                  </a:lnTo>
                  <a:lnTo>
                    <a:pt x="741" y="127"/>
                  </a:lnTo>
                  <a:lnTo>
                    <a:pt x="763" y="88"/>
                  </a:lnTo>
                  <a:lnTo>
                    <a:pt x="743" y="57"/>
                  </a:lnTo>
                  <a:lnTo>
                    <a:pt x="681" y="42"/>
                  </a:lnTo>
                  <a:lnTo>
                    <a:pt x="673" y="8"/>
                  </a:lnTo>
                  <a:lnTo>
                    <a:pt x="649" y="14"/>
                  </a:lnTo>
                  <a:lnTo>
                    <a:pt x="659" y="35"/>
                  </a:lnTo>
                  <a:lnTo>
                    <a:pt x="624" y="51"/>
                  </a:lnTo>
                  <a:lnTo>
                    <a:pt x="558" y="32"/>
                  </a:lnTo>
                  <a:lnTo>
                    <a:pt x="554" y="83"/>
                  </a:lnTo>
                  <a:lnTo>
                    <a:pt x="598" y="106"/>
                  </a:lnTo>
                  <a:lnTo>
                    <a:pt x="576" y="183"/>
                  </a:lnTo>
                  <a:lnTo>
                    <a:pt x="576" y="203"/>
                  </a:lnTo>
                  <a:lnTo>
                    <a:pt x="552" y="201"/>
                  </a:lnTo>
                  <a:lnTo>
                    <a:pt x="541" y="217"/>
                  </a:lnTo>
                  <a:lnTo>
                    <a:pt x="512" y="212"/>
                  </a:lnTo>
                  <a:lnTo>
                    <a:pt x="479" y="193"/>
                  </a:lnTo>
                  <a:lnTo>
                    <a:pt x="478" y="230"/>
                  </a:lnTo>
                  <a:lnTo>
                    <a:pt x="508" y="257"/>
                  </a:lnTo>
                  <a:lnTo>
                    <a:pt x="392" y="266"/>
                  </a:lnTo>
                  <a:lnTo>
                    <a:pt x="397" y="297"/>
                  </a:lnTo>
                  <a:lnTo>
                    <a:pt x="372" y="337"/>
                  </a:lnTo>
                  <a:lnTo>
                    <a:pt x="318" y="348"/>
                  </a:lnTo>
                  <a:lnTo>
                    <a:pt x="287" y="332"/>
                  </a:lnTo>
                  <a:lnTo>
                    <a:pt x="285" y="299"/>
                  </a:lnTo>
                  <a:lnTo>
                    <a:pt x="251" y="300"/>
                  </a:lnTo>
                  <a:lnTo>
                    <a:pt x="219" y="297"/>
                  </a:lnTo>
                  <a:lnTo>
                    <a:pt x="208" y="358"/>
                  </a:lnTo>
                  <a:lnTo>
                    <a:pt x="207" y="365"/>
                  </a:lnTo>
                  <a:lnTo>
                    <a:pt x="239" y="377"/>
                  </a:lnTo>
                  <a:lnTo>
                    <a:pt x="249" y="384"/>
                  </a:lnTo>
                  <a:lnTo>
                    <a:pt x="308" y="388"/>
                  </a:lnTo>
                  <a:lnTo>
                    <a:pt x="321" y="385"/>
                  </a:lnTo>
                  <a:lnTo>
                    <a:pt x="374" y="381"/>
                  </a:lnTo>
                  <a:lnTo>
                    <a:pt x="419" y="419"/>
                  </a:lnTo>
                  <a:lnTo>
                    <a:pt x="414" y="449"/>
                  </a:lnTo>
                  <a:lnTo>
                    <a:pt x="445" y="464"/>
                  </a:lnTo>
                  <a:lnTo>
                    <a:pt x="486" y="513"/>
                  </a:lnTo>
                  <a:lnTo>
                    <a:pt x="459" y="536"/>
                  </a:lnTo>
                  <a:lnTo>
                    <a:pt x="469" y="548"/>
                  </a:lnTo>
                  <a:lnTo>
                    <a:pt x="417" y="613"/>
                  </a:lnTo>
                  <a:lnTo>
                    <a:pt x="324" y="643"/>
                  </a:lnTo>
                  <a:lnTo>
                    <a:pt x="301" y="652"/>
                  </a:lnTo>
                  <a:lnTo>
                    <a:pt x="292" y="671"/>
                  </a:lnTo>
                  <a:lnTo>
                    <a:pt x="266" y="714"/>
                  </a:lnTo>
                  <a:lnTo>
                    <a:pt x="223" y="719"/>
                  </a:lnTo>
                  <a:lnTo>
                    <a:pt x="190" y="736"/>
                  </a:lnTo>
                  <a:lnTo>
                    <a:pt x="165" y="751"/>
                  </a:lnTo>
                  <a:lnTo>
                    <a:pt x="175" y="779"/>
                  </a:lnTo>
                  <a:lnTo>
                    <a:pt x="153" y="788"/>
                  </a:lnTo>
                  <a:lnTo>
                    <a:pt x="126" y="800"/>
                  </a:lnTo>
                  <a:lnTo>
                    <a:pt x="8" y="856"/>
                  </a:lnTo>
                  <a:lnTo>
                    <a:pt x="16" y="885"/>
                  </a:lnTo>
                  <a:lnTo>
                    <a:pt x="34" y="929"/>
                  </a:lnTo>
                  <a:lnTo>
                    <a:pt x="56" y="921"/>
                  </a:lnTo>
                  <a:lnTo>
                    <a:pt x="90" y="956"/>
                  </a:lnTo>
                  <a:lnTo>
                    <a:pt x="111" y="1004"/>
                  </a:lnTo>
                  <a:lnTo>
                    <a:pt x="97" y="1023"/>
                  </a:lnTo>
                  <a:lnTo>
                    <a:pt x="112" y="1025"/>
                  </a:lnTo>
                  <a:lnTo>
                    <a:pt x="146" y="1020"/>
                  </a:lnTo>
                  <a:lnTo>
                    <a:pt x="189" y="962"/>
                  </a:lnTo>
                  <a:lnTo>
                    <a:pt x="207" y="958"/>
                  </a:lnTo>
                  <a:lnTo>
                    <a:pt x="229" y="950"/>
                  </a:lnTo>
                  <a:lnTo>
                    <a:pt x="287" y="932"/>
                  </a:lnTo>
                  <a:lnTo>
                    <a:pt x="295" y="985"/>
                  </a:lnTo>
                  <a:lnTo>
                    <a:pt x="331" y="992"/>
                  </a:lnTo>
                  <a:lnTo>
                    <a:pt x="294" y="1047"/>
                  </a:lnTo>
                  <a:lnTo>
                    <a:pt x="276" y="1056"/>
                  </a:lnTo>
                  <a:lnTo>
                    <a:pt x="241" y="1044"/>
                  </a:lnTo>
                  <a:lnTo>
                    <a:pt x="213" y="1060"/>
                  </a:lnTo>
                  <a:lnTo>
                    <a:pt x="216" y="1074"/>
                  </a:lnTo>
                  <a:lnTo>
                    <a:pt x="184" y="1089"/>
                  </a:lnTo>
                  <a:lnTo>
                    <a:pt x="177" y="1102"/>
                  </a:lnTo>
                  <a:lnTo>
                    <a:pt x="206" y="1124"/>
                  </a:lnTo>
                  <a:lnTo>
                    <a:pt x="185" y="1144"/>
                  </a:lnTo>
                  <a:lnTo>
                    <a:pt x="138" y="1160"/>
                  </a:lnTo>
                  <a:lnTo>
                    <a:pt x="99" y="1137"/>
                  </a:lnTo>
                  <a:lnTo>
                    <a:pt x="71" y="1145"/>
                  </a:lnTo>
                  <a:lnTo>
                    <a:pt x="92" y="1222"/>
                  </a:lnTo>
                  <a:lnTo>
                    <a:pt x="151" y="1222"/>
                  </a:lnTo>
                  <a:lnTo>
                    <a:pt x="157" y="1220"/>
                  </a:lnTo>
                  <a:lnTo>
                    <a:pt x="200" y="1206"/>
                  </a:lnTo>
                  <a:lnTo>
                    <a:pt x="203" y="1267"/>
                  </a:lnTo>
                  <a:close/>
                  <a:moveTo>
                    <a:pt x="1259" y="165"/>
                  </a:moveTo>
                  <a:lnTo>
                    <a:pt x="1259" y="165"/>
                  </a:lnTo>
                  <a:lnTo>
                    <a:pt x="1288" y="225"/>
                  </a:lnTo>
                  <a:lnTo>
                    <a:pt x="1330" y="206"/>
                  </a:lnTo>
                  <a:lnTo>
                    <a:pt x="1335" y="206"/>
                  </a:lnTo>
                  <a:lnTo>
                    <a:pt x="1325" y="156"/>
                  </a:lnTo>
                  <a:lnTo>
                    <a:pt x="1310" y="118"/>
                  </a:lnTo>
                  <a:lnTo>
                    <a:pt x="1299" y="110"/>
                  </a:lnTo>
                  <a:lnTo>
                    <a:pt x="1279" y="130"/>
                  </a:lnTo>
                  <a:lnTo>
                    <a:pt x="1259" y="16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49"/>
            <p:cNvSpPr>
              <a:spLocks/>
            </p:cNvSpPr>
            <p:nvPr/>
          </p:nvSpPr>
          <p:spPr bwMode="auto">
            <a:xfrm>
              <a:off x="5645150" y="2555876"/>
              <a:ext cx="268288" cy="238125"/>
            </a:xfrm>
            <a:custGeom>
              <a:avLst/>
              <a:gdLst>
                <a:gd name="T0" fmla="*/ 130 w 282"/>
                <a:gd name="T1" fmla="*/ 132 h 251"/>
                <a:gd name="T2" fmla="*/ 130 w 282"/>
                <a:gd name="T3" fmla="*/ 132 h 251"/>
                <a:gd name="T4" fmla="*/ 140 w 282"/>
                <a:gd name="T5" fmla="*/ 182 h 251"/>
                <a:gd name="T6" fmla="*/ 140 w 282"/>
                <a:gd name="T7" fmla="*/ 188 h 251"/>
                <a:gd name="T8" fmla="*/ 125 w 282"/>
                <a:gd name="T9" fmla="*/ 186 h 251"/>
                <a:gd name="T10" fmla="*/ 84 w 282"/>
                <a:gd name="T11" fmla="*/ 251 h 251"/>
                <a:gd name="T12" fmla="*/ 74 w 282"/>
                <a:gd name="T13" fmla="*/ 248 h 251"/>
                <a:gd name="T14" fmla="*/ 61 w 282"/>
                <a:gd name="T15" fmla="*/ 216 h 251"/>
                <a:gd name="T16" fmla="*/ 68 w 282"/>
                <a:gd name="T17" fmla="*/ 183 h 251"/>
                <a:gd name="T18" fmla="*/ 3 w 282"/>
                <a:gd name="T19" fmla="*/ 176 h 251"/>
                <a:gd name="T20" fmla="*/ 21 w 282"/>
                <a:gd name="T21" fmla="*/ 136 h 251"/>
                <a:gd name="T22" fmla="*/ 1 w 282"/>
                <a:gd name="T23" fmla="*/ 115 h 251"/>
                <a:gd name="T24" fmla="*/ 0 w 282"/>
                <a:gd name="T25" fmla="*/ 115 h 251"/>
                <a:gd name="T26" fmla="*/ 25 w 282"/>
                <a:gd name="T27" fmla="*/ 74 h 251"/>
                <a:gd name="T28" fmla="*/ 62 w 282"/>
                <a:gd name="T29" fmla="*/ 80 h 251"/>
                <a:gd name="T30" fmla="*/ 71 w 282"/>
                <a:gd name="T31" fmla="*/ 37 h 251"/>
                <a:gd name="T32" fmla="*/ 71 w 282"/>
                <a:gd name="T33" fmla="*/ 37 h 251"/>
                <a:gd name="T34" fmla="*/ 104 w 282"/>
                <a:gd name="T35" fmla="*/ 52 h 251"/>
                <a:gd name="T36" fmla="*/ 104 w 282"/>
                <a:gd name="T37" fmla="*/ 73 h 251"/>
                <a:gd name="T38" fmla="*/ 145 w 282"/>
                <a:gd name="T39" fmla="*/ 68 h 251"/>
                <a:gd name="T40" fmla="*/ 187 w 282"/>
                <a:gd name="T41" fmla="*/ 15 h 251"/>
                <a:gd name="T42" fmla="*/ 228 w 282"/>
                <a:gd name="T43" fmla="*/ 28 h 251"/>
                <a:gd name="T44" fmla="*/ 258 w 282"/>
                <a:gd name="T45" fmla="*/ 0 h 251"/>
                <a:gd name="T46" fmla="*/ 278 w 282"/>
                <a:gd name="T47" fmla="*/ 18 h 251"/>
                <a:gd name="T48" fmla="*/ 244 w 282"/>
                <a:gd name="T49" fmla="*/ 50 h 251"/>
                <a:gd name="T50" fmla="*/ 261 w 282"/>
                <a:gd name="T51" fmla="*/ 63 h 251"/>
                <a:gd name="T52" fmla="*/ 282 w 282"/>
                <a:gd name="T53" fmla="*/ 98 h 251"/>
                <a:gd name="T54" fmla="*/ 253 w 282"/>
                <a:gd name="T55" fmla="*/ 116 h 251"/>
                <a:gd name="T56" fmla="*/ 202 w 282"/>
                <a:gd name="T57" fmla="*/ 122 h 251"/>
                <a:gd name="T58" fmla="*/ 166 w 282"/>
                <a:gd name="T59" fmla="*/ 124 h 251"/>
                <a:gd name="T60" fmla="*/ 130 w 282"/>
                <a:gd name="T61" fmla="*/ 13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2" h="251">
                  <a:moveTo>
                    <a:pt x="130" y="132"/>
                  </a:moveTo>
                  <a:lnTo>
                    <a:pt x="130" y="132"/>
                  </a:lnTo>
                  <a:lnTo>
                    <a:pt x="140" y="182"/>
                  </a:lnTo>
                  <a:lnTo>
                    <a:pt x="140" y="188"/>
                  </a:lnTo>
                  <a:lnTo>
                    <a:pt x="125" y="186"/>
                  </a:lnTo>
                  <a:lnTo>
                    <a:pt x="84" y="251"/>
                  </a:lnTo>
                  <a:lnTo>
                    <a:pt x="74" y="248"/>
                  </a:lnTo>
                  <a:lnTo>
                    <a:pt x="61" y="216"/>
                  </a:lnTo>
                  <a:lnTo>
                    <a:pt x="68" y="183"/>
                  </a:lnTo>
                  <a:lnTo>
                    <a:pt x="3" y="176"/>
                  </a:lnTo>
                  <a:lnTo>
                    <a:pt x="21" y="136"/>
                  </a:lnTo>
                  <a:lnTo>
                    <a:pt x="1" y="115"/>
                  </a:lnTo>
                  <a:lnTo>
                    <a:pt x="0" y="115"/>
                  </a:lnTo>
                  <a:lnTo>
                    <a:pt x="25" y="74"/>
                  </a:lnTo>
                  <a:lnTo>
                    <a:pt x="62" y="80"/>
                  </a:lnTo>
                  <a:lnTo>
                    <a:pt x="71" y="37"/>
                  </a:lnTo>
                  <a:lnTo>
                    <a:pt x="71" y="37"/>
                  </a:lnTo>
                  <a:lnTo>
                    <a:pt x="104" y="52"/>
                  </a:lnTo>
                  <a:lnTo>
                    <a:pt x="104" y="73"/>
                  </a:lnTo>
                  <a:lnTo>
                    <a:pt x="145" y="68"/>
                  </a:lnTo>
                  <a:lnTo>
                    <a:pt x="187" y="15"/>
                  </a:lnTo>
                  <a:lnTo>
                    <a:pt x="228" y="28"/>
                  </a:lnTo>
                  <a:lnTo>
                    <a:pt x="258" y="0"/>
                  </a:lnTo>
                  <a:lnTo>
                    <a:pt x="278" y="18"/>
                  </a:lnTo>
                  <a:lnTo>
                    <a:pt x="244" y="50"/>
                  </a:lnTo>
                  <a:lnTo>
                    <a:pt x="261" y="63"/>
                  </a:lnTo>
                  <a:lnTo>
                    <a:pt x="282" y="98"/>
                  </a:lnTo>
                  <a:lnTo>
                    <a:pt x="253" y="116"/>
                  </a:lnTo>
                  <a:lnTo>
                    <a:pt x="202" y="122"/>
                  </a:lnTo>
                  <a:lnTo>
                    <a:pt x="166" y="124"/>
                  </a:lnTo>
                  <a:lnTo>
                    <a:pt x="130" y="13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Freeform 50"/>
            <p:cNvSpPr>
              <a:spLocks noEditPoints="1"/>
            </p:cNvSpPr>
            <p:nvPr/>
          </p:nvSpPr>
          <p:spPr bwMode="auto">
            <a:xfrm>
              <a:off x="5638800" y="2551113"/>
              <a:ext cx="279400" cy="247650"/>
            </a:xfrm>
            <a:custGeom>
              <a:avLst/>
              <a:gdLst>
                <a:gd name="T0" fmla="*/ 91 w 293"/>
                <a:gd name="T1" fmla="*/ 259 h 259"/>
                <a:gd name="T2" fmla="*/ 91 w 293"/>
                <a:gd name="T3" fmla="*/ 259 h 259"/>
                <a:gd name="T4" fmla="*/ 77 w 293"/>
                <a:gd name="T5" fmla="*/ 254 h 259"/>
                <a:gd name="T6" fmla="*/ 63 w 293"/>
                <a:gd name="T7" fmla="*/ 221 h 259"/>
                <a:gd name="T8" fmla="*/ 70 w 293"/>
                <a:gd name="T9" fmla="*/ 190 h 259"/>
                <a:gd name="T10" fmla="*/ 5 w 293"/>
                <a:gd name="T11" fmla="*/ 182 h 259"/>
                <a:gd name="T12" fmla="*/ 23 w 293"/>
                <a:gd name="T13" fmla="*/ 141 h 259"/>
                <a:gd name="T14" fmla="*/ 6 w 293"/>
                <a:gd name="T15" fmla="*/ 122 h 259"/>
                <a:gd name="T16" fmla="*/ 0 w 293"/>
                <a:gd name="T17" fmla="*/ 124 h 259"/>
                <a:gd name="T18" fmla="*/ 3 w 293"/>
                <a:gd name="T19" fmla="*/ 117 h 259"/>
                <a:gd name="T20" fmla="*/ 29 w 293"/>
                <a:gd name="T21" fmla="*/ 74 h 259"/>
                <a:gd name="T22" fmla="*/ 66 w 293"/>
                <a:gd name="T23" fmla="*/ 81 h 259"/>
                <a:gd name="T24" fmla="*/ 74 w 293"/>
                <a:gd name="T25" fmla="*/ 43 h 259"/>
                <a:gd name="T26" fmla="*/ 61 w 293"/>
                <a:gd name="T27" fmla="*/ 37 h 259"/>
                <a:gd name="T28" fmla="*/ 81 w 293"/>
                <a:gd name="T29" fmla="*/ 38 h 259"/>
                <a:gd name="T30" fmla="*/ 81 w 293"/>
                <a:gd name="T31" fmla="*/ 39 h 259"/>
                <a:gd name="T32" fmla="*/ 113 w 293"/>
                <a:gd name="T33" fmla="*/ 53 h 259"/>
                <a:gd name="T34" fmla="*/ 113 w 293"/>
                <a:gd name="T35" fmla="*/ 73 h 259"/>
                <a:gd name="T36" fmla="*/ 149 w 293"/>
                <a:gd name="T37" fmla="*/ 69 h 259"/>
                <a:gd name="T38" fmla="*/ 192 w 293"/>
                <a:gd name="T39" fmla="*/ 15 h 259"/>
                <a:gd name="T40" fmla="*/ 233 w 293"/>
                <a:gd name="T41" fmla="*/ 29 h 259"/>
                <a:gd name="T42" fmla="*/ 264 w 293"/>
                <a:gd name="T43" fmla="*/ 0 h 259"/>
                <a:gd name="T44" fmla="*/ 289 w 293"/>
                <a:gd name="T45" fmla="*/ 22 h 259"/>
                <a:gd name="T46" fmla="*/ 255 w 293"/>
                <a:gd name="T47" fmla="*/ 54 h 259"/>
                <a:gd name="T48" fmla="*/ 270 w 293"/>
                <a:gd name="T49" fmla="*/ 66 h 259"/>
                <a:gd name="T50" fmla="*/ 293 w 293"/>
                <a:gd name="T51" fmla="*/ 103 h 259"/>
                <a:gd name="T52" fmla="*/ 259 w 293"/>
                <a:gd name="T53" fmla="*/ 123 h 259"/>
                <a:gd name="T54" fmla="*/ 209 w 293"/>
                <a:gd name="T55" fmla="*/ 129 h 259"/>
                <a:gd name="T56" fmla="*/ 172 w 293"/>
                <a:gd name="T57" fmla="*/ 131 h 259"/>
                <a:gd name="T58" fmla="*/ 140 w 293"/>
                <a:gd name="T59" fmla="*/ 138 h 259"/>
                <a:gd name="T60" fmla="*/ 150 w 293"/>
                <a:gd name="T61" fmla="*/ 185 h 259"/>
                <a:gd name="T62" fmla="*/ 150 w 293"/>
                <a:gd name="T63" fmla="*/ 196 h 259"/>
                <a:gd name="T64" fmla="*/ 133 w 293"/>
                <a:gd name="T65" fmla="*/ 194 h 259"/>
                <a:gd name="T66" fmla="*/ 91 w 293"/>
                <a:gd name="T67" fmla="*/ 259 h 259"/>
                <a:gd name="T68" fmla="*/ 82 w 293"/>
                <a:gd name="T69" fmla="*/ 249 h 259"/>
                <a:gd name="T70" fmla="*/ 82 w 293"/>
                <a:gd name="T71" fmla="*/ 249 h 259"/>
                <a:gd name="T72" fmla="*/ 88 w 293"/>
                <a:gd name="T73" fmla="*/ 251 h 259"/>
                <a:gd name="T74" fmla="*/ 129 w 293"/>
                <a:gd name="T75" fmla="*/ 187 h 259"/>
                <a:gd name="T76" fmla="*/ 143 w 293"/>
                <a:gd name="T77" fmla="*/ 188 h 259"/>
                <a:gd name="T78" fmla="*/ 143 w 293"/>
                <a:gd name="T79" fmla="*/ 186 h 259"/>
                <a:gd name="T80" fmla="*/ 132 w 293"/>
                <a:gd name="T81" fmla="*/ 133 h 259"/>
                <a:gd name="T82" fmla="*/ 172 w 293"/>
                <a:gd name="T83" fmla="*/ 124 h 259"/>
                <a:gd name="T84" fmla="*/ 208 w 293"/>
                <a:gd name="T85" fmla="*/ 123 h 259"/>
                <a:gd name="T86" fmla="*/ 258 w 293"/>
                <a:gd name="T87" fmla="*/ 117 h 259"/>
                <a:gd name="T88" fmla="*/ 283 w 293"/>
                <a:gd name="T89" fmla="*/ 100 h 259"/>
                <a:gd name="T90" fmla="*/ 265 w 293"/>
                <a:gd name="T91" fmla="*/ 70 h 259"/>
                <a:gd name="T92" fmla="*/ 245 w 293"/>
                <a:gd name="T93" fmla="*/ 54 h 259"/>
                <a:gd name="T94" fmla="*/ 279 w 293"/>
                <a:gd name="T95" fmla="*/ 22 h 259"/>
                <a:gd name="T96" fmla="*/ 264 w 293"/>
                <a:gd name="T97" fmla="*/ 9 h 259"/>
                <a:gd name="T98" fmla="*/ 235 w 293"/>
                <a:gd name="T99" fmla="*/ 36 h 259"/>
                <a:gd name="T100" fmla="*/ 195 w 293"/>
                <a:gd name="T101" fmla="*/ 23 h 259"/>
                <a:gd name="T102" fmla="*/ 152 w 293"/>
                <a:gd name="T103" fmla="*/ 76 h 259"/>
                <a:gd name="T104" fmla="*/ 107 w 293"/>
                <a:gd name="T105" fmla="*/ 81 h 259"/>
                <a:gd name="T106" fmla="*/ 106 w 293"/>
                <a:gd name="T107" fmla="*/ 58 h 259"/>
                <a:gd name="T108" fmla="*/ 80 w 293"/>
                <a:gd name="T109" fmla="*/ 46 h 259"/>
                <a:gd name="T110" fmla="*/ 71 w 293"/>
                <a:gd name="T111" fmla="*/ 88 h 259"/>
                <a:gd name="T112" fmla="*/ 32 w 293"/>
                <a:gd name="T113" fmla="*/ 82 h 259"/>
                <a:gd name="T114" fmla="*/ 11 w 293"/>
                <a:gd name="T115" fmla="*/ 118 h 259"/>
                <a:gd name="T116" fmla="*/ 31 w 293"/>
                <a:gd name="T117" fmla="*/ 139 h 259"/>
                <a:gd name="T118" fmla="*/ 14 w 293"/>
                <a:gd name="T119" fmla="*/ 177 h 259"/>
                <a:gd name="T120" fmla="*/ 78 w 293"/>
                <a:gd name="T121" fmla="*/ 184 h 259"/>
                <a:gd name="T122" fmla="*/ 70 w 293"/>
                <a:gd name="T123" fmla="*/ 220 h 259"/>
                <a:gd name="T124" fmla="*/ 82 w 293"/>
                <a:gd name="T125" fmla="*/ 24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3" h="259">
                  <a:moveTo>
                    <a:pt x="91" y="259"/>
                  </a:moveTo>
                  <a:lnTo>
                    <a:pt x="91" y="259"/>
                  </a:lnTo>
                  <a:lnTo>
                    <a:pt x="77" y="254"/>
                  </a:lnTo>
                  <a:lnTo>
                    <a:pt x="63" y="221"/>
                  </a:lnTo>
                  <a:lnTo>
                    <a:pt x="70" y="190"/>
                  </a:lnTo>
                  <a:lnTo>
                    <a:pt x="5" y="182"/>
                  </a:lnTo>
                  <a:lnTo>
                    <a:pt x="23" y="141"/>
                  </a:lnTo>
                  <a:lnTo>
                    <a:pt x="6" y="122"/>
                  </a:lnTo>
                  <a:lnTo>
                    <a:pt x="0" y="124"/>
                  </a:lnTo>
                  <a:lnTo>
                    <a:pt x="3" y="117"/>
                  </a:lnTo>
                  <a:lnTo>
                    <a:pt x="29" y="74"/>
                  </a:lnTo>
                  <a:lnTo>
                    <a:pt x="66" y="81"/>
                  </a:lnTo>
                  <a:lnTo>
                    <a:pt x="74" y="43"/>
                  </a:lnTo>
                  <a:lnTo>
                    <a:pt x="61" y="37"/>
                  </a:lnTo>
                  <a:lnTo>
                    <a:pt x="81" y="38"/>
                  </a:lnTo>
                  <a:lnTo>
                    <a:pt x="81" y="39"/>
                  </a:lnTo>
                  <a:lnTo>
                    <a:pt x="113" y="53"/>
                  </a:lnTo>
                  <a:lnTo>
                    <a:pt x="113" y="73"/>
                  </a:lnTo>
                  <a:lnTo>
                    <a:pt x="149" y="69"/>
                  </a:lnTo>
                  <a:lnTo>
                    <a:pt x="192" y="15"/>
                  </a:lnTo>
                  <a:lnTo>
                    <a:pt x="233" y="29"/>
                  </a:lnTo>
                  <a:lnTo>
                    <a:pt x="264" y="0"/>
                  </a:lnTo>
                  <a:lnTo>
                    <a:pt x="289" y="22"/>
                  </a:lnTo>
                  <a:lnTo>
                    <a:pt x="255" y="54"/>
                  </a:lnTo>
                  <a:lnTo>
                    <a:pt x="270" y="66"/>
                  </a:lnTo>
                  <a:lnTo>
                    <a:pt x="293" y="103"/>
                  </a:lnTo>
                  <a:lnTo>
                    <a:pt x="259" y="123"/>
                  </a:lnTo>
                  <a:lnTo>
                    <a:pt x="209" y="129"/>
                  </a:lnTo>
                  <a:lnTo>
                    <a:pt x="172" y="131"/>
                  </a:lnTo>
                  <a:lnTo>
                    <a:pt x="140" y="138"/>
                  </a:lnTo>
                  <a:lnTo>
                    <a:pt x="150" y="185"/>
                  </a:lnTo>
                  <a:lnTo>
                    <a:pt x="150" y="196"/>
                  </a:lnTo>
                  <a:lnTo>
                    <a:pt x="133" y="194"/>
                  </a:lnTo>
                  <a:lnTo>
                    <a:pt x="91" y="259"/>
                  </a:lnTo>
                  <a:close/>
                  <a:moveTo>
                    <a:pt x="82" y="249"/>
                  </a:moveTo>
                  <a:lnTo>
                    <a:pt x="82" y="249"/>
                  </a:lnTo>
                  <a:lnTo>
                    <a:pt x="88" y="251"/>
                  </a:lnTo>
                  <a:lnTo>
                    <a:pt x="129" y="187"/>
                  </a:lnTo>
                  <a:lnTo>
                    <a:pt x="143" y="188"/>
                  </a:lnTo>
                  <a:lnTo>
                    <a:pt x="143" y="186"/>
                  </a:lnTo>
                  <a:lnTo>
                    <a:pt x="132" y="133"/>
                  </a:lnTo>
                  <a:lnTo>
                    <a:pt x="172" y="124"/>
                  </a:lnTo>
                  <a:lnTo>
                    <a:pt x="208" y="123"/>
                  </a:lnTo>
                  <a:lnTo>
                    <a:pt x="258" y="117"/>
                  </a:lnTo>
                  <a:lnTo>
                    <a:pt x="283" y="100"/>
                  </a:lnTo>
                  <a:lnTo>
                    <a:pt x="265" y="70"/>
                  </a:lnTo>
                  <a:lnTo>
                    <a:pt x="245" y="54"/>
                  </a:lnTo>
                  <a:lnTo>
                    <a:pt x="279" y="22"/>
                  </a:lnTo>
                  <a:lnTo>
                    <a:pt x="264" y="9"/>
                  </a:lnTo>
                  <a:lnTo>
                    <a:pt x="235" y="36"/>
                  </a:lnTo>
                  <a:lnTo>
                    <a:pt x="195" y="23"/>
                  </a:lnTo>
                  <a:lnTo>
                    <a:pt x="152" y="76"/>
                  </a:lnTo>
                  <a:lnTo>
                    <a:pt x="107" y="81"/>
                  </a:lnTo>
                  <a:lnTo>
                    <a:pt x="106" y="58"/>
                  </a:lnTo>
                  <a:lnTo>
                    <a:pt x="80" y="46"/>
                  </a:lnTo>
                  <a:lnTo>
                    <a:pt x="71" y="88"/>
                  </a:lnTo>
                  <a:lnTo>
                    <a:pt x="32" y="82"/>
                  </a:lnTo>
                  <a:lnTo>
                    <a:pt x="11" y="118"/>
                  </a:lnTo>
                  <a:lnTo>
                    <a:pt x="31" y="139"/>
                  </a:lnTo>
                  <a:lnTo>
                    <a:pt x="14" y="177"/>
                  </a:lnTo>
                  <a:lnTo>
                    <a:pt x="78" y="184"/>
                  </a:lnTo>
                  <a:lnTo>
                    <a:pt x="70" y="220"/>
                  </a:lnTo>
                  <a:lnTo>
                    <a:pt x="82" y="24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5" name="Freeform 51"/>
            <p:cNvSpPr>
              <a:spLocks/>
            </p:cNvSpPr>
            <p:nvPr/>
          </p:nvSpPr>
          <p:spPr bwMode="auto">
            <a:xfrm>
              <a:off x="5195888" y="2665413"/>
              <a:ext cx="1252538" cy="654050"/>
            </a:xfrm>
            <a:custGeom>
              <a:avLst/>
              <a:gdLst>
                <a:gd name="T0" fmla="*/ 368 w 1312"/>
                <a:gd name="T1" fmla="*/ 169 h 686"/>
                <a:gd name="T2" fmla="*/ 373 w 1312"/>
                <a:gd name="T3" fmla="*/ 148 h 686"/>
                <a:gd name="T4" fmla="*/ 390 w 1312"/>
                <a:gd name="T5" fmla="*/ 95 h 686"/>
                <a:gd name="T6" fmla="*/ 366 w 1312"/>
                <a:gd name="T7" fmla="*/ 64 h 686"/>
                <a:gd name="T8" fmla="*/ 473 w 1312"/>
                <a:gd name="T9" fmla="*/ 61 h 686"/>
                <a:gd name="T10" fmla="*/ 544 w 1312"/>
                <a:gd name="T11" fmla="*/ 133 h 686"/>
                <a:gd name="T12" fmla="*/ 610 w 1312"/>
                <a:gd name="T13" fmla="*/ 73 h 686"/>
                <a:gd name="T14" fmla="*/ 632 w 1312"/>
                <a:gd name="T15" fmla="*/ 8 h 686"/>
                <a:gd name="T16" fmla="*/ 742 w 1312"/>
                <a:gd name="T17" fmla="*/ 96 h 686"/>
                <a:gd name="T18" fmla="*/ 872 w 1312"/>
                <a:gd name="T19" fmla="*/ 118 h 686"/>
                <a:gd name="T20" fmla="*/ 956 w 1312"/>
                <a:gd name="T21" fmla="*/ 179 h 686"/>
                <a:gd name="T22" fmla="*/ 992 w 1312"/>
                <a:gd name="T23" fmla="*/ 202 h 686"/>
                <a:gd name="T24" fmla="*/ 1084 w 1312"/>
                <a:gd name="T25" fmla="*/ 86 h 686"/>
                <a:gd name="T26" fmla="*/ 1133 w 1312"/>
                <a:gd name="T27" fmla="*/ 153 h 686"/>
                <a:gd name="T28" fmla="*/ 1193 w 1312"/>
                <a:gd name="T29" fmla="*/ 217 h 686"/>
                <a:gd name="T30" fmla="*/ 1266 w 1312"/>
                <a:gd name="T31" fmla="*/ 307 h 686"/>
                <a:gd name="T32" fmla="*/ 1280 w 1312"/>
                <a:gd name="T33" fmla="*/ 365 h 686"/>
                <a:gd name="T34" fmla="*/ 1312 w 1312"/>
                <a:gd name="T35" fmla="*/ 430 h 686"/>
                <a:gd name="T36" fmla="*/ 1260 w 1312"/>
                <a:gd name="T37" fmla="*/ 472 h 686"/>
                <a:gd name="T38" fmla="*/ 1143 w 1312"/>
                <a:gd name="T39" fmla="*/ 492 h 686"/>
                <a:gd name="T40" fmla="*/ 1060 w 1312"/>
                <a:gd name="T41" fmla="*/ 576 h 686"/>
                <a:gd name="T42" fmla="*/ 965 w 1312"/>
                <a:gd name="T43" fmla="*/ 682 h 686"/>
                <a:gd name="T44" fmla="*/ 832 w 1312"/>
                <a:gd name="T45" fmla="*/ 599 h 686"/>
                <a:gd name="T46" fmla="*/ 657 w 1312"/>
                <a:gd name="T47" fmla="*/ 599 h 686"/>
                <a:gd name="T48" fmla="*/ 649 w 1312"/>
                <a:gd name="T49" fmla="*/ 548 h 686"/>
                <a:gd name="T50" fmla="*/ 718 w 1312"/>
                <a:gd name="T51" fmla="*/ 453 h 686"/>
                <a:gd name="T52" fmla="*/ 739 w 1312"/>
                <a:gd name="T53" fmla="*/ 355 h 686"/>
                <a:gd name="T54" fmla="*/ 792 w 1312"/>
                <a:gd name="T55" fmla="*/ 288 h 686"/>
                <a:gd name="T56" fmla="*/ 701 w 1312"/>
                <a:gd name="T57" fmla="*/ 204 h 686"/>
                <a:gd name="T58" fmla="*/ 649 w 1312"/>
                <a:gd name="T59" fmla="*/ 248 h 686"/>
                <a:gd name="T60" fmla="*/ 619 w 1312"/>
                <a:gd name="T61" fmla="*/ 308 h 686"/>
                <a:gd name="T62" fmla="*/ 576 w 1312"/>
                <a:gd name="T63" fmla="*/ 398 h 686"/>
                <a:gd name="T64" fmla="*/ 501 w 1312"/>
                <a:gd name="T65" fmla="*/ 387 h 686"/>
                <a:gd name="T66" fmla="*/ 413 w 1312"/>
                <a:gd name="T67" fmla="*/ 463 h 686"/>
                <a:gd name="T68" fmla="*/ 343 w 1312"/>
                <a:gd name="T69" fmla="*/ 544 h 686"/>
                <a:gd name="T70" fmla="*/ 276 w 1312"/>
                <a:gd name="T71" fmla="*/ 496 h 686"/>
                <a:gd name="T72" fmla="*/ 176 w 1312"/>
                <a:gd name="T73" fmla="*/ 559 h 686"/>
                <a:gd name="T74" fmla="*/ 154 w 1312"/>
                <a:gd name="T75" fmla="*/ 500 h 686"/>
                <a:gd name="T76" fmla="*/ 76 w 1312"/>
                <a:gd name="T77" fmla="*/ 455 h 686"/>
                <a:gd name="T78" fmla="*/ 0 w 1312"/>
                <a:gd name="T79" fmla="*/ 402 h 686"/>
                <a:gd name="T80" fmla="*/ 103 w 1312"/>
                <a:gd name="T81" fmla="*/ 457 h 686"/>
                <a:gd name="T82" fmla="*/ 230 w 1312"/>
                <a:gd name="T83" fmla="*/ 358 h 686"/>
                <a:gd name="T84" fmla="*/ 247 w 1312"/>
                <a:gd name="T85" fmla="*/ 311 h 686"/>
                <a:gd name="T86" fmla="*/ 327 w 1312"/>
                <a:gd name="T87" fmla="*/ 326 h 686"/>
                <a:gd name="T88" fmla="*/ 419 w 1312"/>
                <a:gd name="T89" fmla="*/ 262 h 686"/>
                <a:gd name="T90" fmla="*/ 398 w 1312"/>
                <a:gd name="T91" fmla="*/ 205 h 686"/>
                <a:gd name="T92" fmla="*/ 380 w 1312"/>
                <a:gd name="T93" fmla="*/ 188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12" h="686">
                  <a:moveTo>
                    <a:pt x="380" y="188"/>
                  </a:moveTo>
                  <a:lnTo>
                    <a:pt x="380" y="188"/>
                  </a:lnTo>
                  <a:lnTo>
                    <a:pt x="368" y="169"/>
                  </a:lnTo>
                  <a:lnTo>
                    <a:pt x="345" y="138"/>
                  </a:lnTo>
                  <a:lnTo>
                    <a:pt x="358" y="128"/>
                  </a:lnTo>
                  <a:lnTo>
                    <a:pt x="373" y="148"/>
                  </a:lnTo>
                  <a:lnTo>
                    <a:pt x="407" y="149"/>
                  </a:lnTo>
                  <a:lnTo>
                    <a:pt x="422" y="113"/>
                  </a:lnTo>
                  <a:lnTo>
                    <a:pt x="390" y="95"/>
                  </a:lnTo>
                  <a:lnTo>
                    <a:pt x="367" y="112"/>
                  </a:lnTo>
                  <a:lnTo>
                    <a:pt x="351" y="79"/>
                  </a:lnTo>
                  <a:lnTo>
                    <a:pt x="366" y="64"/>
                  </a:lnTo>
                  <a:lnTo>
                    <a:pt x="471" y="0"/>
                  </a:lnTo>
                  <a:lnTo>
                    <a:pt x="491" y="21"/>
                  </a:lnTo>
                  <a:lnTo>
                    <a:pt x="473" y="61"/>
                  </a:lnTo>
                  <a:lnTo>
                    <a:pt x="538" y="68"/>
                  </a:lnTo>
                  <a:lnTo>
                    <a:pt x="531" y="101"/>
                  </a:lnTo>
                  <a:lnTo>
                    <a:pt x="544" y="133"/>
                  </a:lnTo>
                  <a:lnTo>
                    <a:pt x="554" y="136"/>
                  </a:lnTo>
                  <a:lnTo>
                    <a:pt x="595" y="71"/>
                  </a:lnTo>
                  <a:lnTo>
                    <a:pt x="610" y="73"/>
                  </a:lnTo>
                  <a:lnTo>
                    <a:pt x="610" y="67"/>
                  </a:lnTo>
                  <a:lnTo>
                    <a:pt x="600" y="17"/>
                  </a:lnTo>
                  <a:lnTo>
                    <a:pt x="632" y="8"/>
                  </a:lnTo>
                  <a:lnTo>
                    <a:pt x="658" y="37"/>
                  </a:lnTo>
                  <a:lnTo>
                    <a:pt x="719" y="93"/>
                  </a:lnTo>
                  <a:lnTo>
                    <a:pt x="742" y="96"/>
                  </a:lnTo>
                  <a:lnTo>
                    <a:pt x="799" y="74"/>
                  </a:lnTo>
                  <a:lnTo>
                    <a:pt x="840" y="99"/>
                  </a:lnTo>
                  <a:lnTo>
                    <a:pt x="872" y="118"/>
                  </a:lnTo>
                  <a:lnTo>
                    <a:pt x="941" y="138"/>
                  </a:lnTo>
                  <a:lnTo>
                    <a:pt x="941" y="170"/>
                  </a:lnTo>
                  <a:lnTo>
                    <a:pt x="956" y="179"/>
                  </a:lnTo>
                  <a:lnTo>
                    <a:pt x="954" y="193"/>
                  </a:lnTo>
                  <a:lnTo>
                    <a:pt x="952" y="215"/>
                  </a:lnTo>
                  <a:lnTo>
                    <a:pt x="992" y="202"/>
                  </a:lnTo>
                  <a:lnTo>
                    <a:pt x="1043" y="148"/>
                  </a:lnTo>
                  <a:lnTo>
                    <a:pt x="1045" y="91"/>
                  </a:lnTo>
                  <a:lnTo>
                    <a:pt x="1084" y="86"/>
                  </a:lnTo>
                  <a:lnTo>
                    <a:pt x="1107" y="121"/>
                  </a:lnTo>
                  <a:lnTo>
                    <a:pt x="1134" y="124"/>
                  </a:lnTo>
                  <a:lnTo>
                    <a:pt x="1133" y="153"/>
                  </a:lnTo>
                  <a:lnTo>
                    <a:pt x="1171" y="175"/>
                  </a:lnTo>
                  <a:lnTo>
                    <a:pt x="1173" y="186"/>
                  </a:lnTo>
                  <a:lnTo>
                    <a:pt x="1193" y="217"/>
                  </a:lnTo>
                  <a:lnTo>
                    <a:pt x="1193" y="239"/>
                  </a:lnTo>
                  <a:lnTo>
                    <a:pt x="1278" y="236"/>
                  </a:lnTo>
                  <a:lnTo>
                    <a:pt x="1266" y="307"/>
                  </a:lnTo>
                  <a:lnTo>
                    <a:pt x="1282" y="317"/>
                  </a:lnTo>
                  <a:lnTo>
                    <a:pt x="1301" y="328"/>
                  </a:lnTo>
                  <a:lnTo>
                    <a:pt x="1280" y="365"/>
                  </a:lnTo>
                  <a:lnTo>
                    <a:pt x="1312" y="430"/>
                  </a:lnTo>
                  <a:lnTo>
                    <a:pt x="1306" y="435"/>
                  </a:lnTo>
                  <a:lnTo>
                    <a:pt x="1312" y="430"/>
                  </a:lnTo>
                  <a:lnTo>
                    <a:pt x="1301" y="439"/>
                  </a:lnTo>
                  <a:lnTo>
                    <a:pt x="1268" y="453"/>
                  </a:lnTo>
                  <a:lnTo>
                    <a:pt x="1260" y="472"/>
                  </a:lnTo>
                  <a:lnTo>
                    <a:pt x="1205" y="501"/>
                  </a:lnTo>
                  <a:lnTo>
                    <a:pt x="1161" y="475"/>
                  </a:lnTo>
                  <a:lnTo>
                    <a:pt x="1143" y="492"/>
                  </a:lnTo>
                  <a:lnTo>
                    <a:pt x="1121" y="511"/>
                  </a:lnTo>
                  <a:lnTo>
                    <a:pt x="1141" y="547"/>
                  </a:lnTo>
                  <a:lnTo>
                    <a:pt x="1060" y="576"/>
                  </a:lnTo>
                  <a:lnTo>
                    <a:pt x="1048" y="596"/>
                  </a:lnTo>
                  <a:lnTo>
                    <a:pt x="992" y="612"/>
                  </a:lnTo>
                  <a:lnTo>
                    <a:pt x="965" y="682"/>
                  </a:lnTo>
                  <a:lnTo>
                    <a:pt x="954" y="686"/>
                  </a:lnTo>
                  <a:lnTo>
                    <a:pt x="879" y="667"/>
                  </a:lnTo>
                  <a:lnTo>
                    <a:pt x="832" y="599"/>
                  </a:lnTo>
                  <a:lnTo>
                    <a:pt x="773" y="583"/>
                  </a:lnTo>
                  <a:lnTo>
                    <a:pt x="746" y="586"/>
                  </a:lnTo>
                  <a:lnTo>
                    <a:pt x="657" y="599"/>
                  </a:lnTo>
                  <a:lnTo>
                    <a:pt x="650" y="565"/>
                  </a:lnTo>
                  <a:lnTo>
                    <a:pt x="652" y="558"/>
                  </a:lnTo>
                  <a:lnTo>
                    <a:pt x="649" y="548"/>
                  </a:lnTo>
                  <a:lnTo>
                    <a:pt x="633" y="468"/>
                  </a:lnTo>
                  <a:lnTo>
                    <a:pt x="695" y="469"/>
                  </a:lnTo>
                  <a:lnTo>
                    <a:pt x="718" y="453"/>
                  </a:lnTo>
                  <a:lnTo>
                    <a:pt x="740" y="411"/>
                  </a:lnTo>
                  <a:lnTo>
                    <a:pt x="734" y="380"/>
                  </a:lnTo>
                  <a:lnTo>
                    <a:pt x="739" y="355"/>
                  </a:lnTo>
                  <a:lnTo>
                    <a:pt x="753" y="338"/>
                  </a:lnTo>
                  <a:lnTo>
                    <a:pt x="768" y="330"/>
                  </a:lnTo>
                  <a:lnTo>
                    <a:pt x="792" y="288"/>
                  </a:lnTo>
                  <a:lnTo>
                    <a:pt x="770" y="254"/>
                  </a:lnTo>
                  <a:lnTo>
                    <a:pt x="709" y="239"/>
                  </a:lnTo>
                  <a:lnTo>
                    <a:pt x="701" y="204"/>
                  </a:lnTo>
                  <a:lnTo>
                    <a:pt x="669" y="211"/>
                  </a:lnTo>
                  <a:lnTo>
                    <a:pt x="680" y="233"/>
                  </a:lnTo>
                  <a:lnTo>
                    <a:pt x="649" y="248"/>
                  </a:lnTo>
                  <a:lnTo>
                    <a:pt x="580" y="227"/>
                  </a:lnTo>
                  <a:lnTo>
                    <a:pt x="575" y="285"/>
                  </a:lnTo>
                  <a:lnTo>
                    <a:pt x="619" y="308"/>
                  </a:lnTo>
                  <a:lnTo>
                    <a:pt x="598" y="383"/>
                  </a:lnTo>
                  <a:lnTo>
                    <a:pt x="598" y="400"/>
                  </a:lnTo>
                  <a:lnTo>
                    <a:pt x="576" y="398"/>
                  </a:lnTo>
                  <a:lnTo>
                    <a:pt x="565" y="413"/>
                  </a:lnTo>
                  <a:lnTo>
                    <a:pt x="538" y="409"/>
                  </a:lnTo>
                  <a:lnTo>
                    <a:pt x="501" y="387"/>
                  </a:lnTo>
                  <a:lnTo>
                    <a:pt x="500" y="432"/>
                  </a:lnTo>
                  <a:lnTo>
                    <a:pt x="525" y="454"/>
                  </a:lnTo>
                  <a:lnTo>
                    <a:pt x="413" y="463"/>
                  </a:lnTo>
                  <a:lnTo>
                    <a:pt x="419" y="497"/>
                  </a:lnTo>
                  <a:lnTo>
                    <a:pt x="394" y="534"/>
                  </a:lnTo>
                  <a:lnTo>
                    <a:pt x="343" y="544"/>
                  </a:lnTo>
                  <a:lnTo>
                    <a:pt x="315" y="530"/>
                  </a:lnTo>
                  <a:lnTo>
                    <a:pt x="313" y="495"/>
                  </a:lnTo>
                  <a:lnTo>
                    <a:pt x="276" y="496"/>
                  </a:lnTo>
                  <a:lnTo>
                    <a:pt x="241" y="493"/>
                  </a:lnTo>
                  <a:lnTo>
                    <a:pt x="229" y="558"/>
                  </a:lnTo>
                  <a:lnTo>
                    <a:pt x="176" y="559"/>
                  </a:lnTo>
                  <a:lnTo>
                    <a:pt x="181" y="532"/>
                  </a:lnTo>
                  <a:lnTo>
                    <a:pt x="180" y="516"/>
                  </a:lnTo>
                  <a:lnTo>
                    <a:pt x="154" y="500"/>
                  </a:lnTo>
                  <a:lnTo>
                    <a:pt x="106" y="471"/>
                  </a:lnTo>
                  <a:lnTo>
                    <a:pt x="103" y="457"/>
                  </a:lnTo>
                  <a:lnTo>
                    <a:pt x="76" y="455"/>
                  </a:lnTo>
                  <a:lnTo>
                    <a:pt x="64" y="454"/>
                  </a:lnTo>
                  <a:lnTo>
                    <a:pt x="69" y="437"/>
                  </a:lnTo>
                  <a:lnTo>
                    <a:pt x="0" y="402"/>
                  </a:lnTo>
                  <a:lnTo>
                    <a:pt x="3" y="375"/>
                  </a:lnTo>
                  <a:lnTo>
                    <a:pt x="114" y="402"/>
                  </a:lnTo>
                  <a:lnTo>
                    <a:pt x="103" y="457"/>
                  </a:lnTo>
                  <a:lnTo>
                    <a:pt x="250" y="455"/>
                  </a:lnTo>
                  <a:lnTo>
                    <a:pt x="267" y="414"/>
                  </a:lnTo>
                  <a:lnTo>
                    <a:pt x="230" y="358"/>
                  </a:lnTo>
                  <a:lnTo>
                    <a:pt x="196" y="360"/>
                  </a:lnTo>
                  <a:lnTo>
                    <a:pt x="214" y="318"/>
                  </a:lnTo>
                  <a:lnTo>
                    <a:pt x="247" y="311"/>
                  </a:lnTo>
                  <a:lnTo>
                    <a:pt x="265" y="350"/>
                  </a:lnTo>
                  <a:lnTo>
                    <a:pt x="282" y="343"/>
                  </a:lnTo>
                  <a:lnTo>
                    <a:pt x="327" y="326"/>
                  </a:lnTo>
                  <a:lnTo>
                    <a:pt x="348" y="319"/>
                  </a:lnTo>
                  <a:lnTo>
                    <a:pt x="422" y="313"/>
                  </a:lnTo>
                  <a:lnTo>
                    <a:pt x="419" y="262"/>
                  </a:lnTo>
                  <a:lnTo>
                    <a:pt x="434" y="241"/>
                  </a:lnTo>
                  <a:lnTo>
                    <a:pt x="424" y="203"/>
                  </a:lnTo>
                  <a:lnTo>
                    <a:pt x="398" y="205"/>
                  </a:lnTo>
                  <a:lnTo>
                    <a:pt x="381" y="189"/>
                  </a:lnTo>
                  <a:lnTo>
                    <a:pt x="380" y="188"/>
                  </a:lnTo>
                  <a:lnTo>
                    <a:pt x="380" y="18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6" name="Freeform 52"/>
            <p:cNvSpPr>
              <a:spLocks noEditPoints="1"/>
            </p:cNvSpPr>
            <p:nvPr/>
          </p:nvSpPr>
          <p:spPr bwMode="auto">
            <a:xfrm>
              <a:off x="5194300" y="2660651"/>
              <a:ext cx="1257300" cy="661988"/>
            </a:xfrm>
            <a:custGeom>
              <a:avLst/>
              <a:gdLst>
                <a:gd name="T0" fmla="*/ 776 w 1319"/>
                <a:gd name="T1" fmla="*/ 591 h 694"/>
                <a:gd name="T2" fmla="*/ 632 w 1319"/>
                <a:gd name="T3" fmla="*/ 470 h 694"/>
                <a:gd name="T4" fmla="*/ 739 w 1319"/>
                <a:gd name="T5" fmla="*/ 358 h 694"/>
                <a:gd name="T6" fmla="*/ 709 w 1319"/>
                <a:gd name="T7" fmla="*/ 247 h 694"/>
                <a:gd name="T8" fmla="*/ 586 w 1319"/>
                <a:gd name="T9" fmla="*/ 237 h 694"/>
                <a:gd name="T10" fmla="*/ 580 w 1319"/>
                <a:gd name="T11" fmla="*/ 406 h 694"/>
                <a:gd name="T12" fmla="*/ 536 w 1319"/>
                <a:gd name="T13" fmla="*/ 462 h 694"/>
                <a:gd name="T14" fmla="*/ 315 w 1319"/>
                <a:gd name="T15" fmla="*/ 537 h 694"/>
                <a:gd name="T16" fmla="*/ 176 w 1319"/>
                <a:gd name="T17" fmla="*/ 567 h 694"/>
                <a:gd name="T18" fmla="*/ 103 w 1319"/>
                <a:gd name="T19" fmla="*/ 465 h 694"/>
                <a:gd name="T20" fmla="*/ 0 w 1319"/>
                <a:gd name="T21" fmla="*/ 409 h 694"/>
                <a:gd name="T22" fmla="*/ 266 w 1319"/>
                <a:gd name="T23" fmla="*/ 420 h 694"/>
                <a:gd name="T24" fmla="*/ 270 w 1319"/>
                <a:gd name="T25" fmla="*/ 350 h 694"/>
                <a:gd name="T26" fmla="*/ 418 w 1319"/>
                <a:gd name="T27" fmla="*/ 266 h 694"/>
                <a:gd name="T28" fmla="*/ 368 w 1319"/>
                <a:gd name="T29" fmla="*/ 175 h 694"/>
                <a:gd name="T30" fmla="*/ 420 w 1319"/>
                <a:gd name="T31" fmla="*/ 120 h 694"/>
                <a:gd name="T32" fmla="*/ 475 w 1319"/>
                <a:gd name="T33" fmla="*/ 0 h 694"/>
                <a:gd name="T34" fmla="*/ 549 w 1319"/>
                <a:gd name="T35" fmla="*/ 135 h 694"/>
                <a:gd name="T36" fmla="*/ 599 w 1319"/>
                <a:gd name="T37" fmla="*/ 19 h 694"/>
                <a:gd name="T38" fmla="*/ 802 w 1319"/>
                <a:gd name="T39" fmla="*/ 75 h 694"/>
                <a:gd name="T40" fmla="*/ 959 w 1319"/>
                <a:gd name="T41" fmla="*/ 215 h 694"/>
                <a:gd name="T42" fmla="*/ 1112 w 1319"/>
                <a:gd name="T43" fmla="*/ 123 h 694"/>
                <a:gd name="T44" fmla="*/ 1199 w 1319"/>
                <a:gd name="T45" fmla="*/ 221 h 694"/>
                <a:gd name="T46" fmla="*/ 1287 w 1319"/>
                <a:gd name="T47" fmla="*/ 370 h 694"/>
                <a:gd name="T48" fmla="*/ 1208 w 1319"/>
                <a:gd name="T49" fmla="*/ 510 h 694"/>
                <a:gd name="T50" fmla="*/ 1066 w 1319"/>
                <a:gd name="T51" fmla="*/ 584 h 694"/>
                <a:gd name="T52" fmla="*/ 884 w 1319"/>
                <a:gd name="T53" fmla="*/ 670 h 694"/>
                <a:gd name="T54" fmla="*/ 1049 w 1319"/>
                <a:gd name="T55" fmla="*/ 599 h 694"/>
                <a:gd name="T56" fmla="*/ 1163 w 1319"/>
                <a:gd name="T57" fmla="*/ 476 h 694"/>
                <a:gd name="T58" fmla="*/ 1311 w 1319"/>
                <a:gd name="T59" fmla="*/ 434 h 694"/>
                <a:gd name="T60" fmla="*/ 1193 w 1319"/>
                <a:gd name="T61" fmla="*/ 247 h 694"/>
                <a:gd name="T62" fmla="*/ 1134 w 1319"/>
                <a:gd name="T63" fmla="*/ 132 h 694"/>
                <a:gd name="T64" fmla="*/ 997 w 1319"/>
                <a:gd name="T65" fmla="*/ 210 h 694"/>
                <a:gd name="T66" fmla="*/ 873 w 1319"/>
                <a:gd name="T67" fmla="*/ 126 h 694"/>
                <a:gd name="T68" fmla="*/ 659 w 1319"/>
                <a:gd name="T69" fmla="*/ 45 h 694"/>
                <a:gd name="T70" fmla="*/ 600 w 1319"/>
                <a:gd name="T71" fmla="*/ 80 h 694"/>
                <a:gd name="T72" fmla="*/ 471 w 1319"/>
                <a:gd name="T73" fmla="*/ 68 h 694"/>
                <a:gd name="T74" fmla="*/ 371 w 1319"/>
                <a:gd name="T75" fmla="*/ 112 h 694"/>
                <a:gd name="T76" fmla="*/ 361 w 1319"/>
                <a:gd name="T77" fmla="*/ 138 h 694"/>
                <a:gd name="T78" fmla="*/ 402 w 1319"/>
                <a:gd name="T79" fmla="*/ 206 h 694"/>
                <a:gd name="T80" fmla="*/ 352 w 1319"/>
                <a:gd name="T81" fmla="*/ 328 h 694"/>
                <a:gd name="T82" fmla="*/ 220 w 1319"/>
                <a:gd name="T83" fmla="*/ 326 h 694"/>
                <a:gd name="T84" fmla="*/ 110 w 1319"/>
                <a:gd name="T85" fmla="*/ 465 h 694"/>
                <a:gd name="T86" fmla="*/ 183 w 1319"/>
                <a:gd name="T87" fmla="*/ 560 h 694"/>
                <a:gd name="T88" fmla="*/ 321 w 1319"/>
                <a:gd name="T89" fmla="*/ 533 h 694"/>
                <a:gd name="T90" fmla="*/ 520 w 1319"/>
                <a:gd name="T91" fmla="*/ 457 h 694"/>
                <a:gd name="T92" fmla="*/ 577 w 1319"/>
                <a:gd name="T93" fmla="*/ 399 h 694"/>
                <a:gd name="T94" fmla="*/ 580 w 1319"/>
                <a:gd name="T95" fmla="*/ 228 h 694"/>
                <a:gd name="T96" fmla="*/ 715 w 1319"/>
                <a:gd name="T97" fmla="*/ 241 h 694"/>
                <a:gd name="T98" fmla="*/ 745 w 1319"/>
                <a:gd name="T99" fmla="*/ 361 h 694"/>
                <a:gd name="T100" fmla="*/ 640 w 1319"/>
                <a:gd name="T101" fmla="*/ 477 h 694"/>
                <a:gd name="T102" fmla="*/ 837 w 1319"/>
                <a:gd name="T103" fmla="*/ 601 h 694"/>
                <a:gd name="T104" fmla="*/ 113 w 1319"/>
                <a:gd name="T105" fmla="*/ 40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19" h="694">
                  <a:moveTo>
                    <a:pt x="957" y="694"/>
                  </a:moveTo>
                  <a:lnTo>
                    <a:pt x="957" y="694"/>
                  </a:lnTo>
                  <a:lnTo>
                    <a:pt x="880" y="675"/>
                  </a:lnTo>
                  <a:lnTo>
                    <a:pt x="833" y="607"/>
                  </a:lnTo>
                  <a:lnTo>
                    <a:pt x="776" y="591"/>
                  </a:lnTo>
                  <a:lnTo>
                    <a:pt x="750" y="595"/>
                  </a:lnTo>
                  <a:lnTo>
                    <a:pt x="657" y="607"/>
                  </a:lnTo>
                  <a:lnTo>
                    <a:pt x="650" y="570"/>
                  </a:lnTo>
                  <a:lnTo>
                    <a:pt x="651" y="563"/>
                  </a:lnTo>
                  <a:lnTo>
                    <a:pt x="632" y="470"/>
                  </a:lnTo>
                  <a:lnTo>
                    <a:pt x="697" y="470"/>
                  </a:lnTo>
                  <a:lnTo>
                    <a:pt x="718" y="456"/>
                  </a:lnTo>
                  <a:lnTo>
                    <a:pt x="739" y="416"/>
                  </a:lnTo>
                  <a:lnTo>
                    <a:pt x="734" y="385"/>
                  </a:lnTo>
                  <a:lnTo>
                    <a:pt x="739" y="358"/>
                  </a:lnTo>
                  <a:lnTo>
                    <a:pt x="754" y="340"/>
                  </a:lnTo>
                  <a:lnTo>
                    <a:pt x="769" y="332"/>
                  </a:lnTo>
                  <a:lnTo>
                    <a:pt x="791" y="293"/>
                  </a:lnTo>
                  <a:lnTo>
                    <a:pt x="771" y="262"/>
                  </a:lnTo>
                  <a:lnTo>
                    <a:pt x="709" y="247"/>
                  </a:lnTo>
                  <a:lnTo>
                    <a:pt x="701" y="213"/>
                  </a:lnTo>
                  <a:lnTo>
                    <a:pt x="677" y="219"/>
                  </a:lnTo>
                  <a:lnTo>
                    <a:pt x="687" y="240"/>
                  </a:lnTo>
                  <a:lnTo>
                    <a:pt x="652" y="256"/>
                  </a:lnTo>
                  <a:lnTo>
                    <a:pt x="586" y="237"/>
                  </a:lnTo>
                  <a:lnTo>
                    <a:pt x="582" y="288"/>
                  </a:lnTo>
                  <a:lnTo>
                    <a:pt x="626" y="311"/>
                  </a:lnTo>
                  <a:lnTo>
                    <a:pt x="604" y="388"/>
                  </a:lnTo>
                  <a:lnTo>
                    <a:pt x="604" y="408"/>
                  </a:lnTo>
                  <a:lnTo>
                    <a:pt x="580" y="406"/>
                  </a:lnTo>
                  <a:lnTo>
                    <a:pt x="569" y="422"/>
                  </a:lnTo>
                  <a:lnTo>
                    <a:pt x="540" y="417"/>
                  </a:lnTo>
                  <a:lnTo>
                    <a:pt x="507" y="398"/>
                  </a:lnTo>
                  <a:lnTo>
                    <a:pt x="506" y="435"/>
                  </a:lnTo>
                  <a:lnTo>
                    <a:pt x="536" y="462"/>
                  </a:lnTo>
                  <a:lnTo>
                    <a:pt x="420" y="471"/>
                  </a:lnTo>
                  <a:lnTo>
                    <a:pt x="425" y="502"/>
                  </a:lnTo>
                  <a:lnTo>
                    <a:pt x="399" y="542"/>
                  </a:lnTo>
                  <a:lnTo>
                    <a:pt x="346" y="553"/>
                  </a:lnTo>
                  <a:lnTo>
                    <a:pt x="315" y="537"/>
                  </a:lnTo>
                  <a:lnTo>
                    <a:pt x="313" y="504"/>
                  </a:lnTo>
                  <a:lnTo>
                    <a:pt x="279" y="505"/>
                  </a:lnTo>
                  <a:lnTo>
                    <a:pt x="246" y="502"/>
                  </a:lnTo>
                  <a:lnTo>
                    <a:pt x="235" y="566"/>
                  </a:lnTo>
                  <a:lnTo>
                    <a:pt x="176" y="567"/>
                  </a:lnTo>
                  <a:lnTo>
                    <a:pt x="180" y="536"/>
                  </a:lnTo>
                  <a:lnTo>
                    <a:pt x="180" y="523"/>
                  </a:lnTo>
                  <a:lnTo>
                    <a:pt x="156" y="508"/>
                  </a:lnTo>
                  <a:lnTo>
                    <a:pt x="106" y="478"/>
                  </a:lnTo>
                  <a:lnTo>
                    <a:pt x="103" y="465"/>
                  </a:lnTo>
                  <a:lnTo>
                    <a:pt x="101" y="465"/>
                  </a:lnTo>
                  <a:lnTo>
                    <a:pt x="102" y="465"/>
                  </a:lnTo>
                  <a:lnTo>
                    <a:pt x="63" y="462"/>
                  </a:lnTo>
                  <a:lnTo>
                    <a:pt x="68" y="444"/>
                  </a:lnTo>
                  <a:lnTo>
                    <a:pt x="0" y="409"/>
                  </a:lnTo>
                  <a:lnTo>
                    <a:pt x="4" y="376"/>
                  </a:lnTo>
                  <a:lnTo>
                    <a:pt x="121" y="405"/>
                  </a:lnTo>
                  <a:lnTo>
                    <a:pt x="110" y="458"/>
                  </a:lnTo>
                  <a:lnTo>
                    <a:pt x="251" y="457"/>
                  </a:lnTo>
                  <a:lnTo>
                    <a:pt x="266" y="420"/>
                  </a:lnTo>
                  <a:lnTo>
                    <a:pt x="232" y="367"/>
                  </a:lnTo>
                  <a:lnTo>
                    <a:pt x="193" y="368"/>
                  </a:lnTo>
                  <a:lnTo>
                    <a:pt x="215" y="320"/>
                  </a:lnTo>
                  <a:lnTo>
                    <a:pt x="252" y="312"/>
                  </a:lnTo>
                  <a:lnTo>
                    <a:pt x="270" y="350"/>
                  </a:lnTo>
                  <a:lnTo>
                    <a:pt x="283" y="345"/>
                  </a:lnTo>
                  <a:lnTo>
                    <a:pt x="328" y="327"/>
                  </a:lnTo>
                  <a:lnTo>
                    <a:pt x="350" y="321"/>
                  </a:lnTo>
                  <a:lnTo>
                    <a:pt x="421" y="315"/>
                  </a:lnTo>
                  <a:lnTo>
                    <a:pt x="418" y="266"/>
                  </a:lnTo>
                  <a:lnTo>
                    <a:pt x="434" y="245"/>
                  </a:lnTo>
                  <a:lnTo>
                    <a:pt x="425" y="212"/>
                  </a:lnTo>
                  <a:lnTo>
                    <a:pt x="400" y="213"/>
                  </a:lnTo>
                  <a:lnTo>
                    <a:pt x="380" y="195"/>
                  </a:lnTo>
                  <a:lnTo>
                    <a:pt x="368" y="175"/>
                  </a:lnTo>
                  <a:lnTo>
                    <a:pt x="344" y="142"/>
                  </a:lnTo>
                  <a:lnTo>
                    <a:pt x="362" y="128"/>
                  </a:lnTo>
                  <a:lnTo>
                    <a:pt x="377" y="149"/>
                  </a:lnTo>
                  <a:lnTo>
                    <a:pt x="408" y="150"/>
                  </a:lnTo>
                  <a:lnTo>
                    <a:pt x="420" y="120"/>
                  </a:lnTo>
                  <a:lnTo>
                    <a:pt x="394" y="104"/>
                  </a:lnTo>
                  <a:lnTo>
                    <a:pt x="368" y="122"/>
                  </a:lnTo>
                  <a:lnTo>
                    <a:pt x="350" y="83"/>
                  </a:lnTo>
                  <a:lnTo>
                    <a:pt x="367" y="67"/>
                  </a:lnTo>
                  <a:lnTo>
                    <a:pt x="475" y="0"/>
                  </a:lnTo>
                  <a:lnTo>
                    <a:pt x="498" y="25"/>
                  </a:lnTo>
                  <a:lnTo>
                    <a:pt x="481" y="63"/>
                  </a:lnTo>
                  <a:lnTo>
                    <a:pt x="545" y="70"/>
                  </a:lnTo>
                  <a:lnTo>
                    <a:pt x="537" y="106"/>
                  </a:lnTo>
                  <a:lnTo>
                    <a:pt x="549" y="135"/>
                  </a:lnTo>
                  <a:lnTo>
                    <a:pt x="555" y="137"/>
                  </a:lnTo>
                  <a:lnTo>
                    <a:pt x="596" y="73"/>
                  </a:lnTo>
                  <a:lnTo>
                    <a:pt x="610" y="74"/>
                  </a:lnTo>
                  <a:lnTo>
                    <a:pt x="610" y="72"/>
                  </a:lnTo>
                  <a:lnTo>
                    <a:pt x="599" y="19"/>
                  </a:lnTo>
                  <a:lnTo>
                    <a:pt x="636" y="9"/>
                  </a:lnTo>
                  <a:lnTo>
                    <a:pt x="664" y="40"/>
                  </a:lnTo>
                  <a:lnTo>
                    <a:pt x="724" y="95"/>
                  </a:lnTo>
                  <a:lnTo>
                    <a:pt x="744" y="97"/>
                  </a:lnTo>
                  <a:lnTo>
                    <a:pt x="802" y="75"/>
                  </a:lnTo>
                  <a:lnTo>
                    <a:pt x="876" y="120"/>
                  </a:lnTo>
                  <a:lnTo>
                    <a:pt x="947" y="141"/>
                  </a:lnTo>
                  <a:lnTo>
                    <a:pt x="948" y="173"/>
                  </a:lnTo>
                  <a:lnTo>
                    <a:pt x="962" y="182"/>
                  </a:lnTo>
                  <a:lnTo>
                    <a:pt x="959" y="215"/>
                  </a:lnTo>
                  <a:lnTo>
                    <a:pt x="993" y="204"/>
                  </a:lnTo>
                  <a:lnTo>
                    <a:pt x="1042" y="152"/>
                  </a:lnTo>
                  <a:lnTo>
                    <a:pt x="1045" y="93"/>
                  </a:lnTo>
                  <a:lnTo>
                    <a:pt x="1089" y="87"/>
                  </a:lnTo>
                  <a:lnTo>
                    <a:pt x="1112" y="123"/>
                  </a:lnTo>
                  <a:lnTo>
                    <a:pt x="1141" y="126"/>
                  </a:lnTo>
                  <a:lnTo>
                    <a:pt x="1139" y="156"/>
                  </a:lnTo>
                  <a:lnTo>
                    <a:pt x="1177" y="178"/>
                  </a:lnTo>
                  <a:lnTo>
                    <a:pt x="1179" y="190"/>
                  </a:lnTo>
                  <a:lnTo>
                    <a:pt x="1199" y="221"/>
                  </a:lnTo>
                  <a:lnTo>
                    <a:pt x="1199" y="240"/>
                  </a:lnTo>
                  <a:lnTo>
                    <a:pt x="1285" y="238"/>
                  </a:lnTo>
                  <a:lnTo>
                    <a:pt x="1273" y="311"/>
                  </a:lnTo>
                  <a:lnTo>
                    <a:pt x="1308" y="332"/>
                  </a:lnTo>
                  <a:lnTo>
                    <a:pt x="1287" y="370"/>
                  </a:lnTo>
                  <a:lnTo>
                    <a:pt x="1319" y="435"/>
                  </a:lnTo>
                  <a:lnTo>
                    <a:pt x="1306" y="447"/>
                  </a:lnTo>
                  <a:lnTo>
                    <a:pt x="1274" y="461"/>
                  </a:lnTo>
                  <a:lnTo>
                    <a:pt x="1266" y="479"/>
                  </a:lnTo>
                  <a:lnTo>
                    <a:pt x="1208" y="510"/>
                  </a:lnTo>
                  <a:lnTo>
                    <a:pt x="1164" y="484"/>
                  </a:lnTo>
                  <a:lnTo>
                    <a:pt x="1148" y="499"/>
                  </a:lnTo>
                  <a:lnTo>
                    <a:pt x="1128" y="517"/>
                  </a:lnTo>
                  <a:lnTo>
                    <a:pt x="1149" y="554"/>
                  </a:lnTo>
                  <a:lnTo>
                    <a:pt x="1066" y="584"/>
                  </a:lnTo>
                  <a:lnTo>
                    <a:pt x="1053" y="604"/>
                  </a:lnTo>
                  <a:lnTo>
                    <a:pt x="997" y="620"/>
                  </a:lnTo>
                  <a:lnTo>
                    <a:pt x="971" y="689"/>
                  </a:lnTo>
                  <a:lnTo>
                    <a:pt x="957" y="694"/>
                  </a:lnTo>
                  <a:close/>
                  <a:moveTo>
                    <a:pt x="884" y="670"/>
                  </a:moveTo>
                  <a:lnTo>
                    <a:pt x="884" y="670"/>
                  </a:lnTo>
                  <a:lnTo>
                    <a:pt x="957" y="687"/>
                  </a:lnTo>
                  <a:lnTo>
                    <a:pt x="966" y="684"/>
                  </a:lnTo>
                  <a:lnTo>
                    <a:pt x="992" y="614"/>
                  </a:lnTo>
                  <a:lnTo>
                    <a:pt x="1049" y="599"/>
                  </a:lnTo>
                  <a:lnTo>
                    <a:pt x="1061" y="578"/>
                  </a:lnTo>
                  <a:lnTo>
                    <a:pt x="1140" y="550"/>
                  </a:lnTo>
                  <a:lnTo>
                    <a:pt x="1120" y="515"/>
                  </a:lnTo>
                  <a:lnTo>
                    <a:pt x="1144" y="494"/>
                  </a:lnTo>
                  <a:lnTo>
                    <a:pt x="1163" y="476"/>
                  </a:lnTo>
                  <a:lnTo>
                    <a:pt x="1208" y="503"/>
                  </a:lnTo>
                  <a:lnTo>
                    <a:pt x="1261" y="475"/>
                  </a:lnTo>
                  <a:lnTo>
                    <a:pt x="1269" y="456"/>
                  </a:lnTo>
                  <a:lnTo>
                    <a:pt x="1303" y="441"/>
                  </a:lnTo>
                  <a:lnTo>
                    <a:pt x="1311" y="434"/>
                  </a:lnTo>
                  <a:lnTo>
                    <a:pt x="1280" y="370"/>
                  </a:lnTo>
                  <a:lnTo>
                    <a:pt x="1299" y="334"/>
                  </a:lnTo>
                  <a:lnTo>
                    <a:pt x="1266" y="314"/>
                  </a:lnTo>
                  <a:lnTo>
                    <a:pt x="1277" y="245"/>
                  </a:lnTo>
                  <a:lnTo>
                    <a:pt x="1193" y="247"/>
                  </a:lnTo>
                  <a:lnTo>
                    <a:pt x="1192" y="223"/>
                  </a:lnTo>
                  <a:lnTo>
                    <a:pt x="1173" y="192"/>
                  </a:lnTo>
                  <a:lnTo>
                    <a:pt x="1171" y="183"/>
                  </a:lnTo>
                  <a:lnTo>
                    <a:pt x="1132" y="160"/>
                  </a:lnTo>
                  <a:lnTo>
                    <a:pt x="1134" y="132"/>
                  </a:lnTo>
                  <a:lnTo>
                    <a:pt x="1108" y="130"/>
                  </a:lnTo>
                  <a:lnTo>
                    <a:pt x="1086" y="95"/>
                  </a:lnTo>
                  <a:lnTo>
                    <a:pt x="1051" y="98"/>
                  </a:lnTo>
                  <a:lnTo>
                    <a:pt x="1049" y="155"/>
                  </a:lnTo>
                  <a:lnTo>
                    <a:pt x="997" y="210"/>
                  </a:lnTo>
                  <a:lnTo>
                    <a:pt x="951" y="224"/>
                  </a:lnTo>
                  <a:lnTo>
                    <a:pt x="955" y="185"/>
                  </a:lnTo>
                  <a:lnTo>
                    <a:pt x="941" y="177"/>
                  </a:lnTo>
                  <a:lnTo>
                    <a:pt x="941" y="146"/>
                  </a:lnTo>
                  <a:lnTo>
                    <a:pt x="873" y="126"/>
                  </a:lnTo>
                  <a:lnTo>
                    <a:pt x="842" y="107"/>
                  </a:lnTo>
                  <a:lnTo>
                    <a:pt x="802" y="83"/>
                  </a:lnTo>
                  <a:lnTo>
                    <a:pt x="745" y="104"/>
                  </a:lnTo>
                  <a:lnTo>
                    <a:pt x="721" y="101"/>
                  </a:lnTo>
                  <a:lnTo>
                    <a:pt x="659" y="45"/>
                  </a:lnTo>
                  <a:lnTo>
                    <a:pt x="634" y="17"/>
                  </a:lnTo>
                  <a:lnTo>
                    <a:pt x="607" y="24"/>
                  </a:lnTo>
                  <a:lnTo>
                    <a:pt x="617" y="71"/>
                  </a:lnTo>
                  <a:lnTo>
                    <a:pt x="617" y="82"/>
                  </a:lnTo>
                  <a:lnTo>
                    <a:pt x="600" y="80"/>
                  </a:lnTo>
                  <a:lnTo>
                    <a:pt x="558" y="145"/>
                  </a:lnTo>
                  <a:lnTo>
                    <a:pt x="544" y="140"/>
                  </a:lnTo>
                  <a:lnTo>
                    <a:pt x="530" y="107"/>
                  </a:lnTo>
                  <a:lnTo>
                    <a:pt x="537" y="76"/>
                  </a:lnTo>
                  <a:lnTo>
                    <a:pt x="471" y="68"/>
                  </a:lnTo>
                  <a:lnTo>
                    <a:pt x="490" y="27"/>
                  </a:lnTo>
                  <a:lnTo>
                    <a:pt x="473" y="9"/>
                  </a:lnTo>
                  <a:lnTo>
                    <a:pt x="371" y="72"/>
                  </a:lnTo>
                  <a:lnTo>
                    <a:pt x="358" y="85"/>
                  </a:lnTo>
                  <a:lnTo>
                    <a:pt x="371" y="112"/>
                  </a:lnTo>
                  <a:lnTo>
                    <a:pt x="393" y="96"/>
                  </a:lnTo>
                  <a:lnTo>
                    <a:pt x="429" y="117"/>
                  </a:lnTo>
                  <a:lnTo>
                    <a:pt x="412" y="157"/>
                  </a:lnTo>
                  <a:lnTo>
                    <a:pt x="374" y="156"/>
                  </a:lnTo>
                  <a:lnTo>
                    <a:pt x="361" y="138"/>
                  </a:lnTo>
                  <a:lnTo>
                    <a:pt x="353" y="143"/>
                  </a:lnTo>
                  <a:lnTo>
                    <a:pt x="373" y="172"/>
                  </a:lnTo>
                  <a:lnTo>
                    <a:pt x="385" y="191"/>
                  </a:lnTo>
                  <a:lnTo>
                    <a:pt x="386" y="191"/>
                  </a:lnTo>
                  <a:lnTo>
                    <a:pt x="402" y="206"/>
                  </a:lnTo>
                  <a:lnTo>
                    <a:pt x="430" y="205"/>
                  </a:lnTo>
                  <a:lnTo>
                    <a:pt x="441" y="247"/>
                  </a:lnTo>
                  <a:lnTo>
                    <a:pt x="425" y="268"/>
                  </a:lnTo>
                  <a:lnTo>
                    <a:pt x="428" y="321"/>
                  </a:lnTo>
                  <a:lnTo>
                    <a:pt x="352" y="328"/>
                  </a:lnTo>
                  <a:lnTo>
                    <a:pt x="331" y="334"/>
                  </a:lnTo>
                  <a:lnTo>
                    <a:pt x="286" y="351"/>
                  </a:lnTo>
                  <a:lnTo>
                    <a:pt x="267" y="359"/>
                  </a:lnTo>
                  <a:lnTo>
                    <a:pt x="248" y="320"/>
                  </a:lnTo>
                  <a:lnTo>
                    <a:pt x="220" y="326"/>
                  </a:lnTo>
                  <a:lnTo>
                    <a:pt x="204" y="361"/>
                  </a:lnTo>
                  <a:lnTo>
                    <a:pt x="235" y="360"/>
                  </a:lnTo>
                  <a:lnTo>
                    <a:pt x="274" y="419"/>
                  </a:lnTo>
                  <a:lnTo>
                    <a:pt x="255" y="464"/>
                  </a:lnTo>
                  <a:lnTo>
                    <a:pt x="110" y="465"/>
                  </a:lnTo>
                  <a:lnTo>
                    <a:pt x="112" y="474"/>
                  </a:lnTo>
                  <a:lnTo>
                    <a:pt x="159" y="502"/>
                  </a:lnTo>
                  <a:lnTo>
                    <a:pt x="186" y="520"/>
                  </a:lnTo>
                  <a:lnTo>
                    <a:pt x="187" y="536"/>
                  </a:lnTo>
                  <a:lnTo>
                    <a:pt x="183" y="560"/>
                  </a:lnTo>
                  <a:lnTo>
                    <a:pt x="230" y="559"/>
                  </a:lnTo>
                  <a:lnTo>
                    <a:pt x="241" y="494"/>
                  </a:lnTo>
                  <a:lnTo>
                    <a:pt x="279" y="498"/>
                  </a:lnTo>
                  <a:lnTo>
                    <a:pt x="319" y="497"/>
                  </a:lnTo>
                  <a:lnTo>
                    <a:pt x="321" y="533"/>
                  </a:lnTo>
                  <a:lnTo>
                    <a:pt x="347" y="546"/>
                  </a:lnTo>
                  <a:lnTo>
                    <a:pt x="395" y="536"/>
                  </a:lnTo>
                  <a:lnTo>
                    <a:pt x="418" y="501"/>
                  </a:lnTo>
                  <a:lnTo>
                    <a:pt x="412" y="465"/>
                  </a:lnTo>
                  <a:lnTo>
                    <a:pt x="520" y="457"/>
                  </a:lnTo>
                  <a:lnTo>
                    <a:pt x="499" y="438"/>
                  </a:lnTo>
                  <a:lnTo>
                    <a:pt x="501" y="386"/>
                  </a:lnTo>
                  <a:lnTo>
                    <a:pt x="543" y="411"/>
                  </a:lnTo>
                  <a:lnTo>
                    <a:pt x="566" y="415"/>
                  </a:lnTo>
                  <a:lnTo>
                    <a:pt x="577" y="399"/>
                  </a:lnTo>
                  <a:lnTo>
                    <a:pt x="597" y="401"/>
                  </a:lnTo>
                  <a:lnTo>
                    <a:pt x="598" y="387"/>
                  </a:lnTo>
                  <a:lnTo>
                    <a:pt x="618" y="315"/>
                  </a:lnTo>
                  <a:lnTo>
                    <a:pt x="575" y="292"/>
                  </a:lnTo>
                  <a:lnTo>
                    <a:pt x="580" y="228"/>
                  </a:lnTo>
                  <a:lnTo>
                    <a:pt x="652" y="249"/>
                  </a:lnTo>
                  <a:lnTo>
                    <a:pt x="678" y="237"/>
                  </a:lnTo>
                  <a:lnTo>
                    <a:pt x="667" y="214"/>
                  </a:lnTo>
                  <a:lnTo>
                    <a:pt x="706" y="205"/>
                  </a:lnTo>
                  <a:lnTo>
                    <a:pt x="715" y="241"/>
                  </a:lnTo>
                  <a:lnTo>
                    <a:pt x="775" y="256"/>
                  </a:lnTo>
                  <a:lnTo>
                    <a:pt x="798" y="292"/>
                  </a:lnTo>
                  <a:lnTo>
                    <a:pt x="774" y="337"/>
                  </a:lnTo>
                  <a:lnTo>
                    <a:pt x="758" y="346"/>
                  </a:lnTo>
                  <a:lnTo>
                    <a:pt x="745" y="361"/>
                  </a:lnTo>
                  <a:lnTo>
                    <a:pt x="741" y="385"/>
                  </a:lnTo>
                  <a:lnTo>
                    <a:pt x="746" y="417"/>
                  </a:lnTo>
                  <a:lnTo>
                    <a:pt x="722" y="461"/>
                  </a:lnTo>
                  <a:lnTo>
                    <a:pt x="699" y="477"/>
                  </a:lnTo>
                  <a:lnTo>
                    <a:pt x="640" y="477"/>
                  </a:lnTo>
                  <a:lnTo>
                    <a:pt x="658" y="563"/>
                  </a:lnTo>
                  <a:lnTo>
                    <a:pt x="657" y="570"/>
                  </a:lnTo>
                  <a:lnTo>
                    <a:pt x="662" y="600"/>
                  </a:lnTo>
                  <a:lnTo>
                    <a:pt x="776" y="584"/>
                  </a:lnTo>
                  <a:lnTo>
                    <a:pt x="837" y="601"/>
                  </a:lnTo>
                  <a:lnTo>
                    <a:pt x="884" y="670"/>
                  </a:lnTo>
                  <a:close/>
                  <a:moveTo>
                    <a:pt x="71" y="456"/>
                  </a:moveTo>
                  <a:lnTo>
                    <a:pt x="71" y="456"/>
                  </a:lnTo>
                  <a:lnTo>
                    <a:pt x="103" y="458"/>
                  </a:lnTo>
                  <a:lnTo>
                    <a:pt x="113" y="409"/>
                  </a:lnTo>
                  <a:lnTo>
                    <a:pt x="9" y="385"/>
                  </a:lnTo>
                  <a:lnTo>
                    <a:pt x="7" y="405"/>
                  </a:lnTo>
                  <a:lnTo>
                    <a:pt x="76" y="440"/>
                  </a:lnTo>
                  <a:lnTo>
                    <a:pt x="71" y="45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7" name="Freeform 53"/>
            <p:cNvSpPr>
              <a:spLocks/>
            </p:cNvSpPr>
            <p:nvPr/>
          </p:nvSpPr>
          <p:spPr bwMode="auto">
            <a:xfrm>
              <a:off x="6208713" y="3460751"/>
              <a:ext cx="1341438" cy="1492250"/>
            </a:xfrm>
            <a:custGeom>
              <a:avLst/>
              <a:gdLst>
                <a:gd name="T0" fmla="*/ 794 w 1407"/>
                <a:gd name="T1" fmla="*/ 931 h 1562"/>
                <a:gd name="T2" fmla="*/ 848 w 1407"/>
                <a:gd name="T3" fmla="*/ 916 h 1562"/>
                <a:gd name="T4" fmla="*/ 993 w 1407"/>
                <a:gd name="T5" fmla="*/ 876 h 1562"/>
                <a:gd name="T6" fmla="*/ 1135 w 1407"/>
                <a:gd name="T7" fmla="*/ 836 h 1562"/>
                <a:gd name="T8" fmla="*/ 1227 w 1407"/>
                <a:gd name="T9" fmla="*/ 881 h 1562"/>
                <a:gd name="T10" fmla="*/ 1314 w 1407"/>
                <a:gd name="T11" fmla="*/ 847 h 1562"/>
                <a:gd name="T12" fmla="*/ 1399 w 1407"/>
                <a:gd name="T13" fmla="*/ 853 h 1562"/>
                <a:gd name="T14" fmla="*/ 1327 w 1407"/>
                <a:gd name="T15" fmla="*/ 736 h 1562"/>
                <a:gd name="T16" fmla="*/ 1273 w 1407"/>
                <a:gd name="T17" fmla="*/ 698 h 1562"/>
                <a:gd name="T18" fmla="*/ 1171 w 1407"/>
                <a:gd name="T19" fmla="*/ 689 h 1562"/>
                <a:gd name="T20" fmla="*/ 1184 w 1407"/>
                <a:gd name="T21" fmla="*/ 628 h 1562"/>
                <a:gd name="T22" fmla="*/ 1327 w 1407"/>
                <a:gd name="T23" fmla="*/ 545 h 1562"/>
                <a:gd name="T24" fmla="*/ 1360 w 1407"/>
                <a:gd name="T25" fmla="*/ 517 h 1562"/>
                <a:gd name="T26" fmla="*/ 1273 w 1407"/>
                <a:gd name="T27" fmla="*/ 507 h 1562"/>
                <a:gd name="T28" fmla="*/ 1199 w 1407"/>
                <a:gd name="T29" fmla="*/ 491 h 1562"/>
                <a:gd name="T30" fmla="*/ 1178 w 1407"/>
                <a:gd name="T31" fmla="*/ 452 h 1562"/>
                <a:gd name="T32" fmla="*/ 1080 w 1407"/>
                <a:gd name="T33" fmla="*/ 405 h 1562"/>
                <a:gd name="T34" fmla="*/ 1039 w 1407"/>
                <a:gd name="T35" fmla="*/ 311 h 1562"/>
                <a:gd name="T36" fmla="*/ 1010 w 1407"/>
                <a:gd name="T37" fmla="*/ 222 h 1562"/>
                <a:gd name="T38" fmla="*/ 987 w 1407"/>
                <a:gd name="T39" fmla="*/ 143 h 1562"/>
                <a:gd name="T40" fmla="*/ 950 w 1407"/>
                <a:gd name="T41" fmla="*/ 45 h 1562"/>
                <a:gd name="T42" fmla="*/ 806 w 1407"/>
                <a:gd name="T43" fmla="*/ 44 h 1562"/>
                <a:gd name="T44" fmla="*/ 790 w 1407"/>
                <a:gd name="T45" fmla="*/ 107 h 1562"/>
                <a:gd name="T46" fmla="*/ 700 w 1407"/>
                <a:gd name="T47" fmla="*/ 200 h 1562"/>
                <a:gd name="T48" fmla="*/ 658 w 1407"/>
                <a:gd name="T49" fmla="*/ 147 h 1562"/>
                <a:gd name="T50" fmla="*/ 696 w 1407"/>
                <a:gd name="T51" fmla="*/ 104 h 1562"/>
                <a:gd name="T52" fmla="*/ 592 w 1407"/>
                <a:gd name="T53" fmla="*/ 142 h 1562"/>
                <a:gd name="T54" fmla="*/ 542 w 1407"/>
                <a:gd name="T55" fmla="*/ 88 h 1562"/>
                <a:gd name="T56" fmla="*/ 452 w 1407"/>
                <a:gd name="T57" fmla="*/ 100 h 1562"/>
                <a:gd name="T58" fmla="*/ 363 w 1407"/>
                <a:gd name="T59" fmla="*/ 81 h 1562"/>
                <a:gd name="T60" fmla="*/ 231 w 1407"/>
                <a:gd name="T61" fmla="*/ 43 h 1562"/>
                <a:gd name="T62" fmla="*/ 174 w 1407"/>
                <a:gd name="T63" fmla="*/ 156 h 1562"/>
                <a:gd name="T64" fmla="*/ 0 w 1407"/>
                <a:gd name="T65" fmla="*/ 202 h 1562"/>
                <a:gd name="T66" fmla="*/ 44 w 1407"/>
                <a:gd name="T67" fmla="*/ 274 h 1562"/>
                <a:gd name="T68" fmla="*/ 92 w 1407"/>
                <a:gd name="T69" fmla="*/ 431 h 1562"/>
                <a:gd name="T70" fmla="*/ 62 w 1407"/>
                <a:gd name="T71" fmla="*/ 525 h 1562"/>
                <a:gd name="T72" fmla="*/ 87 w 1407"/>
                <a:gd name="T73" fmla="*/ 640 h 1562"/>
                <a:gd name="T74" fmla="*/ 135 w 1407"/>
                <a:gd name="T75" fmla="*/ 860 h 1562"/>
                <a:gd name="T76" fmla="*/ 241 w 1407"/>
                <a:gd name="T77" fmla="*/ 935 h 1562"/>
                <a:gd name="T78" fmla="*/ 65 w 1407"/>
                <a:gd name="T79" fmla="*/ 1139 h 1562"/>
                <a:gd name="T80" fmla="*/ 78 w 1407"/>
                <a:gd name="T81" fmla="*/ 1215 h 1562"/>
                <a:gd name="T82" fmla="*/ 80 w 1407"/>
                <a:gd name="T83" fmla="*/ 1351 h 1562"/>
                <a:gd name="T84" fmla="*/ 242 w 1407"/>
                <a:gd name="T85" fmla="*/ 1488 h 1562"/>
                <a:gd name="T86" fmla="*/ 265 w 1407"/>
                <a:gd name="T87" fmla="*/ 1525 h 1562"/>
                <a:gd name="T88" fmla="*/ 444 w 1407"/>
                <a:gd name="T89" fmla="*/ 1524 h 1562"/>
                <a:gd name="T90" fmla="*/ 461 w 1407"/>
                <a:gd name="T91" fmla="*/ 1427 h 1562"/>
                <a:gd name="T92" fmla="*/ 480 w 1407"/>
                <a:gd name="T93" fmla="*/ 1304 h 1562"/>
                <a:gd name="T94" fmla="*/ 488 w 1407"/>
                <a:gd name="T95" fmla="*/ 1194 h 1562"/>
                <a:gd name="T96" fmla="*/ 568 w 1407"/>
                <a:gd name="T97" fmla="*/ 1155 h 1562"/>
                <a:gd name="T98" fmla="*/ 622 w 1407"/>
                <a:gd name="T99" fmla="*/ 1112 h 1562"/>
                <a:gd name="T100" fmla="*/ 653 w 1407"/>
                <a:gd name="T101" fmla="*/ 1004 h 1562"/>
                <a:gd name="T102" fmla="*/ 763 w 1407"/>
                <a:gd name="T103" fmla="*/ 975 h 1562"/>
                <a:gd name="T104" fmla="*/ 822 w 1407"/>
                <a:gd name="T105" fmla="*/ 961 h 1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07" h="1562">
                  <a:moveTo>
                    <a:pt x="822" y="961"/>
                  </a:moveTo>
                  <a:lnTo>
                    <a:pt x="822" y="961"/>
                  </a:lnTo>
                  <a:lnTo>
                    <a:pt x="794" y="931"/>
                  </a:lnTo>
                  <a:lnTo>
                    <a:pt x="814" y="896"/>
                  </a:lnTo>
                  <a:lnTo>
                    <a:pt x="834" y="898"/>
                  </a:lnTo>
                  <a:lnTo>
                    <a:pt x="848" y="916"/>
                  </a:lnTo>
                  <a:lnTo>
                    <a:pt x="870" y="895"/>
                  </a:lnTo>
                  <a:lnTo>
                    <a:pt x="881" y="884"/>
                  </a:lnTo>
                  <a:lnTo>
                    <a:pt x="993" y="876"/>
                  </a:lnTo>
                  <a:lnTo>
                    <a:pt x="1048" y="899"/>
                  </a:lnTo>
                  <a:lnTo>
                    <a:pt x="1083" y="839"/>
                  </a:lnTo>
                  <a:lnTo>
                    <a:pt x="1135" y="836"/>
                  </a:lnTo>
                  <a:lnTo>
                    <a:pt x="1140" y="860"/>
                  </a:lnTo>
                  <a:lnTo>
                    <a:pt x="1142" y="884"/>
                  </a:lnTo>
                  <a:lnTo>
                    <a:pt x="1227" y="881"/>
                  </a:lnTo>
                  <a:lnTo>
                    <a:pt x="1231" y="862"/>
                  </a:lnTo>
                  <a:lnTo>
                    <a:pt x="1233" y="842"/>
                  </a:lnTo>
                  <a:lnTo>
                    <a:pt x="1314" y="847"/>
                  </a:lnTo>
                  <a:lnTo>
                    <a:pt x="1310" y="914"/>
                  </a:lnTo>
                  <a:lnTo>
                    <a:pt x="1340" y="886"/>
                  </a:lnTo>
                  <a:lnTo>
                    <a:pt x="1399" y="853"/>
                  </a:lnTo>
                  <a:lnTo>
                    <a:pt x="1401" y="840"/>
                  </a:lnTo>
                  <a:lnTo>
                    <a:pt x="1407" y="801"/>
                  </a:lnTo>
                  <a:lnTo>
                    <a:pt x="1327" y="736"/>
                  </a:lnTo>
                  <a:lnTo>
                    <a:pt x="1305" y="720"/>
                  </a:lnTo>
                  <a:lnTo>
                    <a:pt x="1299" y="715"/>
                  </a:lnTo>
                  <a:lnTo>
                    <a:pt x="1273" y="698"/>
                  </a:lnTo>
                  <a:lnTo>
                    <a:pt x="1233" y="670"/>
                  </a:lnTo>
                  <a:lnTo>
                    <a:pt x="1184" y="697"/>
                  </a:lnTo>
                  <a:lnTo>
                    <a:pt x="1171" y="689"/>
                  </a:lnTo>
                  <a:lnTo>
                    <a:pt x="1148" y="663"/>
                  </a:lnTo>
                  <a:lnTo>
                    <a:pt x="1147" y="655"/>
                  </a:lnTo>
                  <a:lnTo>
                    <a:pt x="1184" y="628"/>
                  </a:lnTo>
                  <a:lnTo>
                    <a:pt x="1211" y="559"/>
                  </a:lnTo>
                  <a:lnTo>
                    <a:pt x="1252" y="539"/>
                  </a:lnTo>
                  <a:lnTo>
                    <a:pt x="1327" y="545"/>
                  </a:lnTo>
                  <a:lnTo>
                    <a:pt x="1349" y="552"/>
                  </a:lnTo>
                  <a:lnTo>
                    <a:pt x="1367" y="553"/>
                  </a:lnTo>
                  <a:lnTo>
                    <a:pt x="1360" y="517"/>
                  </a:lnTo>
                  <a:lnTo>
                    <a:pt x="1347" y="498"/>
                  </a:lnTo>
                  <a:lnTo>
                    <a:pt x="1307" y="507"/>
                  </a:lnTo>
                  <a:lnTo>
                    <a:pt x="1273" y="507"/>
                  </a:lnTo>
                  <a:lnTo>
                    <a:pt x="1255" y="477"/>
                  </a:lnTo>
                  <a:lnTo>
                    <a:pt x="1209" y="496"/>
                  </a:lnTo>
                  <a:lnTo>
                    <a:pt x="1199" y="491"/>
                  </a:lnTo>
                  <a:lnTo>
                    <a:pt x="1202" y="470"/>
                  </a:lnTo>
                  <a:lnTo>
                    <a:pt x="1193" y="442"/>
                  </a:lnTo>
                  <a:lnTo>
                    <a:pt x="1178" y="452"/>
                  </a:lnTo>
                  <a:lnTo>
                    <a:pt x="1114" y="435"/>
                  </a:lnTo>
                  <a:lnTo>
                    <a:pt x="1088" y="427"/>
                  </a:lnTo>
                  <a:lnTo>
                    <a:pt x="1080" y="405"/>
                  </a:lnTo>
                  <a:lnTo>
                    <a:pt x="1079" y="394"/>
                  </a:lnTo>
                  <a:lnTo>
                    <a:pt x="1057" y="372"/>
                  </a:lnTo>
                  <a:lnTo>
                    <a:pt x="1039" y="311"/>
                  </a:lnTo>
                  <a:lnTo>
                    <a:pt x="1020" y="256"/>
                  </a:lnTo>
                  <a:lnTo>
                    <a:pt x="1014" y="231"/>
                  </a:lnTo>
                  <a:lnTo>
                    <a:pt x="1010" y="222"/>
                  </a:lnTo>
                  <a:lnTo>
                    <a:pt x="995" y="192"/>
                  </a:lnTo>
                  <a:lnTo>
                    <a:pt x="988" y="170"/>
                  </a:lnTo>
                  <a:lnTo>
                    <a:pt x="987" y="143"/>
                  </a:lnTo>
                  <a:lnTo>
                    <a:pt x="969" y="109"/>
                  </a:lnTo>
                  <a:lnTo>
                    <a:pt x="954" y="95"/>
                  </a:lnTo>
                  <a:lnTo>
                    <a:pt x="950" y="45"/>
                  </a:lnTo>
                  <a:lnTo>
                    <a:pt x="869" y="0"/>
                  </a:lnTo>
                  <a:lnTo>
                    <a:pt x="835" y="45"/>
                  </a:lnTo>
                  <a:lnTo>
                    <a:pt x="806" y="44"/>
                  </a:lnTo>
                  <a:lnTo>
                    <a:pt x="796" y="48"/>
                  </a:lnTo>
                  <a:lnTo>
                    <a:pt x="797" y="69"/>
                  </a:lnTo>
                  <a:lnTo>
                    <a:pt x="790" y="107"/>
                  </a:lnTo>
                  <a:lnTo>
                    <a:pt x="765" y="122"/>
                  </a:lnTo>
                  <a:lnTo>
                    <a:pt x="757" y="187"/>
                  </a:lnTo>
                  <a:lnTo>
                    <a:pt x="700" y="200"/>
                  </a:lnTo>
                  <a:lnTo>
                    <a:pt x="694" y="189"/>
                  </a:lnTo>
                  <a:lnTo>
                    <a:pt x="688" y="178"/>
                  </a:lnTo>
                  <a:lnTo>
                    <a:pt x="658" y="147"/>
                  </a:lnTo>
                  <a:lnTo>
                    <a:pt x="707" y="128"/>
                  </a:lnTo>
                  <a:lnTo>
                    <a:pt x="706" y="112"/>
                  </a:lnTo>
                  <a:lnTo>
                    <a:pt x="696" y="104"/>
                  </a:lnTo>
                  <a:lnTo>
                    <a:pt x="630" y="123"/>
                  </a:lnTo>
                  <a:lnTo>
                    <a:pt x="603" y="135"/>
                  </a:lnTo>
                  <a:lnTo>
                    <a:pt x="592" y="142"/>
                  </a:lnTo>
                  <a:lnTo>
                    <a:pt x="560" y="132"/>
                  </a:lnTo>
                  <a:lnTo>
                    <a:pt x="554" y="119"/>
                  </a:lnTo>
                  <a:lnTo>
                    <a:pt x="542" y="88"/>
                  </a:lnTo>
                  <a:lnTo>
                    <a:pt x="517" y="77"/>
                  </a:lnTo>
                  <a:lnTo>
                    <a:pt x="485" y="101"/>
                  </a:lnTo>
                  <a:lnTo>
                    <a:pt x="452" y="100"/>
                  </a:lnTo>
                  <a:lnTo>
                    <a:pt x="466" y="127"/>
                  </a:lnTo>
                  <a:lnTo>
                    <a:pt x="367" y="135"/>
                  </a:lnTo>
                  <a:lnTo>
                    <a:pt x="363" y="81"/>
                  </a:lnTo>
                  <a:lnTo>
                    <a:pt x="344" y="53"/>
                  </a:lnTo>
                  <a:lnTo>
                    <a:pt x="329" y="27"/>
                  </a:lnTo>
                  <a:lnTo>
                    <a:pt x="231" y="43"/>
                  </a:lnTo>
                  <a:lnTo>
                    <a:pt x="254" y="105"/>
                  </a:lnTo>
                  <a:lnTo>
                    <a:pt x="197" y="162"/>
                  </a:lnTo>
                  <a:lnTo>
                    <a:pt x="174" y="156"/>
                  </a:lnTo>
                  <a:lnTo>
                    <a:pt x="117" y="141"/>
                  </a:lnTo>
                  <a:lnTo>
                    <a:pt x="1" y="166"/>
                  </a:lnTo>
                  <a:lnTo>
                    <a:pt x="0" y="202"/>
                  </a:lnTo>
                  <a:lnTo>
                    <a:pt x="17" y="218"/>
                  </a:lnTo>
                  <a:lnTo>
                    <a:pt x="40" y="277"/>
                  </a:lnTo>
                  <a:lnTo>
                    <a:pt x="44" y="274"/>
                  </a:lnTo>
                  <a:lnTo>
                    <a:pt x="89" y="344"/>
                  </a:lnTo>
                  <a:lnTo>
                    <a:pt x="81" y="376"/>
                  </a:lnTo>
                  <a:lnTo>
                    <a:pt x="92" y="431"/>
                  </a:lnTo>
                  <a:lnTo>
                    <a:pt x="101" y="489"/>
                  </a:lnTo>
                  <a:lnTo>
                    <a:pt x="75" y="502"/>
                  </a:lnTo>
                  <a:lnTo>
                    <a:pt x="62" y="525"/>
                  </a:lnTo>
                  <a:lnTo>
                    <a:pt x="79" y="605"/>
                  </a:lnTo>
                  <a:lnTo>
                    <a:pt x="73" y="634"/>
                  </a:lnTo>
                  <a:lnTo>
                    <a:pt x="87" y="640"/>
                  </a:lnTo>
                  <a:lnTo>
                    <a:pt x="65" y="725"/>
                  </a:lnTo>
                  <a:lnTo>
                    <a:pt x="115" y="787"/>
                  </a:lnTo>
                  <a:lnTo>
                    <a:pt x="135" y="860"/>
                  </a:lnTo>
                  <a:lnTo>
                    <a:pt x="209" y="861"/>
                  </a:lnTo>
                  <a:lnTo>
                    <a:pt x="242" y="858"/>
                  </a:lnTo>
                  <a:lnTo>
                    <a:pt x="241" y="935"/>
                  </a:lnTo>
                  <a:lnTo>
                    <a:pt x="165" y="1078"/>
                  </a:lnTo>
                  <a:lnTo>
                    <a:pt x="77" y="1110"/>
                  </a:lnTo>
                  <a:lnTo>
                    <a:pt x="65" y="1139"/>
                  </a:lnTo>
                  <a:lnTo>
                    <a:pt x="98" y="1163"/>
                  </a:lnTo>
                  <a:lnTo>
                    <a:pt x="80" y="1208"/>
                  </a:lnTo>
                  <a:lnTo>
                    <a:pt x="78" y="1215"/>
                  </a:lnTo>
                  <a:lnTo>
                    <a:pt x="48" y="1229"/>
                  </a:lnTo>
                  <a:lnTo>
                    <a:pt x="72" y="1344"/>
                  </a:lnTo>
                  <a:lnTo>
                    <a:pt x="80" y="1351"/>
                  </a:lnTo>
                  <a:lnTo>
                    <a:pt x="132" y="1395"/>
                  </a:lnTo>
                  <a:lnTo>
                    <a:pt x="182" y="1437"/>
                  </a:lnTo>
                  <a:lnTo>
                    <a:pt x="242" y="1488"/>
                  </a:lnTo>
                  <a:lnTo>
                    <a:pt x="247" y="1504"/>
                  </a:lnTo>
                  <a:lnTo>
                    <a:pt x="248" y="1512"/>
                  </a:lnTo>
                  <a:lnTo>
                    <a:pt x="265" y="1525"/>
                  </a:lnTo>
                  <a:lnTo>
                    <a:pt x="313" y="1562"/>
                  </a:lnTo>
                  <a:lnTo>
                    <a:pt x="388" y="1519"/>
                  </a:lnTo>
                  <a:lnTo>
                    <a:pt x="444" y="1524"/>
                  </a:lnTo>
                  <a:lnTo>
                    <a:pt x="475" y="1468"/>
                  </a:lnTo>
                  <a:lnTo>
                    <a:pt x="479" y="1460"/>
                  </a:lnTo>
                  <a:lnTo>
                    <a:pt x="461" y="1427"/>
                  </a:lnTo>
                  <a:lnTo>
                    <a:pt x="432" y="1374"/>
                  </a:lnTo>
                  <a:lnTo>
                    <a:pt x="437" y="1366"/>
                  </a:lnTo>
                  <a:lnTo>
                    <a:pt x="480" y="1304"/>
                  </a:lnTo>
                  <a:lnTo>
                    <a:pt x="481" y="1295"/>
                  </a:lnTo>
                  <a:lnTo>
                    <a:pt x="489" y="1249"/>
                  </a:lnTo>
                  <a:lnTo>
                    <a:pt x="488" y="1194"/>
                  </a:lnTo>
                  <a:lnTo>
                    <a:pt x="521" y="1162"/>
                  </a:lnTo>
                  <a:lnTo>
                    <a:pt x="539" y="1144"/>
                  </a:lnTo>
                  <a:lnTo>
                    <a:pt x="568" y="1155"/>
                  </a:lnTo>
                  <a:lnTo>
                    <a:pt x="556" y="1194"/>
                  </a:lnTo>
                  <a:lnTo>
                    <a:pt x="574" y="1202"/>
                  </a:lnTo>
                  <a:lnTo>
                    <a:pt x="622" y="1112"/>
                  </a:lnTo>
                  <a:lnTo>
                    <a:pt x="669" y="1078"/>
                  </a:lnTo>
                  <a:lnTo>
                    <a:pt x="685" y="1059"/>
                  </a:lnTo>
                  <a:lnTo>
                    <a:pt x="653" y="1004"/>
                  </a:lnTo>
                  <a:lnTo>
                    <a:pt x="678" y="986"/>
                  </a:lnTo>
                  <a:lnTo>
                    <a:pt x="730" y="960"/>
                  </a:lnTo>
                  <a:lnTo>
                    <a:pt x="763" y="975"/>
                  </a:lnTo>
                  <a:lnTo>
                    <a:pt x="822" y="961"/>
                  </a:lnTo>
                  <a:lnTo>
                    <a:pt x="822" y="961"/>
                  </a:lnTo>
                  <a:lnTo>
                    <a:pt x="822" y="96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8" name="Freeform 54"/>
            <p:cNvSpPr>
              <a:spLocks noEditPoints="1"/>
            </p:cNvSpPr>
            <p:nvPr/>
          </p:nvSpPr>
          <p:spPr bwMode="auto">
            <a:xfrm>
              <a:off x="6205538" y="3457576"/>
              <a:ext cx="1349375" cy="1498600"/>
            </a:xfrm>
            <a:custGeom>
              <a:avLst/>
              <a:gdLst>
                <a:gd name="T0" fmla="*/ 242 w 1414"/>
                <a:gd name="T1" fmla="*/ 1494 h 1570"/>
                <a:gd name="T2" fmla="*/ 97 w 1414"/>
                <a:gd name="T3" fmla="*/ 1169 h 1570"/>
                <a:gd name="T4" fmla="*/ 242 w 1414"/>
                <a:gd name="T5" fmla="*/ 865 h 1570"/>
                <a:gd name="T6" fmla="*/ 86 w 1414"/>
                <a:gd name="T7" fmla="*/ 646 h 1570"/>
                <a:gd name="T8" fmla="*/ 100 w 1414"/>
                <a:gd name="T9" fmla="*/ 491 h 1570"/>
                <a:gd name="T10" fmla="*/ 41 w 1414"/>
                <a:gd name="T11" fmla="*/ 286 h 1570"/>
                <a:gd name="T12" fmla="*/ 178 w 1414"/>
                <a:gd name="T13" fmla="*/ 157 h 1570"/>
                <a:gd name="T14" fmla="*/ 350 w 1414"/>
                <a:gd name="T15" fmla="*/ 56 h 1570"/>
                <a:gd name="T16" fmla="*/ 487 w 1414"/>
                <a:gd name="T17" fmla="*/ 102 h 1570"/>
                <a:gd name="T18" fmla="*/ 595 w 1414"/>
                <a:gd name="T19" fmla="*/ 142 h 1570"/>
                <a:gd name="T20" fmla="*/ 714 w 1414"/>
                <a:gd name="T21" fmla="*/ 134 h 1570"/>
                <a:gd name="T22" fmla="*/ 757 w 1414"/>
                <a:gd name="T23" fmla="*/ 188 h 1570"/>
                <a:gd name="T24" fmla="*/ 809 w 1414"/>
                <a:gd name="T25" fmla="*/ 45 h 1570"/>
                <a:gd name="T26" fmla="*/ 975 w 1414"/>
                <a:gd name="T27" fmla="*/ 111 h 1570"/>
                <a:gd name="T28" fmla="*/ 1020 w 1414"/>
                <a:gd name="T29" fmla="*/ 233 h 1570"/>
                <a:gd name="T30" fmla="*/ 1086 w 1414"/>
                <a:gd name="T31" fmla="*/ 408 h 1570"/>
                <a:gd name="T32" fmla="*/ 1209 w 1414"/>
                <a:gd name="T33" fmla="*/ 474 h 1570"/>
                <a:gd name="T34" fmla="*/ 1310 w 1414"/>
                <a:gd name="T35" fmla="*/ 507 h 1570"/>
                <a:gd name="T36" fmla="*/ 1329 w 1414"/>
                <a:gd name="T37" fmla="*/ 552 h 1570"/>
                <a:gd name="T38" fmla="*/ 1154 w 1414"/>
                <a:gd name="T39" fmla="*/ 665 h 1570"/>
                <a:gd name="T40" fmla="*/ 1310 w 1414"/>
                <a:gd name="T41" fmla="*/ 722 h 1570"/>
                <a:gd name="T42" fmla="*/ 1309 w 1414"/>
                <a:gd name="T43" fmla="*/ 926 h 1570"/>
                <a:gd name="T44" fmla="*/ 1142 w 1414"/>
                <a:gd name="T45" fmla="*/ 891 h 1570"/>
                <a:gd name="T46" fmla="*/ 995 w 1414"/>
                <a:gd name="T47" fmla="*/ 884 h 1570"/>
                <a:gd name="T48" fmla="*/ 801 w 1414"/>
                <a:gd name="T49" fmla="*/ 935 h 1570"/>
                <a:gd name="T50" fmla="*/ 683 w 1414"/>
                <a:gd name="T51" fmla="*/ 993 h 1570"/>
                <a:gd name="T52" fmla="*/ 579 w 1414"/>
                <a:gd name="T53" fmla="*/ 1210 h 1570"/>
                <a:gd name="T54" fmla="*/ 496 w 1414"/>
                <a:gd name="T55" fmla="*/ 1253 h 1570"/>
                <a:gd name="T56" fmla="*/ 449 w 1414"/>
                <a:gd name="T57" fmla="*/ 1531 h 1570"/>
                <a:gd name="T58" fmla="*/ 316 w 1414"/>
                <a:gd name="T59" fmla="*/ 1562 h 1570"/>
                <a:gd name="T60" fmla="*/ 480 w 1414"/>
                <a:gd name="T61" fmla="*/ 1306 h 1570"/>
                <a:gd name="T62" fmla="*/ 563 w 1414"/>
                <a:gd name="T63" fmla="*/ 1197 h 1570"/>
                <a:gd name="T64" fmla="*/ 652 w 1414"/>
                <a:gd name="T65" fmla="*/ 1007 h 1570"/>
                <a:gd name="T66" fmla="*/ 793 w 1414"/>
                <a:gd name="T67" fmla="*/ 936 h 1570"/>
                <a:gd name="T68" fmla="*/ 884 w 1414"/>
                <a:gd name="T69" fmla="*/ 885 h 1570"/>
                <a:gd name="T70" fmla="*/ 1147 w 1414"/>
                <a:gd name="T71" fmla="*/ 863 h 1570"/>
                <a:gd name="T72" fmla="*/ 1321 w 1414"/>
                <a:gd name="T73" fmla="*/ 848 h 1570"/>
                <a:gd name="T74" fmla="*/ 1327 w 1414"/>
                <a:gd name="T75" fmla="*/ 743 h 1570"/>
                <a:gd name="T76" fmla="*/ 1186 w 1414"/>
                <a:gd name="T77" fmla="*/ 705 h 1570"/>
                <a:gd name="T78" fmla="*/ 1212 w 1414"/>
                <a:gd name="T79" fmla="*/ 561 h 1570"/>
                <a:gd name="T80" fmla="*/ 1360 w 1414"/>
                <a:gd name="T81" fmla="*/ 522 h 1570"/>
                <a:gd name="T82" fmla="*/ 1212 w 1414"/>
                <a:gd name="T83" fmla="*/ 504 h 1570"/>
                <a:gd name="T84" fmla="*/ 1117 w 1414"/>
                <a:gd name="T85" fmla="*/ 443 h 1570"/>
                <a:gd name="T86" fmla="*/ 1039 w 1414"/>
                <a:gd name="T87" fmla="*/ 316 h 1570"/>
                <a:gd name="T88" fmla="*/ 988 w 1414"/>
                <a:gd name="T89" fmla="*/ 175 h 1570"/>
                <a:gd name="T90" fmla="*/ 873 w 1414"/>
                <a:gd name="T91" fmla="*/ 8 h 1570"/>
                <a:gd name="T92" fmla="*/ 796 w 1414"/>
                <a:gd name="T93" fmla="*/ 113 h 1570"/>
                <a:gd name="T94" fmla="*/ 688 w 1414"/>
                <a:gd name="T95" fmla="*/ 184 h 1570"/>
                <a:gd name="T96" fmla="*/ 634 w 1414"/>
                <a:gd name="T97" fmla="*/ 131 h 1570"/>
                <a:gd name="T98" fmla="*/ 542 w 1414"/>
                <a:gd name="T99" fmla="*/ 94 h 1570"/>
                <a:gd name="T100" fmla="*/ 367 w 1414"/>
                <a:gd name="T101" fmla="*/ 143 h 1570"/>
                <a:gd name="T102" fmla="*/ 261 w 1414"/>
                <a:gd name="T103" fmla="*/ 109 h 1570"/>
                <a:gd name="T104" fmla="*/ 7 w 1414"/>
                <a:gd name="T105" fmla="*/ 204 h 1570"/>
                <a:gd name="T106" fmla="*/ 88 w 1414"/>
                <a:gd name="T107" fmla="*/ 380 h 1570"/>
                <a:gd name="T108" fmla="*/ 85 w 1414"/>
                <a:gd name="T109" fmla="*/ 609 h 1570"/>
                <a:gd name="T110" fmla="*/ 141 w 1414"/>
                <a:gd name="T111" fmla="*/ 861 h 1570"/>
                <a:gd name="T112" fmla="*/ 82 w 1414"/>
                <a:gd name="T113" fmla="*/ 1117 h 1570"/>
                <a:gd name="T114" fmla="*/ 78 w 1414"/>
                <a:gd name="T115" fmla="*/ 134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14" h="1570">
                  <a:moveTo>
                    <a:pt x="315" y="1570"/>
                  </a:moveTo>
                  <a:lnTo>
                    <a:pt x="315" y="1570"/>
                  </a:lnTo>
                  <a:lnTo>
                    <a:pt x="248" y="1518"/>
                  </a:lnTo>
                  <a:lnTo>
                    <a:pt x="247" y="1509"/>
                  </a:lnTo>
                  <a:lnTo>
                    <a:pt x="242" y="1494"/>
                  </a:lnTo>
                  <a:lnTo>
                    <a:pt x="72" y="1350"/>
                  </a:lnTo>
                  <a:lnTo>
                    <a:pt x="47" y="1231"/>
                  </a:lnTo>
                  <a:lnTo>
                    <a:pt x="78" y="1216"/>
                  </a:lnTo>
                  <a:lnTo>
                    <a:pt x="80" y="1211"/>
                  </a:lnTo>
                  <a:lnTo>
                    <a:pt x="97" y="1169"/>
                  </a:lnTo>
                  <a:lnTo>
                    <a:pt x="64" y="1144"/>
                  </a:lnTo>
                  <a:lnTo>
                    <a:pt x="77" y="1111"/>
                  </a:lnTo>
                  <a:lnTo>
                    <a:pt x="165" y="1079"/>
                  </a:lnTo>
                  <a:lnTo>
                    <a:pt x="241" y="938"/>
                  </a:lnTo>
                  <a:lnTo>
                    <a:pt x="242" y="865"/>
                  </a:lnTo>
                  <a:lnTo>
                    <a:pt x="212" y="869"/>
                  </a:lnTo>
                  <a:lnTo>
                    <a:pt x="136" y="867"/>
                  </a:lnTo>
                  <a:lnTo>
                    <a:pt x="115" y="793"/>
                  </a:lnTo>
                  <a:lnTo>
                    <a:pt x="65" y="730"/>
                  </a:lnTo>
                  <a:lnTo>
                    <a:pt x="86" y="646"/>
                  </a:lnTo>
                  <a:lnTo>
                    <a:pt x="73" y="640"/>
                  </a:lnTo>
                  <a:lnTo>
                    <a:pt x="78" y="609"/>
                  </a:lnTo>
                  <a:lnTo>
                    <a:pt x="61" y="528"/>
                  </a:lnTo>
                  <a:lnTo>
                    <a:pt x="76" y="503"/>
                  </a:lnTo>
                  <a:lnTo>
                    <a:pt x="100" y="491"/>
                  </a:lnTo>
                  <a:lnTo>
                    <a:pt x="92" y="436"/>
                  </a:lnTo>
                  <a:lnTo>
                    <a:pt x="81" y="379"/>
                  </a:lnTo>
                  <a:lnTo>
                    <a:pt x="89" y="348"/>
                  </a:lnTo>
                  <a:lnTo>
                    <a:pt x="47" y="282"/>
                  </a:lnTo>
                  <a:lnTo>
                    <a:pt x="41" y="286"/>
                  </a:lnTo>
                  <a:lnTo>
                    <a:pt x="17" y="224"/>
                  </a:lnTo>
                  <a:lnTo>
                    <a:pt x="0" y="207"/>
                  </a:lnTo>
                  <a:lnTo>
                    <a:pt x="1" y="168"/>
                  </a:lnTo>
                  <a:lnTo>
                    <a:pt x="120" y="142"/>
                  </a:lnTo>
                  <a:lnTo>
                    <a:pt x="178" y="157"/>
                  </a:lnTo>
                  <a:lnTo>
                    <a:pt x="199" y="162"/>
                  </a:lnTo>
                  <a:lnTo>
                    <a:pt x="254" y="108"/>
                  </a:lnTo>
                  <a:lnTo>
                    <a:pt x="230" y="44"/>
                  </a:lnTo>
                  <a:lnTo>
                    <a:pt x="334" y="28"/>
                  </a:lnTo>
                  <a:lnTo>
                    <a:pt x="350" y="56"/>
                  </a:lnTo>
                  <a:lnTo>
                    <a:pt x="369" y="84"/>
                  </a:lnTo>
                  <a:lnTo>
                    <a:pt x="373" y="135"/>
                  </a:lnTo>
                  <a:lnTo>
                    <a:pt x="464" y="128"/>
                  </a:lnTo>
                  <a:lnTo>
                    <a:pt x="449" y="100"/>
                  </a:lnTo>
                  <a:lnTo>
                    <a:pt x="487" y="102"/>
                  </a:lnTo>
                  <a:lnTo>
                    <a:pt x="519" y="77"/>
                  </a:lnTo>
                  <a:lnTo>
                    <a:pt x="547" y="89"/>
                  </a:lnTo>
                  <a:lnTo>
                    <a:pt x="560" y="122"/>
                  </a:lnTo>
                  <a:lnTo>
                    <a:pt x="566" y="134"/>
                  </a:lnTo>
                  <a:lnTo>
                    <a:pt x="595" y="142"/>
                  </a:lnTo>
                  <a:lnTo>
                    <a:pt x="605" y="136"/>
                  </a:lnTo>
                  <a:lnTo>
                    <a:pt x="632" y="124"/>
                  </a:lnTo>
                  <a:lnTo>
                    <a:pt x="700" y="104"/>
                  </a:lnTo>
                  <a:lnTo>
                    <a:pt x="712" y="115"/>
                  </a:lnTo>
                  <a:lnTo>
                    <a:pt x="714" y="134"/>
                  </a:lnTo>
                  <a:lnTo>
                    <a:pt x="667" y="152"/>
                  </a:lnTo>
                  <a:lnTo>
                    <a:pt x="693" y="180"/>
                  </a:lnTo>
                  <a:lnTo>
                    <a:pt x="700" y="191"/>
                  </a:lnTo>
                  <a:lnTo>
                    <a:pt x="705" y="200"/>
                  </a:lnTo>
                  <a:lnTo>
                    <a:pt x="757" y="188"/>
                  </a:lnTo>
                  <a:lnTo>
                    <a:pt x="765" y="124"/>
                  </a:lnTo>
                  <a:lnTo>
                    <a:pt x="790" y="109"/>
                  </a:lnTo>
                  <a:lnTo>
                    <a:pt x="797" y="72"/>
                  </a:lnTo>
                  <a:lnTo>
                    <a:pt x="796" y="50"/>
                  </a:lnTo>
                  <a:lnTo>
                    <a:pt x="809" y="45"/>
                  </a:lnTo>
                  <a:lnTo>
                    <a:pt x="837" y="46"/>
                  </a:lnTo>
                  <a:lnTo>
                    <a:pt x="871" y="0"/>
                  </a:lnTo>
                  <a:lnTo>
                    <a:pt x="957" y="47"/>
                  </a:lnTo>
                  <a:lnTo>
                    <a:pt x="960" y="98"/>
                  </a:lnTo>
                  <a:lnTo>
                    <a:pt x="975" y="111"/>
                  </a:lnTo>
                  <a:lnTo>
                    <a:pt x="993" y="147"/>
                  </a:lnTo>
                  <a:lnTo>
                    <a:pt x="995" y="174"/>
                  </a:lnTo>
                  <a:lnTo>
                    <a:pt x="1001" y="195"/>
                  </a:lnTo>
                  <a:lnTo>
                    <a:pt x="1016" y="224"/>
                  </a:lnTo>
                  <a:lnTo>
                    <a:pt x="1020" y="233"/>
                  </a:lnTo>
                  <a:lnTo>
                    <a:pt x="1026" y="259"/>
                  </a:lnTo>
                  <a:lnTo>
                    <a:pt x="1045" y="314"/>
                  </a:lnTo>
                  <a:lnTo>
                    <a:pt x="1063" y="374"/>
                  </a:lnTo>
                  <a:lnTo>
                    <a:pt x="1086" y="397"/>
                  </a:lnTo>
                  <a:lnTo>
                    <a:pt x="1086" y="408"/>
                  </a:lnTo>
                  <a:lnTo>
                    <a:pt x="1094" y="428"/>
                  </a:lnTo>
                  <a:lnTo>
                    <a:pt x="1118" y="436"/>
                  </a:lnTo>
                  <a:lnTo>
                    <a:pt x="1181" y="452"/>
                  </a:lnTo>
                  <a:lnTo>
                    <a:pt x="1197" y="441"/>
                  </a:lnTo>
                  <a:lnTo>
                    <a:pt x="1209" y="474"/>
                  </a:lnTo>
                  <a:lnTo>
                    <a:pt x="1206" y="493"/>
                  </a:lnTo>
                  <a:lnTo>
                    <a:pt x="1213" y="497"/>
                  </a:lnTo>
                  <a:lnTo>
                    <a:pt x="1260" y="476"/>
                  </a:lnTo>
                  <a:lnTo>
                    <a:pt x="1278" y="507"/>
                  </a:lnTo>
                  <a:lnTo>
                    <a:pt x="1310" y="507"/>
                  </a:lnTo>
                  <a:lnTo>
                    <a:pt x="1352" y="498"/>
                  </a:lnTo>
                  <a:lnTo>
                    <a:pt x="1366" y="520"/>
                  </a:lnTo>
                  <a:lnTo>
                    <a:pt x="1374" y="561"/>
                  </a:lnTo>
                  <a:lnTo>
                    <a:pt x="1352" y="559"/>
                  </a:lnTo>
                  <a:lnTo>
                    <a:pt x="1329" y="552"/>
                  </a:lnTo>
                  <a:lnTo>
                    <a:pt x="1255" y="546"/>
                  </a:lnTo>
                  <a:lnTo>
                    <a:pt x="1217" y="566"/>
                  </a:lnTo>
                  <a:lnTo>
                    <a:pt x="1189" y="634"/>
                  </a:lnTo>
                  <a:lnTo>
                    <a:pt x="1153" y="661"/>
                  </a:lnTo>
                  <a:lnTo>
                    <a:pt x="1154" y="665"/>
                  </a:lnTo>
                  <a:lnTo>
                    <a:pt x="1177" y="691"/>
                  </a:lnTo>
                  <a:lnTo>
                    <a:pt x="1187" y="697"/>
                  </a:lnTo>
                  <a:lnTo>
                    <a:pt x="1236" y="670"/>
                  </a:lnTo>
                  <a:lnTo>
                    <a:pt x="1303" y="716"/>
                  </a:lnTo>
                  <a:lnTo>
                    <a:pt x="1310" y="722"/>
                  </a:lnTo>
                  <a:lnTo>
                    <a:pt x="1331" y="738"/>
                  </a:lnTo>
                  <a:lnTo>
                    <a:pt x="1414" y="803"/>
                  </a:lnTo>
                  <a:lnTo>
                    <a:pt x="1405" y="859"/>
                  </a:lnTo>
                  <a:lnTo>
                    <a:pt x="1345" y="893"/>
                  </a:lnTo>
                  <a:lnTo>
                    <a:pt x="1309" y="926"/>
                  </a:lnTo>
                  <a:lnTo>
                    <a:pt x="1314" y="854"/>
                  </a:lnTo>
                  <a:lnTo>
                    <a:pt x="1239" y="850"/>
                  </a:lnTo>
                  <a:lnTo>
                    <a:pt x="1237" y="866"/>
                  </a:lnTo>
                  <a:lnTo>
                    <a:pt x="1233" y="888"/>
                  </a:lnTo>
                  <a:lnTo>
                    <a:pt x="1142" y="891"/>
                  </a:lnTo>
                  <a:lnTo>
                    <a:pt x="1140" y="864"/>
                  </a:lnTo>
                  <a:lnTo>
                    <a:pt x="1135" y="843"/>
                  </a:lnTo>
                  <a:lnTo>
                    <a:pt x="1088" y="846"/>
                  </a:lnTo>
                  <a:lnTo>
                    <a:pt x="1052" y="907"/>
                  </a:lnTo>
                  <a:lnTo>
                    <a:pt x="995" y="884"/>
                  </a:lnTo>
                  <a:lnTo>
                    <a:pt x="885" y="892"/>
                  </a:lnTo>
                  <a:lnTo>
                    <a:pt x="851" y="925"/>
                  </a:lnTo>
                  <a:lnTo>
                    <a:pt x="836" y="906"/>
                  </a:lnTo>
                  <a:lnTo>
                    <a:pt x="819" y="904"/>
                  </a:lnTo>
                  <a:lnTo>
                    <a:pt x="801" y="935"/>
                  </a:lnTo>
                  <a:lnTo>
                    <a:pt x="833" y="968"/>
                  </a:lnTo>
                  <a:lnTo>
                    <a:pt x="825" y="968"/>
                  </a:lnTo>
                  <a:lnTo>
                    <a:pt x="765" y="982"/>
                  </a:lnTo>
                  <a:lnTo>
                    <a:pt x="733" y="968"/>
                  </a:lnTo>
                  <a:lnTo>
                    <a:pt x="683" y="993"/>
                  </a:lnTo>
                  <a:lnTo>
                    <a:pt x="661" y="1009"/>
                  </a:lnTo>
                  <a:lnTo>
                    <a:pt x="692" y="1064"/>
                  </a:lnTo>
                  <a:lnTo>
                    <a:pt x="674" y="1084"/>
                  </a:lnTo>
                  <a:lnTo>
                    <a:pt x="628" y="1118"/>
                  </a:lnTo>
                  <a:lnTo>
                    <a:pt x="579" y="1210"/>
                  </a:lnTo>
                  <a:lnTo>
                    <a:pt x="555" y="1200"/>
                  </a:lnTo>
                  <a:lnTo>
                    <a:pt x="567" y="1161"/>
                  </a:lnTo>
                  <a:lnTo>
                    <a:pt x="543" y="1152"/>
                  </a:lnTo>
                  <a:lnTo>
                    <a:pt x="494" y="1199"/>
                  </a:lnTo>
                  <a:lnTo>
                    <a:pt x="496" y="1253"/>
                  </a:lnTo>
                  <a:lnTo>
                    <a:pt x="486" y="1310"/>
                  </a:lnTo>
                  <a:lnTo>
                    <a:pt x="439" y="1378"/>
                  </a:lnTo>
                  <a:lnTo>
                    <a:pt x="485" y="1464"/>
                  </a:lnTo>
                  <a:lnTo>
                    <a:pt x="480" y="1473"/>
                  </a:lnTo>
                  <a:lnTo>
                    <a:pt x="449" y="1531"/>
                  </a:lnTo>
                  <a:lnTo>
                    <a:pt x="391" y="1526"/>
                  </a:lnTo>
                  <a:lnTo>
                    <a:pt x="315" y="1570"/>
                  </a:lnTo>
                  <a:close/>
                  <a:moveTo>
                    <a:pt x="254" y="1514"/>
                  </a:moveTo>
                  <a:lnTo>
                    <a:pt x="254" y="1514"/>
                  </a:lnTo>
                  <a:lnTo>
                    <a:pt x="316" y="1562"/>
                  </a:lnTo>
                  <a:lnTo>
                    <a:pt x="390" y="1519"/>
                  </a:lnTo>
                  <a:lnTo>
                    <a:pt x="445" y="1524"/>
                  </a:lnTo>
                  <a:lnTo>
                    <a:pt x="478" y="1464"/>
                  </a:lnTo>
                  <a:lnTo>
                    <a:pt x="431" y="1378"/>
                  </a:lnTo>
                  <a:lnTo>
                    <a:pt x="480" y="1306"/>
                  </a:lnTo>
                  <a:lnTo>
                    <a:pt x="489" y="1252"/>
                  </a:lnTo>
                  <a:lnTo>
                    <a:pt x="487" y="1196"/>
                  </a:lnTo>
                  <a:lnTo>
                    <a:pt x="542" y="1144"/>
                  </a:lnTo>
                  <a:lnTo>
                    <a:pt x="575" y="1157"/>
                  </a:lnTo>
                  <a:lnTo>
                    <a:pt x="563" y="1197"/>
                  </a:lnTo>
                  <a:lnTo>
                    <a:pt x="576" y="1202"/>
                  </a:lnTo>
                  <a:lnTo>
                    <a:pt x="623" y="1113"/>
                  </a:lnTo>
                  <a:lnTo>
                    <a:pt x="670" y="1079"/>
                  </a:lnTo>
                  <a:lnTo>
                    <a:pt x="684" y="1063"/>
                  </a:lnTo>
                  <a:lnTo>
                    <a:pt x="652" y="1007"/>
                  </a:lnTo>
                  <a:lnTo>
                    <a:pt x="679" y="987"/>
                  </a:lnTo>
                  <a:lnTo>
                    <a:pt x="733" y="961"/>
                  </a:lnTo>
                  <a:lnTo>
                    <a:pt x="766" y="975"/>
                  </a:lnTo>
                  <a:lnTo>
                    <a:pt x="819" y="963"/>
                  </a:lnTo>
                  <a:lnTo>
                    <a:pt x="793" y="936"/>
                  </a:lnTo>
                  <a:lnTo>
                    <a:pt x="816" y="897"/>
                  </a:lnTo>
                  <a:lnTo>
                    <a:pt x="839" y="899"/>
                  </a:lnTo>
                  <a:lnTo>
                    <a:pt x="851" y="915"/>
                  </a:lnTo>
                  <a:lnTo>
                    <a:pt x="882" y="885"/>
                  </a:lnTo>
                  <a:lnTo>
                    <a:pt x="884" y="885"/>
                  </a:lnTo>
                  <a:lnTo>
                    <a:pt x="996" y="877"/>
                  </a:lnTo>
                  <a:lnTo>
                    <a:pt x="1049" y="899"/>
                  </a:lnTo>
                  <a:lnTo>
                    <a:pt x="1084" y="840"/>
                  </a:lnTo>
                  <a:lnTo>
                    <a:pt x="1141" y="836"/>
                  </a:lnTo>
                  <a:lnTo>
                    <a:pt x="1147" y="863"/>
                  </a:lnTo>
                  <a:lnTo>
                    <a:pt x="1148" y="884"/>
                  </a:lnTo>
                  <a:lnTo>
                    <a:pt x="1227" y="881"/>
                  </a:lnTo>
                  <a:lnTo>
                    <a:pt x="1230" y="865"/>
                  </a:lnTo>
                  <a:lnTo>
                    <a:pt x="1233" y="843"/>
                  </a:lnTo>
                  <a:lnTo>
                    <a:pt x="1321" y="848"/>
                  </a:lnTo>
                  <a:lnTo>
                    <a:pt x="1317" y="910"/>
                  </a:lnTo>
                  <a:lnTo>
                    <a:pt x="1341" y="888"/>
                  </a:lnTo>
                  <a:lnTo>
                    <a:pt x="1399" y="855"/>
                  </a:lnTo>
                  <a:lnTo>
                    <a:pt x="1406" y="806"/>
                  </a:lnTo>
                  <a:lnTo>
                    <a:pt x="1327" y="743"/>
                  </a:lnTo>
                  <a:lnTo>
                    <a:pt x="1306" y="727"/>
                  </a:lnTo>
                  <a:lnTo>
                    <a:pt x="1299" y="722"/>
                  </a:lnTo>
                  <a:lnTo>
                    <a:pt x="1274" y="705"/>
                  </a:lnTo>
                  <a:lnTo>
                    <a:pt x="1236" y="678"/>
                  </a:lnTo>
                  <a:lnTo>
                    <a:pt x="1186" y="705"/>
                  </a:lnTo>
                  <a:lnTo>
                    <a:pt x="1172" y="696"/>
                  </a:lnTo>
                  <a:lnTo>
                    <a:pt x="1147" y="668"/>
                  </a:lnTo>
                  <a:lnTo>
                    <a:pt x="1146" y="658"/>
                  </a:lnTo>
                  <a:lnTo>
                    <a:pt x="1184" y="630"/>
                  </a:lnTo>
                  <a:lnTo>
                    <a:pt x="1212" y="561"/>
                  </a:lnTo>
                  <a:lnTo>
                    <a:pt x="1254" y="539"/>
                  </a:lnTo>
                  <a:lnTo>
                    <a:pt x="1330" y="546"/>
                  </a:lnTo>
                  <a:lnTo>
                    <a:pt x="1353" y="553"/>
                  </a:lnTo>
                  <a:lnTo>
                    <a:pt x="1366" y="554"/>
                  </a:lnTo>
                  <a:lnTo>
                    <a:pt x="1360" y="522"/>
                  </a:lnTo>
                  <a:lnTo>
                    <a:pt x="1349" y="506"/>
                  </a:lnTo>
                  <a:lnTo>
                    <a:pt x="1311" y="514"/>
                  </a:lnTo>
                  <a:lnTo>
                    <a:pt x="1274" y="514"/>
                  </a:lnTo>
                  <a:lnTo>
                    <a:pt x="1257" y="485"/>
                  </a:lnTo>
                  <a:lnTo>
                    <a:pt x="1212" y="504"/>
                  </a:lnTo>
                  <a:lnTo>
                    <a:pt x="1198" y="497"/>
                  </a:lnTo>
                  <a:lnTo>
                    <a:pt x="1202" y="474"/>
                  </a:lnTo>
                  <a:lnTo>
                    <a:pt x="1194" y="451"/>
                  </a:lnTo>
                  <a:lnTo>
                    <a:pt x="1182" y="459"/>
                  </a:lnTo>
                  <a:lnTo>
                    <a:pt x="1117" y="443"/>
                  </a:lnTo>
                  <a:lnTo>
                    <a:pt x="1089" y="434"/>
                  </a:lnTo>
                  <a:lnTo>
                    <a:pt x="1079" y="409"/>
                  </a:lnTo>
                  <a:lnTo>
                    <a:pt x="1079" y="400"/>
                  </a:lnTo>
                  <a:lnTo>
                    <a:pt x="1057" y="377"/>
                  </a:lnTo>
                  <a:lnTo>
                    <a:pt x="1039" y="316"/>
                  </a:lnTo>
                  <a:lnTo>
                    <a:pt x="1019" y="261"/>
                  </a:lnTo>
                  <a:lnTo>
                    <a:pt x="1013" y="235"/>
                  </a:lnTo>
                  <a:lnTo>
                    <a:pt x="1010" y="227"/>
                  </a:lnTo>
                  <a:lnTo>
                    <a:pt x="995" y="198"/>
                  </a:lnTo>
                  <a:lnTo>
                    <a:pt x="988" y="175"/>
                  </a:lnTo>
                  <a:lnTo>
                    <a:pt x="986" y="148"/>
                  </a:lnTo>
                  <a:lnTo>
                    <a:pt x="969" y="115"/>
                  </a:lnTo>
                  <a:lnTo>
                    <a:pt x="953" y="101"/>
                  </a:lnTo>
                  <a:lnTo>
                    <a:pt x="950" y="51"/>
                  </a:lnTo>
                  <a:lnTo>
                    <a:pt x="873" y="8"/>
                  </a:lnTo>
                  <a:lnTo>
                    <a:pt x="840" y="52"/>
                  </a:lnTo>
                  <a:lnTo>
                    <a:pt x="810" y="51"/>
                  </a:lnTo>
                  <a:lnTo>
                    <a:pt x="803" y="54"/>
                  </a:lnTo>
                  <a:lnTo>
                    <a:pt x="803" y="73"/>
                  </a:lnTo>
                  <a:lnTo>
                    <a:pt x="796" y="113"/>
                  </a:lnTo>
                  <a:lnTo>
                    <a:pt x="771" y="128"/>
                  </a:lnTo>
                  <a:lnTo>
                    <a:pt x="764" y="194"/>
                  </a:lnTo>
                  <a:lnTo>
                    <a:pt x="701" y="208"/>
                  </a:lnTo>
                  <a:lnTo>
                    <a:pt x="694" y="195"/>
                  </a:lnTo>
                  <a:lnTo>
                    <a:pt x="688" y="184"/>
                  </a:lnTo>
                  <a:lnTo>
                    <a:pt x="655" y="150"/>
                  </a:lnTo>
                  <a:lnTo>
                    <a:pt x="707" y="130"/>
                  </a:lnTo>
                  <a:lnTo>
                    <a:pt x="706" y="118"/>
                  </a:lnTo>
                  <a:lnTo>
                    <a:pt x="699" y="112"/>
                  </a:lnTo>
                  <a:lnTo>
                    <a:pt x="634" y="131"/>
                  </a:lnTo>
                  <a:lnTo>
                    <a:pt x="608" y="142"/>
                  </a:lnTo>
                  <a:lnTo>
                    <a:pt x="596" y="149"/>
                  </a:lnTo>
                  <a:lnTo>
                    <a:pt x="561" y="139"/>
                  </a:lnTo>
                  <a:lnTo>
                    <a:pt x="554" y="125"/>
                  </a:lnTo>
                  <a:lnTo>
                    <a:pt x="542" y="94"/>
                  </a:lnTo>
                  <a:lnTo>
                    <a:pt x="520" y="85"/>
                  </a:lnTo>
                  <a:lnTo>
                    <a:pt x="489" y="108"/>
                  </a:lnTo>
                  <a:lnTo>
                    <a:pt x="460" y="107"/>
                  </a:lnTo>
                  <a:lnTo>
                    <a:pt x="474" y="134"/>
                  </a:lnTo>
                  <a:lnTo>
                    <a:pt x="367" y="143"/>
                  </a:lnTo>
                  <a:lnTo>
                    <a:pt x="363" y="86"/>
                  </a:lnTo>
                  <a:lnTo>
                    <a:pt x="345" y="59"/>
                  </a:lnTo>
                  <a:lnTo>
                    <a:pt x="330" y="35"/>
                  </a:lnTo>
                  <a:lnTo>
                    <a:pt x="239" y="50"/>
                  </a:lnTo>
                  <a:lnTo>
                    <a:pt x="261" y="109"/>
                  </a:lnTo>
                  <a:lnTo>
                    <a:pt x="201" y="169"/>
                  </a:lnTo>
                  <a:lnTo>
                    <a:pt x="176" y="163"/>
                  </a:lnTo>
                  <a:lnTo>
                    <a:pt x="119" y="149"/>
                  </a:lnTo>
                  <a:lnTo>
                    <a:pt x="7" y="173"/>
                  </a:lnTo>
                  <a:lnTo>
                    <a:pt x="7" y="204"/>
                  </a:lnTo>
                  <a:lnTo>
                    <a:pt x="23" y="221"/>
                  </a:lnTo>
                  <a:lnTo>
                    <a:pt x="44" y="276"/>
                  </a:lnTo>
                  <a:lnTo>
                    <a:pt x="48" y="273"/>
                  </a:lnTo>
                  <a:lnTo>
                    <a:pt x="96" y="347"/>
                  </a:lnTo>
                  <a:lnTo>
                    <a:pt x="88" y="380"/>
                  </a:lnTo>
                  <a:lnTo>
                    <a:pt x="98" y="434"/>
                  </a:lnTo>
                  <a:lnTo>
                    <a:pt x="108" y="495"/>
                  </a:lnTo>
                  <a:lnTo>
                    <a:pt x="81" y="508"/>
                  </a:lnTo>
                  <a:lnTo>
                    <a:pt x="68" y="529"/>
                  </a:lnTo>
                  <a:lnTo>
                    <a:pt x="85" y="609"/>
                  </a:lnTo>
                  <a:lnTo>
                    <a:pt x="80" y="636"/>
                  </a:lnTo>
                  <a:lnTo>
                    <a:pt x="94" y="642"/>
                  </a:lnTo>
                  <a:lnTo>
                    <a:pt x="72" y="728"/>
                  </a:lnTo>
                  <a:lnTo>
                    <a:pt x="121" y="791"/>
                  </a:lnTo>
                  <a:lnTo>
                    <a:pt x="141" y="861"/>
                  </a:lnTo>
                  <a:lnTo>
                    <a:pt x="212" y="862"/>
                  </a:lnTo>
                  <a:lnTo>
                    <a:pt x="248" y="858"/>
                  </a:lnTo>
                  <a:lnTo>
                    <a:pt x="247" y="941"/>
                  </a:lnTo>
                  <a:lnTo>
                    <a:pt x="170" y="1084"/>
                  </a:lnTo>
                  <a:lnTo>
                    <a:pt x="82" y="1117"/>
                  </a:lnTo>
                  <a:lnTo>
                    <a:pt x="72" y="1141"/>
                  </a:lnTo>
                  <a:lnTo>
                    <a:pt x="105" y="1166"/>
                  </a:lnTo>
                  <a:lnTo>
                    <a:pt x="83" y="1221"/>
                  </a:lnTo>
                  <a:lnTo>
                    <a:pt x="54" y="1234"/>
                  </a:lnTo>
                  <a:lnTo>
                    <a:pt x="78" y="1346"/>
                  </a:lnTo>
                  <a:lnTo>
                    <a:pt x="247" y="1490"/>
                  </a:lnTo>
                  <a:lnTo>
                    <a:pt x="253" y="1507"/>
                  </a:lnTo>
                  <a:lnTo>
                    <a:pt x="254" y="151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9" name="Freeform 55"/>
            <p:cNvSpPr>
              <a:spLocks/>
            </p:cNvSpPr>
            <p:nvPr/>
          </p:nvSpPr>
          <p:spPr bwMode="auto">
            <a:xfrm>
              <a:off x="8872538" y="2884488"/>
              <a:ext cx="857250" cy="660400"/>
            </a:xfrm>
            <a:custGeom>
              <a:avLst/>
              <a:gdLst>
                <a:gd name="T0" fmla="*/ 305 w 899"/>
                <a:gd name="T1" fmla="*/ 224 h 691"/>
                <a:gd name="T2" fmla="*/ 423 w 899"/>
                <a:gd name="T3" fmla="*/ 217 h 691"/>
                <a:gd name="T4" fmla="*/ 498 w 899"/>
                <a:gd name="T5" fmla="*/ 112 h 691"/>
                <a:gd name="T6" fmla="*/ 566 w 899"/>
                <a:gd name="T7" fmla="*/ 100 h 691"/>
                <a:gd name="T8" fmla="*/ 648 w 899"/>
                <a:gd name="T9" fmla="*/ 62 h 691"/>
                <a:gd name="T10" fmla="*/ 684 w 899"/>
                <a:gd name="T11" fmla="*/ 30 h 691"/>
                <a:gd name="T12" fmla="*/ 697 w 899"/>
                <a:gd name="T13" fmla="*/ 6 h 691"/>
                <a:gd name="T14" fmla="*/ 724 w 899"/>
                <a:gd name="T15" fmla="*/ 16 h 691"/>
                <a:gd name="T16" fmla="*/ 757 w 899"/>
                <a:gd name="T17" fmla="*/ 19 h 691"/>
                <a:gd name="T18" fmla="*/ 814 w 899"/>
                <a:gd name="T19" fmla="*/ 29 h 691"/>
                <a:gd name="T20" fmla="*/ 899 w 899"/>
                <a:gd name="T21" fmla="*/ 85 h 691"/>
                <a:gd name="T22" fmla="*/ 871 w 899"/>
                <a:gd name="T23" fmla="*/ 94 h 691"/>
                <a:gd name="T24" fmla="*/ 769 w 899"/>
                <a:gd name="T25" fmla="*/ 92 h 691"/>
                <a:gd name="T26" fmla="*/ 753 w 899"/>
                <a:gd name="T27" fmla="*/ 114 h 691"/>
                <a:gd name="T28" fmla="*/ 805 w 899"/>
                <a:gd name="T29" fmla="*/ 180 h 691"/>
                <a:gd name="T30" fmla="*/ 773 w 899"/>
                <a:gd name="T31" fmla="*/ 208 h 691"/>
                <a:gd name="T32" fmla="*/ 722 w 899"/>
                <a:gd name="T33" fmla="*/ 186 h 691"/>
                <a:gd name="T34" fmla="*/ 764 w 899"/>
                <a:gd name="T35" fmla="*/ 185 h 691"/>
                <a:gd name="T36" fmla="*/ 751 w 899"/>
                <a:gd name="T37" fmla="*/ 153 h 691"/>
                <a:gd name="T38" fmla="*/ 688 w 899"/>
                <a:gd name="T39" fmla="*/ 142 h 691"/>
                <a:gd name="T40" fmla="*/ 657 w 899"/>
                <a:gd name="T41" fmla="*/ 206 h 691"/>
                <a:gd name="T42" fmla="*/ 652 w 899"/>
                <a:gd name="T43" fmla="*/ 235 h 691"/>
                <a:gd name="T44" fmla="*/ 645 w 899"/>
                <a:gd name="T45" fmla="*/ 373 h 691"/>
                <a:gd name="T46" fmla="*/ 590 w 899"/>
                <a:gd name="T47" fmla="*/ 352 h 691"/>
                <a:gd name="T48" fmla="*/ 505 w 899"/>
                <a:gd name="T49" fmla="*/ 338 h 691"/>
                <a:gd name="T50" fmla="*/ 456 w 899"/>
                <a:gd name="T51" fmla="*/ 313 h 691"/>
                <a:gd name="T52" fmla="*/ 402 w 899"/>
                <a:gd name="T53" fmla="*/ 290 h 691"/>
                <a:gd name="T54" fmla="*/ 326 w 899"/>
                <a:gd name="T55" fmla="*/ 273 h 691"/>
                <a:gd name="T56" fmla="*/ 360 w 899"/>
                <a:gd name="T57" fmla="*/ 347 h 691"/>
                <a:gd name="T58" fmla="*/ 316 w 899"/>
                <a:gd name="T59" fmla="*/ 390 h 691"/>
                <a:gd name="T60" fmla="*/ 267 w 899"/>
                <a:gd name="T61" fmla="*/ 498 h 691"/>
                <a:gd name="T62" fmla="*/ 258 w 899"/>
                <a:gd name="T63" fmla="*/ 554 h 691"/>
                <a:gd name="T64" fmla="*/ 285 w 899"/>
                <a:gd name="T65" fmla="*/ 594 h 691"/>
                <a:gd name="T66" fmla="*/ 321 w 899"/>
                <a:gd name="T67" fmla="*/ 680 h 691"/>
                <a:gd name="T68" fmla="*/ 279 w 899"/>
                <a:gd name="T69" fmla="*/ 691 h 691"/>
                <a:gd name="T70" fmla="*/ 227 w 899"/>
                <a:gd name="T71" fmla="*/ 658 h 691"/>
                <a:gd name="T72" fmla="*/ 201 w 899"/>
                <a:gd name="T73" fmla="*/ 638 h 691"/>
                <a:gd name="T74" fmla="*/ 143 w 899"/>
                <a:gd name="T75" fmla="*/ 642 h 691"/>
                <a:gd name="T76" fmla="*/ 60 w 899"/>
                <a:gd name="T77" fmla="*/ 617 h 691"/>
                <a:gd name="T78" fmla="*/ 73 w 899"/>
                <a:gd name="T79" fmla="*/ 553 h 691"/>
                <a:gd name="T80" fmla="*/ 41 w 899"/>
                <a:gd name="T81" fmla="*/ 469 h 691"/>
                <a:gd name="T82" fmla="*/ 71 w 899"/>
                <a:gd name="T83" fmla="*/ 402 h 691"/>
                <a:gd name="T84" fmla="*/ 17 w 899"/>
                <a:gd name="T85" fmla="*/ 387 h 691"/>
                <a:gd name="T86" fmla="*/ 39 w 899"/>
                <a:gd name="T87" fmla="*/ 341 h 691"/>
                <a:gd name="T88" fmla="*/ 55 w 899"/>
                <a:gd name="T89" fmla="*/ 275 h 691"/>
                <a:gd name="T90" fmla="*/ 83 w 899"/>
                <a:gd name="T91" fmla="*/ 234 h 691"/>
                <a:gd name="T92" fmla="*/ 274 w 899"/>
                <a:gd name="T93" fmla="*/ 222 h 691"/>
                <a:gd name="T94" fmla="*/ 305 w 899"/>
                <a:gd name="T95" fmla="*/ 224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99" h="691">
                  <a:moveTo>
                    <a:pt x="305" y="224"/>
                  </a:moveTo>
                  <a:lnTo>
                    <a:pt x="305" y="224"/>
                  </a:lnTo>
                  <a:lnTo>
                    <a:pt x="369" y="197"/>
                  </a:lnTo>
                  <a:lnTo>
                    <a:pt x="423" y="217"/>
                  </a:lnTo>
                  <a:lnTo>
                    <a:pt x="481" y="196"/>
                  </a:lnTo>
                  <a:lnTo>
                    <a:pt x="498" y="112"/>
                  </a:lnTo>
                  <a:lnTo>
                    <a:pt x="533" y="121"/>
                  </a:lnTo>
                  <a:lnTo>
                    <a:pt x="566" y="100"/>
                  </a:lnTo>
                  <a:lnTo>
                    <a:pt x="613" y="88"/>
                  </a:lnTo>
                  <a:lnTo>
                    <a:pt x="648" y="62"/>
                  </a:lnTo>
                  <a:lnTo>
                    <a:pt x="680" y="56"/>
                  </a:lnTo>
                  <a:lnTo>
                    <a:pt x="684" y="30"/>
                  </a:lnTo>
                  <a:lnTo>
                    <a:pt x="685" y="18"/>
                  </a:lnTo>
                  <a:lnTo>
                    <a:pt x="697" y="6"/>
                  </a:lnTo>
                  <a:lnTo>
                    <a:pt x="721" y="0"/>
                  </a:lnTo>
                  <a:lnTo>
                    <a:pt x="724" y="16"/>
                  </a:lnTo>
                  <a:lnTo>
                    <a:pt x="739" y="16"/>
                  </a:lnTo>
                  <a:lnTo>
                    <a:pt x="757" y="19"/>
                  </a:lnTo>
                  <a:lnTo>
                    <a:pt x="795" y="19"/>
                  </a:lnTo>
                  <a:lnTo>
                    <a:pt x="814" y="29"/>
                  </a:lnTo>
                  <a:lnTo>
                    <a:pt x="814" y="33"/>
                  </a:lnTo>
                  <a:lnTo>
                    <a:pt x="899" y="85"/>
                  </a:lnTo>
                  <a:lnTo>
                    <a:pt x="892" y="88"/>
                  </a:lnTo>
                  <a:lnTo>
                    <a:pt x="871" y="94"/>
                  </a:lnTo>
                  <a:lnTo>
                    <a:pt x="796" y="107"/>
                  </a:lnTo>
                  <a:lnTo>
                    <a:pt x="769" y="92"/>
                  </a:lnTo>
                  <a:lnTo>
                    <a:pt x="753" y="107"/>
                  </a:lnTo>
                  <a:lnTo>
                    <a:pt x="753" y="114"/>
                  </a:lnTo>
                  <a:lnTo>
                    <a:pt x="805" y="148"/>
                  </a:lnTo>
                  <a:lnTo>
                    <a:pt x="805" y="180"/>
                  </a:lnTo>
                  <a:lnTo>
                    <a:pt x="805" y="182"/>
                  </a:lnTo>
                  <a:lnTo>
                    <a:pt x="773" y="208"/>
                  </a:lnTo>
                  <a:lnTo>
                    <a:pt x="750" y="221"/>
                  </a:lnTo>
                  <a:lnTo>
                    <a:pt x="722" y="186"/>
                  </a:lnTo>
                  <a:lnTo>
                    <a:pt x="740" y="180"/>
                  </a:lnTo>
                  <a:lnTo>
                    <a:pt x="764" y="185"/>
                  </a:lnTo>
                  <a:lnTo>
                    <a:pt x="771" y="157"/>
                  </a:lnTo>
                  <a:lnTo>
                    <a:pt x="751" y="153"/>
                  </a:lnTo>
                  <a:lnTo>
                    <a:pt x="730" y="120"/>
                  </a:lnTo>
                  <a:lnTo>
                    <a:pt x="688" y="142"/>
                  </a:lnTo>
                  <a:lnTo>
                    <a:pt x="681" y="170"/>
                  </a:lnTo>
                  <a:lnTo>
                    <a:pt x="657" y="206"/>
                  </a:lnTo>
                  <a:lnTo>
                    <a:pt x="654" y="230"/>
                  </a:lnTo>
                  <a:lnTo>
                    <a:pt x="652" y="235"/>
                  </a:lnTo>
                  <a:lnTo>
                    <a:pt x="643" y="352"/>
                  </a:lnTo>
                  <a:lnTo>
                    <a:pt x="645" y="373"/>
                  </a:lnTo>
                  <a:lnTo>
                    <a:pt x="596" y="375"/>
                  </a:lnTo>
                  <a:lnTo>
                    <a:pt x="590" y="352"/>
                  </a:lnTo>
                  <a:lnTo>
                    <a:pt x="544" y="359"/>
                  </a:lnTo>
                  <a:lnTo>
                    <a:pt x="505" y="338"/>
                  </a:lnTo>
                  <a:lnTo>
                    <a:pt x="495" y="306"/>
                  </a:lnTo>
                  <a:lnTo>
                    <a:pt x="456" y="313"/>
                  </a:lnTo>
                  <a:lnTo>
                    <a:pt x="433" y="285"/>
                  </a:lnTo>
                  <a:lnTo>
                    <a:pt x="402" y="290"/>
                  </a:lnTo>
                  <a:lnTo>
                    <a:pt x="382" y="259"/>
                  </a:lnTo>
                  <a:lnTo>
                    <a:pt x="326" y="273"/>
                  </a:lnTo>
                  <a:lnTo>
                    <a:pt x="355" y="337"/>
                  </a:lnTo>
                  <a:lnTo>
                    <a:pt x="360" y="347"/>
                  </a:lnTo>
                  <a:lnTo>
                    <a:pt x="332" y="358"/>
                  </a:lnTo>
                  <a:lnTo>
                    <a:pt x="316" y="390"/>
                  </a:lnTo>
                  <a:lnTo>
                    <a:pt x="248" y="458"/>
                  </a:lnTo>
                  <a:lnTo>
                    <a:pt x="267" y="498"/>
                  </a:lnTo>
                  <a:lnTo>
                    <a:pt x="261" y="535"/>
                  </a:lnTo>
                  <a:lnTo>
                    <a:pt x="258" y="554"/>
                  </a:lnTo>
                  <a:lnTo>
                    <a:pt x="279" y="579"/>
                  </a:lnTo>
                  <a:lnTo>
                    <a:pt x="285" y="594"/>
                  </a:lnTo>
                  <a:lnTo>
                    <a:pt x="295" y="616"/>
                  </a:lnTo>
                  <a:lnTo>
                    <a:pt x="321" y="680"/>
                  </a:lnTo>
                  <a:lnTo>
                    <a:pt x="321" y="680"/>
                  </a:lnTo>
                  <a:lnTo>
                    <a:pt x="279" y="691"/>
                  </a:lnTo>
                  <a:lnTo>
                    <a:pt x="250" y="653"/>
                  </a:lnTo>
                  <a:lnTo>
                    <a:pt x="227" y="658"/>
                  </a:lnTo>
                  <a:lnTo>
                    <a:pt x="219" y="652"/>
                  </a:lnTo>
                  <a:lnTo>
                    <a:pt x="201" y="638"/>
                  </a:lnTo>
                  <a:lnTo>
                    <a:pt x="177" y="620"/>
                  </a:lnTo>
                  <a:lnTo>
                    <a:pt x="143" y="642"/>
                  </a:lnTo>
                  <a:lnTo>
                    <a:pt x="95" y="636"/>
                  </a:lnTo>
                  <a:lnTo>
                    <a:pt x="60" y="617"/>
                  </a:lnTo>
                  <a:lnTo>
                    <a:pt x="37" y="604"/>
                  </a:lnTo>
                  <a:lnTo>
                    <a:pt x="73" y="553"/>
                  </a:lnTo>
                  <a:lnTo>
                    <a:pt x="59" y="508"/>
                  </a:lnTo>
                  <a:lnTo>
                    <a:pt x="41" y="469"/>
                  </a:lnTo>
                  <a:lnTo>
                    <a:pt x="89" y="434"/>
                  </a:lnTo>
                  <a:lnTo>
                    <a:pt x="71" y="402"/>
                  </a:lnTo>
                  <a:lnTo>
                    <a:pt x="34" y="413"/>
                  </a:lnTo>
                  <a:lnTo>
                    <a:pt x="17" y="387"/>
                  </a:lnTo>
                  <a:lnTo>
                    <a:pt x="0" y="343"/>
                  </a:lnTo>
                  <a:lnTo>
                    <a:pt x="39" y="341"/>
                  </a:lnTo>
                  <a:lnTo>
                    <a:pt x="61" y="309"/>
                  </a:lnTo>
                  <a:lnTo>
                    <a:pt x="55" y="275"/>
                  </a:lnTo>
                  <a:lnTo>
                    <a:pt x="83" y="264"/>
                  </a:lnTo>
                  <a:lnTo>
                    <a:pt x="83" y="234"/>
                  </a:lnTo>
                  <a:lnTo>
                    <a:pt x="210" y="234"/>
                  </a:lnTo>
                  <a:lnTo>
                    <a:pt x="274" y="222"/>
                  </a:lnTo>
                  <a:lnTo>
                    <a:pt x="305" y="224"/>
                  </a:lnTo>
                  <a:lnTo>
                    <a:pt x="305" y="22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0" name="Freeform 56"/>
            <p:cNvSpPr>
              <a:spLocks noEditPoints="1"/>
            </p:cNvSpPr>
            <p:nvPr/>
          </p:nvSpPr>
          <p:spPr bwMode="auto">
            <a:xfrm>
              <a:off x="8867775" y="2881313"/>
              <a:ext cx="869950" cy="665163"/>
            </a:xfrm>
            <a:custGeom>
              <a:avLst/>
              <a:gdLst>
                <a:gd name="T0" fmla="*/ 254 w 912"/>
                <a:gd name="T1" fmla="*/ 660 h 698"/>
                <a:gd name="T2" fmla="*/ 149 w 912"/>
                <a:gd name="T3" fmla="*/ 649 h 698"/>
                <a:gd name="T4" fmla="*/ 75 w 912"/>
                <a:gd name="T5" fmla="*/ 557 h 698"/>
                <a:gd name="T6" fmla="*/ 90 w 912"/>
                <a:gd name="T7" fmla="*/ 437 h 698"/>
                <a:gd name="T8" fmla="*/ 19 w 912"/>
                <a:gd name="T9" fmla="*/ 393 h 698"/>
                <a:gd name="T10" fmla="*/ 62 w 912"/>
                <a:gd name="T11" fmla="*/ 313 h 698"/>
                <a:gd name="T12" fmla="*/ 85 w 912"/>
                <a:gd name="T13" fmla="*/ 234 h 698"/>
                <a:gd name="T14" fmla="*/ 309 w 912"/>
                <a:gd name="T15" fmla="*/ 224 h 698"/>
                <a:gd name="T16" fmla="*/ 483 w 912"/>
                <a:gd name="T17" fmla="*/ 197 h 698"/>
                <a:gd name="T18" fmla="*/ 570 w 912"/>
                <a:gd name="T19" fmla="*/ 100 h 698"/>
                <a:gd name="T20" fmla="*/ 682 w 912"/>
                <a:gd name="T21" fmla="*/ 57 h 698"/>
                <a:gd name="T22" fmla="*/ 700 w 912"/>
                <a:gd name="T23" fmla="*/ 7 h 698"/>
                <a:gd name="T24" fmla="*/ 743 w 912"/>
                <a:gd name="T25" fmla="*/ 16 h 698"/>
                <a:gd name="T26" fmla="*/ 822 w 912"/>
                <a:gd name="T27" fmla="*/ 31 h 698"/>
                <a:gd name="T28" fmla="*/ 898 w 912"/>
                <a:gd name="T29" fmla="*/ 95 h 698"/>
                <a:gd name="T30" fmla="*/ 774 w 912"/>
                <a:gd name="T31" fmla="*/ 100 h 698"/>
                <a:gd name="T32" fmla="*/ 813 w 912"/>
                <a:gd name="T33" fmla="*/ 150 h 698"/>
                <a:gd name="T34" fmla="*/ 754 w 912"/>
                <a:gd name="T35" fmla="*/ 230 h 698"/>
                <a:gd name="T36" fmla="*/ 766 w 912"/>
                <a:gd name="T37" fmla="*/ 186 h 698"/>
                <a:gd name="T38" fmla="*/ 733 w 912"/>
                <a:gd name="T39" fmla="*/ 129 h 698"/>
                <a:gd name="T40" fmla="*/ 665 w 912"/>
                <a:gd name="T41" fmla="*/ 211 h 698"/>
                <a:gd name="T42" fmla="*/ 652 w 912"/>
                <a:gd name="T43" fmla="*/ 357 h 698"/>
                <a:gd name="T44" fmla="*/ 593 w 912"/>
                <a:gd name="T45" fmla="*/ 360 h 698"/>
                <a:gd name="T46" fmla="*/ 498 w 912"/>
                <a:gd name="T47" fmla="*/ 314 h 698"/>
                <a:gd name="T48" fmla="*/ 405 w 912"/>
                <a:gd name="T49" fmla="*/ 297 h 698"/>
                <a:gd name="T50" fmla="*/ 363 w 912"/>
                <a:gd name="T51" fmla="*/ 340 h 698"/>
                <a:gd name="T52" fmla="*/ 323 w 912"/>
                <a:gd name="T53" fmla="*/ 396 h 698"/>
                <a:gd name="T54" fmla="*/ 267 w 912"/>
                <a:gd name="T55" fmla="*/ 557 h 698"/>
                <a:gd name="T56" fmla="*/ 326 w 912"/>
                <a:gd name="T57" fmla="*/ 687 h 698"/>
                <a:gd name="T58" fmla="*/ 256 w 912"/>
                <a:gd name="T59" fmla="*/ 653 h 698"/>
                <a:gd name="T60" fmla="*/ 281 w 912"/>
                <a:gd name="T61" fmla="*/ 585 h 698"/>
                <a:gd name="T62" fmla="*/ 249 w 912"/>
                <a:gd name="T63" fmla="*/ 462 h 698"/>
                <a:gd name="T64" fmla="*/ 360 w 912"/>
                <a:gd name="T65" fmla="*/ 349 h 698"/>
                <a:gd name="T66" fmla="*/ 389 w 912"/>
                <a:gd name="T67" fmla="*/ 260 h 698"/>
                <a:gd name="T68" fmla="*/ 462 w 912"/>
                <a:gd name="T69" fmla="*/ 314 h 698"/>
                <a:gd name="T70" fmla="*/ 550 w 912"/>
                <a:gd name="T71" fmla="*/ 360 h 698"/>
                <a:gd name="T72" fmla="*/ 647 w 912"/>
                <a:gd name="T73" fmla="*/ 374 h 698"/>
                <a:gd name="T74" fmla="*/ 656 w 912"/>
                <a:gd name="T75" fmla="*/ 233 h 698"/>
                <a:gd name="T76" fmla="*/ 690 w 912"/>
                <a:gd name="T77" fmla="*/ 144 h 698"/>
                <a:gd name="T78" fmla="*/ 781 w 912"/>
                <a:gd name="T79" fmla="*/ 159 h 698"/>
                <a:gd name="T80" fmla="*/ 732 w 912"/>
                <a:gd name="T81" fmla="*/ 192 h 698"/>
                <a:gd name="T82" fmla="*/ 807 w 912"/>
                <a:gd name="T83" fmla="*/ 184 h 698"/>
                <a:gd name="T84" fmla="*/ 755 w 912"/>
                <a:gd name="T85" fmla="*/ 110 h 698"/>
                <a:gd name="T86" fmla="*/ 876 w 912"/>
                <a:gd name="T87" fmla="*/ 95 h 698"/>
                <a:gd name="T88" fmla="*/ 815 w 912"/>
                <a:gd name="T89" fmla="*/ 35 h 698"/>
                <a:gd name="T90" fmla="*/ 743 w 912"/>
                <a:gd name="T91" fmla="*/ 23 h 698"/>
                <a:gd name="T92" fmla="*/ 703 w 912"/>
                <a:gd name="T93" fmla="*/ 13 h 698"/>
                <a:gd name="T94" fmla="*/ 688 w 912"/>
                <a:gd name="T95" fmla="*/ 62 h 698"/>
                <a:gd name="T96" fmla="*/ 572 w 912"/>
                <a:gd name="T97" fmla="*/ 107 h 698"/>
                <a:gd name="T98" fmla="*/ 489 w 912"/>
                <a:gd name="T99" fmla="*/ 202 h 698"/>
                <a:gd name="T100" fmla="*/ 310 w 912"/>
                <a:gd name="T101" fmla="*/ 231 h 698"/>
                <a:gd name="T102" fmla="*/ 91 w 912"/>
                <a:gd name="T103" fmla="*/ 241 h 698"/>
                <a:gd name="T104" fmla="*/ 69 w 912"/>
                <a:gd name="T105" fmla="*/ 314 h 698"/>
                <a:gd name="T106" fmla="*/ 25 w 912"/>
                <a:gd name="T107" fmla="*/ 390 h 698"/>
                <a:gd name="T108" fmla="*/ 99 w 912"/>
                <a:gd name="T109" fmla="*/ 439 h 698"/>
                <a:gd name="T110" fmla="*/ 82 w 912"/>
                <a:gd name="T111" fmla="*/ 558 h 698"/>
                <a:gd name="T112" fmla="*/ 148 w 912"/>
                <a:gd name="T113" fmla="*/ 642 h 698"/>
                <a:gd name="T114" fmla="*/ 256 w 912"/>
                <a:gd name="T115" fmla="*/ 65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2" h="698">
                  <a:moveTo>
                    <a:pt x="283" y="698"/>
                  </a:moveTo>
                  <a:lnTo>
                    <a:pt x="283" y="698"/>
                  </a:lnTo>
                  <a:lnTo>
                    <a:pt x="254" y="660"/>
                  </a:lnTo>
                  <a:lnTo>
                    <a:pt x="231" y="665"/>
                  </a:lnTo>
                  <a:lnTo>
                    <a:pt x="182" y="628"/>
                  </a:lnTo>
                  <a:lnTo>
                    <a:pt x="149" y="649"/>
                  </a:lnTo>
                  <a:lnTo>
                    <a:pt x="98" y="643"/>
                  </a:lnTo>
                  <a:lnTo>
                    <a:pt x="37" y="609"/>
                  </a:lnTo>
                  <a:lnTo>
                    <a:pt x="75" y="557"/>
                  </a:lnTo>
                  <a:lnTo>
                    <a:pt x="61" y="513"/>
                  </a:lnTo>
                  <a:lnTo>
                    <a:pt x="42" y="472"/>
                  </a:lnTo>
                  <a:lnTo>
                    <a:pt x="90" y="437"/>
                  </a:lnTo>
                  <a:lnTo>
                    <a:pt x="74" y="410"/>
                  </a:lnTo>
                  <a:lnTo>
                    <a:pt x="37" y="421"/>
                  </a:lnTo>
                  <a:lnTo>
                    <a:pt x="19" y="393"/>
                  </a:lnTo>
                  <a:lnTo>
                    <a:pt x="0" y="344"/>
                  </a:lnTo>
                  <a:lnTo>
                    <a:pt x="42" y="341"/>
                  </a:lnTo>
                  <a:lnTo>
                    <a:pt x="62" y="313"/>
                  </a:lnTo>
                  <a:lnTo>
                    <a:pt x="57" y="277"/>
                  </a:lnTo>
                  <a:lnTo>
                    <a:pt x="84" y="265"/>
                  </a:lnTo>
                  <a:lnTo>
                    <a:pt x="85" y="234"/>
                  </a:lnTo>
                  <a:lnTo>
                    <a:pt x="215" y="234"/>
                  </a:lnTo>
                  <a:lnTo>
                    <a:pt x="279" y="222"/>
                  </a:lnTo>
                  <a:lnTo>
                    <a:pt x="309" y="224"/>
                  </a:lnTo>
                  <a:lnTo>
                    <a:pt x="374" y="198"/>
                  </a:lnTo>
                  <a:lnTo>
                    <a:pt x="428" y="218"/>
                  </a:lnTo>
                  <a:lnTo>
                    <a:pt x="483" y="197"/>
                  </a:lnTo>
                  <a:lnTo>
                    <a:pt x="500" y="112"/>
                  </a:lnTo>
                  <a:lnTo>
                    <a:pt x="538" y="122"/>
                  </a:lnTo>
                  <a:lnTo>
                    <a:pt x="570" y="100"/>
                  </a:lnTo>
                  <a:lnTo>
                    <a:pt x="617" y="89"/>
                  </a:lnTo>
                  <a:lnTo>
                    <a:pt x="653" y="63"/>
                  </a:lnTo>
                  <a:lnTo>
                    <a:pt x="682" y="57"/>
                  </a:lnTo>
                  <a:lnTo>
                    <a:pt x="686" y="33"/>
                  </a:lnTo>
                  <a:lnTo>
                    <a:pt x="687" y="21"/>
                  </a:lnTo>
                  <a:lnTo>
                    <a:pt x="700" y="7"/>
                  </a:lnTo>
                  <a:lnTo>
                    <a:pt x="729" y="0"/>
                  </a:lnTo>
                  <a:lnTo>
                    <a:pt x="732" y="17"/>
                  </a:lnTo>
                  <a:lnTo>
                    <a:pt x="743" y="16"/>
                  </a:lnTo>
                  <a:lnTo>
                    <a:pt x="763" y="20"/>
                  </a:lnTo>
                  <a:lnTo>
                    <a:pt x="801" y="19"/>
                  </a:lnTo>
                  <a:lnTo>
                    <a:pt x="822" y="31"/>
                  </a:lnTo>
                  <a:lnTo>
                    <a:pt x="822" y="35"/>
                  </a:lnTo>
                  <a:lnTo>
                    <a:pt x="912" y="90"/>
                  </a:lnTo>
                  <a:lnTo>
                    <a:pt x="898" y="95"/>
                  </a:lnTo>
                  <a:lnTo>
                    <a:pt x="877" y="102"/>
                  </a:lnTo>
                  <a:lnTo>
                    <a:pt x="800" y="114"/>
                  </a:lnTo>
                  <a:lnTo>
                    <a:pt x="774" y="100"/>
                  </a:lnTo>
                  <a:lnTo>
                    <a:pt x="762" y="113"/>
                  </a:lnTo>
                  <a:lnTo>
                    <a:pt x="761" y="116"/>
                  </a:lnTo>
                  <a:lnTo>
                    <a:pt x="813" y="150"/>
                  </a:lnTo>
                  <a:lnTo>
                    <a:pt x="814" y="187"/>
                  </a:lnTo>
                  <a:lnTo>
                    <a:pt x="781" y="215"/>
                  </a:lnTo>
                  <a:lnTo>
                    <a:pt x="754" y="230"/>
                  </a:lnTo>
                  <a:lnTo>
                    <a:pt x="721" y="189"/>
                  </a:lnTo>
                  <a:lnTo>
                    <a:pt x="745" y="181"/>
                  </a:lnTo>
                  <a:lnTo>
                    <a:pt x="766" y="186"/>
                  </a:lnTo>
                  <a:lnTo>
                    <a:pt x="772" y="164"/>
                  </a:lnTo>
                  <a:lnTo>
                    <a:pt x="754" y="159"/>
                  </a:lnTo>
                  <a:lnTo>
                    <a:pt x="733" y="129"/>
                  </a:lnTo>
                  <a:lnTo>
                    <a:pt x="696" y="148"/>
                  </a:lnTo>
                  <a:lnTo>
                    <a:pt x="689" y="176"/>
                  </a:lnTo>
                  <a:lnTo>
                    <a:pt x="665" y="211"/>
                  </a:lnTo>
                  <a:lnTo>
                    <a:pt x="662" y="235"/>
                  </a:lnTo>
                  <a:lnTo>
                    <a:pt x="660" y="240"/>
                  </a:lnTo>
                  <a:lnTo>
                    <a:pt x="652" y="357"/>
                  </a:lnTo>
                  <a:lnTo>
                    <a:pt x="654" y="381"/>
                  </a:lnTo>
                  <a:lnTo>
                    <a:pt x="599" y="383"/>
                  </a:lnTo>
                  <a:lnTo>
                    <a:pt x="593" y="360"/>
                  </a:lnTo>
                  <a:lnTo>
                    <a:pt x="549" y="367"/>
                  </a:lnTo>
                  <a:lnTo>
                    <a:pt x="507" y="344"/>
                  </a:lnTo>
                  <a:lnTo>
                    <a:pt x="498" y="314"/>
                  </a:lnTo>
                  <a:lnTo>
                    <a:pt x="459" y="321"/>
                  </a:lnTo>
                  <a:lnTo>
                    <a:pt x="436" y="293"/>
                  </a:lnTo>
                  <a:lnTo>
                    <a:pt x="405" y="297"/>
                  </a:lnTo>
                  <a:lnTo>
                    <a:pt x="386" y="267"/>
                  </a:lnTo>
                  <a:lnTo>
                    <a:pt x="336" y="280"/>
                  </a:lnTo>
                  <a:lnTo>
                    <a:pt x="363" y="340"/>
                  </a:lnTo>
                  <a:lnTo>
                    <a:pt x="370" y="353"/>
                  </a:lnTo>
                  <a:lnTo>
                    <a:pt x="339" y="365"/>
                  </a:lnTo>
                  <a:lnTo>
                    <a:pt x="323" y="396"/>
                  </a:lnTo>
                  <a:lnTo>
                    <a:pt x="257" y="463"/>
                  </a:lnTo>
                  <a:lnTo>
                    <a:pt x="275" y="502"/>
                  </a:lnTo>
                  <a:lnTo>
                    <a:pt x="267" y="557"/>
                  </a:lnTo>
                  <a:lnTo>
                    <a:pt x="287" y="581"/>
                  </a:lnTo>
                  <a:lnTo>
                    <a:pt x="331" y="687"/>
                  </a:lnTo>
                  <a:lnTo>
                    <a:pt x="326" y="687"/>
                  </a:lnTo>
                  <a:lnTo>
                    <a:pt x="283" y="698"/>
                  </a:lnTo>
                  <a:close/>
                  <a:moveTo>
                    <a:pt x="256" y="653"/>
                  </a:moveTo>
                  <a:lnTo>
                    <a:pt x="256" y="653"/>
                  </a:lnTo>
                  <a:lnTo>
                    <a:pt x="286" y="691"/>
                  </a:lnTo>
                  <a:lnTo>
                    <a:pt x="322" y="681"/>
                  </a:lnTo>
                  <a:lnTo>
                    <a:pt x="281" y="585"/>
                  </a:lnTo>
                  <a:lnTo>
                    <a:pt x="260" y="559"/>
                  </a:lnTo>
                  <a:lnTo>
                    <a:pt x="268" y="503"/>
                  </a:lnTo>
                  <a:lnTo>
                    <a:pt x="249" y="462"/>
                  </a:lnTo>
                  <a:lnTo>
                    <a:pt x="318" y="392"/>
                  </a:lnTo>
                  <a:lnTo>
                    <a:pt x="334" y="360"/>
                  </a:lnTo>
                  <a:lnTo>
                    <a:pt x="360" y="349"/>
                  </a:lnTo>
                  <a:lnTo>
                    <a:pt x="357" y="342"/>
                  </a:lnTo>
                  <a:lnTo>
                    <a:pt x="327" y="275"/>
                  </a:lnTo>
                  <a:lnTo>
                    <a:pt x="389" y="260"/>
                  </a:lnTo>
                  <a:lnTo>
                    <a:pt x="408" y="290"/>
                  </a:lnTo>
                  <a:lnTo>
                    <a:pt x="439" y="286"/>
                  </a:lnTo>
                  <a:lnTo>
                    <a:pt x="462" y="314"/>
                  </a:lnTo>
                  <a:lnTo>
                    <a:pt x="502" y="306"/>
                  </a:lnTo>
                  <a:lnTo>
                    <a:pt x="513" y="340"/>
                  </a:lnTo>
                  <a:lnTo>
                    <a:pt x="550" y="360"/>
                  </a:lnTo>
                  <a:lnTo>
                    <a:pt x="597" y="353"/>
                  </a:lnTo>
                  <a:lnTo>
                    <a:pt x="604" y="376"/>
                  </a:lnTo>
                  <a:lnTo>
                    <a:pt x="647" y="374"/>
                  </a:lnTo>
                  <a:lnTo>
                    <a:pt x="645" y="357"/>
                  </a:lnTo>
                  <a:lnTo>
                    <a:pt x="654" y="237"/>
                  </a:lnTo>
                  <a:lnTo>
                    <a:pt x="656" y="233"/>
                  </a:lnTo>
                  <a:lnTo>
                    <a:pt x="659" y="208"/>
                  </a:lnTo>
                  <a:lnTo>
                    <a:pt x="683" y="173"/>
                  </a:lnTo>
                  <a:lnTo>
                    <a:pt x="690" y="144"/>
                  </a:lnTo>
                  <a:lnTo>
                    <a:pt x="736" y="120"/>
                  </a:lnTo>
                  <a:lnTo>
                    <a:pt x="758" y="154"/>
                  </a:lnTo>
                  <a:lnTo>
                    <a:pt x="781" y="159"/>
                  </a:lnTo>
                  <a:lnTo>
                    <a:pt x="771" y="193"/>
                  </a:lnTo>
                  <a:lnTo>
                    <a:pt x="745" y="188"/>
                  </a:lnTo>
                  <a:lnTo>
                    <a:pt x="732" y="192"/>
                  </a:lnTo>
                  <a:lnTo>
                    <a:pt x="755" y="221"/>
                  </a:lnTo>
                  <a:lnTo>
                    <a:pt x="777" y="210"/>
                  </a:lnTo>
                  <a:lnTo>
                    <a:pt x="807" y="184"/>
                  </a:lnTo>
                  <a:lnTo>
                    <a:pt x="807" y="154"/>
                  </a:lnTo>
                  <a:lnTo>
                    <a:pt x="755" y="120"/>
                  </a:lnTo>
                  <a:lnTo>
                    <a:pt x="755" y="110"/>
                  </a:lnTo>
                  <a:lnTo>
                    <a:pt x="773" y="92"/>
                  </a:lnTo>
                  <a:lnTo>
                    <a:pt x="802" y="107"/>
                  </a:lnTo>
                  <a:lnTo>
                    <a:pt x="876" y="95"/>
                  </a:lnTo>
                  <a:lnTo>
                    <a:pt x="897" y="88"/>
                  </a:lnTo>
                  <a:lnTo>
                    <a:pt x="815" y="39"/>
                  </a:lnTo>
                  <a:lnTo>
                    <a:pt x="815" y="35"/>
                  </a:lnTo>
                  <a:lnTo>
                    <a:pt x="799" y="26"/>
                  </a:lnTo>
                  <a:lnTo>
                    <a:pt x="762" y="26"/>
                  </a:lnTo>
                  <a:lnTo>
                    <a:pt x="743" y="23"/>
                  </a:lnTo>
                  <a:lnTo>
                    <a:pt x="726" y="24"/>
                  </a:lnTo>
                  <a:lnTo>
                    <a:pt x="724" y="8"/>
                  </a:lnTo>
                  <a:lnTo>
                    <a:pt x="703" y="13"/>
                  </a:lnTo>
                  <a:lnTo>
                    <a:pt x="693" y="24"/>
                  </a:lnTo>
                  <a:lnTo>
                    <a:pt x="693" y="34"/>
                  </a:lnTo>
                  <a:lnTo>
                    <a:pt x="688" y="62"/>
                  </a:lnTo>
                  <a:lnTo>
                    <a:pt x="655" y="70"/>
                  </a:lnTo>
                  <a:lnTo>
                    <a:pt x="619" y="95"/>
                  </a:lnTo>
                  <a:lnTo>
                    <a:pt x="572" y="107"/>
                  </a:lnTo>
                  <a:lnTo>
                    <a:pt x="539" y="129"/>
                  </a:lnTo>
                  <a:lnTo>
                    <a:pt x="505" y="120"/>
                  </a:lnTo>
                  <a:lnTo>
                    <a:pt x="489" y="202"/>
                  </a:lnTo>
                  <a:lnTo>
                    <a:pt x="428" y="225"/>
                  </a:lnTo>
                  <a:lnTo>
                    <a:pt x="374" y="205"/>
                  </a:lnTo>
                  <a:lnTo>
                    <a:pt x="310" y="231"/>
                  </a:lnTo>
                  <a:lnTo>
                    <a:pt x="279" y="229"/>
                  </a:lnTo>
                  <a:lnTo>
                    <a:pt x="216" y="241"/>
                  </a:lnTo>
                  <a:lnTo>
                    <a:pt x="91" y="241"/>
                  </a:lnTo>
                  <a:lnTo>
                    <a:pt x="91" y="270"/>
                  </a:lnTo>
                  <a:lnTo>
                    <a:pt x="64" y="281"/>
                  </a:lnTo>
                  <a:lnTo>
                    <a:pt x="69" y="314"/>
                  </a:lnTo>
                  <a:lnTo>
                    <a:pt x="46" y="348"/>
                  </a:lnTo>
                  <a:lnTo>
                    <a:pt x="10" y="350"/>
                  </a:lnTo>
                  <a:lnTo>
                    <a:pt x="25" y="390"/>
                  </a:lnTo>
                  <a:lnTo>
                    <a:pt x="40" y="414"/>
                  </a:lnTo>
                  <a:lnTo>
                    <a:pt x="78" y="403"/>
                  </a:lnTo>
                  <a:lnTo>
                    <a:pt x="99" y="439"/>
                  </a:lnTo>
                  <a:lnTo>
                    <a:pt x="50" y="474"/>
                  </a:lnTo>
                  <a:lnTo>
                    <a:pt x="67" y="511"/>
                  </a:lnTo>
                  <a:lnTo>
                    <a:pt x="82" y="558"/>
                  </a:lnTo>
                  <a:lnTo>
                    <a:pt x="47" y="607"/>
                  </a:lnTo>
                  <a:lnTo>
                    <a:pt x="101" y="637"/>
                  </a:lnTo>
                  <a:lnTo>
                    <a:pt x="148" y="642"/>
                  </a:lnTo>
                  <a:lnTo>
                    <a:pt x="183" y="620"/>
                  </a:lnTo>
                  <a:lnTo>
                    <a:pt x="232" y="658"/>
                  </a:lnTo>
                  <a:lnTo>
                    <a:pt x="256" y="65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1" name="Freeform 57"/>
            <p:cNvSpPr>
              <a:spLocks/>
            </p:cNvSpPr>
            <p:nvPr/>
          </p:nvSpPr>
          <p:spPr bwMode="auto">
            <a:xfrm>
              <a:off x="6965950" y="4259263"/>
              <a:ext cx="706438" cy="679450"/>
            </a:xfrm>
            <a:custGeom>
              <a:avLst/>
              <a:gdLst>
                <a:gd name="T0" fmla="*/ 362 w 741"/>
                <a:gd name="T1" fmla="*/ 711 h 711"/>
                <a:gd name="T2" fmla="*/ 354 w 741"/>
                <a:gd name="T3" fmla="*/ 631 h 711"/>
                <a:gd name="T4" fmla="*/ 335 w 741"/>
                <a:gd name="T5" fmla="*/ 560 h 711"/>
                <a:gd name="T6" fmla="*/ 309 w 741"/>
                <a:gd name="T7" fmla="*/ 467 h 711"/>
                <a:gd name="T8" fmla="*/ 326 w 741"/>
                <a:gd name="T9" fmla="*/ 416 h 711"/>
                <a:gd name="T10" fmla="*/ 335 w 741"/>
                <a:gd name="T11" fmla="*/ 478 h 711"/>
                <a:gd name="T12" fmla="*/ 366 w 741"/>
                <a:gd name="T13" fmla="*/ 463 h 711"/>
                <a:gd name="T14" fmla="*/ 419 w 741"/>
                <a:gd name="T15" fmla="*/ 431 h 711"/>
                <a:gd name="T16" fmla="*/ 531 w 741"/>
                <a:gd name="T17" fmla="*/ 473 h 711"/>
                <a:gd name="T18" fmla="*/ 547 w 741"/>
                <a:gd name="T19" fmla="*/ 389 h 711"/>
                <a:gd name="T20" fmla="*/ 504 w 741"/>
                <a:gd name="T21" fmla="*/ 341 h 711"/>
                <a:gd name="T22" fmla="*/ 544 w 741"/>
                <a:gd name="T23" fmla="*/ 291 h 711"/>
                <a:gd name="T24" fmla="*/ 604 w 741"/>
                <a:gd name="T25" fmla="*/ 282 h 711"/>
                <a:gd name="T26" fmla="*/ 679 w 741"/>
                <a:gd name="T27" fmla="*/ 214 h 711"/>
                <a:gd name="T28" fmla="*/ 705 w 741"/>
                <a:gd name="T29" fmla="*/ 176 h 711"/>
                <a:gd name="T30" fmla="*/ 741 w 741"/>
                <a:gd name="T31" fmla="*/ 91 h 711"/>
                <a:gd name="T32" fmla="*/ 737 w 741"/>
                <a:gd name="T33" fmla="*/ 61 h 711"/>
                <a:gd name="T34" fmla="*/ 593 w 741"/>
                <a:gd name="T35" fmla="*/ 95 h 711"/>
                <a:gd name="T36" fmla="*/ 520 w 741"/>
                <a:gd name="T37" fmla="*/ 11 h 711"/>
                <a:gd name="T38" fmla="*/ 437 w 741"/>
                <a:gd name="T39" fmla="*/ 26 h 711"/>
                <a:gd name="T40" fmla="*/ 348 w 741"/>
                <a:gd name="T41" fmla="*/ 48 h 711"/>
                <a:gd name="T42" fmla="*/ 341 w 741"/>
                <a:gd name="T43" fmla="*/ 0 h 711"/>
                <a:gd name="T44" fmla="*/ 254 w 741"/>
                <a:gd name="T45" fmla="*/ 63 h 711"/>
                <a:gd name="T46" fmla="*/ 87 w 741"/>
                <a:gd name="T47" fmla="*/ 48 h 711"/>
                <a:gd name="T48" fmla="*/ 54 w 741"/>
                <a:gd name="T49" fmla="*/ 80 h 711"/>
                <a:gd name="T50" fmla="*/ 20 w 741"/>
                <a:gd name="T51" fmla="*/ 60 h 711"/>
                <a:gd name="T52" fmla="*/ 28 w 741"/>
                <a:gd name="T53" fmla="*/ 125 h 711"/>
                <a:gd name="T54" fmla="*/ 108 w 741"/>
                <a:gd name="T55" fmla="*/ 101 h 711"/>
                <a:gd name="T56" fmla="*/ 189 w 741"/>
                <a:gd name="T57" fmla="*/ 130 h 711"/>
                <a:gd name="T58" fmla="*/ 148 w 741"/>
                <a:gd name="T59" fmla="*/ 237 h 711"/>
                <a:gd name="T60" fmla="*/ 240 w 741"/>
                <a:gd name="T61" fmla="*/ 253 h 711"/>
                <a:gd name="T62" fmla="*/ 252 w 741"/>
                <a:gd name="T63" fmla="*/ 324 h 711"/>
                <a:gd name="T64" fmla="*/ 252 w 741"/>
                <a:gd name="T65" fmla="*/ 370 h 711"/>
                <a:gd name="T66" fmla="*/ 237 w 741"/>
                <a:gd name="T67" fmla="*/ 502 h 711"/>
                <a:gd name="T68" fmla="*/ 222 w 741"/>
                <a:gd name="T69" fmla="*/ 581 h 711"/>
                <a:gd name="T70" fmla="*/ 362 w 741"/>
                <a:gd name="T71" fmla="*/ 711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41" h="711">
                  <a:moveTo>
                    <a:pt x="362" y="711"/>
                  </a:moveTo>
                  <a:lnTo>
                    <a:pt x="362" y="711"/>
                  </a:lnTo>
                  <a:lnTo>
                    <a:pt x="427" y="675"/>
                  </a:lnTo>
                  <a:lnTo>
                    <a:pt x="354" y="631"/>
                  </a:lnTo>
                  <a:lnTo>
                    <a:pt x="346" y="602"/>
                  </a:lnTo>
                  <a:lnTo>
                    <a:pt x="335" y="560"/>
                  </a:lnTo>
                  <a:lnTo>
                    <a:pt x="321" y="510"/>
                  </a:lnTo>
                  <a:lnTo>
                    <a:pt x="309" y="467"/>
                  </a:lnTo>
                  <a:lnTo>
                    <a:pt x="304" y="447"/>
                  </a:lnTo>
                  <a:lnTo>
                    <a:pt x="326" y="416"/>
                  </a:lnTo>
                  <a:lnTo>
                    <a:pt x="346" y="423"/>
                  </a:lnTo>
                  <a:lnTo>
                    <a:pt x="335" y="478"/>
                  </a:lnTo>
                  <a:lnTo>
                    <a:pt x="353" y="478"/>
                  </a:lnTo>
                  <a:lnTo>
                    <a:pt x="366" y="463"/>
                  </a:lnTo>
                  <a:lnTo>
                    <a:pt x="393" y="431"/>
                  </a:lnTo>
                  <a:lnTo>
                    <a:pt x="419" y="431"/>
                  </a:lnTo>
                  <a:lnTo>
                    <a:pt x="425" y="483"/>
                  </a:lnTo>
                  <a:lnTo>
                    <a:pt x="531" y="473"/>
                  </a:lnTo>
                  <a:lnTo>
                    <a:pt x="523" y="408"/>
                  </a:lnTo>
                  <a:lnTo>
                    <a:pt x="547" y="389"/>
                  </a:lnTo>
                  <a:lnTo>
                    <a:pt x="536" y="356"/>
                  </a:lnTo>
                  <a:lnTo>
                    <a:pt x="504" y="341"/>
                  </a:lnTo>
                  <a:lnTo>
                    <a:pt x="516" y="318"/>
                  </a:lnTo>
                  <a:lnTo>
                    <a:pt x="544" y="291"/>
                  </a:lnTo>
                  <a:lnTo>
                    <a:pt x="571" y="279"/>
                  </a:lnTo>
                  <a:lnTo>
                    <a:pt x="604" y="282"/>
                  </a:lnTo>
                  <a:lnTo>
                    <a:pt x="681" y="249"/>
                  </a:lnTo>
                  <a:lnTo>
                    <a:pt x="679" y="214"/>
                  </a:lnTo>
                  <a:lnTo>
                    <a:pt x="707" y="202"/>
                  </a:lnTo>
                  <a:lnTo>
                    <a:pt x="705" y="176"/>
                  </a:lnTo>
                  <a:lnTo>
                    <a:pt x="702" y="141"/>
                  </a:lnTo>
                  <a:lnTo>
                    <a:pt x="741" y="91"/>
                  </a:lnTo>
                  <a:lnTo>
                    <a:pt x="741" y="78"/>
                  </a:lnTo>
                  <a:lnTo>
                    <a:pt x="737" y="61"/>
                  </a:lnTo>
                  <a:lnTo>
                    <a:pt x="672" y="89"/>
                  </a:lnTo>
                  <a:lnTo>
                    <a:pt x="593" y="95"/>
                  </a:lnTo>
                  <a:lnTo>
                    <a:pt x="516" y="78"/>
                  </a:lnTo>
                  <a:lnTo>
                    <a:pt x="520" y="11"/>
                  </a:lnTo>
                  <a:lnTo>
                    <a:pt x="439" y="6"/>
                  </a:lnTo>
                  <a:lnTo>
                    <a:pt x="437" y="26"/>
                  </a:lnTo>
                  <a:lnTo>
                    <a:pt x="433" y="45"/>
                  </a:lnTo>
                  <a:lnTo>
                    <a:pt x="348" y="48"/>
                  </a:lnTo>
                  <a:lnTo>
                    <a:pt x="346" y="24"/>
                  </a:lnTo>
                  <a:lnTo>
                    <a:pt x="341" y="0"/>
                  </a:lnTo>
                  <a:lnTo>
                    <a:pt x="289" y="3"/>
                  </a:lnTo>
                  <a:lnTo>
                    <a:pt x="254" y="63"/>
                  </a:lnTo>
                  <a:lnTo>
                    <a:pt x="199" y="40"/>
                  </a:lnTo>
                  <a:lnTo>
                    <a:pt x="87" y="48"/>
                  </a:lnTo>
                  <a:lnTo>
                    <a:pt x="76" y="59"/>
                  </a:lnTo>
                  <a:lnTo>
                    <a:pt x="54" y="80"/>
                  </a:lnTo>
                  <a:lnTo>
                    <a:pt x="40" y="62"/>
                  </a:lnTo>
                  <a:lnTo>
                    <a:pt x="20" y="60"/>
                  </a:lnTo>
                  <a:lnTo>
                    <a:pt x="0" y="95"/>
                  </a:lnTo>
                  <a:lnTo>
                    <a:pt x="28" y="125"/>
                  </a:lnTo>
                  <a:lnTo>
                    <a:pt x="76" y="97"/>
                  </a:lnTo>
                  <a:lnTo>
                    <a:pt x="108" y="101"/>
                  </a:lnTo>
                  <a:lnTo>
                    <a:pt x="186" y="109"/>
                  </a:lnTo>
                  <a:lnTo>
                    <a:pt x="189" y="130"/>
                  </a:lnTo>
                  <a:lnTo>
                    <a:pt x="185" y="171"/>
                  </a:lnTo>
                  <a:lnTo>
                    <a:pt x="148" y="237"/>
                  </a:lnTo>
                  <a:lnTo>
                    <a:pt x="192" y="266"/>
                  </a:lnTo>
                  <a:lnTo>
                    <a:pt x="240" y="253"/>
                  </a:lnTo>
                  <a:lnTo>
                    <a:pt x="252" y="250"/>
                  </a:lnTo>
                  <a:lnTo>
                    <a:pt x="252" y="324"/>
                  </a:lnTo>
                  <a:lnTo>
                    <a:pt x="252" y="340"/>
                  </a:lnTo>
                  <a:lnTo>
                    <a:pt x="252" y="370"/>
                  </a:lnTo>
                  <a:lnTo>
                    <a:pt x="233" y="407"/>
                  </a:lnTo>
                  <a:lnTo>
                    <a:pt x="237" y="502"/>
                  </a:lnTo>
                  <a:lnTo>
                    <a:pt x="249" y="557"/>
                  </a:lnTo>
                  <a:lnTo>
                    <a:pt x="222" y="581"/>
                  </a:lnTo>
                  <a:lnTo>
                    <a:pt x="321" y="679"/>
                  </a:lnTo>
                  <a:lnTo>
                    <a:pt x="362" y="711"/>
                  </a:lnTo>
                  <a:lnTo>
                    <a:pt x="362" y="71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2" name="Freeform 58"/>
            <p:cNvSpPr>
              <a:spLocks noEditPoints="1"/>
            </p:cNvSpPr>
            <p:nvPr/>
          </p:nvSpPr>
          <p:spPr bwMode="auto">
            <a:xfrm>
              <a:off x="6961188" y="4256088"/>
              <a:ext cx="714375" cy="685800"/>
            </a:xfrm>
            <a:custGeom>
              <a:avLst/>
              <a:gdLst>
                <a:gd name="T0" fmla="*/ 323 w 749"/>
                <a:gd name="T1" fmla="*/ 686 h 719"/>
                <a:gd name="T2" fmla="*/ 238 w 749"/>
                <a:gd name="T3" fmla="*/ 506 h 719"/>
                <a:gd name="T4" fmla="*/ 252 w 749"/>
                <a:gd name="T5" fmla="*/ 258 h 719"/>
                <a:gd name="T6" fmla="*/ 147 w 749"/>
                <a:gd name="T7" fmla="*/ 242 h 719"/>
                <a:gd name="T8" fmla="*/ 187 w 749"/>
                <a:gd name="T9" fmla="*/ 116 h 719"/>
                <a:gd name="T10" fmla="*/ 0 w 749"/>
                <a:gd name="T11" fmla="*/ 100 h 719"/>
                <a:gd name="T12" fmla="*/ 58 w 749"/>
                <a:gd name="T13" fmla="*/ 79 h 719"/>
                <a:gd name="T14" fmla="*/ 203 w 749"/>
                <a:gd name="T15" fmla="*/ 41 h 719"/>
                <a:gd name="T16" fmla="*/ 348 w 749"/>
                <a:gd name="T17" fmla="*/ 0 h 719"/>
                <a:gd name="T18" fmla="*/ 434 w 749"/>
                <a:gd name="T19" fmla="*/ 45 h 719"/>
                <a:gd name="T20" fmla="*/ 528 w 749"/>
                <a:gd name="T21" fmla="*/ 12 h 719"/>
                <a:gd name="T22" fmla="*/ 675 w 749"/>
                <a:gd name="T23" fmla="*/ 89 h 719"/>
                <a:gd name="T24" fmla="*/ 749 w 749"/>
                <a:gd name="T25" fmla="*/ 97 h 719"/>
                <a:gd name="T26" fmla="*/ 687 w 749"/>
                <a:gd name="T27" fmla="*/ 220 h 719"/>
                <a:gd name="T28" fmla="*/ 575 w 749"/>
                <a:gd name="T29" fmla="*/ 286 h 719"/>
                <a:gd name="T30" fmla="*/ 512 w 749"/>
                <a:gd name="T31" fmla="*/ 344 h 719"/>
                <a:gd name="T32" fmla="*/ 530 w 749"/>
                <a:gd name="T33" fmla="*/ 413 h 719"/>
                <a:gd name="T34" fmla="*/ 420 w 749"/>
                <a:gd name="T35" fmla="*/ 438 h 719"/>
                <a:gd name="T36" fmla="*/ 335 w 749"/>
                <a:gd name="T37" fmla="*/ 486 h 719"/>
                <a:gd name="T38" fmla="*/ 312 w 749"/>
                <a:gd name="T39" fmla="*/ 452 h 719"/>
                <a:gd name="T40" fmla="*/ 342 w 749"/>
                <a:gd name="T41" fmla="*/ 563 h 719"/>
                <a:gd name="T42" fmla="*/ 366 w 749"/>
                <a:gd name="T43" fmla="*/ 719 h 719"/>
                <a:gd name="T44" fmla="*/ 327 w 749"/>
                <a:gd name="T45" fmla="*/ 681 h 719"/>
                <a:gd name="T46" fmla="*/ 355 w 749"/>
                <a:gd name="T47" fmla="*/ 637 h 719"/>
                <a:gd name="T48" fmla="*/ 305 w 749"/>
                <a:gd name="T49" fmla="*/ 451 h 719"/>
                <a:gd name="T50" fmla="*/ 343 w 749"/>
                <a:gd name="T51" fmla="*/ 479 h 719"/>
                <a:gd name="T52" fmla="*/ 426 w 749"/>
                <a:gd name="T53" fmla="*/ 432 h 719"/>
                <a:gd name="T54" fmla="*/ 523 w 749"/>
                <a:gd name="T55" fmla="*/ 410 h 719"/>
                <a:gd name="T56" fmla="*/ 503 w 749"/>
                <a:gd name="T57" fmla="*/ 347 h 719"/>
                <a:gd name="T58" fmla="*/ 574 w 749"/>
                <a:gd name="T59" fmla="*/ 280 h 719"/>
                <a:gd name="T60" fmla="*/ 680 w 749"/>
                <a:gd name="T61" fmla="*/ 216 h 719"/>
                <a:gd name="T62" fmla="*/ 742 w 749"/>
                <a:gd name="T63" fmla="*/ 94 h 719"/>
                <a:gd name="T64" fmla="*/ 676 w 749"/>
                <a:gd name="T65" fmla="*/ 96 h 719"/>
                <a:gd name="T66" fmla="*/ 516 w 749"/>
                <a:gd name="T67" fmla="*/ 85 h 719"/>
                <a:gd name="T68" fmla="*/ 444 w 749"/>
                <a:gd name="T69" fmla="*/ 30 h 719"/>
                <a:gd name="T70" fmla="*/ 347 w 749"/>
                <a:gd name="T71" fmla="*/ 28 h 719"/>
                <a:gd name="T72" fmla="*/ 259 w 749"/>
                <a:gd name="T73" fmla="*/ 71 h 719"/>
                <a:gd name="T74" fmla="*/ 58 w 749"/>
                <a:gd name="T75" fmla="*/ 89 h 719"/>
                <a:gd name="T76" fmla="*/ 8 w 749"/>
                <a:gd name="T77" fmla="*/ 99 h 719"/>
                <a:gd name="T78" fmla="*/ 193 w 749"/>
                <a:gd name="T79" fmla="*/ 110 h 719"/>
                <a:gd name="T80" fmla="*/ 156 w 749"/>
                <a:gd name="T81" fmla="*/ 240 h 719"/>
                <a:gd name="T82" fmla="*/ 260 w 749"/>
                <a:gd name="T83" fmla="*/ 374 h 719"/>
                <a:gd name="T84" fmla="*/ 244 w 749"/>
                <a:gd name="T85" fmla="*/ 505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49" h="719">
                  <a:moveTo>
                    <a:pt x="366" y="719"/>
                  </a:moveTo>
                  <a:lnTo>
                    <a:pt x="366" y="719"/>
                  </a:lnTo>
                  <a:lnTo>
                    <a:pt x="323" y="686"/>
                  </a:lnTo>
                  <a:lnTo>
                    <a:pt x="221" y="585"/>
                  </a:lnTo>
                  <a:lnTo>
                    <a:pt x="249" y="560"/>
                  </a:lnTo>
                  <a:lnTo>
                    <a:pt x="238" y="506"/>
                  </a:lnTo>
                  <a:lnTo>
                    <a:pt x="234" y="410"/>
                  </a:lnTo>
                  <a:lnTo>
                    <a:pt x="253" y="373"/>
                  </a:lnTo>
                  <a:lnTo>
                    <a:pt x="252" y="258"/>
                  </a:lnTo>
                  <a:lnTo>
                    <a:pt x="245" y="260"/>
                  </a:lnTo>
                  <a:lnTo>
                    <a:pt x="196" y="274"/>
                  </a:lnTo>
                  <a:lnTo>
                    <a:pt x="147" y="242"/>
                  </a:lnTo>
                  <a:lnTo>
                    <a:pt x="186" y="174"/>
                  </a:lnTo>
                  <a:lnTo>
                    <a:pt x="190" y="134"/>
                  </a:lnTo>
                  <a:lnTo>
                    <a:pt x="187" y="116"/>
                  </a:lnTo>
                  <a:lnTo>
                    <a:pt x="80" y="105"/>
                  </a:lnTo>
                  <a:lnTo>
                    <a:pt x="32" y="133"/>
                  </a:lnTo>
                  <a:lnTo>
                    <a:pt x="0" y="100"/>
                  </a:lnTo>
                  <a:lnTo>
                    <a:pt x="23" y="61"/>
                  </a:lnTo>
                  <a:lnTo>
                    <a:pt x="46" y="63"/>
                  </a:lnTo>
                  <a:lnTo>
                    <a:pt x="58" y="79"/>
                  </a:lnTo>
                  <a:lnTo>
                    <a:pt x="89" y="49"/>
                  </a:lnTo>
                  <a:lnTo>
                    <a:pt x="91" y="49"/>
                  </a:lnTo>
                  <a:lnTo>
                    <a:pt x="203" y="41"/>
                  </a:lnTo>
                  <a:lnTo>
                    <a:pt x="256" y="63"/>
                  </a:lnTo>
                  <a:lnTo>
                    <a:pt x="291" y="4"/>
                  </a:lnTo>
                  <a:lnTo>
                    <a:pt x="348" y="0"/>
                  </a:lnTo>
                  <a:lnTo>
                    <a:pt x="354" y="27"/>
                  </a:lnTo>
                  <a:lnTo>
                    <a:pt x="355" y="48"/>
                  </a:lnTo>
                  <a:lnTo>
                    <a:pt x="434" y="45"/>
                  </a:lnTo>
                  <a:lnTo>
                    <a:pt x="437" y="29"/>
                  </a:lnTo>
                  <a:lnTo>
                    <a:pt x="440" y="7"/>
                  </a:lnTo>
                  <a:lnTo>
                    <a:pt x="528" y="12"/>
                  </a:lnTo>
                  <a:lnTo>
                    <a:pt x="523" y="80"/>
                  </a:lnTo>
                  <a:lnTo>
                    <a:pt x="597" y="96"/>
                  </a:lnTo>
                  <a:lnTo>
                    <a:pt x="675" y="89"/>
                  </a:lnTo>
                  <a:lnTo>
                    <a:pt x="743" y="61"/>
                  </a:lnTo>
                  <a:lnTo>
                    <a:pt x="748" y="81"/>
                  </a:lnTo>
                  <a:lnTo>
                    <a:pt x="749" y="97"/>
                  </a:lnTo>
                  <a:lnTo>
                    <a:pt x="709" y="146"/>
                  </a:lnTo>
                  <a:lnTo>
                    <a:pt x="715" y="208"/>
                  </a:lnTo>
                  <a:lnTo>
                    <a:pt x="687" y="220"/>
                  </a:lnTo>
                  <a:lnTo>
                    <a:pt x="688" y="255"/>
                  </a:lnTo>
                  <a:lnTo>
                    <a:pt x="608" y="289"/>
                  </a:lnTo>
                  <a:lnTo>
                    <a:pt x="575" y="286"/>
                  </a:lnTo>
                  <a:lnTo>
                    <a:pt x="550" y="298"/>
                  </a:lnTo>
                  <a:lnTo>
                    <a:pt x="522" y="324"/>
                  </a:lnTo>
                  <a:lnTo>
                    <a:pt x="512" y="344"/>
                  </a:lnTo>
                  <a:lnTo>
                    <a:pt x="543" y="357"/>
                  </a:lnTo>
                  <a:lnTo>
                    <a:pt x="555" y="394"/>
                  </a:lnTo>
                  <a:lnTo>
                    <a:pt x="530" y="413"/>
                  </a:lnTo>
                  <a:lnTo>
                    <a:pt x="539" y="480"/>
                  </a:lnTo>
                  <a:lnTo>
                    <a:pt x="427" y="491"/>
                  </a:lnTo>
                  <a:lnTo>
                    <a:pt x="420" y="438"/>
                  </a:lnTo>
                  <a:lnTo>
                    <a:pt x="399" y="438"/>
                  </a:lnTo>
                  <a:lnTo>
                    <a:pt x="359" y="485"/>
                  </a:lnTo>
                  <a:lnTo>
                    <a:pt x="335" y="486"/>
                  </a:lnTo>
                  <a:lnTo>
                    <a:pt x="346" y="429"/>
                  </a:lnTo>
                  <a:lnTo>
                    <a:pt x="331" y="424"/>
                  </a:lnTo>
                  <a:lnTo>
                    <a:pt x="312" y="452"/>
                  </a:lnTo>
                  <a:lnTo>
                    <a:pt x="316" y="470"/>
                  </a:lnTo>
                  <a:lnTo>
                    <a:pt x="328" y="513"/>
                  </a:lnTo>
                  <a:lnTo>
                    <a:pt x="342" y="563"/>
                  </a:lnTo>
                  <a:lnTo>
                    <a:pt x="361" y="633"/>
                  </a:lnTo>
                  <a:lnTo>
                    <a:pt x="437" y="679"/>
                  </a:lnTo>
                  <a:lnTo>
                    <a:pt x="366" y="719"/>
                  </a:lnTo>
                  <a:close/>
                  <a:moveTo>
                    <a:pt x="231" y="585"/>
                  </a:moveTo>
                  <a:lnTo>
                    <a:pt x="231" y="585"/>
                  </a:lnTo>
                  <a:lnTo>
                    <a:pt x="327" y="681"/>
                  </a:lnTo>
                  <a:lnTo>
                    <a:pt x="367" y="711"/>
                  </a:lnTo>
                  <a:lnTo>
                    <a:pt x="424" y="678"/>
                  </a:lnTo>
                  <a:lnTo>
                    <a:pt x="355" y="637"/>
                  </a:lnTo>
                  <a:lnTo>
                    <a:pt x="335" y="565"/>
                  </a:lnTo>
                  <a:lnTo>
                    <a:pt x="321" y="515"/>
                  </a:lnTo>
                  <a:lnTo>
                    <a:pt x="305" y="451"/>
                  </a:lnTo>
                  <a:lnTo>
                    <a:pt x="329" y="416"/>
                  </a:lnTo>
                  <a:lnTo>
                    <a:pt x="353" y="425"/>
                  </a:lnTo>
                  <a:lnTo>
                    <a:pt x="343" y="479"/>
                  </a:lnTo>
                  <a:lnTo>
                    <a:pt x="356" y="479"/>
                  </a:lnTo>
                  <a:lnTo>
                    <a:pt x="396" y="432"/>
                  </a:lnTo>
                  <a:lnTo>
                    <a:pt x="426" y="432"/>
                  </a:lnTo>
                  <a:lnTo>
                    <a:pt x="432" y="484"/>
                  </a:lnTo>
                  <a:lnTo>
                    <a:pt x="531" y="474"/>
                  </a:lnTo>
                  <a:lnTo>
                    <a:pt x="523" y="410"/>
                  </a:lnTo>
                  <a:lnTo>
                    <a:pt x="547" y="392"/>
                  </a:lnTo>
                  <a:lnTo>
                    <a:pt x="537" y="362"/>
                  </a:lnTo>
                  <a:lnTo>
                    <a:pt x="503" y="347"/>
                  </a:lnTo>
                  <a:lnTo>
                    <a:pt x="517" y="320"/>
                  </a:lnTo>
                  <a:lnTo>
                    <a:pt x="547" y="292"/>
                  </a:lnTo>
                  <a:lnTo>
                    <a:pt x="574" y="280"/>
                  </a:lnTo>
                  <a:lnTo>
                    <a:pt x="607" y="283"/>
                  </a:lnTo>
                  <a:lnTo>
                    <a:pt x="681" y="251"/>
                  </a:lnTo>
                  <a:lnTo>
                    <a:pt x="680" y="216"/>
                  </a:lnTo>
                  <a:lnTo>
                    <a:pt x="708" y="204"/>
                  </a:lnTo>
                  <a:lnTo>
                    <a:pt x="702" y="144"/>
                  </a:lnTo>
                  <a:lnTo>
                    <a:pt x="742" y="94"/>
                  </a:lnTo>
                  <a:lnTo>
                    <a:pt x="742" y="82"/>
                  </a:lnTo>
                  <a:lnTo>
                    <a:pt x="739" y="70"/>
                  </a:lnTo>
                  <a:lnTo>
                    <a:pt x="676" y="96"/>
                  </a:lnTo>
                  <a:lnTo>
                    <a:pt x="597" y="103"/>
                  </a:lnTo>
                  <a:lnTo>
                    <a:pt x="596" y="102"/>
                  </a:lnTo>
                  <a:lnTo>
                    <a:pt x="516" y="85"/>
                  </a:lnTo>
                  <a:lnTo>
                    <a:pt x="521" y="18"/>
                  </a:lnTo>
                  <a:lnTo>
                    <a:pt x="446" y="14"/>
                  </a:lnTo>
                  <a:lnTo>
                    <a:pt x="444" y="30"/>
                  </a:lnTo>
                  <a:lnTo>
                    <a:pt x="440" y="52"/>
                  </a:lnTo>
                  <a:lnTo>
                    <a:pt x="349" y="55"/>
                  </a:lnTo>
                  <a:lnTo>
                    <a:pt x="347" y="28"/>
                  </a:lnTo>
                  <a:lnTo>
                    <a:pt x="342" y="7"/>
                  </a:lnTo>
                  <a:lnTo>
                    <a:pt x="295" y="10"/>
                  </a:lnTo>
                  <a:lnTo>
                    <a:pt x="259" y="71"/>
                  </a:lnTo>
                  <a:lnTo>
                    <a:pt x="202" y="48"/>
                  </a:lnTo>
                  <a:lnTo>
                    <a:pt x="92" y="56"/>
                  </a:lnTo>
                  <a:lnTo>
                    <a:pt x="58" y="89"/>
                  </a:lnTo>
                  <a:lnTo>
                    <a:pt x="43" y="70"/>
                  </a:lnTo>
                  <a:lnTo>
                    <a:pt x="26" y="68"/>
                  </a:lnTo>
                  <a:lnTo>
                    <a:pt x="8" y="99"/>
                  </a:lnTo>
                  <a:lnTo>
                    <a:pt x="33" y="125"/>
                  </a:lnTo>
                  <a:lnTo>
                    <a:pt x="79" y="98"/>
                  </a:lnTo>
                  <a:lnTo>
                    <a:pt x="193" y="110"/>
                  </a:lnTo>
                  <a:lnTo>
                    <a:pt x="197" y="134"/>
                  </a:lnTo>
                  <a:lnTo>
                    <a:pt x="192" y="176"/>
                  </a:lnTo>
                  <a:lnTo>
                    <a:pt x="156" y="240"/>
                  </a:lnTo>
                  <a:lnTo>
                    <a:pt x="197" y="266"/>
                  </a:lnTo>
                  <a:lnTo>
                    <a:pt x="259" y="250"/>
                  </a:lnTo>
                  <a:lnTo>
                    <a:pt x="260" y="374"/>
                  </a:lnTo>
                  <a:lnTo>
                    <a:pt x="259" y="375"/>
                  </a:lnTo>
                  <a:lnTo>
                    <a:pt x="241" y="411"/>
                  </a:lnTo>
                  <a:lnTo>
                    <a:pt x="244" y="505"/>
                  </a:lnTo>
                  <a:lnTo>
                    <a:pt x="257" y="562"/>
                  </a:lnTo>
                  <a:lnTo>
                    <a:pt x="231" y="58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3" name="Freeform 59"/>
            <p:cNvSpPr>
              <a:spLocks/>
            </p:cNvSpPr>
            <p:nvPr/>
          </p:nvSpPr>
          <p:spPr bwMode="auto">
            <a:xfrm>
              <a:off x="7310438" y="3570288"/>
              <a:ext cx="606425" cy="479425"/>
            </a:xfrm>
            <a:custGeom>
              <a:avLst/>
              <a:gdLst>
                <a:gd name="T0" fmla="*/ 266 w 635"/>
                <a:gd name="T1" fmla="*/ 478 h 502"/>
                <a:gd name="T2" fmla="*/ 266 w 635"/>
                <a:gd name="T3" fmla="*/ 478 h 502"/>
                <a:gd name="T4" fmla="*/ 352 w 635"/>
                <a:gd name="T5" fmla="*/ 469 h 502"/>
                <a:gd name="T6" fmla="*/ 352 w 635"/>
                <a:gd name="T7" fmla="*/ 497 h 502"/>
                <a:gd name="T8" fmla="*/ 352 w 635"/>
                <a:gd name="T9" fmla="*/ 502 h 502"/>
                <a:gd name="T10" fmla="*/ 382 w 635"/>
                <a:gd name="T11" fmla="*/ 493 h 502"/>
                <a:gd name="T12" fmla="*/ 402 w 635"/>
                <a:gd name="T13" fmla="*/ 489 h 502"/>
                <a:gd name="T14" fmla="*/ 431 w 635"/>
                <a:gd name="T15" fmla="*/ 474 h 502"/>
                <a:gd name="T16" fmla="*/ 443 w 635"/>
                <a:gd name="T17" fmla="*/ 468 h 502"/>
                <a:gd name="T18" fmla="*/ 451 w 635"/>
                <a:gd name="T19" fmla="*/ 468 h 502"/>
                <a:gd name="T20" fmla="*/ 505 w 635"/>
                <a:gd name="T21" fmla="*/ 464 h 502"/>
                <a:gd name="T22" fmla="*/ 530 w 635"/>
                <a:gd name="T23" fmla="*/ 433 h 502"/>
                <a:gd name="T24" fmla="*/ 576 w 635"/>
                <a:gd name="T25" fmla="*/ 395 h 502"/>
                <a:gd name="T26" fmla="*/ 606 w 635"/>
                <a:gd name="T27" fmla="*/ 331 h 502"/>
                <a:gd name="T28" fmla="*/ 608 w 635"/>
                <a:gd name="T29" fmla="*/ 302 h 502"/>
                <a:gd name="T30" fmla="*/ 635 w 635"/>
                <a:gd name="T31" fmla="*/ 286 h 502"/>
                <a:gd name="T32" fmla="*/ 616 w 635"/>
                <a:gd name="T33" fmla="*/ 249 h 502"/>
                <a:gd name="T34" fmla="*/ 561 w 635"/>
                <a:gd name="T35" fmla="*/ 261 h 502"/>
                <a:gd name="T36" fmla="*/ 550 w 635"/>
                <a:gd name="T37" fmla="*/ 230 h 502"/>
                <a:gd name="T38" fmla="*/ 506 w 635"/>
                <a:gd name="T39" fmla="*/ 237 h 502"/>
                <a:gd name="T40" fmla="*/ 489 w 635"/>
                <a:gd name="T41" fmla="*/ 230 h 502"/>
                <a:gd name="T42" fmla="*/ 474 w 635"/>
                <a:gd name="T43" fmla="*/ 222 h 502"/>
                <a:gd name="T44" fmla="*/ 455 w 635"/>
                <a:gd name="T45" fmla="*/ 143 h 502"/>
                <a:gd name="T46" fmla="*/ 430 w 635"/>
                <a:gd name="T47" fmla="*/ 132 h 502"/>
                <a:gd name="T48" fmla="*/ 373 w 635"/>
                <a:gd name="T49" fmla="*/ 86 h 502"/>
                <a:gd name="T50" fmla="*/ 369 w 635"/>
                <a:gd name="T51" fmla="*/ 90 h 502"/>
                <a:gd name="T52" fmla="*/ 305 w 635"/>
                <a:gd name="T53" fmla="*/ 76 h 502"/>
                <a:gd name="T54" fmla="*/ 212 w 635"/>
                <a:gd name="T55" fmla="*/ 107 h 502"/>
                <a:gd name="T56" fmla="*/ 193 w 635"/>
                <a:gd name="T57" fmla="*/ 111 h 502"/>
                <a:gd name="T58" fmla="*/ 174 w 635"/>
                <a:gd name="T59" fmla="*/ 118 h 502"/>
                <a:gd name="T60" fmla="*/ 104 w 635"/>
                <a:gd name="T61" fmla="*/ 74 h 502"/>
                <a:gd name="T62" fmla="*/ 53 w 635"/>
                <a:gd name="T63" fmla="*/ 75 h 502"/>
                <a:gd name="T64" fmla="*/ 42 w 635"/>
                <a:gd name="T65" fmla="*/ 45 h 502"/>
                <a:gd name="T66" fmla="*/ 36 w 635"/>
                <a:gd name="T67" fmla="*/ 14 h 502"/>
                <a:gd name="T68" fmla="*/ 26 w 635"/>
                <a:gd name="T69" fmla="*/ 0 h 502"/>
                <a:gd name="T70" fmla="*/ 15 w 635"/>
                <a:gd name="T71" fmla="*/ 10 h 502"/>
                <a:gd name="T72" fmla="*/ 0 w 635"/>
                <a:gd name="T73" fmla="*/ 86 h 502"/>
                <a:gd name="T74" fmla="*/ 8 w 635"/>
                <a:gd name="T75" fmla="*/ 180 h 502"/>
                <a:gd name="T76" fmla="*/ 9 w 635"/>
                <a:gd name="T77" fmla="*/ 197 h 502"/>
                <a:gd name="T78" fmla="*/ 39 w 635"/>
                <a:gd name="T79" fmla="*/ 276 h 502"/>
                <a:gd name="T80" fmla="*/ 37 w 635"/>
                <a:gd name="T81" fmla="*/ 327 h 502"/>
                <a:gd name="T82" fmla="*/ 46 w 635"/>
                <a:gd name="T83" fmla="*/ 355 h 502"/>
                <a:gd name="T84" fmla="*/ 43 w 635"/>
                <a:gd name="T85" fmla="*/ 376 h 502"/>
                <a:gd name="T86" fmla="*/ 53 w 635"/>
                <a:gd name="T87" fmla="*/ 381 h 502"/>
                <a:gd name="T88" fmla="*/ 99 w 635"/>
                <a:gd name="T89" fmla="*/ 362 h 502"/>
                <a:gd name="T90" fmla="*/ 117 w 635"/>
                <a:gd name="T91" fmla="*/ 392 h 502"/>
                <a:gd name="T92" fmla="*/ 151 w 635"/>
                <a:gd name="T93" fmla="*/ 392 h 502"/>
                <a:gd name="T94" fmla="*/ 191 w 635"/>
                <a:gd name="T95" fmla="*/ 383 h 502"/>
                <a:gd name="T96" fmla="*/ 204 w 635"/>
                <a:gd name="T97" fmla="*/ 402 h 502"/>
                <a:gd name="T98" fmla="*/ 211 w 635"/>
                <a:gd name="T99" fmla="*/ 438 h 502"/>
                <a:gd name="T100" fmla="*/ 250 w 635"/>
                <a:gd name="T101" fmla="*/ 480 h 502"/>
                <a:gd name="T102" fmla="*/ 266 w 635"/>
                <a:gd name="T103" fmla="*/ 478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5" h="502">
                  <a:moveTo>
                    <a:pt x="266" y="478"/>
                  </a:moveTo>
                  <a:lnTo>
                    <a:pt x="266" y="478"/>
                  </a:lnTo>
                  <a:lnTo>
                    <a:pt x="352" y="469"/>
                  </a:lnTo>
                  <a:lnTo>
                    <a:pt x="352" y="497"/>
                  </a:lnTo>
                  <a:lnTo>
                    <a:pt x="352" y="502"/>
                  </a:lnTo>
                  <a:lnTo>
                    <a:pt x="382" y="493"/>
                  </a:lnTo>
                  <a:lnTo>
                    <a:pt x="402" y="489"/>
                  </a:lnTo>
                  <a:lnTo>
                    <a:pt x="431" y="474"/>
                  </a:lnTo>
                  <a:lnTo>
                    <a:pt x="443" y="468"/>
                  </a:lnTo>
                  <a:lnTo>
                    <a:pt x="451" y="468"/>
                  </a:lnTo>
                  <a:lnTo>
                    <a:pt x="505" y="464"/>
                  </a:lnTo>
                  <a:lnTo>
                    <a:pt x="530" y="433"/>
                  </a:lnTo>
                  <a:lnTo>
                    <a:pt x="576" y="395"/>
                  </a:lnTo>
                  <a:lnTo>
                    <a:pt x="606" y="331"/>
                  </a:lnTo>
                  <a:lnTo>
                    <a:pt x="608" y="302"/>
                  </a:lnTo>
                  <a:lnTo>
                    <a:pt x="635" y="286"/>
                  </a:lnTo>
                  <a:lnTo>
                    <a:pt x="616" y="249"/>
                  </a:lnTo>
                  <a:lnTo>
                    <a:pt x="561" y="261"/>
                  </a:lnTo>
                  <a:lnTo>
                    <a:pt x="550" y="230"/>
                  </a:lnTo>
                  <a:lnTo>
                    <a:pt x="506" y="237"/>
                  </a:lnTo>
                  <a:lnTo>
                    <a:pt x="489" y="230"/>
                  </a:lnTo>
                  <a:lnTo>
                    <a:pt x="474" y="222"/>
                  </a:lnTo>
                  <a:lnTo>
                    <a:pt x="455" y="143"/>
                  </a:lnTo>
                  <a:lnTo>
                    <a:pt x="430" y="132"/>
                  </a:lnTo>
                  <a:lnTo>
                    <a:pt x="373" y="86"/>
                  </a:lnTo>
                  <a:lnTo>
                    <a:pt x="369" y="90"/>
                  </a:lnTo>
                  <a:lnTo>
                    <a:pt x="305" y="76"/>
                  </a:lnTo>
                  <a:lnTo>
                    <a:pt x="212" y="107"/>
                  </a:lnTo>
                  <a:lnTo>
                    <a:pt x="193" y="111"/>
                  </a:lnTo>
                  <a:lnTo>
                    <a:pt x="174" y="118"/>
                  </a:lnTo>
                  <a:lnTo>
                    <a:pt x="104" y="74"/>
                  </a:lnTo>
                  <a:lnTo>
                    <a:pt x="53" y="75"/>
                  </a:lnTo>
                  <a:lnTo>
                    <a:pt x="42" y="45"/>
                  </a:lnTo>
                  <a:lnTo>
                    <a:pt x="36" y="14"/>
                  </a:lnTo>
                  <a:lnTo>
                    <a:pt x="26" y="0"/>
                  </a:lnTo>
                  <a:lnTo>
                    <a:pt x="15" y="10"/>
                  </a:lnTo>
                  <a:lnTo>
                    <a:pt x="0" y="86"/>
                  </a:lnTo>
                  <a:lnTo>
                    <a:pt x="8" y="180"/>
                  </a:lnTo>
                  <a:lnTo>
                    <a:pt x="9" y="197"/>
                  </a:lnTo>
                  <a:lnTo>
                    <a:pt x="39" y="276"/>
                  </a:lnTo>
                  <a:lnTo>
                    <a:pt x="37" y="327"/>
                  </a:lnTo>
                  <a:lnTo>
                    <a:pt x="46" y="355"/>
                  </a:lnTo>
                  <a:lnTo>
                    <a:pt x="43" y="376"/>
                  </a:lnTo>
                  <a:lnTo>
                    <a:pt x="53" y="381"/>
                  </a:lnTo>
                  <a:lnTo>
                    <a:pt x="99" y="362"/>
                  </a:lnTo>
                  <a:lnTo>
                    <a:pt x="117" y="392"/>
                  </a:lnTo>
                  <a:lnTo>
                    <a:pt x="151" y="392"/>
                  </a:lnTo>
                  <a:lnTo>
                    <a:pt x="191" y="383"/>
                  </a:lnTo>
                  <a:lnTo>
                    <a:pt x="204" y="402"/>
                  </a:lnTo>
                  <a:lnTo>
                    <a:pt x="211" y="438"/>
                  </a:lnTo>
                  <a:lnTo>
                    <a:pt x="250" y="480"/>
                  </a:lnTo>
                  <a:lnTo>
                    <a:pt x="266" y="47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4" name="Freeform 60"/>
            <p:cNvSpPr>
              <a:spLocks noEditPoints="1"/>
            </p:cNvSpPr>
            <p:nvPr/>
          </p:nvSpPr>
          <p:spPr bwMode="auto">
            <a:xfrm>
              <a:off x="7307263" y="3565526"/>
              <a:ext cx="612775" cy="488950"/>
            </a:xfrm>
            <a:custGeom>
              <a:avLst/>
              <a:gdLst>
                <a:gd name="T0" fmla="*/ 352 w 642"/>
                <a:gd name="T1" fmla="*/ 511 h 511"/>
                <a:gd name="T2" fmla="*/ 252 w 642"/>
                <a:gd name="T3" fmla="*/ 488 h 511"/>
                <a:gd name="T4" fmla="*/ 204 w 642"/>
                <a:gd name="T5" fmla="*/ 408 h 511"/>
                <a:gd name="T6" fmla="*/ 155 w 642"/>
                <a:gd name="T7" fmla="*/ 400 h 511"/>
                <a:gd name="T8" fmla="*/ 101 w 642"/>
                <a:gd name="T9" fmla="*/ 371 h 511"/>
                <a:gd name="T10" fmla="*/ 42 w 642"/>
                <a:gd name="T11" fmla="*/ 383 h 511"/>
                <a:gd name="T12" fmla="*/ 36 w 642"/>
                <a:gd name="T13" fmla="*/ 333 h 511"/>
                <a:gd name="T14" fmla="*/ 39 w 642"/>
                <a:gd name="T15" fmla="*/ 282 h 511"/>
                <a:gd name="T16" fmla="*/ 0 w 642"/>
                <a:gd name="T17" fmla="*/ 91 h 511"/>
                <a:gd name="T18" fmla="*/ 30 w 642"/>
                <a:gd name="T19" fmla="*/ 0 h 511"/>
                <a:gd name="T20" fmla="*/ 48 w 642"/>
                <a:gd name="T21" fmla="*/ 50 h 511"/>
                <a:gd name="T22" fmla="*/ 108 w 642"/>
                <a:gd name="T23" fmla="*/ 76 h 511"/>
                <a:gd name="T24" fmla="*/ 195 w 642"/>
                <a:gd name="T25" fmla="*/ 113 h 511"/>
                <a:gd name="T26" fmla="*/ 307 w 642"/>
                <a:gd name="T27" fmla="*/ 77 h 511"/>
                <a:gd name="T28" fmla="*/ 376 w 642"/>
                <a:gd name="T29" fmla="*/ 86 h 511"/>
                <a:gd name="T30" fmla="*/ 461 w 642"/>
                <a:gd name="T31" fmla="*/ 146 h 511"/>
                <a:gd name="T32" fmla="*/ 493 w 642"/>
                <a:gd name="T33" fmla="*/ 232 h 511"/>
                <a:gd name="T34" fmla="*/ 555 w 642"/>
                <a:gd name="T35" fmla="*/ 231 h 511"/>
                <a:gd name="T36" fmla="*/ 621 w 642"/>
                <a:gd name="T37" fmla="*/ 250 h 511"/>
                <a:gd name="T38" fmla="*/ 614 w 642"/>
                <a:gd name="T39" fmla="*/ 309 h 511"/>
                <a:gd name="T40" fmla="*/ 581 w 642"/>
                <a:gd name="T41" fmla="*/ 402 h 511"/>
                <a:gd name="T42" fmla="*/ 510 w 642"/>
                <a:gd name="T43" fmla="*/ 472 h 511"/>
                <a:gd name="T44" fmla="*/ 406 w 642"/>
                <a:gd name="T45" fmla="*/ 497 h 511"/>
                <a:gd name="T46" fmla="*/ 352 w 642"/>
                <a:gd name="T47" fmla="*/ 511 h 511"/>
                <a:gd name="T48" fmla="*/ 358 w 642"/>
                <a:gd name="T49" fmla="*/ 470 h 511"/>
                <a:gd name="T50" fmla="*/ 384 w 642"/>
                <a:gd name="T51" fmla="*/ 495 h 511"/>
                <a:gd name="T52" fmla="*/ 446 w 642"/>
                <a:gd name="T53" fmla="*/ 470 h 511"/>
                <a:gd name="T54" fmla="*/ 506 w 642"/>
                <a:gd name="T55" fmla="*/ 466 h 511"/>
                <a:gd name="T56" fmla="*/ 576 w 642"/>
                <a:gd name="T57" fmla="*/ 398 h 511"/>
                <a:gd name="T58" fmla="*/ 608 w 642"/>
                <a:gd name="T59" fmla="*/ 305 h 511"/>
                <a:gd name="T60" fmla="*/ 617 w 642"/>
                <a:gd name="T61" fmla="*/ 258 h 511"/>
                <a:gd name="T62" fmla="*/ 551 w 642"/>
                <a:gd name="T63" fmla="*/ 238 h 511"/>
                <a:gd name="T64" fmla="*/ 491 w 642"/>
                <a:gd name="T65" fmla="*/ 238 h 511"/>
                <a:gd name="T66" fmla="*/ 455 w 642"/>
                <a:gd name="T67" fmla="*/ 151 h 511"/>
                <a:gd name="T68" fmla="*/ 377 w 642"/>
                <a:gd name="T69" fmla="*/ 95 h 511"/>
                <a:gd name="T70" fmla="*/ 308 w 642"/>
                <a:gd name="T71" fmla="*/ 84 h 511"/>
                <a:gd name="T72" fmla="*/ 197 w 642"/>
                <a:gd name="T73" fmla="*/ 120 h 511"/>
                <a:gd name="T74" fmla="*/ 106 w 642"/>
                <a:gd name="T75" fmla="*/ 83 h 511"/>
                <a:gd name="T76" fmla="*/ 42 w 642"/>
                <a:gd name="T77" fmla="*/ 51 h 511"/>
                <a:gd name="T78" fmla="*/ 29 w 642"/>
                <a:gd name="T79" fmla="*/ 10 h 511"/>
                <a:gd name="T80" fmla="*/ 7 w 642"/>
                <a:gd name="T81" fmla="*/ 91 h 511"/>
                <a:gd name="T82" fmla="*/ 46 w 642"/>
                <a:gd name="T83" fmla="*/ 281 h 511"/>
                <a:gd name="T84" fmla="*/ 43 w 642"/>
                <a:gd name="T85" fmla="*/ 332 h 511"/>
                <a:gd name="T86" fmla="*/ 50 w 642"/>
                <a:gd name="T87" fmla="*/ 379 h 511"/>
                <a:gd name="T88" fmla="*/ 104 w 642"/>
                <a:gd name="T89" fmla="*/ 362 h 511"/>
                <a:gd name="T90" fmla="*/ 154 w 642"/>
                <a:gd name="T91" fmla="*/ 393 h 511"/>
                <a:gd name="T92" fmla="*/ 210 w 642"/>
                <a:gd name="T93" fmla="*/ 406 h 511"/>
                <a:gd name="T94" fmla="*/ 254 w 642"/>
                <a:gd name="T95" fmla="*/ 481 h 511"/>
                <a:gd name="T96" fmla="*/ 358 w 642"/>
                <a:gd name="T97" fmla="*/ 470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2" h="511">
                  <a:moveTo>
                    <a:pt x="352" y="511"/>
                  </a:moveTo>
                  <a:lnTo>
                    <a:pt x="352" y="511"/>
                  </a:lnTo>
                  <a:lnTo>
                    <a:pt x="352" y="477"/>
                  </a:lnTo>
                  <a:lnTo>
                    <a:pt x="252" y="488"/>
                  </a:lnTo>
                  <a:lnTo>
                    <a:pt x="211" y="445"/>
                  </a:lnTo>
                  <a:lnTo>
                    <a:pt x="204" y="408"/>
                  </a:lnTo>
                  <a:lnTo>
                    <a:pt x="193" y="392"/>
                  </a:lnTo>
                  <a:lnTo>
                    <a:pt x="155" y="400"/>
                  </a:lnTo>
                  <a:lnTo>
                    <a:pt x="118" y="400"/>
                  </a:lnTo>
                  <a:lnTo>
                    <a:pt x="101" y="371"/>
                  </a:lnTo>
                  <a:lnTo>
                    <a:pt x="56" y="390"/>
                  </a:lnTo>
                  <a:lnTo>
                    <a:pt x="42" y="383"/>
                  </a:lnTo>
                  <a:lnTo>
                    <a:pt x="46" y="360"/>
                  </a:lnTo>
                  <a:lnTo>
                    <a:pt x="36" y="333"/>
                  </a:lnTo>
                  <a:lnTo>
                    <a:pt x="36" y="332"/>
                  </a:lnTo>
                  <a:lnTo>
                    <a:pt x="39" y="282"/>
                  </a:lnTo>
                  <a:lnTo>
                    <a:pt x="9" y="202"/>
                  </a:lnTo>
                  <a:lnTo>
                    <a:pt x="0" y="91"/>
                  </a:lnTo>
                  <a:lnTo>
                    <a:pt x="15" y="14"/>
                  </a:lnTo>
                  <a:lnTo>
                    <a:pt x="30" y="0"/>
                  </a:lnTo>
                  <a:lnTo>
                    <a:pt x="42" y="18"/>
                  </a:lnTo>
                  <a:lnTo>
                    <a:pt x="48" y="50"/>
                  </a:lnTo>
                  <a:lnTo>
                    <a:pt x="58" y="77"/>
                  </a:lnTo>
                  <a:lnTo>
                    <a:pt x="108" y="76"/>
                  </a:lnTo>
                  <a:lnTo>
                    <a:pt x="177" y="120"/>
                  </a:lnTo>
                  <a:lnTo>
                    <a:pt x="195" y="113"/>
                  </a:lnTo>
                  <a:lnTo>
                    <a:pt x="214" y="109"/>
                  </a:lnTo>
                  <a:lnTo>
                    <a:pt x="307" y="77"/>
                  </a:lnTo>
                  <a:lnTo>
                    <a:pt x="371" y="92"/>
                  </a:lnTo>
                  <a:lnTo>
                    <a:pt x="376" y="86"/>
                  </a:lnTo>
                  <a:lnTo>
                    <a:pt x="434" y="134"/>
                  </a:lnTo>
                  <a:lnTo>
                    <a:pt x="461" y="146"/>
                  </a:lnTo>
                  <a:lnTo>
                    <a:pt x="479" y="225"/>
                  </a:lnTo>
                  <a:lnTo>
                    <a:pt x="493" y="232"/>
                  </a:lnTo>
                  <a:lnTo>
                    <a:pt x="509" y="239"/>
                  </a:lnTo>
                  <a:lnTo>
                    <a:pt x="555" y="231"/>
                  </a:lnTo>
                  <a:lnTo>
                    <a:pt x="566" y="263"/>
                  </a:lnTo>
                  <a:lnTo>
                    <a:pt x="621" y="250"/>
                  </a:lnTo>
                  <a:lnTo>
                    <a:pt x="642" y="292"/>
                  </a:lnTo>
                  <a:lnTo>
                    <a:pt x="614" y="309"/>
                  </a:lnTo>
                  <a:lnTo>
                    <a:pt x="612" y="337"/>
                  </a:lnTo>
                  <a:lnTo>
                    <a:pt x="581" y="402"/>
                  </a:lnTo>
                  <a:lnTo>
                    <a:pt x="535" y="441"/>
                  </a:lnTo>
                  <a:lnTo>
                    <a:pt x="510" y="472"/>
                  </a:lnTo>
                  <a:lnTo>
                    <a:pt x="447" y="477"/>
                  </a:lnTo>
                  <a:lnTo>
                    <a:pt x="406" y="497"/>
                  </a:lnTo>
                  <a:lnTo>
                    <a:pt x="385" y="501"/>
                  </a:lnTo>
                  <a:lnTo>
                    <a:pt x="352" y="511"/>
                  </a:lnTo>
                  <a:close/>
                  <a:moveTo>
                    <a:pt x="358" y="470"/>
                  </a:moveTo>
                  <a:lnTo>
                    <a:pt x="358" y="470"/>
                  </a:lnTo>
                  <a:lnTo>
                    <a:pt x="359" y="502"/>
                  </a:lnTo>
                  <a:lnTo>
                    <a:pt x="384" y="495"/>
                  </a:lnTo>
                  <a:lnTo>
                    <a:pt x="404" y="491"/>
                  </a:lnTo>
                  <a:lnTo>
                    <a:pt x="446" y="470"/>
                  </a:lnTo>
                  <a:lnTo>
                    <a:pt x="453" y="469"/>
                  </a:lnTo>
                  <a:lnTo>
                    <a:pt x="506" y="466"/>
                  </a:lnTo>
                  <a:lnTo>
                    <a:pt x="530" y="436"/>
                  </a:lnTo>
                  <a:lnTo>
                    <a:pt x="576" y="398"/>
                  </a:lnTo>
                  <a:lnTo>
                    <a:pt x="606" y="335"/>
                  </a:lnTo>
                  <a:lnTo>
                    <a:pt x="608" y="305"/>
                  </a:lnTo>
                  <a:lnTo>
                    <a:pt x="633" y="290"/>
                  </a:lnTo>
                  <a:lnTo>
                    <a:pt x="617" y="258"/>
                  </a:lnTo>
                  <a:lnTo>
                    <a:pt x="562" y="270"/>
                  </a:lnTo>
                  <a:lnTo>
                    <a:pt x="551" y="238"/>
                  </a:lnTo>
                  <a:lnTo>
                    <a:pt x="508" y="245"/>
                  </a:lnTo>
                  <a:lnTo>
                    <a:pt x="491" y="238"/>
                  </a:lnTo>
                  <a:lnTo>
                    <a:pt x="474" y="230"/>
                  </a:lnTo>
                  <a:lnTo>
                    <a:pt x="455" y="151"/>
                  </a:lnTo>
                  <a:lnTo>
                    <a:pt x="430" y="140"/>
                  </a:lnTo>
                  <a:lnTo>
                    <a:pt x="377" y="95"/>
                  </a:lnTo>
                  <a:lnTo>
                    <a:pt x="373" y="99"/>
                  </a:lnTo>
                  <a:lnTo>
                    <a:pt x="308" y="84"/>
                  </a:lnTo>
                  <a:lnTo>
                    <a:pt x="216" y="116"/>
                  </a:lnTo>
                  <a:lnTo>
                    <a:pt x="197" y="120"/>
                  </a:lnTo>
                  <a:lnTo>
                    <a:pt x="176" y="127"/>
                  </a:lnTo>
                  <a:lnTo>
                    <a:pt x="106" y="83"/>
                  </a:lnTo>
                  <a:lnTo>
                    <a:pt x="54" y="83"/>
                  </a:lnTo>
                  <a:lnTo>
                    <a:pt x="42" y="51"/>
                  </a:lnTo>
                  <a:lnTo>
                    <a:pt x="36" y="20"/>
                  </a:lnTo>
                  <a:lnTo>
                    <a:pt x="29" y="10"/>
                  </a:lnTo>
                  <a:lnTo>
                    <a:pt x="21" y="17"/>
                  </a:lnTo>
                  <a:lnTo>
                    <a:pt x="7" y="91"/>
                  </a:lnTo>
                  <a:lnTo>
                    <a:pt x="15" y="201"/>
                  </a:lnTo>
                  <a:lnTo>
                    <a:pt x="46" y="281"/>
                  </a:lnTo>
                  <a:lnTo>
                    <a:pt x="46" y="281"/>
                  </a:lnTo>
                  <a:lnTo>
                    <a:pt x="43" y="332"/>
                  </a:lnTo>
                  <a:lnTo>
                    <a:pt x="53" y="360"/>
                  </a:lnTo>
                  <a:lnTo>
                    <a:pt x="50" y="379"/>
                  </a:lnTo>
                  <a:lnTo>
                    <a:pt x="57" y="383"/>
                  </a:lnTo>
                  <a:lnTo>
                    <a:pt x="104" y="362"/>
                  </a:lnTo>
                  <a:lnTo>
                    <a:pt x="122" y="393"/>
                  </a:lnTo>
                  <a:lnTo>
                    <a:pt x="154" y="393"/>
                  </a:lnTo>
                  <a:lnTo>
                    <a:pt x="196" y="384"/>
                  </a:lnTo>
                  <a:lnTo>
                    <a:pt x="210" y="406"/>
                  </a:lnTo>
                  <a:lnTo>
                    <a:pt x="217" y="442"/>
                  </a:lnTo>
                  <a:lnTo>
                    <a:pt x="254" y="481"/>
                  </a:lnTo>
                  <a:lnTo>
                    <a:pt x="269" y="479"/>
                  </a:lnTo>
                  <a:lnTo>
                    <a:pt x="358" y="47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5" name="Freeform 61"/>
            <p:cNvSpPr>
              <a:spLocks/>
            </p:cNvSpPr>
            <p:nvPr/>
          </p:nvSpPr>
          <p:spPr bwMode="auto">
            <a:xfrm>
              <a:off x="9591675" y="2971801"/>
              <a:ext cx="112713" cy="85725"/>
            </a:xfrm>
            <a:custGeom>
              <a:avLst/>
              <a:gdLst>
                <a:gd name="T0" fmla="*/ 53 w 118"/>
                <a:gd name="T1" fmla="*/ 90 h 90"/>
                <a:gd name="T2" fmla="*/ 53 w 118"/>
                <a:gd name="T3" fmla="*/ 90 h 90"/>
                <a:gd name="T4" fmla="*/ 52 w 118"/>
                <a:gd name="T5" fmla="*/ 90 h 90"/>
                <a:gd name="T6" fmla="*/ 52 w 118"/>
                <a:gd name="T7" fmla="*/ 88 h 90"/>
                <a:gd name="T8" fmla="*/ 97 w 118"/>
                <a:gd name="T9" fmla="*/ 73 h 90"/>
                <a:gd name="T10" fmla="*/ 62 w 118"/>
                <a:gd name="T11" fmla="*/ 39 h 90"/>
                <a:gd name="T12" fmla="*/ 112 w 118"/>
                <a:gd name="T13" fmla="*/ 22 h 90"/>
                <a:gd name="T14" fmla="*/ 118 w 118"/>
                <a:gd name="T15" fmla="*/ 2 h 90"/>
                <a:gd name="T16" fmla="*/ 43 w 118"/>
                <a:gd name="T17" fmla="*/ 15 h 90"/>
                <a:gd name="T18" fmla="*/ 16 w 118"/>
                <a:gd name="T19" fmla="*/ 0 h 90"/>
                <a:gd name="T20" fmla="*/ 0 w 118"/>
                <a:gd name="T21" fmla="*/ 15 h 90"/>
                <a:gd name="T22" fmla="*/ 0 w 118"/>
                <a:gd name="T23" fmla="*/ 22 h 90"/>
                <a:gd name="T24" fmla="*/ 52 w 118"/>
                <a:gd name="T25" fmla="*/ 56 h 90"/>
                <a:gd name="T26" fmla="*/ 52 w 118"/>
                <a:gd name="T27" fmla="*/ 88 h 90"/>
                <a:gd name="T28" fmla="*/ 53 w 118"/>
                <a:gd name="T29" fmla="*/ 90 h 90"/>
                <a:gd name="T30" fmla="*/ 53 w 118"/>
                <a:gd name="T31"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8" h="90">
                  <a:moveTo>
                    <a:pt x="53" y="90"/>
                  </a:moveTo>
                  <a:lnTo>
                    <a:pt x="53" y="90"/>
                  </a:lnTo>
                  <a:lnTo>
                    <a:pt x="52" y="90"/>
                  </a:lnTo>
                  <a:lnTo>
                    <a:pt x="52" y="88"/>
                  </a:lnTo>
                  <a:lnTo>
                    <a:pt x="97" y="73"/>
                  </a:lnTo>
                  <a:lnTo>
                    <a:pt x="62" y="39"/>
                  </a:lnTo>
                  <a:lnTo>
                    <a:pt x="112" y="22"/>
                  </a:lnTo>
                  <a:lnTo>
                    <a:pt x="118" y="2"/>
                  </a:lnTo>
                  <a:lnTo>
                    <a:pt x="43" y="15"/>
                  </a:lnTo>
                  <a:lnTo>
                    <a:pt x="16" y="0"/>
                  </a:lnTo>
                  <a:lnTo>
                    <a:pt x="0" y="15"/>
                  </a:lnTo>
                  <a:lnTo>
                    <a:pt x="0" y="22"/>
                  </a:lnTo>
                  <a:lnTo>
                    <a:pt x="52" y="56"/>
                  </a:lnTo>
                  <a:lnTo>
                    <a:pt x="52" y="88"/>
                  </a:lnTo>
                  <a:lnTo>
                    <a:pt x="53" y="90"/>
                  </a:lnTo>
                  <a:lnTo>
                    <a:pt x="53" y="9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6" name="Freeform 62"/>
            <p:cNvSpPr>
              <a:spLocks noEditPoints="1"/>
            </p:cNvSpPr>
            <p:nvPr/>
          </p:nvSpPr>
          <p:spPr bwMode="auto">
            <a:xfrm>
              <a:off x="9588500" y="2968626"/>
              <a:ext cx="120650" cy="92075"/>
            </a:xfrm>
            <a:custGeom>
              <a:avLst/>
              <a:gdLst>
                <a:gd name="T0" fmla="*/ 60 w 126"/>
                <a:gd name="T1" fmla="*/ 97 h 97"/>
                <a:gd name="T2" fmla="*/ 60 w 126"/>
                <a:gd name="T3" fmla="*/ 97 h 97"/>
                <a:gd name="T4" fmla="*/ 52 w 126"/>
                <a:gd name="T5" fmla="*/ 97 h 97"/>
                <a:gd name="T6" fmla="*/ 52 w 126"/>
                <a:gd name="T7" fmla="*/ 62 h 97"/>
                <a:gd name="T8" fmla="*/ 0 w 126"/>
                <a:gd name="T9" fmla="*/ 28 h 97"/>
                <a:gd name="T10" fmla="*/ 0 w 126"/>
                <a:gd name="T11" fmla="*/ 18 h 97"/>
                <a:gd name="T12" fmla="*/ 18 w 126"/>
                <a:gd name="T13" fmla="*/ 0 h 97"/>
                <a:gd name="T14" fmla="*/ 47 w 126"/>
                <a:gd name="T15" fmla="*/ 15 h 97"/>
                <a:gd name="T16" fmla="*/ 126 w 126"/>
                <a:gd name="T17" fmla="*/ 2 h 97"/>
                <a:gd name="T18" fmla="*/ 118 w 126"/>
                <a:gd name="T19" fmla="*/ 29 h 97"/>
                <a:gd name="T20" fmla="*/ 71 w 126"/>
                <a:gd name="T21" fmla="*/ 45 h 97"/>
                <a:gd name="T22" fmla="*/ 106 w 126"/>
                <a:gd name="T23" fmla="*/ 78 h 97"/>
                <a:gd name="T24" fmla="*/ 59 w 126"/>
                <a:gd name="T25" fmla="*/ 94 h 97"/>
                <a:gd name="T26" fmla="*/ 60 w 126"/>
                <a:gd name="T27" fmla="*/ 97 h 97"/>
                <a:gd name="T28" fmla="*/ 6 w 126"/>
                <a:gd name="T29" fmla="*/ 24 h 97"/>
                <a:gd name="T30" fmla="*/ 6 w 126"/>
                <a:gd name="T31" fmla="*/ 24 h 97"/>
                <a:gd name="T32" fmla="*/ 58 w 126"/>
                <a:gd name="T33" fmla="*/ 58 h 97"/>
                <a:gd name="T34" fmla="*/ 59 w 126"/>
                <a:gd name="T35" fmla="*/ 87 h 97"/>
                <a:gd name="T36" fmla="*/ 94 w 126"/>
                <a:gd name="T37" fmla="*/ 75 h 97"/>
                <a:gd name="T38" fmla="*/ 59 w 126"/>
                <a:gd name="T39" fmla="*/ 42 h 97"/>
                <a:gd name="T40" fmla="*/ 112 w 126"/>
                <a:gd name="T41" fmla="*/ 24 h 97"/>
                <a:gd name="T42" fmla="*/ 117 w 126"/>
                <a:gd name="T43" fmla="*/ 11 h 97"/>
                <a:gd name="T44" fmla="*/ 45 w 126"/>
                <a:gd name="T45" fmla="*/ 22 h 97"/>
                <a:gd name="T46" fmla="*/ 19 w 126"/>
                <a:gd name="T47" fmla="*/ 8 h 97"/>
                <a:gd name="T48" fmla="*/ 7 w 126"/>
                <a:gd name="T49" fmla="*/ 21 h 97"/>
                <a:gd name="T50" fmla="*/ 6 w 126"/>
                <a:gd name="T51" fmla="*/ 2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97">
                  <a:moveTo>
                    <a:pt x="60" y="97"/>
                  </a:moveTo>
                  <a:lnTo>
                    <a:pt x="60" y="97"/>
                  </a:lnTo>
                  <a:lnTo>
                    <a:pt x="52" y="97"/>
                  </a:lnTo>
                  <a:lnTo>
                    <a:pt x="52" y="62"/>
                  </a:lnTo>
                  <a:lnTo>
                    <a:pt x="0" y="28"/>
                  </a:lnTo>
                  <a:lnTo>
                    <a:pt x="0" y="18"/>
                  </a:lnTo>
                  <a:lnTo>
                    <a:pt x="18" y="0"/>
                  </a:lnTo>
                  <a:lnTo>
                    <a:pt x="47" y="15"/>
                  </a:lnTo>
                  <a:lnTo>
                    <a:pt x="126" y="2"/>
                  </a:lnTo>
                  <a:lnTo>
                    <a:pt x="118" y="29"/>
                  </a:lnTo>
                  <a:lnTo>
                    <a:pt x="71" y="45"/>
                  </a:lnTo>
                  <a:lnTo>
                    <a:pt x="106" y="78"/>
                  </a:lnTo>
                  <a:lnTo>
                    <a:pt x="59" y="94"/>
                  </a:lnTo>
                  <a:lnTo>
                    <a:pt x="60" y="97"/>
                  </a:lnTo>
                  <a:close/>
                  <a:moveTo>
                    <a:pt x="6" y="24"/>
                  </a:moveTo>
                  <a:lnTo>
                    <a:pt x="6" y="24"/>
                  </a:lnTo>
                  <a:lnTo>
                    <a:pt x="58" y="58"/>
                  </a:lnTo>
                  <a:lnTo>
                    <a:pt x="59" y="87"/>
                  </a:lnTo>
                  <a:lnTo>
                    <a:pt x="94" y="75"/>
                  </a:lnTo>
                  <a:lnTo>
                    <a:pt x="59" y="42"/>
                  </a:lnTo>
                  <a:lnTo>
                    <a:pt x="112" y="24"/>
                  </a:lnTo>
                  <a:lnTo>
                    <a:pt x="117" y="11"/>
                  </a:lnTo>
                  <a:lnTo>
                    <a:pt x="45" y="22"/>
                  </a:lnTo>
                  <a:lnTo>
                    <a:pt x="19" y="8"/>
                  </a:lnTo>
                  <a:lnTo>
                    <a:pt x="7" y="21"/>
                  </a:lnTo>
                  <a:lnTo>
                    <a:pt x="6" y="2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7" name="Freeform 63"/>
            <p:cNvSpPr>
              <a:spLocks/>
            </p:cNvSpPr>
            <p:nvPr/>
          </p:nvSpPr>
          <p:spPr bwMode="auto">
            <a:xfrm>
              <a:off x="9496425" y="2998788"/>
              <a:ext cx="111125" cy="104775"/>
            </a:xfrm>
            <a:custGeom>
              <a:avLst/>
              <a:gdLst>
                <a:gd name="T0" fmla="*/ 0 w 117"/>
                <a:gd name="T1" fmla="*/ 110 h 110"/>
                <a:gd name="T2" fmla="*/ 0 w 117"/>
                <a:gd name="T3" fmla="*/ 110 h 110"/>
                <a:gd name="T4" fmla="*/ 96 w 117"/>
                <a:gd name="T5" fmla="*/ 101 h 110"/>
                <a:gd name="T6" fmla="*/ 68 w 117"/>
                <a:gd name="T7" fmla="*/ 66 h 110"/>
                <a:gd name="T8" fmla="*/ 86 w 117"/>
                <a:gd name="T9" fmla="*/ 60 h 110"/>
                <a:gd name="T10" fmla="*/ 110 w 117"/>
                <a:gd name="T11" fmla="*/ 65 h 110"/>
                <a:gd name="T12" fmla="*/ 117 w 117"/>
                <a:gd name="T13" fmla="*/ 37 h 110"/>
                <a:gd name="T14" fmla="*/ 97 w 117"/>
                <a:gd name="T15" fmla="*/ 33 h 110"/>
                <a:gd name="T16" fmla="*/ 76 w 117"/>
                <a:gd name="T17" fmla="*/ 0 h 110"/>
                <a:gd name="T18" fmla="*/ 34 w 117"/>
                <a:gd name="T19" fmla="*/ 22 h 110"/>
                <a:gd name="T20" fmla="*/ 27 w 117"/>
                <a:gd name="T21" fmla="*/ 50 h 110"/>
                <a:gd name="T22" fmla="*/ 3 w 117"/>
                <a:gd name="T23" fmla="*/ 86 h 110"/>
                <a:gd name="T24" fmla="*/ 0 w 117"/>
                <a:gd name="T25"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7" h="110">
                  <a:moveTo>
                    <a:pt x="0" y="110"/>
                  </a:moveTo>
                  <a:lnTo>
                    <a:pt x="0" y="110"/>
                  </a:lnTo>
                  <a:lnTo>
                    <a:pt x="96" y="101"/>
                  </a:lnTo>
                  <a:lnTo>
                    <a:pt x="68" y="66"/>
                  </a:lnTo>
                  <a:lnTo>
                    <a:pt x="86" y="60"/>
                  </a:lnTo>
                  <a:lnTo>
                    <a:pt x="110" y="65"/>
                  </a:lnTo>
                  <a:lnTo>
                    <a:pt x="117" y="37"/>
                  </a:lnTo>
                  <a:lnTo>
                    <a:pt x="97" y="33"/>
                  </a:lnTo>
                  <a:lnTo>
                    <a:pt x="76" y="0"/>
                  </a:lnTo>
                  <a:lnTo>
                    <a:pt x="34" y="22"/>
                  </a:lnTo>
                  <a:lnTo>
                    <a:pt x="27" y="50"/>
                  </a:lnTo>
                  <a:lnTo>
                    <a:pt x="3" y="86"/>
                  </a:lnTo>
                  <a:lnTo>
                    <a:pt x="0" y="11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8" name="Freeform 64"/>
            <p:cNvSpPr>
              <a:spLocks noEditPoints="1"/>
            </p:cNvSpPr>
            <p:nvPr/>
          </p:nvSpPr>
          <p:spPr bwMode="auto">
            <a:xfrm>
              <a:off x="9493250" y="2995613"/>
              <a:ext cx="119063" cy="111125"/>
            </a:xfrm>
            <a:custGeom>
              <a:avLst/>
              <a:gdLst>
                <a:gd name="T0" fmla="*/ 0 w 126"/>
                <a:gd name="T1" fmla="*/ 117 h 117"/>
                <a:gd name="T2" fmla="*/ 0 w 126"/>
                <a:gd name="T3" fmla="*/ 117 h 117"/>
                <a:gd name="T4" fmla="*/ 4 w 126"/>
                <a:gd name="T5" fmla="*/ 88 h 117"/>
                <a:gd name="T6" fmla="*/ 28 w 126"/>
                <a:gd name="T7" fmla="*/ 53 h 117"/>
                <a:gd name="T8" fmla="*/ 35 w 126"/>
                <a:gd name="T9" fmla="*/ 24 h 117"/>
                <a:gd name="T10" fmla="*/ 81 w 126"/>
                <a:gd name="T11" fmla="*/ 0 h 117"/>
                <a:gd name="T12" fmla="*/ 103 w 126"/>
                <a:gd name="T13" fmla="*/ 34 h 117"/>
                <a:gd name="T14" fmla="*/ 126 w 126"/>
                <a:gd name="T15" fmla="*/ 39 h 117"/>
                <a:gd name="T16" fmla="*/ 116 w 126"/>
                <a:gd name="T17" fmla="*/ 73 h 117"/>
                <a:gd name="T18" fmla="*/ 90 w 126"/>
                <a:gd name="T19" fmla="*/ 68 h 117"/>
                <a:gd name="T20" fmla="*/ 77 w 126"/>
                <a:gd name="T21" fmla="*/ 72 h 117"/>
                <a:gd name="T22" fmla="*/ 106 w 126"/>
                <a:gd name="T23" fmla="*/ 108 h 117"/>
                <a:gd name="T24" fmla="*/ 0 w 126"/>
                <a:gd name="T25" fmla="*/ 117 h 117"/>
                <a:gd name="T26" fmla="*/ 10 w 126"/>
                <a:gd name="T27" fmla="*/ 91 h 117"/>
                <a:gd name="T28" fmla="*/ 10 w 126"/>
                <a:gd name="T29" fmla="*/ 91 h 117"/>
                <a:gd name="T30" fmla="*/ 8 w 126"/>
                <a:gd name="T31" fmla="*/ 110 h 117"/>
                <a:gd name="T32" fmla="*/ 93 w 126"/>
                <a:gd name="T33" fmla="*/ 103 h 117"/>
                <a:gd name="T34" fmla="*/ 66 w 126"/>
                <a:gd name="T35" fmla="*/ 69 h 117"/>
                <a:gd name="T36" fmla="*/ 90 w 126"/>
                <a:gd name="T37" fmla="*/ 61 h 117"/>
                <a:gd name="T38" fmla="*/ 111 w 126"/>
                <a:gd name="T39" fmla="*/ 66 h 117"/>
                <a:gd name="T40" fmla="*/ 117 w 126"/>
                <a:gd name="T41" fmla="*/ 44 h 117"/>
                <a:gd name="T42" fmla="*/ 99 w 126"/>
                <a:gd name="T43" fmla="*/ 39 h 117"/>
                <a:gd name="T44" fmla="*/ 78 w 126"/>
                <a:gd name="T45" fmla="*/ 9 h 117"/>
                <a:gd name="T46" fmla="*/ 41 w 126"/>
                <a:gd name="T47" fmla="*/ 28 h 117"/>
                <a:gd name="T48" fmla="*/ 34 w 126"/>
                <a:gd name="T49" fmla="*/ 56 h 117"/>
                <a:gd name="T50" fmla="*/ 10 w 126"/>
                <a:gd name="T51" fmla="*/ 9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6" h="117">
                  <a:moveTo>
                    <a:pt x="0" y="117"/>
                  </a:moveTo>
                  <a:lnTo>
                    <a:pt x="0" y="117"/>
                  </a:lnTo>
                  <a:lnTo>
                    <a:pt x="4" y="88"/>
                  </a:lnTo>
                  <a:lnTo>
                    <a:pt x="28" y="53"/>
                  </a:lnTo>
                  <a:lnTo>
                    <a:pt x="35" y="24"/>
                  </a:lnTo>
                  <a:lnTo>
                    <a:pt x="81" y="0"/>
                  </a:lnTo>
                  <a:lnTo>
                    <a:pt x="103" y="34"/>
                  </a:lnTo>
                  <a:lnTo>
                    <a:pt x="126" y="39"/>
                  </a:lnTo>
                  <a:lnTo>
                    <a:pt x="116" y="73"/>
                  </a:lnTo>
                  <a:lnTo>
                    <a:pt x="90" y="68"/>
                  </a:lnTo>
                  <a:lnTo>
                    <a:pt x="77" y="72"/>
                  </a:lnTo>
                  <a:lnTo>
                    <a:pt x="106" y="108"/>
                  </a:lnTo>
                  <a:lnTo>
                    <a:pt x="0" y="117"/>
                  </a:lnTo>
                  <a:close/>
                  <a:moveTo>
                    <a:pt x="10" y="91"/>
                  </a:moveTo>
                  <a:lnTo>
                    <a:pt x="10" y="91"/>
                  </a:lnTo>
                  <a:lnTo>
                    <a:pt x="8" y="110"/>
                  </a:lnTo>
                  <a:lnTo>
                    <a:pt x="93" y="103"/>
                  </a:lnTo>
                  <a:lnTo>
                    <a:pt x="66" y="69"/>
                  </a:lnTo>
                  <a:lnTo>
                    <a:pt x="90" y="61"/>
                  </a:lnTo>
                  <a:lnTo>
                    <a:pt x="111" y="66"/>
                  </a:lnTo>
                  <a:lnTo>
                    <a:pt x="117" y="44"/>
                  </a:lnTo>
                  <a:lnTo>
                    <a:pt x="99" y="39"/>
                  </a:lnTo>
                  <a:lnTo>
                    <a:pt x="78" y="9"/>
                  </a:lnTo>
                  <a:lnTo>
                    <a:pt x="41" y="28"/>
                  </a:lnTo>
                  <a:lnTo>
                    <a:pt x="34" y="56"/>
                  </a:lnTo>
                  <a:lnTo>
                    <a:pt x="10" y="9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69" name="Freeform 65"/>
            <p:cNvSpPr>
              <a:spLocks/>
            </p:cNvSpPr>
            <p:nvPr/>
          </p:nvSpPr>
          <p:spPr bwMode="auto">
            <a:xfrm>
              <a:off x="9109075" y="3132138"/>
              <a:ext cx="379413" cy="444500"/>
            </a:xfrm>
            <a:custGeom>
              <a:avLst/>
              <a:gdLst>
                <a:gd name="T0" fmla="*/ 79 w 398"/>
                <a:gd name="T1" fmla="*/ 14 h 466"/>
                <a:gd name="T2" fmla="*/ 79 w 398"/>
                <a:gd name="T3" fmla="*/ 14 h 466"/>
                <a:gd name="T4" fmla="*/ 79 w 398"/>
                <a:gd name="T5" fmla="*/ 14 h 466"/>
                <a:gd name="T6" fmla="*/ 134 w 398"/>
                <a:gd name="T7" fmla="*/ 0 h 466"/>
                <a:gd name="T8" fmla="*/ 154 w 398"/>
                <a:gd name="T9" fmla="*/ 31 h 466"/>
                <a:gd name="T10" fmla="*/ 185 w 398"/>
                <a:gd name="T11" fmla="*/ 26 h 466"/>
                <a:gd name="T12" fmla="*/ 208 w 398"/>
                <a:gd name="T13" fmla="*/ 54 h 466"/>
                <a:gd name="T14" fmla="*/ 247 w 398"/>
                <a:gd name="T15" fmla="*/ 47 h 466"/>
                <a:gd name="T16" fmla="*/ 257 w 398"/>
                <a:gd name="T17" fmla="*/ 79 h 466"/>
                <a:gd name="T18" fmla="*/ 296 w 398"/>
                <a:gd name="T19" fmla="*/ 100 h 466"/>
                <a:gd name="T20" fmla="*/ 342 w 398"/>
                <a:gd name="T21" fmla="*/ 93 h 466"/>
                <a:gd name="T22" fmla="*/ 348 w 398"/>
                <a:gd name="T23" fmla="*/ 116 h 466"/>
                <a:gd name="T24" fmla="*/ 397 w 398"/>
                <a:gd name="T25" fmla="*/ 114 h 466"/>
                <a:gd name="T26" fmla="*/ 398 w 398"/>
                <a:gd name="T27" fmla="*/ 145 h 466"/>
                <a:gd name="T28" fmla="*/ 393 w 398"/>
                <a:gd name="T29" fmla="*/ 182 h 466"/>
                <a:gd name="T30" fmla="*/ 389 w 398"/>
                <a:gd name="T31" fmla="*/ 215 h 466"/>
                <a:gd name="T32" fmla="*/ 386 w 398"/>
                <a:gd name="T33" fmla="*/ 241 h 466"/>
                <a:gd name="T34" fmla="*/ 367 w 398"/>
                <a:gd name="T35" fmla="*/ 274 h 466"/>
                <a:gd name="T36" fmla="*/ 365 w 398"/>
                <a:gd name="T37" fmla="*/ 309 h 466"/>
                <a:gd name="T38" fmla="*/ 338 w 398"/>
                <a:gd name="T39" fmla="*/ 344 h 466"/>
                <a:gd name="T40" fmla="*/ 254 w 398"/>
                <a:gd name="T41" fmla="*/ 410 h 466"/>
                <a:gd name="T42" fmla="*/ 195 w 398"/>
                <a:gd name="T43" fmla="*/ 455 h 466"/>
                <a:gd name="T44" fmla="*/ 156 w 398"/>
                <a:gd name="T45" fmla="*/ 466 h 466"/>
                <a:gd name="T46" fmla="*/ 131 w 398"/>
                <a:gd name="T47" fmla="*/ 448 h 466"/>
                <a:gd name="T48" fmla="*/ 73 w 398"/>
                <a:gd name="T49" fmla="*/ 421 h 466"/>
                <a:gd name="T50" fmla="*/ 47 w 398"/>
                <a:gd name="T51" fmla="*/ 357 h 466"/>
                <a:gd name="T52" fmla="*/ 37 w 398"/>
                <a:gd name="T53" fmla="*/ 335 h 466"/>
                <a:gd name="T54" fmla="*/ 31 w 398"/>
                <a:gd name="T55" fmla="*/ 320 h 466"/>
                <a:gd name="T56" fmla="*/ 10 w 398"/>
                <a:gd name="T57" fmla="*/ 295 h 466"/>
                <a:gd name="T58" fmla="*/ 13 w 398"/>
                <a:gd name="T59" fmla="*/ 276 h 466"/>
                <a:gd name="T60" fmla="*/ 19 w 398"/>
                <a:gd name="T61" fmla="*/ 239 h 466"/>
                <a:gd name="T62" fmla="*/ 0 w 398"/>
                <a:gd name="T63" fmla="*/ 199 h 466"/>
                <a:gd name="T64" fmla="*/ 68 w 398"/>
                <a:gd name="T65" fmla="*/ 131 h 466"/>
                <a:gd name="T66" fmla="*/ 84 w 398"/>
                <a:gd name="T67" fmla="*/ 99 h 466"/>
                <a:gd name="T68" fmla="*/ 112 w 398"/>
                <a:gd name="T69" fmla="*/ 88 h 466"/>
                <a:gd name="T70" fmla="*/ 79 w 398"/>
                <a:gd name="T71" fmla="*/ 14 h 466"/>
                <a:gd name="T72" fmla="*/ 79 w 398"/>
                <a:gd name="T73" fmla="*/ 14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8" h="466">
                  <a:moveTo>
                    <a:pt x="79" y="14"/>
                  </a:moveTo>
                  <a:lnTo>
                    <a:pt x="79" y="14"/>
                  </a:lnTo>
                  <a:lnTo>
                    <a:pt x="79" y="14"/>
                  </a:lnTo>
                  <a:lnTo>
                    <a:pt x="134" y="0"/>
                  </a:lnTo>
                  <a:lnTo>
                    <a:pt x="154" y="31"/>
                  </a:lnTo>
                  <a:lnTo>
                    <a:pt x="185" y="26"/>
                  </a:lnTo>
                  <a:lnTo>
                    <a:pt x="208" y="54"/>
                  </a:lnTo>
                  <a:lnTo>
                    <a:pt x="247" y="47"/>
                  </a:lnTo>
                  <a:lnTo>
                    <a:pt x="257" y="79"/>
                  </a:lnTo>
                  <a:lnTo>
                    <a:pt x="296" y="100"/>
                  </a:lnTo>
                  <a:lnTo>
                    <a:pt x="342" y="93"/>
                  </a:lnTo>
                  <a:lnTo>
                    <a:pt x="348" y="116"/>
                  </a:lnTo>
                  <a:lnTo>
                    <a:pt x="397" y="114"/>
                  </a:lnTo>
                  <a:lnTo>
                    <a:pt x="398" y="145"/>
                  </a:lnTo>
                  <a:lnTo>
                    <a:pt x="393" y="182"/>
                  </a:lnTo>
                  <a:lnTo>
                    <a:pt x="389" y="215"/>
                  </a:lnTo>
                  <a:lnTo>
                    <a:pt x="386" y="241"/>
                  </a:lnTo>
                  <a:lnTo>
                    <a:pt x="367" y="274"/>
                  </a:lnTo>
                  <a:lnTo>
                    <a:pt x="365" y="309"/>
                  </a:lnTo>
                  <a:lnTo>
                    <a:pt x="338" y="344"/>
                  </a:lnTo>
                  <a:lnTo>
                    <a:pt x="254" y="410"/>
                  </a:lnTo>
                  <a:lnTo>
                    <a:pt x="195" y="455"/>
                  </a:lnTo>
                  <a:lnTo>
                    <a:pt x="156" y="466"/>
                  </a:lnTo>
                  <a:lnTo>
                    <a:pt x="131" y="448"/>
                  </a:lnTo>
                  <a:lnTo>
                    <a:pt x="73" y="421"/>
                  </a:lnTo>
                  <a:lnTo>
                    <a:pt x="47" y="357"/>
                  </a:lnTo>
                  <a:lnTo>
                    <a:pt x="37" y="335"/>
                  </a:lnTo>
                  <a:lnTo>
                    <a:pt x="31" y="320"/>
                  </a:lnTo>
                  <a:lnTo>
                    <a:pt x="10" y="295"/>
                  </a:lnTo>
                  <a:lnTo>
                    <a:pt x="13" y="276"/>
                  </a:lnTo>
                  <a:lnTo>
                    <a:pt x="19" y="239"/>
                  </a:lnTo>
                  <a:lnTo>
                    <a:pt x="0" y="199"/>
                  </a:lnTo>
                  <a:lnTo>
                    <a:pt x="68" y="131"/>
                  </a:lnTo>
                  <a:lnTo>
                    <a:pt x="84" y="99"/>
                  </a:lnTo>
                  <a:lnTo>
                    <a:pt x="112" y="88"/>
                  </a:lnTo>
                  <a:lnTo>
                    <a:pt x="79" y="14"/>
                  </a:lnTo>
                  <a:lnTo>
                    <a:pt x="79" y="1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0" name="Freeform 66"/>
            <p:cNvSpPr>
              <a:spLocks noEditPoints="1"/>
            </p:cNvSpPr>
            <p:nvPr/>
          </p:nvSpPr>
          <p:spPr bwMode="auto">
            <a:xfrm>
              <a:off x="9105900" y="3128963"/>
              <a:ext cx="385763" cy="450850"/>
            </a:xfrm>
            <a:custGeom>
              <a:avLst/>
              <a:gdLst>
                <a:gd name="T0" fmla="*/ 159 w 405"/>
                <a:gd name="T1" fmla="*/ 472 h 472"/>
                <a:gd name="T2" fmla="*/ 159 w 405"/>
                <a:gd name="T3" fmla="*/ 472 h 472"/>
                <a:gd name="T4" fmla="*/ 133 w 405"/>
                <a:gd name="T5" fmla="*/ 453 h 472"/>
                <a:gd name="T6" fmla="*/ 74 w 405"/>
                <a:gd name="T7" fmla="*/ 426 h 472"/>
                <a:gd name="T8" fmla="*/ 74 w 405"/>
                <a:gd name="T9" fmla="*/ 425 h 472"/>
                <a:gd name="T10" fmla="*/ 32 w 405"/>
                <a:gd name="T11" fmla="*/ 325 h 472"/>
                <a:gd name="T12" fmla="*/ 11 w 405"/>
                <a:gd name="T13" fmla="*/ 299 h 472"/>
                <a:gd name="T14" fmla="*/ 19 w 405"/>
                <a:gd name="T15" fmla="*/ 243 h 472"/>
                <a:gd name="T16" fmla="*/ 0 w 405"/>
                <a:gd name="T17" fmla="*/ 202 h 472"/>
                <a:gd name="T18" fmla="*/ 69 w 405"/>
                <a:gd name="T19" fmla="*/ 132 h 472"/>
                <a:gd name="T20" fmla="*/ 85 w 405"/>
                <a:gd name="T21" fmla="*/ 100 h 472"/>
                <a:gd name="T22" fmla="*/ 112 w 405"/>
                <a:gd name="T23" fmla="*/ 89 h 472"/>
                <a:gd name="T24" fmla="*/ 81 w 405"/>
                <a:gd name="T25" fmla="*/ 20 h 472"/>
                <a:gd name="T26" fmla="*/ 74 w 405"/>
                <a:gd name="T27" fmla="*/ 16 h 472"/>
                <a:gd name="T28" fmla="*/ 140 w 405"/>
                <a:gd name="T29" fmla="*/ 0 h 472"/>
                <a:gd name="T30" fmla="*/ 159 w 405"/>
                <a:gd name="T31" fmla="*/ 30 h 472"/>
                <a:gd name="T32" fmla="*/ 190 w 405"/>
                <a:gd name="T33" fmla="*/ 26 h 472"/>
                <a:gd name="T34" fmla="*/ 213 w 405"/>
                <a:gd name="T35" fmla="*/ 54 h 472"/>
                <a:gd name="T36" fmla="*/ 253 w 405"/>
                <a:gd name="T37" fmla="*/ 46 h 472"/>
                <a:gd name="T38" fmla="*/ 264 w 405"/>
                <a:gd name="T39" fmla="*/ 80 h 472"/>
                <a:gd name="T40" fmla="*/ 301 w 405"/>
                <a:gd name="T41" fmla="*/ 100 h 472"/>
                <a:gd name="T42" fmla="*/ 348 w 405"/>
                <a:gd name="T43" fmla="*/ 93 h 472"/>
                <a:gd name="T44" fmla="*/ 355 w 405"/>
                <a:gd name="T45" fmla="*/ 116 h 472"/>
                <a:gd name="T46" fmla="*/ 404 w 405"/>
                <a:gd name="T47" fmla="*/ 114 h 472"/>
                <a:gd name="T48" fmla="*/ 405 w 405"/>
                <a:gd name="T49" fmla="*/ 148 h 472"/>
                <a:gd name="T50" fmla="*/ 393 w 405"/>
                <a:gd name="T51" fmla="*/ 246 h 472"/>
                <a:gd name="T52" fmla="*/ 374 w 405"/>
                <a:gd name="T53" fmla="*/ 278 h 472"/>
                <a:gd name="T54" fmla="*/ 373 w 405"/>
                <a:gd name="T55" fmla="*/ 313 h 472"/>
                <a:gd name="T56" fmla="*/ 345 w 405"/>
                <a:gd name="T57" fmla="*/ 349 h 472"/>
                <a:gd name="T58" fmla="*/ 260 w 405"/>
                <a:gd name="T59" fmla="*/ 416 h 472"/>
                <a:gd name="T60" fmla="*/ 200 w 405"/>
                <a:gd name="T61" fmla="*/ 461 h 472"/>
                <a:gd name="T62" fmla="*/ 159 w 405"/>
                <a:gd name="T63" fmla="*/ 472 h 472"/>
                <a:gd name="T64" fmla="*/ 80 w 405"/>
                <a:gd name="T65" fmla="*/ 421 h 472"/>
                <a:gd name="T66" fmla="*/ 80 w 405"/>
                <a:gd name="T67" fmla="*/ 421 h 472"/>
                <a:gd name="T68" fmla="*/ 137 w 405"/>
                <a:gd name="T69" fmla="*/ 448 h 472"/>
                <a:gd name="T70" fmla="*/ 160 w 405"/>
                <a:gd name="T71" fmla="*/ 465 h 472"/>
                <a:gd name="T72" fmla="*/ 197 w 405"/>
                <a:gd name="T73" fmla="*/ 455 h 472"/>
                <a:gd name="T74" fmla="*/ 256 w 405"/>
                <a:gd name="T75" fmla="*/ 411 h 472"/>
                <a:gd name="T76" fmla="*/ 340 w 405"/>
                <a:gd name="T77" fmla="*/ 344 h 472"/>
                <a:gd name="T78" fmla="*/ 366 w 405"/>
                <a:gd name="T79" fmla="*/ 311 h 472"/>
                <a:gd name="T80" fmla="*/ 368 w 405"/>
                <a:gd name="T81" fmla="*/ 275 h 472"/>
                <a:gd name="T82" fmla="*/ 387 w 405"/>
                <a:gd name="T83" fmla="*/ 243 h 472"/>
                <a:gd name="T84" fmla="*/ 398 w 405"/>
                <a:gd name="T85" fmla="*/ 148 h 472"/>
                <a:gd name="T86" fmla="*/ 398 w 405"/>
                <a:gd name="T87" fmla="*/ 121 h 472"/>
                <a:gd name="T88" fmla="*/ 350 w 405"/>
                <a:gd name="T89" fmla="*/ 123 h 472"/>
                <a:gd name="T90" fmla="*/ 344 w 405"/>
                <a:gd name="T91" fmla="*/ 100 h 472"/>
                <a:gd name="T92" fmla="*/ 300 w 405"/>
                <a:gd name="T93" fmla="*/ 107 h 472"/>
                <a:gd name="T94" fmla="*/ 258 w 405"/>
                <a:gd name="T95" fmla="*/ 84 h 472"/>
                <a:gd name="T96" fmla="*/ 249 w 405"/>
                <a:gd name="T97" fmla="*/ 54 h 472"/>
                <a:gd name="T98" fmla="*/ 210 w 405"/>
                <a:gd name="T99" fmla="*/ 61 h 472"/>
                <a:gd name="T100" fmla="*/ 187 w 405"/>
                <a:gd name="T101" fmla="*/ 33 h 472"/>
                <a:gd name="T102" fmla="*/ 156 w 405"/>
                <a:gd name="T103" fmla="*/ 37 h 472"/>
                <a:gd name="T104" fmla="*/ 137 w 405"/>
                <a:gd name="T105" fmla="*/ 7 h 472"/>
                <a:gd name="T106" fmla="*/ 88 w 405"/>
                <a:gd name="T107" fmla="*/ 19 h 472"/>
                <a:gd name="T108" fmla="*/ 120 w 405"/>
                <a:gd name="T109" fmla="*/ 93 h 472"/>
                <a:gd name="T110" fmla="*/ 90 w 405"/>
                <a:gd name="T111" fmla="*/ 105 h 472"/>
                <a:gd name="T112" fmla="*/ 74 w 405"/>
                <a:gd name="T113" fmla="*/ 136 h 472"/>
                <a:gd name="T114" fmla="*/ 8 w 405"/>
                <a:gd name="T115" fmla="*/ 203 h 472"/>
                <a:gd name="T116" fmla="*/ 26 w 405"/>
                <a:gd name="T117" fmla="*/ 242 h 472"/>
                <a:gd name="T118" fmla="*/ 18 w 405"/>
                <a:gd name="T119" fmla="*/ 297 h 472"/>
                <a:gd name="T120" fmla="*/ 38 w 405"/>
                <a:gd name="T121" fmla="*/ 321 h 472"/>
                <a:gd name="T122" fmla="*/ 80 w 405"/>
                <a:gd name="T123" fmla="*/ 421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5" h="472">
                  <a:moveTo>
                    <a:pt x="159" y="472"/>
                  </a:moveTo>
                  <a:lnTo>
                    <a:pt x="159" y="472"/>
                  </a:lnTo>
                  <a:lnTo>
                    <a:pt x="133" y="453"/>
                  </a:lnTo>
                  <a:lnTo>
                    <a:pt x="74" y="426"/>
                  </a:lnTo>
                  <a:lnTo>
                    <a:pt x="74" y="425"/>
                  </a:lnTo>
                  <a:lnTo>
                    <a:pt x="32" y="325"/>
                  </a:lnTo>
                  <a:lnTo>
                    <a:pt x="11" y="299"/>
                  </a:lnTo>
                  <a:lnTo>
                    <a:pt x="19" y="243"/>
                  </a:lnTo>
                  <a:lnTo>
                    <a:pt x="0" y="202"/>
                  </a:lnTo>
                  <a:lnTo>
                    <a:pt x="69" y="132"/>
                  </a:lnTo>
                  <a:lnTo>
                    <a:pt x="85" y="100"/>
                  </a:lnTo>
                  <a:lnTo>
                    <a:pt x="112" y="89"/>
                  </a:lnTo>
                  <a:lnTo>
                    <a:pt x="81" y="20"/>
                  </a:lnTo>
                  <a:lnTo>
                    <a:pt x="74" y="16"/>
                  </a:lnTo>
                  <a:lnTo>
                    <a:pt x="140" y="0"/>
                  </a:lnTo>
                  <a:lnTo>
                    <a:pt x="159" y="30"/>
                  </a:lnTo>
                  <a:lnTo>
                    <a:pt x="190" y="26"/>
                  </a:lnTo>
                  <a:lnTo>
                    <a:pt x="213" y="54"/>
                  </a:lnTo>
                  <a:lnTo>
                    <a:pt x="253" y="46"/>
                  </a:lnTo>
                  <a:lnTo>
                    <a:pt x="264" y="80"/>
                  </a:lnTo>
                  <a:lnTo>
                    <a:pt x="301" y="100"/>
                  </a:lnTo>
                  <a:lnTo>
                    <a:pt x="348" y="93"/>
                  </a:lnTo>
                  <a:lnTo>
                    <a:pt x="355" y="116"/>
                  </a:lnTo>
                  <a:lnTo>
                    <a:pt x="404" y="114"/>
                  </a:lnTo>
                  <a:lnTo>
                    <a:pt x="405" y="148"/>
                  </a:lnTo>
                  <a:lnTo>
                    <a:pt x="393" y="246"/>
                  </a:lnTo>
                  <a:lnTo>
                    <a:pt x="374" y="278"/>
                  </a:lnTo>
                  <a:lnTo>
                    <a:pt x="373" y="313"/>
                  </a:lnTo>
                  <a:lnTo>
                    <a:pt x="345" y="349"/>
                  </a:lnTo>
                  <a:lnTo>
                    <a:pt x="260" y="416"/>
                  </a:lnTo>
                  <a:lnTo>
                    <a:pt x="200" y="461"/>
                  </a:lnTo>
                  <a:lnTo>
                    <a:pt x="159" y="472"/>
                  </a:lnTo>
                  <a:close/>
                  <a:moveTo>
                    <a:pt x="80" y="421"/>
                  </a:moveTo>
                  <a:lnTo>
                    <a:pt x="80" y="421"/>
                  </a:lnTo>
                  <a:lnTo>
                    <a:pt x="137" y="448"/>
                  </a:lnTo>
                  <a:lnTo>
                    <a:pt x="160" y="465"/>
                  </a:lnTo>
                  <a:lnTo>
                    <a:pt x="197" y="455"/>
                  </a:lnTo>
                  <a:lnTo>
                    <a:pt x="256" y="411"/>
                  </a:lnTo>
                  <a:lnTo>
                    <a:pt x="340" y="344"/>
                  </a:lnTo>
                  <a:lnTo>
                    <a:pt x="366" y="311"/>
                  </a:lnTo>
                  <a:lnTo>
                    <a:pt x="368" y="275"/>
                  </a:lnTo>
                  <a:lnTo>
                    <a:pt x="387" y="243"/>
                  </a:lnTo>
                  <a:lnTo>
                    <a:pt x="398" y="148"/>
                  </a:lnTo>
                  <a:lnTo>
                    <a:pt x="398" y="121"/>
                  </a:lnTo>
                  <a:lnTo>
                    <a:pt x="350" y="123"/>
                  </a:lnTo>
                  <a:lnTo>
                    <a:pt x="344" y="100"/>
                  </a:lnTo>
                  <a:lnTo>
                    <a:pt x="300" y="107"/>
                  </a:lnTo>
                  <a:lnTo>
                    <a:pt x="258" y="84"/>
                  </a:lnTo>
                  <a:lnTo>
                    <a:pt x="249" y="54"/>
                  </a:lnTo>
                  <a:lnTo>
                    <a:pt x="210" y="61"/>
                  </a:lnTo>
                  <a:lnTo>
                    <a:pt x="187" y="33"/>
                  </a:lnTo>
                  <a:lnTo>
                    <a:pt x="156" y="37"/>
                  </a:lnTo>
                  <a:lnTo>
                    <a:pt x="137" y="7"/>
                  </a:lnTo>
                  <a:lnTo>
                    <a:pt x="88" y="19"/>
                  </a:lnTo>
                  <a:lnTo>
                    <a:pt x="120" y="93"/>
                  </a:lnTo>
                  <a:lnTo>
                    <a:pt x="90" y="105"/>
                  </a:lnTo>
                  <a:lnTo>
                    <a:pt x="74" y="136"/>
                  </a:lnTo>
                  <a:lnTo>
                    <a:pt x="8" y="203"/>
                  </a:lnTo>
                  <a:lnTo>
                    <a:pt x="26" y="242"/>
                  </a:lnTo>
                  <a:lnTo>
                    <a:pt x="18" y="297"/>
                  </a:lnTo>
                  <a:lnTo>
                    <a:pt x="38" y="321"/>
                  </a:lnTo>
                  <a:lnTo>
                    <a:pt x="80" y="42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1" name="Freeform 67"/>
            <p:cNvSpPr>
              <a:spLocks/>
            </p:cNvSpPr>
            <p:nvPr/>
          </p:nvSpPr>
          <p:spPr bwMode="auto">
            <a:xfrm>
              <a:off x="9371013" y="2797176"/>
              <a:ext cx="52388" cy="47625"/>
            </a:xfrm>
            <a:custGeom>
              <a:avLst/>
              <a:gdLst>
                <a:gd name="T0" fmla="*/ 56 w 56"/>
                <a:gd name="T1" fmla="*/ 35 h 51"/>
                <a:gd name="T2" fmla="*/ 56 w 56"/>
                <a:gd name="T3" fmla="*/ 35 h 51"/>
                <a:gd name="T4" fmla="*/ 32 w 56"/>
                <a:gd name="T5" fmla="*/ 51 h 51"/>
                <a:gd name="T6" fmla="*/ 1 w 56"/>
                <a:gd name="T7" fmla="*/ 28 h 51"/>
                <a:gd name="T8" fmla="*/ 0 w 56"/>
                <a:gd name="T9" fmla="*/ 0 h 51"/>
                <a:gd name="T10" fmla="*/ 35 w 56"/>
                <a:gd name="T11" fmla="*/ 15 h 51"/>
                <a:gd name="T12" fmla="*/ 56 w 56"/>
                <a:gd name="T13" fmla="*/ 35 h 51"/>
              </a:gdLst>
              <a:ahLst/>
              <a:cxnLst>
                <a:cxn ang="0">
                  <a:pos x="T0" y="T1"/>
                </a:cxn>
                <a:cxn ang="0">
                  <a:pos x="T2" y="T3"/>
                </a:cxn>
                <a:cxn ang="0">
                  <a:pos x="T4" y="T5"/>
                </a:cxn>
                <a:cxn ang="0">
                  <a:pos x="T6" y="T7"/>
                </a:cxn>
                <a:cxn ang="0">
                  <a:pos x="T8" y="T9"/>
                </a:cxn>
                <a:cxn ang="0">
                  <a:pos x="T10" y="T11"/>
                </a:cxn>
                <a:cxn ang="0">
                  <a:pos x="T12" y="T13"/>
                </a:cxn>
              </a:cxnLst>
              <a:rect l="0" t="0" r="r" b="b"/>
              <a:pathLst>
                <a:path w="56" h="51">
                  <a:moveTo>
                    <a:pt x="56" y="35"/>
                  </a:moveTo>
                  <a:lnTo>
                    <a:pt x="56" y="35"/>
                  </a:lnTo>
                  <a:lnTo>
                    <a:pt x="32" y="51"/>
                  </a:lnTo>
                  <a:lnTo>
                    <a:pt x="1" y="28"/>
                  </a:lnTo>
                  <a:lnTo>
                    <a:pt x="0" y="0"/>
                  </a:lnTo>
                  <a:lnTo>
                    <a:pt x="35" y="15"/>
                  </a:lnTo>
                  <a:lnTo>
                    <a:pt x="56" y="3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2" name="Freeform 68"/>
            <p:cNvSpPr>
              <a:spLocks noEditPoints="1"/>
            </p:cNvSpPr>
            <p:nvPr/>
          </p:nvSpPr>
          <p:spPr bwMode="auto">
            <a:xfrm>
              <a:off x="9366250" y="2792413"/>
              <a:ext cx="63500" cy="57150"/>
            </a:xfrm>
            <a:custGeom>
              <a:avLst/>
              <a:gdLst>
                <a:gd name="T0" fmla="*/ 36 w 66"/>
                <a:gd name="T1" fmla="*/ 60 h 60"/>
                <a:gd name="T2" fmla="*/ 36 w 66"/>
                <a:gd name="T3" fmla="*/ 60 h 60"/>
                <a:gd name="T4" fmla="*/ 2 w 66"/>
                <a:gd name="T5" fmla="*/ 35 h 60"/>
                <a:gd name="T6" fmla="*/ 0 w 66"/>
                <a:gd name="T7" fmla="*/ 0 h 60"/>
                <a:gd name="T8" fmla="*/ 41 w 66"/>
                <a:gd name="T9" fmla="*/ 17 h 60"/>
                <a:gd name="T10" fmla="*/ 66 w 66"/>
                <a:gd name="T11" fmla="*/ 41 h 60"/>
                <a:gd name="T12" fmla="*/ 36 w 66"/>
                <a:gd name="T13" fmla="*/ 60 h 60"/>
                <a:gd name="T14" fmla="*/ 8 w 66"/>
                <a:gd name="T15" fmla="*/ 31 h 60"/>
                <a:gd name="T16" fmla="*/ 8 w 66"/>
                <a:gd name="T17" fmla="*/ 31 h 60"/>
                <a:gd name="T18" fmla="*/ 36 w 66"/>
                <a:gd name="T19" fmla="*/ 52 h 60"/>
                <a:gd name="T20" fmla="*/ 55 w 66"/>
                <a:gd name="T21" fmla="*/ 40 h 60"/>
                <a:gd name="T22" fmla="*/ 37 w 66"/>
                <a:gd name="T23" fmla="*/ 23 h 60"/>
                <a:gd name="T24" fmla="*/ 7 w 66"/>
                <a:gd name="T25" fmla="*/ 11 h 60"/>
                <a:gd name="T26" fmla="*/ 8 w 66"/>
                <a:gd name="T27" fmla="*/ 31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6" h="60">
                  <a:moveTo>
                    <a:pt x="36" y="60"/>
                  </a:moveTo>
                  <a:lnTo>
                    <a:pt x="36" y="60"/>
                  </a:lnTo>
                  <a:lnTo>
                    <a:pt x="2" y="35"/>
                  </a:lnTo>
                  <a:lnTo>
                    <a:pt x="0" y="0"/>
                  </a:lnTo>
                  <a:lnTo>
                    <a:pt x="41" y="17"/>
                  </a:lnTo>
                  <a:lnTo>
                    <a:pt x="66" y="41"/>
                  </a:lnTo>
                  <a:lnTo>
                    <a:pt x="36" y="60"/>
                  </a:lnTo>
                  <a:close/>
                  <a:moveTo>
                    <a:pt x="8" y="31"/>
                  </a:moveTo>
                  <a:lnTo>
                    <a:pt x="8" y="31"/>
                  </a:lnTo>
                  <a:lnTo>
                    <a:pt x="36" y="52"/>
                  </a:lnTo>
                  <a:lnTo>
                    <a:pt x="55" y="40"/>
                  </a:lnTo>
                  <a:lnTo>
                    <a:pt x="37" y="23"/>
                  </a:lnTo>
                  <a:lnTo>
                    <a:pt x="7" y="11"/>
                  </a:lnTo>
                  <a:lnTo>
                    <a:pt x="8" y="3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3" name="Freeform 69"/>
            <p:cNvSpPr>
              <a:spLocks/>
            </p:cNvSpPr>
            <p:nvPr/>
          </p:nvSpPr>
          <p:spPr bwMode="auto">
            <a:xfrm>
              <a:off x="7827963" y="2265363"/>
              <a:ext cx="1590675" cy="917575"/>
            </a:xfrm>
            <a:custGeom>
              <a:avLst/>
              <a:gdLst>
                <a:gd name="T0" fmla="*/ 1308 w 1667"/>
                <a:gd name="T1" fmla="*/ 638 h 962"/>
                <a:gd name="T2" fmla="*/ 1194 w 1667"/>
                <a:gd name="T3" fmla="*/ 628 h 962"/>
                <a:gd name="T4" fmla="*/ 1125 w 1667"/>
                <a:gd name="T5" fmla="*/ 606 h 962"/>
                <a:gd name="T6" fmla="*/ 1014 w 1667"/>
                <a:gd name="T7" fmla="*/ 612 h 962"/>
                <a:gd name="T8" fmla="*/ 858 w 1667"/>
                <a:gd name="T9" fmla="*/ 594 h 962"/>
                <a:gd name="T10" fmla="*/ 718 w 1667"/>
                <a:gd name="T11" fmla="*/ 614 h 962"/>
                <a:gd name="T12" fmla="*/ 752 w 1667"/>
                <a:gd name="T13" fmla="*/ 699 h 962"/>
                <a:gd name="T14" fmla="*/ 784 w 1667"/>
                <a:gd name="T15" fmla="*/ 721 h 962"/>
                <a:gd name="T16" fmla="*/ 774 w 1667"/>
                <a:gd name="T17" fmla="*/ 759 h 962"/>
                <a:gd name="T18" fmla="*/ 720 w 1667"/>
                <a:gd name="T19" fmla="*/ 784 h 962"/>
                <a:gd name="T20" fmla="*/ 677 w 1667"/>
                <a:gd name="T21" fmla="*/ 845 h 962"/>
                <a:gd name="T22" fmla="*/ 583 w 1667"/>
                <a:gd name="T23" fmla="*/ 962 h 962"/>
                <a:gd name="T24" fmla="*/ 505 w 1667"/>
                <a:gd name="T25" fmla="*/ 877 h 962"/>
                <a:gd name="T26" fmla="*/ 554 w 1667"/>
                <a:gd name="T27" fmla="*/ 778 h 962"/>
                <a:gd name="T28" fmla="*/ 454 w 1667"/>
                <a:gd name="T29" fmla="*/ 677 h 962"/>
                <a:gd name="T30" fmla="*/ 475 w 1667"/>
                <a:gd name="T31" fmla="*/ 578 h 962"/>
                <a:gd name="T32" fmla="*/ 458 w 1667"/>
                <a:gd name="T33" fmla="*/ 501 h 962"/>
                <a:gd name="T34" fmla="*/ 362 w 1667"/>
                <a:gd name="T35" fmla="*/ 489 h 962"/>
                <a:gd name="T36" fmla="*/ 329 w 1667"/>
                <a:gd name="T37" fmla="*/ 428 h 962"/>
                <a:gd name="T38" fmla="*/ 381 w 1667"/>
                <a:gd name="T39" fmla="*/ 395 h 962"/>
                <a:gd name="T40" fmla="*/ 271 w 1667"/>
                <a:gd name="T41" fmla="*/ 332 h 962"/>
                <a:gd name="T42" fmla="*/ 150 w 1667"/>
                <a:gd name="T43" fmla="*/ 264 h 962"/>
                <a:gd name="T44" fmla="*/ 276 w 1667"/>
                <a:gd name="T45" fmla="*/ 280 h 962"/>
                <a:gd name="T46" fmla="*/ 326 w 1667"/>
                <a:gd name="T47" fmla="*/ 142 h 962"/>
                <a:gd name="T48" fmla="*/ 282 w 1667"/>
                <a:gd name="T49" fmla="*/ 89 h 962"/>
                <a:gd name="T50" fmla="*/ 200 w 1667"/>
                <a:gd name="T51" fmla="*/ 139 h 962"/>
                <a:gd name="T52" fmla="*/ 132 w 1667"/>
                <a:gd name="T53" fmla="*/ 161 h 962"/>
                <a:gd name="T54" fmla="*/ 83 w 1667"/>
                <a:gd name="T55" fmla="*/ 161 h 962"/>
                <a:gd name="T56" fmla="*/ 17 w 1667"/>
                <a:gd name="T57" fmla="*/ 71 h 962"/>
                <a:gd name="T58" fmla="*/ 43 w 1667"/>
                <a:gd name="T59" fmla="*/ 0 h 962"/>
                <a:gd name="T60" fmla="*/ 121 w 1667"/>
                <a:gd name="T61" fmla="*/ 6 h 962"/>
                <a:gd name="T62" fmla="*/ 281 w 1667"/>
                <a:gd name="T63" fmla="*/ 48 h 962"/>
                <a:gd name="T64" fmla="*/ 396 w 1667"/>
                <a:gd name="T65" fmla="*/ 107 h 962"/>
                <a:gd name="T66" fmla="*/ 430 w 1667"/>
                <a:gd name="T67" fmla="*/ 121 h 962"/>
                <a:gd name="T68" fmla="*/ 563 w 1667"/>
                <a:gd name="T69" fmla="*/ 106 h 962"/>
                <a:gd name="T70" fmla="*/ 731 w 1667"/>
                <a:gd name="T71" fmla="*/ 23 h 962"/>
                <a:gd name="T72" fmla="*/ 928 w 1667"/>
                <a:gd name="T73" fmla="*/ 59 h 962"/>
                <a:gd name="T74" fmla="*/ 1017 w 1667"/>
                <a:gd name="T75" fmla="*/ 87 h 962"/>
                <a:gd name="T76" fmla="*/ 1099 w 1667"/>
                <a:gd name="T77" fmla="*/ 112 h 962"/>
                <a:gd name="T78" fmla="*/ 1667 w 1667"/>
                <a:gd name="T79" fmla="*/ 488 h 962"/>
                <a:gd name="T80" fmla="*/ 1549 w 1667"/>
                <a:gd name="T81" fmla="*/ 570 h 962"/>
                <a:gd name="T82" fmla="*/ 1500 w 1667"/>
                <a:gd name="T83" fmla="*/ 634 h 962"/>
                <a:gd name="T84" fmla="*/ 1462 w 1667"/>
                <a:gd name="T85" fmla="*/ 610 h 962"/>
                <a:gd name="T86" fmla="*/ 1387 w 1667"/>
                <a:gd name="T87" fmla="*/ 564 h 962"/>
                <a:gd name="T88" fmla="*/ 1398 w 1667"/>
                <a:gd name="T89" fmla="*/ 505 h 962"/>
                <a:gd name="T90" fmla="*/ 1283 w 1667"/>
                <a:gd name="T91" fmla="*/ 504 h 962"/>
                <a:gd name="T92" fmla="*/ 1245 w 1667"/>
                <a:gd name="T93" fmla="*/ 535 h 962"/>
                <a:gd name="T94" fmla="*/ 1316 w 1667"/>
                <a:gd name="T95" fmla="*/ 521 h 962"/>
                <a:gd name="T96" fmla="*/ 1354 w 1667"/>
                <a:gd name="T97" fmla="*/ 596 h 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67" h="962">
                  <a:moveTo>
                    <a:pt x="1354" y="596"/>
                  </a:moveTo>
                  <a:lnTo>
                    <a:pt x="1354" y="596"/>
                  </a:lnTo>
                  <a:lnTo>
                    <a:pt x="1308" y="638"/>
                  </a:lnTo>
                  <a:lnTo>
                    <a:pt x="1272" y="622"/>
                  </a:lnTo>
                  <a:lnTo>
                    <a:pt x="1211" y="649"/>
                  </a:lnTo>
                  <a:lnTo>
                    <a:pt x="1194" y="628"/>
                  </a:lnTo>
                  <a:lnTo>
                    <a:pt x="1182" y="630"/>
                  </a:lnTo>
                  <a:lnTo>
                    <a:pt x="1124" y="634"/>
                  </a:lnTo>
                  <a:lnTo>
                    <a:pt x="1125" y="606"/>
                  </a:lnTo>
                  <a:lnTo>
                    <a:pt x="1058" y="584"/>
                  </a:lnTo>
                  <a:lnTo>
                    <a:pt x="1033" y="563"/>
                  </a:lnTo>
                  <a:lnTo>
                    <a:pt x="1014" y="612"/>
                  </a:lnTo>
                  <a:lnTo>
                    <a:pt x="958" y="624"/>
                  </a:lnTo>
                  <a:lnTo>
                    <a:pt x="880" y="631"/>
                  </a:lnTo>
                  <a:lnTo>
                    <a:pt x="858" y="594"/>
                  </a:lnTo>
                  <a:lnTo>
                    <a:pt x="807" y="619"/>
                  </a:lnTo>
                  <a:lnTo>
                    <a:pt x="779" y="593"/>
                  </a:lnTo>
                  <a:lnTo>
                    <a:pt x="718" y="614"/>
                  </a:lnTo>
                  <a:lnTo>
                    <a:pt x="715" y="659"/>
                  </a:lnTo>
                  <a:lnTo>
                    <a:pt x="754" y="683"/>
                  </a:lnTo>
                  <a:lnTo>
                    <a:pt x="752" y="699"/>
                  </a:lnTo>
                  <a:lnTo>
                    <a:pt x="749" y="711"/>
                  </a:lnTo>
                  <a:lnTo>
                    <a:pt x="749" y="713"/>
                  </a:lnTo>
                  <a:lnTo>
                    <a:pt x="784" y="721"/>
                  </a:lnTo>
                  <a:lnTo>
                    <a:pt x="825" y="743"/>
                  </a:lnTo>
                  <a:lnTo>
                    <a:pt x="803" y="751"/>
                  </a:lnTo>
                  <a:lnTo>
                    <a:pt x="774" y="759"/>
                  </a:lnTo>
                  <a:lnTo>
                    <a:pt x="766" y="777"/>
                  </a:lnTo>
                  <a:lnTo>
                    <a:pt x="741" y="759"/>
                  </a:lnTo>
                  <a:lnTo>
                    <a:pt x="720" y="784"/>
                  </a:lnTo>
                  <a:lnTo>
                    <a:pt x="694" y="780"/>
                  </a:lnTo>
                  <a:lnTo>
                    <a:pt x="670" y="798"/>
                  </a:lnTo>
                  <a:lnTo>
                    <a:pt x="677" y="845"/>
                  </a:lnTo>
                  <a:lnTo>
                    <a:pt x="649" y="855"/>
                  </a:lnTo>
                  <a:lnTo>
                    <a:pt x="639" y="914"/>
                  </a:lnTo>
                  <a:lnTo>
                    <a:pt x="583" y="962"/>
                  </a:lnTo>
                  <a:lnTo>
                    <a:pt x="550" y="902"/>
                  </a:lnTo>
                  <a:lnTo>
                    <a:pt x="506" y="887"/>
                  </a:lnTo>
                  <a:lnTo>
                    <a:pt x="505" y="877"/>
                  </a:lnTo>
                  <a:lnTo>
                    <a:pt x="515" y="794"/>
                  </a:lnTo>
                  <a:lnTo>
                    <a:pt x="553" y="793"/>
                  </a:lnTo>
                  <a:lnTo>
                    <a:pt x="554" y="778"/>
                  </a:lnTo>
                  <a:lnTo>
                    <a:pt x="497" y="759"/>
                  </a:lnTo>
                  <a:lnTo>
                    <a:pt x="476" y="698"/>
                  </a:lnTo>
                  <a:lnTo>
                    <a:pt x="454" y="677"/>
                  </a:lnTo>
                  <a:lnTo>
                    <a:pt x="456" y="643"/>
                  </a:lnTo>
                  <a:lnTo>
                    <a:pt x="481" y="632"/>
                  </a:lnTo>
                  <a:lnTo>
                    <a:pt x="475" y="578"/>
                  </a:lnTo>
                  <a:lnTo>
                    <a:pt x="478" y="574"/>
                  </a:lnTo>
                  <a:lnTo>
                    <a:pt x="481" y="513"/>
                  </a:lnTo>
                  <a:lnTo>
                    <a:pt x="458" y="501"/>
                  </a:lnTo>
                  <a:lnTo>
                    <a:pt x="430" y="498"/>
                  </a:lnTo>
                  <a:lnTo>
                    <a:pt x="418" y="495"/>
                  </a:lnTo>
                  <a:lnTo>
                    <a:pt x="362" y="489"/>
                  </a:lnTo>
                  <a:lnTo>
                    <a:pt x="353" y="476"/>
                  </a:lnTo>
                  <a:lnTo>
                    <a:pt x="338" y="454"/>
                  </a:lnTo>
                  <a:lnTo>
                    <a:pt x="329" y="428"/>
                  </a:lnTo>
                  <a:lnTo>
                    <a:pt x="324" y="413"/>
                  </a:lnTo>
                  <a:lnTo>
                    <a:pt x="357" y="404"/>
                  </a:lnTo>
                  <a:lnTo>
                    <a:pt x="381" y="395"/>
                  </a:lnTo>
                  <a:lnTo>
                    <a:pt x="355" y="372"/>
                  </a:lnTo>
                  <a:lnTo>
                    <a:pt x="297" y="374"/>
                  </a:lnTo>
                  <a:lnTo>
                    <a:pt x="271" y="332"/>
                  </a:lnTo>
                  <a:lnTo>
                    <a:pt x="196" y="309"/>
                  </a:lnTo>
                  <a:lnTo>
                    <a:pt x="168" y="311"/>
                  </a:lnTo>
                  <a:lnTo>
                    <a:pt x="150" y="264"/>
                  </a:lnTo>
                  <a:lnTo>
                    <a:pt x="169" y="223"/>
                  </a:lnTo>
                  <a:lnTo>
                    <a:pt x="249" y="257"/>
                  </a:lnTo>
                  <a:lnTo>
                    <a:pt x="276" y="280"/>
                  </a:lnTo>
                  <a:lnTo>
                    <a:pt x="302" y="233"/>
                  </a:lnTo>
                  <a:lnTo>
                    <a:pt x="324" y="172"/>
                  </a:lnTo>
                  <a:lnTo>
                    <a:pt x="326" y="142"/>
                  </a:lnTo>
                  <a:lnTo>
                    <a:pt x="304" y="134"/>
                  </a:lnTo>
                  <a:lnTo>
                    <a:pt x="281" y="127"/>
                  </a:lnTo>
                  <a:lnTo>
                    <a:pt x="282" y="89"/>
                  </a:lnTo>
                  <a:lnTo>
                    <a:pt x="277" y="88"/>
                  </a:lnTo>
                  <a:lnTo>
                    <a:pt x="268" y="88"/>
                  </a:lnTo>
                  <a:lnTo>
                    <a:pt x="200" y="139"/>
                  </a:lnTo>
                  <a:lnTo>
                    <a:pt x="164" y="170"/>
                  </a:lnTo>
                  <a:lnTo>
                    <a:pt x="156" y="157"/>
                  </a:lnTo>
                  <a:lnTo>
                    <a:pt x="132" y="161"/>
                  </a:lnTo>
                  <a:lnTo>
                    <a:pt x="102" y="162"/>
                  </a:lnTo>
                  <a:lnTo>
                    <a:pt x="100" y="158"/>
                  </a:lnTo>
                  <a:lnTo>
                    <a:pt x="83" y="161"/>
                  </a:lnTo>
                  <a:lnTo>
                    <a:pt x="42" y="138"/>
                  </a:lnTo>
                  <a:lnTo>
                    <a:pt x="17" y="86"/>
                  </a:lnTo>
                  <a:lnTo>
                    <a:pt x="17" y="71"/>
                  </a:lnTo>
                  <a:lnTo>
                    <a:pt x="0" y="54"/>
                  </a:lnTo>
                  <a:lnTo>
                    <a:pt x="2" y="34"/>
                  </a:lnTo>
                  <a:lnTo>
                    <a:pt x="43" y="0"/>
                  </a:lnTo>
                  <a:lnTo>
                    <a:pt x="67" y="9"/>
                  </a:lnTo>
                  <a:lnTo>
                    <a:pt x="100" y="13"/>
                  </a:lnTo>
                  <a:lnTo>
                    <a:pt x="121" y="6"/>
                  </a:lnTo>
                  <a:lnTo>
                    <a:pt x="152" y="11"/>
                  </a:lnTo>
                  <a:lnTo>
                    <a:pt x="262" y="57"/>
                  </a:lnTo>
                  <a:lnTo>
                    <a:pt x="281" y="48"/>
                  </a:lnTo>
                  <a:lnTo>
                    <a:pt x="343" y="66"/>
                  </a:lnTo>
                  <a:lnTo>
                    <a:pt x="383" y="100"/>
                  </a:lnTo>
                  <a:lnTo>
                    <a:pt x="396" y="107"/>
                  </a:lnTo>
                  <a:lnTo>
                    <a:pt x="424" y="107"/>
                  </a:lnTo>
                  <a:lnTo>
                    <a:pt x="426" y="112"/>
                  </a:lnTo>
                  <a:lnTo>
                    <a:pt x="430" y="121"/>
                  </a:lnTo>
                  <a:lnTo>
                    <a:pt x="462" y="133"/>
                  </a:lnTo>
                  <a:lnTo>
                    <a:pt x="521" y="117"/>
                  </a:lnTo>
                  <a:lnTo>
                    <a:pt x="563" y="106"/>
                  </a:lnTo>
                  <a:lnTo>
                    <a:pt x="611" y="76"/>
                  </a:lnTo>
                  <a:lnTo>
                    <a:pt x="659" y="48"/>
                  </a:lnTo>
                  <a:lnTo>
                    <a:pt x="731" y="23"/>
                  </a:lnTo>
                  <a:lnTo>
                    <a:pt x="822" y="32"/>
                  </a:lnTo>
                  <a:lnTo>
                    <a:pt x="889" y="48"/>
                  </a:lnTo>
                  <a:lnTo>
                    <a:pt x="928" y="59"/>
                  </a:lnTo>
                  <a:lnTo>
                    <a:pt x="965" y="78"/>
                  </a:lnTo>
                  <a:lnTo>
                    <a:pt x="1002" y="71"/>
                  </a:lnTo>
                  <a:lnTo>
                    <a:pt x="1017" y="87"/>
                  </a:lnTo>
                  <a:lnTo>
                    <a:pt x="1054" y="100"/>
                  </a:lnTo>
                  <a:lnTo>
                    <a:pt x="1091" y="97"/>
                  </a:lnTo>
                  <a:lnTo>
                    <a:pt x="1099" y="112"/>
                  </a:lnTo>
                  <a:lnTo>
                    <a:pt x="1323" y="185"/>
                  </a:lnTo>
                  <a:lnTo>
                    <a:pt x="1551" y="296"/>
                  </a:lnTo>
                  <a:lnTo>
                    <a:pt x="1667" y="488"/>
                  </a:lnTo>
                  <a:lnTo>
                    <a:pt x="1589" y="542"/>
                  </a:lnTo>
                  <a:lnTo>
                    <a:pt x="1560" y="574"/>
                  </a:lnTo>
                  <a:lnTo>
                    <a:pt x="1549" y="570"/>
                  </a:lnTo>
                  <a:lnTo>
                    <a:pt x="1529" y="583"/>
                  </a:lnTo>
                  <a:lnTo>
                    <a:pt x="1516" y="631"/>
                  </a:lnTo>
                  <a:lnTo>
                    <a:pt x="1500" y="634"/>
                  </a:lnTo>
                  <a:lnTo>
                    <a:pt x="1494" y="621"/>
                  </a:lnTo>
                  <a:lnTo>
                    <a:pt x="1477" y="603"/>
                  </a:lnTo>
                  <a:lnTo>
                    <a:pt x="1462" y="610"/>
                  </a:lnTo>
                  <a:lnTo>
                    <a:pt x="1463" y="566"/>
                  </a:lnTo>
                  <a:lnTo>
                    <a:pt x="1443" y="560"/>
                  </a:lnTo>
                  <a:lnTo>
                    <a:pt x="1387" y="564"/>
                  </a:lnTo>
                  <a:lnTo>
                    <a:pt x="1390" y="546"/>
                  </a:lnTo>
                  <a:lnTo>
                    <a:pt x="1420" y="512"/>
                  </a:lnTo>
                  <a:lnTo>
                    <a:pt x="1398" y="505"/>
                  </a:lnTo>
                  <a:lnTo>
                    <a:pt x="1389" y="471"/>
                  </a:lnTo>
                  <a:lnTo>
                    <a:pt x="1295" y="500"/>
                  </a:lnTo>
                  <a:lnTo>
                    <a:pt x="1283" y="504"/>
                  </a:lnTo>
                  <a:lnTo>
                    <a:pt x="1272" y="507"/>
                  </a:lnTo>
                  <a:lnTo>
                    <a:pt x="1274" y="526"/>
                  </a:lnTo>
                  <a:lnTo>
                    <a:pt x="1245" y="535"/>
                  </a:lnTo>
                  <a:lnTo>
                    <a:pt x="1257" y="550"/>
                  </a:lnTo>
                  <a:lnTo>
                    <a:pt x="1292" y="549"/>
                  </a:lnTo>
                  <a:lnTo>
                    <a:pt x="1316" y="521"/>
                  </a:lnTo>
                  <a:lnTo>
                    <a:pt x="1344" y="542"/>
                  </a:lnTo>
                  <a:lnTo>
                    <a:pt x="1327" y="565"/>
                  </a:lnTo>
                  <a:lnTo>
                    <a:pt x="1354" y="596"/>
                  </a:lnTo>
                  <a:lnTo>
                    <a:pt x="1354" y="59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4" name="Freeform 70"/>
            <p:cNvSpPr>
              <a:spLocks noEditPoints="1"/>
            </p:cNvSpPr>
            <p:nvPr/>
          </p:nvSpPr>
          <p:spPr bwMode="auto">
            <a:xfrm>
              <a:off x="7824788" y="2260601"/>
              <a:ext cx="1598613" cy="927100"/>
            </a:xfrm>
            <a:custGeom>
              <a:avLst/>
              <a:gdLst>
                <a:gd name="T0" fmla="*/ 506 w 1676"/>
                <a:gd name="T1" fmla="*/ 881 h 971"/>
                <a:gd name="T2" fmla="*/ 477 w 1676"/>
                <a:gd name="T3" fmla="*/ 704 h 971"/>
                <a:gd name="T4" fmla="*/ 479 w 1676"/>
                <a:gd name="T5" fmla="*/ 577 h 971"/>
                <a:gd name="T6" fmla="*/ 365 w 1676"/>
                <a:gd name="T7" fmla="*/ 496 h 971"/>
                <a:gd name="T8" fmla="*/ 360 w 1676"/>
                <a:gd name="T9" fmla="*/ 405 h 971"/>
                <a:gd name="T10" fmla="*/ 200 w 1676"/>
                <a:gd name="T11" fmla="*/ 316 h 971"/>
                <a:gd name="T12" fmla="*/ 279 w 1676"/>
                <a:gd name="T13" fmla="*/ 279 h 971"/>
                <a:gd name="T14" fmla="*/ 282 w 1676"/>
                <a:gd name="T15" fmla="*/ 133 h 971"/>
                <a:gd name="T16" fmla="*/ 167 w 1676"/>
                <a:gd name="T17" fmla="*/ 179 h 971"/>
                <a:gd name="T18" fmla="*/ 87 w 1676"/>
                <a:gd name="T19" fmla="*/ 169 h 971"/>
                <a:gd name="T20" fmla="*/ 2 w 1676"/>
                <a:gd name="T21" fmla="*/ 36 h 971"/>
                <a:gd name="T22" fmla="*/ 156 w 1676"/>
                <a:gd name="T23" fmla="*/ 12 h 971"/>
                <a:gd name="T24" fmla="*/ 401 w 1676"/>
                <a:gd name="T25" fmla="*/ 108 h 971"/>
                <a:gd name="T26" fmla="*/ 525 w 1676"/>
                <a:gd name="T27" fmla="*/ 118 h 971"/>
                <a:gd name="T28" fmla="*/ 826 w 1676"/>
                <a:gd name="T29" fmla="*/ 33 h 971"/>
                <a:gd name="T30" fmla="*/ 1023 w 1676"/>
                <a:gd name="T31" fmla="*/ 88 h 971"/>
                <a:gd name="T32" fmla="*/ 1557 w 1676"/>
                <a:gd name="T33" fmla="*/ 298 h 971"/>
                <a:gd name="T34" fmla="*/ 1536 w 1676"/>
                <a:gd name="T35" fmla="*/ 589 h 971"/>
                <a:gd name="T36" fmla="*/ 1462 w 1676"/>
                <a:gd name="T37" fmla="*/ 619 h 971"/>
                <a:gd name="T38" fmla="*/ 1418 w 1676"/>
                <a:gd name="T39" fmla="*/ 518 h 971"/>
                <a:gd name="T40" fmla="*/ 1254 w 1676"/>
                <a:gd name="T41" fmla="*/ 541 h 971"/>
                <a:gd name="T42" fmla="*/ 1335 w 1676"/>
                <a:gd name="T43" fmla="*/ 569 h 971"/>
                <a:gd name="T44" fmla="*/ 1196 w 1676"/>
                <a:gd name="T45" fmla="*/ 636 h 971"/>
                <a:gd name="T46" fmla="*/ 1039 w 1676"/>
                <a:gd name="T47" fmla="*/ 573 h 971"/>
                <a:gd name="T48" fmla="*/ 811 w 1676"/>
                <a:gd name="T49" fmla="*/ 627 h 971"/>
                <a:gd name="T50" fmla="*/ 757 w 1676"/>
                <a:gd name="T51" fmla="*/ 715 h 971"/>
                <a:gd name="T52" fmla="*/ 772 w 1676"/>
                <a:gd name="T53" fmla="*/ 786 h 971"/>
                <a:gd name="T54" fmla="*/ 685 w 1676"/>
                <a:gd name="T55" fmla="*/ 851 h 971"/>
                <a:gd name="T56" fmla="*/ 513 w 1676"/>
                <a:gd name="T57" fmla="*/ 889 h 971"/>
                <a:gd name="T58" fmla="*/ 677 w 1676"/>
                <a:gd name="T59" fmla="*/ 847 h 971"/>
                <a:gd name="T60" fmla="*/ 769 w 1676"/>
                <a:gd name="T61" fmla="*/ 776 h 971"/>
                <a:gd name="T62" fmla="*/ 750 w 1676"/>
                <a:gd name="T63" fmla="*/ 720 h 971"/>
                <a:gd name="T64" fmla="*/ 784 w 1676"/>
                <a:gd name="T65" fmla="*/ 594 h 971"/>
                <a:gd name="T66" fmla="*/ 1016 w 1676"/>
                <a:gd name="T67" fmla="*/ 613 h 971"/>
                <a:gd name="T68" fmla="*/ 1185 w 1676"/>
                <a:gd name="T69" fmla="*/ 631 h 971"/>
                <a:gd name="T70" fmla="*/ 1354 w 1676"/>
                <a:gd name="T71" fmla="*/ 600 h 971"/>
                <a:gd name="T72" fmla="*/ 1259 w 1676"/>
                <a:gd name="T73" fmla="*/ 557 h 971"/>
                <a:gd name="T74" fmla="*/ 1395 w 1676"/>
                <a:gd name="T75" fmla="*/ 471 h 971"/>
                <a:gd name="T76" fmla="*/ 1447 w 1676"/>
                <a:gd name="T77" fmla="*/ 561 h 971"/>
                <a:gd name="T78" fmla="*/ 1506 w 1676"/>
                <a:gd name="T79" fmla="*/ 634 h 971"/>
                <a:gd name="T80" fmla="*/ 1591 w 1676"/>
                <a:gd name="T81" fmla="*/ 544 h 971"/>
                <a:gd name="T82" fmla="*/ 1093 w 1676"/>
                <a:gd name="T83" fmla="*/ 105 h 971"/>
                <a:gd name="T84" fmla="*/ 931 w 1676"/>
                <a:gd name="T85" fmla="*/ 66 h 971"/>
                <a:gd name="T86" fmla="*/ 617 w 1676"/>
                <a:gd name="T87" fmla="*/ 83 h 971"/>
                <a:gd name="T88" fmla="*/ 426 w 1676"/>
                <a:gd name="T89" fmla="*/ 115 h 971"/>
                <a:gd name="T90" fmla="*/ 266 w 1676"/>
                <a:gd name="T91" fmla="*/ 65 h 971"/>
                <a:gd name="T92" fmla="*/ 48 w 1676"/>
                <a:gd name="T93" fmla="*/ 8 h 971"/>
                <a:gd name="T94" fmla="*/ 49 w 1676"/>
                <a:gd name="T95" fmla="*/ 140 h 971"/>
                <a:gd name="T96" fmla="*/ 162 w 1676"/>
                <a:gd name="T97" fmla="*/ 158 h 971"/>
                <a:gd name="T98" fmla="*/ 289 w 1676"/>
                <a:gd name="T99" fmla="*/ 91 h 971"/>
                <a:gd name="T100" fmla="*/ 309 w 1676"/>
                <a:gd name="T101" fmla="*/ 238 h 971"/>
                <a:gd name="T102" fmla="*/ 174 w 1676"/>
                <a:gd name="T103" fmla="*/ 312 h 971"/>
                <a:gd name="T104" fmla="*/ 391 w 1676"/>
                <a:gd name="T105" fmla="*/ 400 h 971"/>
                <a:gd name="T106" fmla="*/ 368 w 1676"/>
                <a:gd name="T107" fmla="*/ 490 h 971"/>
                <a:gd name="T108" fmla="*/ 485 w 1676"/>
                <a:gd name="T109" fmla="*/ 580 h 971"/>
                <a:gd name="T110" fmla="*/ 483 w 1676"/>
                <a:gd name="T111" fmla="*/ 701 h 971"/>
                <a:gd name="T112" fmla="*/ 513 w 1676"/>
                <a:gd name="T113" fmla="*/ 8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6" h="971">
                  <a:moveTo>
                    <a:pt x="586" y="971"/>
                  </a:moveTo>
                  <a:lnTo>
                    <a:pt x="586" y="971"/>
                  </a:lnTo>
                  <a:lnTo>
                    <a:pt x="552" y="909"/>
                  </a:lnTo>
                  <a:lnTo>
                    <a:pt x="506" y="894"/>
                  </a:lnTo>
                  <a:lnTo>
                    <a:pt x="506" y="881"/>
                  </a:lnTo>
                  <a:lnTo>
                    <a:pt x="516" y="795"/>
                  </a:lnTo>
                  <a:lnTo>
                    <a:pt x="554" y="793"/>
                  </a:lnTo>
                  <a:lnTo>
                    <a:pt x="555" y="785"/>
                  </a:lnTo>
                  <a:lnTo>
                    <a:pt x="498" y="765"/>
                  </a:lnTo>
                  <a:lnTo>
                    <a:pt x="477" y="704"/>
                  </a:lnTo>
                  <a:lnTo>
                    <a:pt x="454" y="683"/>
                  </a:lnTo>
                  <a:lnTo>
                    <a:pt x="457" y="644"/>
                  </a:lnTo>
                  <a:lnTo>
                    <a:pt x="482" y="634"/>
                  </a:lnTo>
                  <a:lnTo>
                    <a:pt x="476" y="582"/>
                  </a:lnTo>
                  <a:lnTo>
                    <a:pt x="479" y="577"/>
                  </a:lnTo>
                  <a:lnTo>
                    <a:pt x="482" y="519"/>
                  </a:lnTo>
                  <a:lnTo>
                    <a:pt x="461" y="508"/>
                  </a:lnTo>
                  <a:lnTo>
                    <a:pt x="434" y="505"/>
                  </a:lnTo>
                  <a:lnTo>
                    <a:pt x="421" y="502"/>
                  </a:lnTo>
                  <a:lnTo>
                    <a:pt x="365" y="496"/>
                  </a:lnTo>
                  <a:lnTo>
                    <a:pt x="355" y="482"/>
                  </a:lnTo>
                  <a:lnTo>
                    <a:pt x="339" y="459"/>
                  </a:lnTo>
                  <a:lnTo>
                    <a:pt x="330" y="433"/>
                  </a:lnTo>
                  <a:lnTo>
                    <a:pt x="323" y="415"/>
                  </a:lnTo>
                  <a:lnTo>
                    <a:pt x="360" y="405"/>
                  </a:lnTo>
                  <a:lnTo>
                    <a:pt x="378" y="398"/>
                  </a:lnTo>
                  <a:lnTo>
                    <a:pt x="358" y="380"/>
                  </a:lnTo>
                  <a:lnTo>
                    <a:pt x="299" y="382"/>
                  </a:lnTo>
                  <a:lnTo>
                    <a:pt x="273" y="338"/>
                  </a:lnTo>
                  <a:lnTo>
                    <a:pt x="200" y="316"/>
                  </a:lnTo>
                  <a:lnTo>
                    <a:pt x="170" y="319"/>
                  </a:lnTo>
                  <a:lnTo>
                    <a:pt x="150" y="268"/>
                  </a:lnTo>
                  <a:lnTo>
                    <a:pt x="172" y="223"/>
                  </a:lnTo>
                  <a:lnTo>
                    <a:pt x="255" y="259"/>
                  </a:lnTo>
                  <a:lnTo>
                    <a:pt x="279" y="279"/>
                  </a:lnTo>
                  <a:lnTo>
                    <a:pt x="303" y="236"/>
                  </a:lnTo>
                  <a:lnTo>
                    <a:pt x="325" y="175"/>
                  </a:lnTo>
                  <a:lnTo>
                    <a:pt x="327" y="149"/>
                  </a:lnTo>
                  <a:lnTo>
                    <a:pt x="306" y="141"/>
                  </a:lnTo>
                  <a:lnTo>
                    <a:pt x="282" y="133"/>
                  </a:lnTo>
                  <a:lnTo>
                    <a:pt x="282" y="96"/>
                  </a:lnTo>
                  <a:lnTo>
                    <a:pt x="281" y="95"/>
                  </a:lnTo>
                  <a:lnTo>
                    <a:pt x="273" y="96"/>
                  </a:lnTo>
                  <a:lnTo>
                    <a:pt x="206" y="145"/>
                  </a:lnTo>
                  <a:lnTo>
                    <a:pt x="167" y="179"/>
                  </a:lnTo>
                  <a:lnTo>
                    <a:pt x="158" y="165"/>
                  </a:lnTo>
                  <a:lnTo>
                    <a:pt x="137" y="168"/>
                  </a:lnTo>
                  <a:lnTo>
                    <a:pt x="104" y="170"/>
                  </a:lnTo>
                  <a:lnTo>
                    <a:pt x="102" y="165"/>
                  </a:lnTo>
                  <a:lnTo>
                    <a:pt x="87" y="169"/>
                  </a:lnTo>
                  <a:lnTo>
                    <a:pt x="44" y="145"/>
                  </a:lnTo>
                  <a:lnTo>
                    <a:pt x="18" y="90"/>
                  </a:lnTo>
                  <a:lnTo>
                    <a:pt x="18" y="77"/>
                  </a:lnTo>
                  <a:lnTo>
                    <a:pt x="0" y="60"/>
                  </a:lnTo>
                  <a:lnTo>
                    <a:pt x="2" y="36"/>
                  </a:lnTo>
                  <a:lnTo>
                    <a:pt x="46" y="0"/>
                  </a:lnTo>
                  <a:lnTo>
                    <a:pt x="71" y="10"/>
                  </a:lnTo>
                  <a:lnTo>
                    <a:pt x="104" y="14"/>
                  </a:lnTo>
                  <a:lnTo>
                    <a:pt x="125" y="7"/>
                  </a:lnTo>
                  <a:lnTo>
                    <a:pt x="156" y="12"/>
                  </a:lnTo>
                  <a:lnTo>
                    <a:pt x="266" y="58"/>
                  </a:lnTo>
                  <a:lnTo>
                    <a:pt x="284" y="48"/>
                  </a:lnTo>
                  <a:lnTo>
                    <a:pt x="349" y="67"/>
                  </a:lnTo>
                  <a:lnTo>
                    <a:pt x="389" y="101"/>
                  </a:lnTo>
                  <a:lnTo>
                    <a:pt x="401" y="108"/>
                  </a:lnTo>
                  <a:lnTo>
                    <a:pt x="431" y="108"/>
                  </a:lnTo>
                  <a:lnTo>
                    <a:pt x="433" y="115"/>
                  </a:lnTo>
                  <a:lnTo>
                    <a:pt x="436" y="123"/>
                  </a:lnTo>
                  <a:lnTo>
                    <a:pt x="466" y="134"/>
                  </a:lnTo>
                  <a:lnTo>
                    <a:pt x="525" y="118"/>
                  </a:lnTo>
                  <a:lnTo>
                    <a:pt x="566" y="107"/>
                  </a:lnTo>
                  <a:lnTo>
                    <a:pt x="613" y="77"/>
                  </a:lnTo>
                  <a:lnTo>
                    <a:pt x="661" y="49"/>
                  </a:lnTo>
                  <a:lnTo>
                    <a:pt x="735" y="24"/>
                  </a:lnTo>
                  <a:lnTo>
                    <a:pt x="826" y="33"/>
                  </a:lnTo>
                  <a:lnTo>
                    <a:pt x="894" y="48"/>
                  </a:lnTo>
                  <a:lnTo>
                    <a:pt x="933" y="60"/>
                  </a:lnTo>
                  <a:lnTo>
                    <a:pt x="969" y="78"/>
                  </a:lnTo>
                  <a:lnTo>
                    <a:pt x="1008" y="72"/>
                  </a:lnTo>
                  <a:lnTo>
                    <a:pt x="1023" y="88"/>
                  </a:lnTo>
                  <a:lnTo>
                    <a:pt x="1059" y="101"/>
                  </a:lnTo>
                  <a:lnTo>
                    <a:pt x="1097" y="98"/>
                  </a:lnTo>
                  <a:lnTo>
                    <a:pt x="1105" y="114"/>
                  </a:lnTo>
                  <a:lnTo>
                    <a:pt x="1328" y="186"/>
                  </a:lnTo>
                  <a:lnTo>
                    <a:pt x="1557" y="298"/>
                  </a:lnTo>
                  <a:lnTo>
                    <a:pt x="1676" y="493"/>
                  </a:lnTo>
                  <a:lnTo>
                    <a:pt x="1595" y="549"/>
                  </a:lnTo>
                  <a:lnTo>
                    <a:pt x="1565" y="582"/>
                  </a:lnTo>
                  <a:lnTo>
                    <a:pt x="1553" y="577"/>
                  </a:lnTo>
                  <a:lnTo>
                    <a:pt x="1536" y="589"/>
                  </a:lnTo>
                  <a:lnTo>
                    <a:pt x="1523" y="638"/>
                  </a:lnTo>
                  <a:lnTo>
                    <a:pt x="1501" y="641"/>
                  </a:lnTo>
                  <a:lnTo>
                    <a:pt x="1496" y="627"/>
                  </a:lnTo>
                  <a:lnTo>
                    <a:pt x="1480" y="611"/>
                  </a:lnTo>
                  <a:lnTo>
                    <a:pt x="1462" y="619"/>
                  </a:lnTo>
                  <a:lnTo>
                    <a:pt x="1464" y="572"/>
                  </a:lnTo>
                  <a:lnTo>
                    <a:pt x="1447" y="568"/>
                  </a:lnTo>
                  <a:lnTo>
                    <a:pt x="1388" y="572"/>
                  </a:lnTo>
                  <a:lnTo>
                    <a:pt x="1391" y="549"/>
                  </a:lnTo>
                  <a:lnTo>
                    <a:pt x="1418" y="518"/>
                  </a:lnTo>
                  <a:lnTo>
                    <a:pt x="1399" y="512"/>
                  </a:lnTo>
                  <a:lnTo>
                    <a:pt x="1390" y="480"/>
                  </a:lnTo>
                  <a:lnTo>
                    <a:pt x="1280" y="514"/>
                  </a:lnTo>
                  <a:lnTo>
                    <a:pt x="1282" y="532"/>
                  </a:lnTo>
                  <a:lnTo>
                    <a:pt x="1254" y="541"/>
                  </a:lnTo>
                  <a:lnTo>
                    <a:pt x="1262" y="550"/>
                  </a:lnTo>
                  <a:lnTo>
                    <a:pt x="1294" y="550"/>
                  </a:lnTo>
                  <a:lnTo>
                    <a:pt x="1319" y="521"/>
                  </a:lnTo>
                  <a:lnTo>
                    <a:pt x="1353" y="545"/>
                  </a:lnTo>
                  <a:lnTo>
                    <a:pt x="1335" y="569"/>
                  </a:lnTo>
                  <a:lnTo>
                    <a:pt x="1363" y="601"/>
                  </a:lnTo>
                  <a:lnTo>
                    <a:pt x="1313" y="646"/>
                  </a:lnTo>
                  <a:lnTo>
                    <a:pt x="1276" y="629"/>
                  </a:lnTo>
                  <a:lnTo>
                    <a:pt x="1214" y="657"/>
                  </a:lnTo>
                  <a:lnTo>
                    <a:pt x="1196" y="636"/>
                  </a:lnTo>
                  <a:lnTo>
                    <a:pt x="1186" y="637"/>
                  </a:lnTo>
                  <a:lnTo>
                    <a:pt x="1124" y="642"/>
                  </a:lnTo>
                  <a:lnTo>
                    <a:pt x="1125" y="613"/>
                  </a:lnTo>
                  <a:lnTo>
                    <a:pt x="1060" y="590"/>
                  </a:lnTo>
                  <a:lnTo>
                    <a:pt x="1039" y="573"/>
                  </a:lnTo>
                  <a:lnTo>
                    <a:pt x="1021" y="619"/>
                  </a:lnTo>
                  <a:lnTo>
                    <a:pt x="963" y="631"/>
                  </a:lnTo>
                  <a:lnTo>
                    <a:pt x="883" y="639"/>
                  </a:lnTo>
                  <a:lnTo>
                    <a:pt x="861" y="602"/>
                  </a:lnTo>
                  <a:lnTo>
                    <a:pt x="811" y="627"/>
                  </a:lnTo>
                  <a:lnTo>
                    <a:pt x="782" y="601"/>
                  </a:lnTo>
                  <a:lnTo>
                    <a:pt x="725" y="621"/>
                  </a:lnTo>
                  <a:lnTo>
                    <a:pt x="722" y="661"/>
                  </a:lnTo>
                  <a:lnTo>
                    <a:pt x="762" y="686"/>
                  </a:lnTo>
                  <a:lnTo>
                    <a:pt x="757" y="715"/>
                  </a:lnTo>
                  <a:lnTo>
                    <a:pt x="790" y="722"/>
                  </a:lnTo>
                  <a:lnTo>
                    <a:pt x="836" y="748"/>
                  </a:lnTo>
                  <a:lnTo>
                    <a:pt x="808" y="758"/>
                  </a:lnTo>
                  <a:lnTo>
                    <a:pt x="780" y="766"/>
                  </a:lnTo>
                  <a:lnTo>
                    <a:pt x="772" y="786"/>
                  </a:lnTo>
                  <a:lnTo>
                    <a:pt x="745" y="768"/>
                  </a:lnTo>
                  <a:lnTo>
                    <a:pt x="726" y="792"/>
                  </a:lnTo>
                  <a:lnTo>
                    <a:pt x="699" y="787"/>
                  </a:lnTo>
                  <a:lnTo>
                    <a:pt x="677" y="804"/>
                  </a:lnTo>
                  <a:lnTo>
                    <a:pt x="685" y="851"/>
                  </a:lnTo>
                  <a:lnTo>
                    <a:pt x="656" y="862"/>
                  </a:lnTo>
                  <a:lnTo>
                    <a:pt x="647" y="920"/>
                  </a:lnTo>
                  <a:lnTo>
                    <a:pt x="586" y="971"/>
                  </a:lnTo>
                  <a:close/>
                  <a:moveTo>
                    <a:pt x="513" y="889"/>
                  </a:moveTo>
                  <a:lnTo>
                    <a:pt x="513" y="889"/>
                  </a:lnTo>
                  <a:lnTo>
                    <a:pt x="556" y="903"/>
                  </a:lnTo>
                  <a:lnTo>
                    <a:pt x="588" y="961"/>
                  </a:lnTo>
                  <a:lnTo>
                    <a:pt x="640" y="917"/>
                  </a:lnTo>
                  <a:lnTo>
                    <a:pt x="650" y="857"/>
                  </a:lnTo>
                  <a:lnTo>
                    <a:pt x="677" y="847"/>
                  </a:lnTo>
                  <a:lnTo>
                    <a:pt x="670" y="801"/>
                  </a:lnTo>
                  <a:lnTo>
                    <a:pt x="697" y="780"/>
                  </a:lnTo>
                  <a:lnTo>
                    <a:pt x="723" y="785"/>
                  </a:lnTo>
                  <a:lnTo>
                    <a:pt x="744" y="759"/>
                  </a:lnTo>
                  <a:lnTo>
                    <a:pt x="769" y="776"/>
                  </a:lnTo>
                  <a:lnTo>
                    <a:pt x="775" y="760"/>
                  </a:lnTo>
                  <a:lnTo>
                    <a:pt x="806" y="752"/>
                  </a:lnTo>
                  <a:lnTo>
                    <a:pt x="821" y="747"/>
                  </a:lnTo>
                  <a:lnTo>
                    <a:pt x="787" y="728"/>
                  </a:lnTo>
                  <a:lnTo>
                    <a:pt x="750" y="720"/>
                  </a:lnTo>
                  <a:lnTo>
                    <a:pt x="750" y="715"/>
                  </a:lnTo>
                  <a:lnTo>
                    <a:pt x="755" y="689"/>
                  </a:lnTo>
                  <a:lnTo>
                    <a:pt x="715" y="665"/>
                  </a:lnTo>
                  <a:lnTo>
                    <a:pt x="719" y="616"/>
                  </a:lnTo>
                  <a:lnTo>
                    <a:pt x="784" y="594"/>
                  </a:lnTo>
                  <a:lnTo>
                    <a:pt x="812" y="619"/>
                  </a:lnTo>
                  <a:lnTo>
                    <a:pt x="863" y="594"/>
                  </a:lnTo>
                  <a:lnTo>
                    <a:pt x="886" y="632"/>
                  </a:lnTo>
                  <a:lnTo>
                    <a:pt x="962" y="625"/>
                  </a:lnTo>
                  <a:lnTo>
                    <a:pt x="1016" y="613"/>
                  </a:lnTo>
                  <a:lnTo>
                    <a:pt x="1036" y="562"/>
                  </a:lnTo>
                  <a:lnTo>
                    <a:pt x="1063" y="585"/>
                  </a:lnTo>
                  <a:lnTo>
                    <a:pt x="1132" y="608"/>
                  </a:lnTo>
                  <a:lnTo>
                    <a:pt x="1131" y="634"/>
                  </a:lnTo>
                  <a:lnTo>
                    <a:pt x="1185" y="631"/>
                  </a:lnTo>
                  <a:lnTo>
                    <a:pt x="1199" y="629"/>
                  </a:lnTo>
                  <a:lnTo>
                    <a:pt x="1216" y="649"/>
                  </a:lnTo>
                  <a:lnTo>
                    <a:pt x="1276" y="622"/>
                  </a:lnTo>
                  <a:lnTo>
                    <a:pt x="1312" y="638"/>
                  </a:lnTo>
                  <a:lnTo>
                    <a:pt x="1354" y="600"/>
                  </a:lnTo>
                  <a:lnTo>
                    <a:pt x="1327" y="569"/>
                  </a:lnTo>
                  <a:lnTo>
                    <a:pt x="1343" y="547"/>
                  </a:lnTo>
                  <a:lnTo>
                    <a:pt x="1320" y="530"/>
                  </a:lnTo>
                  <a:lnTo>
                    <a:pt x="1298" y="557"/>
                  </a:lnTo>
                  <a:lnTo>
                    <a:pt x="1259" y="557"/>
                  </a:lnTo>
                  <a:lnTo>
                    <a:pt x="1243" y="537"/>
                  </a:lnTo>
                  <a:lnTo>
                    <a:pt x="1275" y="528"/>
                  </a:lnTo>
                  <a:lnTo>
                    <a:pt x="1272" y="509"/>
                  </a:lnTo>
                  <a:lnTo>
                    <a:pt x="1298" y="501"/>
                  </a:lnTo>
                  <a:lnTo>
                    <a:pt x="1395" y="471"/>
                  </a:lnTo>
                  <a:lnTo>
                    <a:pt x="1405" y="507"/>
                  </a:lnTo>
                  <a:lnTo>
                    <a:pt x="1430" y="515"/>
                  </a:lnTo>
                  <a:lnTo>
                    <a:pt x="1397" y="552"/>
                  </a:lnTo>
                  <a:lnTo>
                    <a:pt x="1395" y="565"/>
                  </a:lnTo>
                  <a:lnTo>
                    <a:pt x="1447" y="561"/>
                  </a:lnTo>
                  <a:lnTo>
                    <a:pt x="1470" y="567"/>
                  </a:lnTo>
                  <a:lnTo>
                    <a:pt x="1469" y="608"/>
                  </a:lnTo>
                  <a:lnTo>
                    <a:pt x="1481" y="603"/>
                  </a:lnTo>
                  <a:lnTo>
                    <a:pt x="1502" y="624"/>
                  </a:lnTo>
                  <a:lnTo>
                    <a:pt x="1506" y="634"/>
                  </a:lnTo>
                  <a:lnTo>
                    <a:pt x="1517" y="632"/>
                  </a:lnTo>
                  <a:lnTo>
                    <a:pt x="1530" y="585"/>
                  </a:lnTo>
                  <a:lnTo>
                    <a:pt x="1553" y="570"/>
                  </a:lnTo>
                  <a:lnTo>
                    <a:pt x="1563" y="574"/>
                  </a:lnTo>
                  <a:lnTo>
                    <a:pt x="1591" y="544"/>
                  </a:lnTo>
                  <a:lnTo>
                    <a:pt x="1667" y="491"/>
                  </a:lnTo>
                  <a:lnTo>
                    <a:pt x="1553" y="303"/>
                  </a:lnTo>
                  <a:lnTo>
                    <a:pt x="1326" y="192"/>
                  </a:lnTo>
                  <a:lnTo>
                    <a:pt x="1101" y="119"/>
                  </a:lnTo>
                  <a:lnTo>
                    <a:pt x="1093" y="105"/>
                  </a:lnTo>
                  <a:lnTo>
                    <a:pt x="1058" y="108"/>
                  </a:lnTo>
                  <a:lnTo>
                    <a:pt x="1018" y="94"/>
                  </a:lnTo>
                  <a:lnTo>
                    <a:pt x="1005" y="79"/>
                  </a:lnTo>
                  <a:lnTo>
                    <a:pt x="968" y="85"/>
                  </a:lnTo>
                  <a:lnTo>
                    <a:pt x="931" y="66"/>
                  </a:lnTo>
                  <a:lnTo>
                    <a:pt x="892" y="55"/>
                  </a:lnTo>
                  <a:lnTo>
                    <a:pt x="825" y="39"/>
                  </a:lnTo>
                  <a:lnTo>
                    <a:pt x="736" y="30"/>
                  </a:lnTo>
                  <a:lnTo>
                    <a:pt x="664" y="55"/>
                  </a:lnTo>
                  <a:lnTo>
                    <a:pt x="617" y="83"/>
                  </a:lnTo>
                  <a:lnTo>
                    <a:pt x="568" y="113"/>
                  </a:lnTo>
                  <a:lnTo>
                    <a:pt x="526" y="125"/>
                  </a:lnTo>
                  <a:lnTo>
                    <a:pt x="466" y="141"/>
                  </a:lnTo>
                  <a:lnTo>
                    <a:pt x="431" y="128"/>
                  </a:lnTo>
                  <a:lnTo>
                    <a:pt x="426" y="115"/>
                  </a:lnTo>
                  <a:lnTo>
                    <a:pt x="398" y="114"/>
                  </a:lnTo>
                  <a:lnTo>
                    <a:pt x="385" y="107"/>
                  </a:lnTo>
                  <a:lnTo>
                    <a:pt x="345" y="73"/>
                  </a:lnTo>
                  <a:lnTo>
                    <a:pt x="285" y="55"/>
                  </a:lnTo>
                  <a:lnTo>
                    <a:pt x="266" y="65"/>
                  </a:lnTo>
                  <a:lnTo>
                    <a:pt x="154" y="18"/>
                  </a:lnTo>
                  <a:lnTo>
                    <a:pt x="125" y="14"/>
                  </a:lnTo>
                  <a:lnTo>
                    <a:pt x="105" y="21"/>
                  </a:lnTo>
                  <a:lnTo>
                    <a:pt x="69" y="16"/>
                  </a:lnTo>
                  <a:lnTo>
                    <a:pt x="48" y="8"/>
                  </a:lnTo>
                  <a:lnTo>
                    <a:pt x="9" y="39"/>
                  </a:lnTo>
                  <a:lnTo>
                    <a:pt x="7" y="57"/>
                  </a:lnTo>
                  <a:lnTo>
                    <a:pt x="25" y="74"/>
                  </a:lnTo>
                  <a:lnTo>
                    <a:pt x="25" y="90"/>
                  </a:lnTo>
                  <a:lnTo>
                    <a:pt x="49" y="140"/>
                  </a:lnTo>
                  <a:lnTo>
                    <a:pt x="88" y="162"/>
                  </a:lnTo>
                  <a:lnTo>
                    <a:pt x="106" y="158"/>
                  </a:lnTo>
                  <a:lnTo>
                    <a:pt x="108" y="163"/>
                  </a:lnTo>
                  <a:lnTo>
                    <a:pt x="136" y="161"/>
                  </a:lnTo>
                  <a:lnTo>
                    <a:pt x="162" y="158"/>
                  </a:lnTo>
                  <a:lnTo>
                    <a:pt x="169" y="169"/>
                  </a:lnTo>
                  <a:lnTo>
                    <a:pt x="202" y="140"/>
                  </a:lnTo>
                  <a:lnTo>
                    <a:pt x="271" y="89"/>
                  </a:lnTo>
                  <a:lnTo>
                    <a:pt x="281" y="88"/>
                  </a:lnTo>
                  <a:lnTo>
                    <a:pt x="289" y="91"/>
                  </a:lnTo>
                  <a:lnTo>
                    <a:pt x="289" y="128"/>
                  </a:lnTo>
                  <a:lnTo>
                    <a:pt x="309" y="135"/>
                  </a:lnTo>
                  <a:lnTo>
                    <a:pt x="334" y="144"/>
                  </a:lnTo>
                  <a:lnTo>
                    <a:pt x="332" y="177"/>
                  </a:lnTo>
                  <a:lnTo>
                    <a:pt x="309" y="238"/>
                  </a:lnTo>
                  <a:lnTo>
                    <a:pt x="281" y="290"/>
                  </a:lnTo>
                  <a:lnTo>
                    <a:pt x="251" y="264"/>
                  </a:lnTo>
                  <a:lnTo>
                    <a:pt x="175" y="231"/>
                  </a:lnTo>
                  <a:lnTo>
                    <a:pt x="157" y="268"/>
                  </a:lnTo>
                  <a:lnTo>
                    <a:pt x="174" y="312"/>
                  </a:lnTo>
                  <a:lnTo>
                    <a:pt x="201" y="310"/>
                  </a:lnTo>
                  <a:lnTo>
                    <a:pt x="277" y="333"/>
                  </a:lnTo>
                  <a:lnTo>
                    <a:pt x="303" y="375"/>
                  </a:lnTo>
                  <a:lnTo>
                    <a:pt x="361" y="373"/>
                  </a:lnTo>
                  <a:lnTo>
                    <a:pt x="391" y="400"/>
                  </a:lnTo>
                  <a:lnTo>
                    <a:pt x="362" y="411"/>
                  </a:lnTo>
                  <a:lnTo>
                    <a:pt x="332" y="419"/>
                  </a:lnTo>
                  <a:lnTo>
                    <a:pt x="336" y="430"/>
                  </a:lnTo>
                  <a:lnTo>
                    <a:pt x="345" y="456"/>
                  </a:lnTo>
                  <a:lnTo>
                    <a:pt x="368" y="490"/>
                  </a:lnTo>
                  <a:lnTo>
                    <a:pt x="422" y="496"/>
                  </a:lnTo>
                  <a:lnTo>
                    <a:pt x="435" y="499"/>
                  </a:lnTo>
                  <a:lnTo>
                    <a:pt x="464" y="502"/>
                  </a:lnTo>
                  <a:lnTo>
                    <a:pt x="489" y="515"/>
                  </a:lnTo>
                  <a:lnTo>
                    <a:pt x="485" y="580"/>
                  </a:lnTo>
                  <a:lnTo>
                    <a:pt x="483" y="583"/>
                  </a:lnTo>
                  <a:lnTo>
                    <a:pt x="489" y="638"/>
                  </a:lnTo>
                  <a:lnTo>
                    <a:pt x="464" y="649"/>
                  </a:lnTo>
                  <a:lnTo>
                    <a:pt x="461" y="680"/>
                  </a:lnTo>
                  <a:lnTo>
                    <a:pt x="483" y="701"/>
                  </a:lnTo>
                  <a:lnTo>
                    <a:pt x="503" y="760"/>
                  </a:lnTo>
                  <a:lnTo>
                    <a:pt x="561" y="780"/>
                  </a:lnTo>
                  <a:lnTo>
                    <a:pt x="560" y="800"/>
                  </a:lnTo>
                  <a:lnTo>
                    <a:pt x="522" y="801"/>
                  </a:lnTo>
                  <a:lnTo>
                    <a:pt x="513" y="881"/>
                  </a:lnTo>
                  <a:lnTo>
                    <a:pt x="513" y="88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5" name="Freeform 71"/>
            <p:cNvSpPr>
              <a:spLocks/>
            </p:cNvSpPr>
            <p:nvPr/>
          </p:nvSpPr>
          <p:spPr bwMode="auto">
            <a:xfrm>
              <a:off x="7313613" y="1941513"/>
              <a:ext cx="654050" cy="493713"/>
            </a:xfrm>
            <a:custGeom>
              <a:avLst/>
              <a:gdLst>
                <a:gd name="T0" fmla="*/ 410 w 685"/>
                <a:gd name="T1" fmla="*/ 412 h 517"/>
                <a:gd name="T2" fmla="*/ 447 w 685"/>
                <a:gd name="T3" fmla="*/ 392 h 517"/>
                <a:gd name="T4" fmla="*/ 465 w 685"/>
                <a:gd name="T5" fmla="*/ 349 h 517"/>
                <a:gd name="T6" fmla="*/ 526 w 685"/>
                <a:gd name="T7" fmla="*/ 363 h 517"/>
                <a:gd name="T8" fmla="*/ 526 w 685"/>
                <a:gd name="T9" fmla="*/ 290 h 517"/>
                <a:gd name="T10" fmla="*/ 544 w 685"/>
                <a:gd name="T11" fmla="*/ 277 h 517"/>
                <a:gd name="T12" fmla="*/ 598 w 685"/>
                <a:gd name="T13" fmla="*/ 279 h 517"/>
                <a:gd name="T14" fmla="*/ 660 w 685"/>
                <a:gd name="T15" fmla="*/ 344 h 517"/>
                <a:gd name="T16" fmla="*/ 638 w 685"/>
                <a:gd name="T17" fmla="*/ 257 h 517"/>
                <a:gd name="T18" fmla="*/ 685 w 685"/>
                <a:gd name="T19" fmla="*/ 176 h 517"/>
                <a:gd name="T20" fmla="*/ 658 w 685"/>
                <a:gd name="T21" fmla="*/ 134 h 517"/>
                <a:gd name="T22" fmla="*/ 600 w 685"/>
                <a:gd name="T23" fmla="*/ 143 h 517"/>
                <a:gd name="T24" fmla="*/ 571 w 685"/>
                <a:gd name="T25" fmla="*/ 96 h 517"/>
                <a:gd name="T26" fmla="*/ 537 w 685"/>
                <a:gd name="T27" fmla="*/ 59 h 517"/>
                <a:gd name="T28" fmla="*/ 513 w 685"/>
                <a:gd name="T29" fmla="*/ 19 h 517"/>
                <a:gd name="T30" fmla="*/ 485 w 685"/>
                <a:gd name="T31" fmla="*/ 58 h 517"/>
                <a:gd name="T32" fmla="*/ 487 w 685"/>
                <a:gd name="T33" fmla="*/ 128 h 517"/>
                <a:gd name="T34" fmla="*/ 434 w 685"/>
                <a:gd name="T35" fmla="*/ 120 h 517"/>
                <a:gd name="T36" fmla="*/ 438 w 685"/>
                <a:gd name="T37" fmla="*/ 37 h 517"/>
                <a:gd name="T38" fmla="*/ 342 w 685"/>
                <a:gd name="T39" fmla="*/ 25 h 517"/>
                <a:gd name="T40" fmla="*/ 316 w 685"/>
                <a:gd name="T41" fmla="*/ 0 h 517"/>
                <a:gd name="T42" fmla="*/ 347 w 685"/>
                <a:gd name="T43" fmla="*/ 79 h 517"/>
                <a:gd name="T44" fmla="*/ 297 w 685"/>
                <a:gd name="T45" fmla="*/ 71 h 517"/>
                <a:gd name="T46" fmla="*/ 210 w 685"/>
                <a:gd name="T47" fmla="*/ 98 h 517"/>
                <a:gd name="T48" fmla="*/ 88 w 685"/>
                <a:gd name="T49" fmla="*/ 212 h 517"/>
                <a:gd name="T50" fmla="*/ 98 w 685"/>
                <a:gd name="T51" fmla="*/ 262 h 517"/>
                <a:gd name="T52" fmla="*/ 30 w 685"/>
                <a:gd name="T53" fmla="*/ 381 h 517"/>
                <a:gd name="T54" fmla="*/ 12 w 685"/>
                <a:gd name="T55" fmla="*/ 434 h 517"/>
                <a:gd name="T56" fmla="*/ 89 w 685"/>
                <a:gd name="T57" fmla="*/ 469 h 517"/>
                <a:gd name="T58" fmla="*/ 133 w 685"/>
                <a:gd name="T59" fmla="*/ 517 h 517"/>
                <a:gd name="T60" fmla="*/ 256 w 685"/>
                <a:gd name="T61" fmla="*/ 501 h 517"/>
                <a:gd name="T62" fmla="*/ 249 w 685"/>
                <a:gd name="T63" fmla="*/ 449 h 517"/>
                <a:gd name="T64" fmla="*/ 289 w 685"/>
                <a:gd name="T65" fmla="*/ 427 h 517"/>
                <a:gd name="T66" fmla="*/ 353 w 685"/>
                <a:gd name="T67" fmla="*/ 444 h 517"/>
                <a:gd name="T68" fmla="*/ 410 w 685"/>
                <a:gd name="T69" fmla="*/ 412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85" h="517">
                  <a:moveTo>
                    <a:pt x="410" y="412"/>
                  </a:moveTo>
                  <a:lnTo>
                    <a:pt x="410" y="412"/>
                  </a:lnTo>
                  <a:lnTo>
                    <a:pt x="426" y="391"/>
                  </a:lnTo>
                  <a:lnTo>
                    <a:pt x="447" y="392"/>
                  </a:lnTo>
                  <a:lnTo>
                    <a:pt x="449" y="350"/>
                  </a:lnTo>
                  <a:lnTo>
                    <a:pt x="465" y="349"/>
                  </a:lnTo>
                  <a:lnTo>
                    <a:pt x="489" y="343"/>
                  </a:lnTo>
                  <a:lnTo>
                    <a:pt x="526" y="363"/>
                  </a:lnTo>
                  <a:lnTo>
                    <a:pt x="554" y="330"/>
                  </a:lnTo>
                  <a:lnTo>
                    <a:pt x="526" y="290"/>
                  </a:lnTo>
                  <a:lnTo>
                    <a:pt x="539" y="281"/>
                  </a:lnTo>
                  <a:lnTo>
                    <a:pt x="544" y="277"/>
                  </a:lnTo>
                  <a:lnTo>
                    <a:pt x="574" y="298"/>
                  </a:lnTo>
                  <a:lnTo>
                    <a:pt x="598" y="279"/>
                  </a:lnTo>
                  <a:lnTo>
                    <a:pt x="639" y="351"/>
                  </a:lnTo>
                  <a:lnTo>
                    <a:pt x="660" y="344"/>
                  </a:lnTo>
                  <a:lnTo>
                    <a:pt x="676" y="273"/>
                  </a:lnTo>
                  <a:lnTo>
                    <a:pt x="638" y="257"/>
                  </a:lnTo>
                  <a:lnTo>
                    <a:pt x="630" y="206"/>
                  </a:lnTo>
                  <a:lnTo>
                    <a:pt x="685" y="176"/>
                  </a:lnTo>
                  <a:lnTo>
                    <a:pt x="672" y="157"/>
                  </a:lnTo>
                  <a:lnTo>
                    <a:pt x="658" y="134"/>
                  </a:lnTo>
                  <a:lnTo>
                    <a:pt x="628" y="124"/>
                  </a:lnTo>
                  <a:lnTo>
                    <a:pt x="600" y="143"/>
                  </a:lnTo>
                  <a:lnTo>
                    <a:pt x="574" y="144"/>
                  </a:lnTo>
                  <a:lnTo>
                    <a:pt x="571" y="96"/>
                  </a:lnTo>
                  <a:lnTo>
                    <a:pt x="559" y="61"/>
                  </a:lnTo>
                  <a:lnTo>
                    <a:pt x="537" y="59"/>
                  </a:lnTo>
                  <a:lnTo>
                    <a:pt x="520" y="45"/>
                  </a:lnTo>
                  <a:lnTo>
                    <a:pt x="513" y="19"/>
                  </a:lnTo>
                  <a:lnTo>
                    <a:pt x="494" y="26"/>
                  </a:lnTo>
                  <a:lnTo>
                    <a:pt x="485" y="58"/>
                  </a:lnTo>
                  <a:lnTo>
                    <a:pt x="499" y="99"/>
                  </a:lnTo>
                  <a:lnTo>
                    <a:pt x="487" y="128"/>
                  </a:lnTo>
                  <a:lnTo>
                    <a:pt x="464" y="143"/>
                  </a:lnTo>
                  <a:lnTo>
                    <a:pt x="434" y="120"/>
                  </a:lnTo>
                  <a:lnTo>
                    <a:pt x="429" y="82"/>
                  </a:lnTo>
                  <a:lnTo>
                    <a:pt x="438" y="37"/>
                  </a:lnTo>
                  <a:lnTo>
                    <a:pt x="421" y="19"/>
                  </a:lnTo>
                  <a:lnTo>
                    <a:pt x="342" y="25"/>
                  </a:lnTo>
                  <a:lnTo>
                    <a:pt x="338" y="5"/>
                  </a:lnTo>
                  <a:lnTo>
                    <a:pt x="316" y="0"/>
                  </a:lnTo>
                  <a:lnTo>
                    <a:pt x="315" y="46"/>
                  </a:lnTo>
                  <a:lnTo>
                    <a:pt x="347" y="79"/>
                  </a:lnTo>
                  <a:lnTo>
                    <a:pt x="325" y="91"/>
                  </a:lnTo>
                  <a:lnTo>
                    <a:pt x="297" y="71"/>
                  </a:lnTo>
                  <a:lnTo>
                    <a:pt x="230" y="115"/>
                  </a:lnTo>
                  <a:lnTo>
                    <a:pt x="210" y="98"/>
                  </a:lnTo>
                  <a:lnTo>
                    <a:pt x="135" y="135"/>
                  </a:lnTo>
                  <a:lnTo>
                    <a:pt x="88" y="212"/>
                  </a:lnTo>
                  <a:lnTo>
                    <a:pt x="102" y="242"/>
                  </a:lnTo>
                  <a:lnTo>
                    <a:pt x="98" y="262"/>
                  </a:lnTo>
                  <a:lnTo>
                    <a:pt x="3" y="326"/>
                  </a:lnTo>
                  <a:lnTo>
                    <a:pt x="30" y="381"/>
                  </a:lnTo>
                  <a:lnTo>
                    <a:pt x="0" y="404"/>
                  </a:lnTo>
                  <a:lnTo>
                    <a:pt x="12" y="434"/>
                  </a:lnTo>
                  <a:lnTo>
                    <a:pt x="79" y="474"/>
                  </a:lnTo>
                  <a:lnTo>
                    <a:pt x="89" y="469"/>
                  </a:lnTo>
                  <a:lnTo>
                    <a:pt x="116" y="480"/>
                  </a:lnTo>
                  <a:lnTo>
                    <a:pt x="133" y="517"/>
                  </a:lnTo>
                  <a:lnTo>
                    <a:pt x="180" y="491"/>
                  </a:lnTo>
                  <a:lnTo>
                    <a:pt x="256" y="501"/>
                  </a:lnTo>
                  <a:lnTo>
                    <a:pt x="260" y="486"/>
                  </a:lnTo>
                  <a:lnTo>
                    <a:pt x="249" y="449"/>
                  </a:lnTo>
                  <a:lnTo>
                    <a:pt x="279" y="460"/>
                  </a:lnTo>
                  <a:lnTo>
                    <a:pt x="289" y="427"/>
                  </a:lnTo>
                  <a:lnTo>
                    <a:pt x="324" y="419"/>
                  </a:lnTo>
                  <a:lnTo>
                    <a:pt x="353" y="444"/>
                  </a:lnTo>
                  <a:lnTo>
                    <a:pt x="394" y="410"/>
                  </a:lnTo>
                  <a:lnTo>
                    <a:pt x="410" y="412"/>
                  </a:lnTo>
                  <a:lnTo>
                    <a:pt x="410" y="4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6" name="Freeform 72"/>
            <p:cNvSpPr>
              <a:spLocks noEditPoints="1"/>
            </p:cNvSpPr>
            <p:nvPr/>
          </p:nvSpPr>
          <p:spPr bwMode="auto">
            <a:xfrm>
              <a:off x="7310438" y="1938338"/>
              <a:ext cx="660400" cy="501650"/>
            </a:xfrm>
            <a:custGeom>
              <a:avLst/>
              <a:gdLst>
                <a:gd name="T0" fmla="*/ 118 w 693"/>
                <a:gd name="T1" fmla="*/ 487 h 526"/>
                <a:gd name="T2" fmla="*/ 14 w 693"/>
                <a:gd name="T3" fmla="*/ 441 h 526"/>
                <a:gd name="T4" fmla="*/ 2 w 693"/>
                <a:gd name="T5" fmla="*/ 329 h 526"/>
                <a:gd name="T6" fmla="*/ 88 w 693"/>
                <a:gd name="T7" fmla="*/ 216 h 526"/>
                <a:gd name="T8" fmla="*/ 235 w 693"/>
                <a:gd name="T9" fmla="*/ 115 h 526"/>
                <a:gd name="T10" fmla="*/ 345 w 693"/>
                <a:gd name="T11" fmla="*/ 82 h 526"/>
                <a:gd name="T12" fmla="*/ 344 w 693"/>
                <a:gd name="T13" fmla="*/ 6 h 526"/>
                <a:gd name="T14" fmla="*/ 446 w 693"/>
                <a:gd name="T15" fmla="*/ 40 h 526"/>
                <a:gd name="T16" fmla="*/ 468 w 693"/>
                <a:gd name="T17" fmla="*/ 142 h 526"/>
                <a:gd name="T18" fmla="*/ 486 w 693"/>
                <a:gd name="T19" fmla="*/ 62 h 526"/>
                <a:gd name="T20" fmla="*/ 527 w 693"/>
                <a:gd name="T21" fmla="*/ 47 h 526"/>
                <a:gd name="T22" fmla="*/ 578 w 693"/>
                <a:gd name="T23" fmla="*/ 100 h 526"/>
                <a:gd name="T24" fmla="*/ 631 w 693"/>
                <a:gd name="T25" fmla="*/ 125 h 526"/>
                <a:gd name="T26" fmla="*/ 693 w 693"/>
                <a:gd name="T27" fmla="*/ 181 h 526"/>
                <a:gd name="T28" fmla="*/ 684 w 693"/>
                <a:gd name="T29" fmla="*/ 274 h 526"/>
                <a:gd name="T30" fmla="*/ 601 w 693"/>
                <a:gd name="T31" fmla="*/ 288 h 526"/>
                <a:gd name="T32" fmla="*/ 535 w 693"/>
                <a:gd name="T33" fmla="*/ 295 h 526"/>
                <a:gd name="T34" fmla="*/ 492 w 693"/>
                <a:gd name="T35" fmla="*/ 351 h 526"/>
                <a:gd name="T36" fmla="*/ 454 w 693"/>
                <a:gd name="T37" fmla="*/ 400 h 526"/>
                <a:gd name="T38" fmla="*/ 399 w 693"/>
                <a:gd name="T39" fmla="*/ 417 h 526"/>
                <a:gd name="T40" fmla="*/ 296 w 693"/>
                <a:gd name="T41" fmla="*/ 434 h 526"/>
                <a:gd name="T42" fmla="*/ 267 w 693"/>
                <a:gd name="T43" fmla="*/ 490 h 526"/>
                <a:gd name="T44" fmla="*/ 135 w 693"/>
                <a:gd name="T45" fmla="*/ 526 h 526"/>
                <a:gd name="T46" fmla="*/ 123 w 693"/>
                <a:gd name="T47" fmla="*/ 482 h 526"/>
                <a:gd name="T48" fmla="*/ 258 w 693"/>
                <a:gd name="T49" fmla="*/ 501 h 526"/>
                <a:gd name="T50" fmla="*/ 281 w 693"/>
                <a:gd name="T51" fmla="*/ 460 h 526"/>
                <a:gd name="T52" fmla="*/ 357 w 693"/>
                <a:gd name="T53" fmla="*/ 444 h 526"/>
                <a:gd name="T54" fmla="*/ 429 w 693"/>
                <a:gd name="T55" fmla="*/ 391 h 526"/>
                <a:gd name="T56" fmla="*/ 468 w 693"/>
                <a:gd name="T57" fmla="*/ 350 h 526"/>
                <a:gd name="T58" fmla="*/ 554 w 693"/>
                <a:gd name="T59" fmla="*/ 334 h 526"/>
                <a:gd name="T60" fmla="*/ 578 w 693"/>
                <a:gd name="T61" fmla="*/ 298 h 526"/>
                <a:gd name="T62" fmla="*/ 661 w 693"/>
                <a:gd name="T63" fmla="*/ 346 h 526"/>
                <a:gd name="T64" fmla="*/ 631 w 693"/>
                <a:gd name="T65" fmla="*/ 208 h 526"/>
                <a:gd name="T66" fmla="*/ 659 w 693"/>
                <a:gd name="T67" fmla="*/ 141 h 526"/>
                <a:gd name="T68" fmla="*/ 575 w 693"/>
                <a:gd name="T69" fmla="*/ 151 h 526"/>
                <a:gd name="T70" fmla="*/ 539 w 693"/>
                <a:gd name="T71" fmla="*/ 66 h 526"/>
                <a:gd name="T72" fmla="*/ 501 w 693"/>
                <a:gd name="T73" fmla="*/ 32 h 526"/>
                <a:gd name="T74" fmla="*/ 493 w 693"/>
                <a:gd name="T75" fmla="*/ 134 h 526"/>
                <a:gd name="T76" fmla="*/ 430 w 693"/>
                <a:gd name="T77" fmla="*/ 86 h 526"/>
                <a:gd name="T78" fmla="*/ 424 w 693"/>
                <a:gd name="T79" fmla="*/ 26 h 526"/>
                <a:gd name="T80" fmla="*/ 324 w 693"/>
                <a:gd name="T81" fmla="*/ 8 h 526"/>
                <a:gd name="T82" fmla="*/ 328 w 693"/>
                <a:gd name="T83" fmla="*/ 99 h 526"/>
                <a:gd name="T84" fmla="*/ 213 w 693"/>
                <a:gd name="T85" fmla="*/ 106 h 526"/>
                <a:gd name="T86" fmla="*/ 110 w 693"/>
                <a:gd name="T87" fmla="*/ 246 h 526"/>
                <a:gd name="T88" fmla="*/ 38 w 693"/>
                <a:gd name="T89" fmla="*/ 385 h 526"/>
                <a:gd name="T90" fmla="*/ 83 w 693"/>
                <a:gd name="T91" fmla="*/ 4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3" h="526">
                  <a:moveTo>
                    <a:pt x="135" y="526"/>
                  </a:moveTo>
                  <a:lnTo>
                    <a:pt x="135" y="526"/>
                  </a:lnTo>
                  <a:lnTo>
                    <a:pt x="118" y="487"/>
                  </a:lnTo>
                  <a:lnTo>
                    <a:pt x="93" y="477"/>
                  </a:lnTo>
                  <a:lnTo>
                    <a:pt x="83" y="481"/>
                  </a:lnTo>
                  <a:lnTo>
                    <a:pt x="14" y="441"/>
                  </a:lnTo>
                  <a:lnTo>
                    <a:pt x="0" y="407"/>
                  </a:lnTo>
                  <a:lnTo>
                    <a:pt x="30" y="384"/>
                  </a:lnTo>
                  <a:lnTo>
                    <a:pt x="2" y="329"/>
                  </a:lnTo>
                  <a:lnTo>
                    <a:pt x="99" y="264"/>
                  </a:lnTo>
                  <a:lnTo>
                    <a:pt x="103" y="247"/>
                  </a:lnTo>
                  <a:lnTo>
                    <a:pt x="88" y="216"/>
                  </a:lnTo>
                  <a:lnTo>
                    <a:pt x="136" y="136"/>
                  </a:lnTo>
                  <a:lnTo>
                    <a:pt x="214" y="98"/>
                  </a:lnTo>
                  <a:lnTo>
                    <a:pt x="235" y="115"/>
                  </a:lnTo>
                  <a:lnTo>
                    <a:pt x="301" y="71"/>
                  </a:lnTo>
                  <a:lnTo>
                    <a:pt x="329" y="91"/>
                  </a:lnTo>
                  <a:lnTo>
                    <a:pt x="345" y="82"/>
                  </a:lnTo>
                  <a:lnTo>
                    <a:pt x="316" y="52"/>
                  </a:lnTo>
                  <a:lnTo>
                    <a:pt x="317" y="0"/>
                  </a:lnTo>
                  <a:lnTo>
                    <a:pt x="344" y="6"/>
                  </a:lnTo>
                  <a:lnTo>
                    <a:pt x="348" y="25"/>
                  </a:lnTo>
                  <a:lnTo>
                    <a:pt x="426" y="19"/>
                  </a:lnTo>
                  <a:lnTo>
                    <a:pt x="446" y="40"/>
                  </a:lnTo>
                  <a:lnTo>
                    <a:pt x="437" y="87"/>
                  </a:lnTo>
                  <a:lnTo>
                    <a:pt x="441" y="123"/>
                  </a:lnTo>
                  <a:lnTo>
                    <a:pt x="468" y="142"/>
                  </a:lnTo>
                  <a:lnTo>
                    <a:pt x="488" y="129"/>
                  </a:lnTo>
                  <a:lnTo>
                    <a:pt x="500" y="103"/>
                  </a:lnTo>
                  <a:lnTo>
                    <a:pt x="486" y="62"/>
                  </a:lnTo>
                  <a:lnTo>
                    <a:pt x="495" y="27"/>
                  </a:lnTo>
                  <a:lnTo>
                    <a:pt x="520" y="18"/>
                  </a:lnTo>
                  <a:lnTo>
                    <a:pt x="527" y="47"/>
                  </a:lnTo>
                  <a:lnTo>
                    <a:pt x="542" y="60"/>
                  </a:lnTo>
                  <a:lnTo>
                    <a:pt x="566" y="62"/>
                  </a:lnTo>
                  <a:lnTo>
                    <a:pt x="578" y="100"/>
                  </a:lnTo>
                  <a:lnTo>
                    <a:pt x="581" y="144"/>
                  </a:lnTo>
                  <a:lnTo>
                    <a:pt x="603" y="143"/>
                  </a:lnTo>
                  <a:lnTo>
                    <a:pt x="631" y="125"/>
                  </a:lnTo>
                  <a:lnTo>
                    <a:pt x="664" y="135"/>
                  </a:lnTo>
                  <a:lnTo>
                    <a:pt x="679" y="159"/>
                  </a:lnTo>
                  <a:lnTo>
                    <a:pt x="693" y="181"/>
                  </a:lnTo>
                  <a:lnTo>
                    <a:pt x="638" y="211"/>
                  </a:lnTo>
                  <a:lnTo>
                    <a:pt x="645" y="259"/>
                  </a:lnTo>
                  <a:lnTo>
                    <a:pt x="684" y="274"/>
                  </a:lnTo>
                  <a:lnTo>
                    <a:pt x="667" y="351"/>
                  </a:lnTo>
                  <a:lnTo>
                    <a:pt x="642" y="359"/>
                  </a:lnTo>
                  <a:lnTo>
                    <a:pt x="601" y="288"/>
                  </a:lnTo>
                  <a:lnTo>
                    <a:pt x="578" y="306"/>
                  </a:lnTo>
                  <a:lnTo>
                    <a:pt x="548" y="285"/>
                  </a:lnTo>
                  <a:lnTo>
                    <a:pt x="535" y="295"/>
                  </a:lnTo>
                  <a:lnTo>
                    <a:pt x="562" y="334"/>
                  </a:lnTo>
                  <a:lnTo>
                    <a:pt x="531" y="372"/>
                  </a:lnTo>
                  <a:lnTo>
                    <a:pt x="492" y="351"/>
                  </a:lnTo>
                  <a:lnTo>
                    <a:pt x="469" y="356"/>
                  </a:lnTo>
                  <a:lnTo>
                    <a:pt x="456" y="357"/>
                  </a:lnTo>
                  <a:lnTo>
                    <a:pt x="454" y="400"/>
                  </a:lnTo>
                  <a:lnTo>
                    <a:pt x="432" y="398"/>
                  </a:lnTo>
                  <a:lnTo>
                    <a:pt x="416" y="419"/>
                  </a:lnTo>
                  <a:lnTo>
                    <a:pt x="399" y="417"/>
                  </a:lnTo>
                  <a:lnTo>
                    <a:pt x="357" y="453"/>
                  </a:lnTo>
                  <a:lnTo>
                    <a:pt x="327" y="427"/>
                  </a:lnTo>
                  <a:lnTo>
                    <a:pt x="296" y="434"/>
                  </a:lnTo>
                  <a:lnTo>
                    <a:pt x="285" y="468"/>
                  </a:lnTo>
                  <a:lnTo>
                    <a:pt x="258" y="458"/>
                  </a:lnTo>
                  <a:lnTo>
                    <a:pt x="267" y="490"/>
                  </a:lnTo>
                  <a:lnTo>
                    <a:pt x="263" y="509"/>
                  </a:lnTo>
                  <a:lnTo>
                    <a:pt x="185" y="498"/>
                  </a:lnTo>
                  <a:lnTo>
                    <a:pt x="135" y="526"/>
                  </a:lnTo>
                  <a:close/>
                  <a:moveTo>
                    <a:pt x="92" y="469"/>
                  </a:moveTo>
                  <a:lnTo>
                    <a:pt x="92" y="469"/>
                  </a:lnTo>
                  <a:lnTo>
                    <a:pt x="123" y="482"/>
                  </a:lnTo>
                  <a:lnTo>
                    <a:pt x="138" y="517"/>
                  </a:lnTo>
                  <a:lnTo>
                    <a:pt x="183" y="491"/>
                  </a:lnTo>
                  <a:lnTo>
                    <a:pt x="258" y="501"/>
                  </a:lnTo>
                  <a:lnTo>
                    <a:pt x="260" y="490"/>
                  </a:lnTo>
                  <a:lnTo>
                    <a:pt x="247" y="448"/>
                  </a:lnTo>
                  <a:lnTo>
                    <a:pt x="281" y="460"/>
                  </a:lnTo>
                  <a:lnTo>
                    <a:pt x="291" y="428"/>
                  </a:lnTo>
                  <a:lnTo>
                    <a:pt x="329" y="419"/>
                  </a:lnTo>
                  <a:lnTo>
                    <a:pt x="357" y="444"/>
                  </a:lnTo>
                  <a:lnTo>
                    <a:pt x="397" y="410"/>
                  </a:lnTo>
                  <a:lnTo>
                    <a:pt x="413" y="412"/>
                  </a:lnTo>
                  <a:lnTo>
                    <a:pt x="429" y="391"/>
                  </a:lnTo>
                  <a:lnTo>
                    <a:pt x="448" y="392"/>
                  </a:lnTo>
                  <a:lnTo>
                    <a:pt x="450" y="351"/>
                  </a:lnTo>
                  <a:lnTo>
                    <a:pt x="468" y="350"/>
                  </a:lnTo>
                  <a:lnTo>
                    <a:pt x="493" y="344"/>
                  </a:lnTo>
                  <a:lnTo>
                    <a:pt x="530" y="363"/>
                  </a:lnTo>
                  <a:lnTo>
                    <a:pt x="554" y="334"/>
                  </a:lnTo>
                  <a:lnTo>
                    <a:pt x="526" y="293"/>
                  </a:lnTo>
                  <a:lnTo>
                    <a:pt x="548" y="277"/>
                  </a:lnTo>
                  <a:lnTo>
                    <a:pt x="578" y="298"/>
                  </a:lnTo>
                  <a:lnTo>
                    <a:pt x="603" y="278"/>
                  </a:lnTo>
                  <a:lnTo>
                    <a:pt x="645" y="351"/>
                  </a:lnTo>
                  <a:lnTo>
                    <a:pt x="661" y="346"/>
                  </a:lnTo>
                  <a:lnTo>
                    <a:pt x="676" y="279"/>
                  </a:lnTo>
                  <a:lnTo>
                    <a:pt x="639" y="263"/>
                  </a:lnTo>
                  <a:lnTo>
                    <a:pt x="631" y="208"/>
                  </a:lnTo>
                  <a:lnTo>
                    <a:pt x="684" y="179"/>
                  </a:lnTo>
                  <a:lnTo>
                    <a:pt x="673" y="163"/>
                  </a:lnTo>
                  <a:lnTo>
                    <a:pt x="659" y="141"/>
                  </a:lnTo>
                  <a:lnTo>
                    <a:pt x="632" y="132"/>
                  </a:lnTo>
                  <a:lnTo>
                    <a:pt x="605" y="150"/>
                  </a:lnTo>
                  <a:lnTo>
                    <a:pt x="575" y="151"/>
                  </a:lnTo>
                  <a:lnTo>
                    <a:pt x="572" y="101"/>
                  </a:lnTo>
                  <a:lnTo>
                    <a:pt x="561" y="68"/>
                  </a:lnTo>
                  <a:lnTo>
                    <a:pt x="539" y="66"/>
                  </a:lnTo>
                  <a:lnTo>
                    <a:pt x="521" y="51"/>
                  </a:lnTo>
                  <a:lnTo>
                    <a:pt x="515" y="27"/>
                  </a:lnTo>
                  <a:lnTo>
                    <a:pt x="501" y="32"/>
                  </a:lnTo>
                  <a:lnTo>
                    <a:pt x="493" y="62"/>
                  </a:lnTo>
                  <a:lnTo>
                    <a:pt x="507" y="103"/>
                  </a:lnTo>
                  <a:lnTo>
                    <a:pt x="493" y="134"/>
                  </a:lnTo>
                  <a:lnTo>
                    <a:pt x="467" y="151"/>
                  </a:lnTo>
                  <a:lnTo>
                    <a:pt x="435" y="126"/>
                  </a:lnTo>
                  <a:lnTo>
                    <a:pt x="430" y="86"/>
                  </a:lnTo>
                  <a:lnTo>
                    <a:pt x="430" y="86"/>
                  </a:lnTo>
                  <a:lnTo>
                    <a:pt x="438" y="42"/>
                  </a:lnTo>
                  <a:lnTo>
                    <a:pt x="424" y="26"/>
                  </a:lnTo>
                  <a:lnTo>
                    <a:pt x="343" y="32"/>
                  </a:lnTo>
                  <a:lnTo>
                    <a:pt x="339" y="11"/>
                  </a:lnTo>
                  <a:lnTo>
                    <a:pt x="324" y="8"/>
                  </a:lnTo>
                  <a:lnTo>
                    <a:pt x="322" y="49"/>
                  </a:lnTo>
                  <a:lnTo>
                    <a:pt x="356" y="84"/>
                  </a:lnTo>
                  <a:lnTo>
                    <a:pt x="328" y="99"/>
                  </a:lnTo>
                  <a:lnTo>
                    <a:pt x="301" y="79"/>
                  </a:lnTo>
                  <a:lnTo>
                    <a:pt x="234" y="123"/>
                  </a:lnTo>
                  <a:lnTo>
                    <a:pt x="213" y="106"/>
                  </a:lnTo>
                  <a:lnTo>
                    <a:pt x="141" y="141"/>
                  </a:lnTo>
                  <a:lnTo>
                    <a:pt x="95" y="217"/>
                  </a:lnTo>
                  <a:lnTo>
                    <a:pt x="110" y="246"/>
                  </a:lnTo>
                  <a:lnTo>
                    <a:pt x="105" y="268"/>
                  </a:lnTo>
                  <a:lnTo>
                    <a:pt x="11" y="331"/>
                  </a:lnTo>
                  <a:lnTo>
                    <a:pt x="38" y="385"/>
                  </a:lnTo>
                  <a:lnTo>
                    <a:pt x="8" y="409"/>
                  </a:lnTo>
                  <a:lnTo>
                    <a:pt x="19" y="436"/>
                  </a:lnTo>
                  <a:lnTo>
                    <a:pt x="83" y="474"/>
                  </a:lnTo>
                  <a:lnTo>
                    <a:pt x="92" y="46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7" name="Freeform 73"/>
            <p:cNvSpPr>
              <a:spLocks/>
            </p:cNvSpPr>
            <p:nvPr/>
          </p:nvSpPr>
          <p:spPr bwMode="auto">
            <a:xfrm>
              <a:off x="7570788" y="2528888"/>
              <a:ext cx="117475" cy="153988"/>
            </a:xfrm>
            <a:custGeom>
              <a:avLst/>
              <a:gdLst>
                <a:gd name="T0" fmla="*/ 17 w 123"/>
                <a:gd name="T1" fmla="*/ 107 h 161"/>
                <a:gd name="T2" fmla="*/ 17 w 123"/>
                <a:gd name="T3" fmla="*/ 107 h 161"/>
                <a:gd name="T4" fmla="*/ 27 w 123"/>
                <a:gd name="T5" fmla="*/ 110 h 161"/>
                <a:gd name="T6" fmla="*/ 41 w 123"/>
                <a:gd name="T7" fmla="*/ 161 h 161"/>
                <a:gd name="T8" fmla="*/ 59 w 123"/>
                <a:gd name="T9" fmla="*/ 147 h 161"/>
                <a:gd name="T10" fmla="*/ 68 w 123"/>
                <a:gd name="T11" fmla="*/ 131 h 161"/>
                <a:gd name="T12" fmla="*/ 77 w 123"/>
                <a:gd name="T13" fmla="*/ 93 h 161"/>
                <a:gd name="T14" fmla="*/ 97 w 123"/>
                <a:gd name="T15" fmla="*/ 40 h 161"/>
                <a:gd name="T16" fmla="*/ 119 w 123"/>
                <a:gd name="T17" fmla="*/ 30 h 161"/>
                <a:gd name="T18" fmla="*/ 123 w 123"/>
                <a:gd name="T19" fmla="*/ 0 h 161"/>
                <a:gd name="T20" fmla="*/ 100 w 123"/>
                <a:gd name="T21" fmla="*/ 18 h 161"/>
                <a:gd name="T22" fmla="*/ 57 w 123"/>
                <a:gd name="T23" fmla="*/ 20 h 161"/>
                <a:gd name="T24" fmla="*/ 44 w 123"/>
                <a:gd name="T25" fmla="*/ 26 h 161"/>
                <a:gd name="T26" fmla="*/ 26 w 123"/>
                <a:gd name="T27" fmla="*/ 40 h 161"/>
                <a:gd name="T28" fmla="*/ 21 w 123"/>
                <a:gd name="T29" fmla="*/ 43 h 161"/>
                <a:gd name="T30" fmla="*/ 4 w 123"/>
                <a:gd name="T31" fmla="*/ 56 h 161"/>
                <a:gd name="T32" fmla="*/ 0 w 123"/>
                <a:gd name="T33" fmla="*/ 93 h 161"/>
                <a:gd name="T34" fmla="*/ 24 w 123"/>
                <a:gd name="T35" fmla="*/ 97 h 161"/>
                <a:gd name="T36" fmla="*/ 17 w 123"/>
                <a:gd name="T3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3" h="161">
                  <a:moveTo>
                    <a:pt x="17" y="107"/>
                  </a:moveTo>
                  <a:lnTo>
                    <a:pt x="17" y="107"/>
                  </a:lnTo>
                  <a:lnTo>
                    <a:pt x="27" y="110"/>
                  </a:lnTo>
                  <a:lnTo>
                    <a:pt x="41" y="161"/>
                  </a:lnTo>
                  <a:lnTo>
                    <a:pt x="59" y="147"/>
                  </a:lnTo>
                  <a:lnTo>
                    <a:pt x="68" y="131"/>
                  </a:lnTo>
                  <a:lnTo>
                    <a:pt x="77" y="93"/>
                  </a:lnTo>
                  <a:lnTo>
                    <a:pt x="97" y="40"/>
                  </a:lnTo>
                  <a:lnTo>
                    <a:pt x="119" y="30"/>
                  </a:lnTo>
                  <a:lnTo>
                    <a:pt x="123" y="0"/>
                  </a:lnTo>
                  <a:lnTo>
                    <a:pt x="100" y="18"/>
                  </a:lnTo>
                  <a:lnTo>
                    <a:pt x="57" y="20"/>
                  </a:lnTo>
                  <a:lnTo>
                    <a:pt x="44" y="26"/>
                  </a:lnTo>
                  <a:lnTo>
                    <a:pt x="26" y="40"/>
                  </a:lnTo>
                  <a:lnTo>
                    <a:pt x="21" y="43"/>
                  </a:lnTo>
                  <a:lnTo>
                    <a:pt x="4" y="56"/>
                  </a:lnTo>
                  <a:lnTo>
                    <a:pt x="0" y="93"/>
                  </a:lnTo>
                  <a:lnTo>
                    <a:pt x="24" y="97"/>
                  </a:lnTo>
                  <a:lnTo>
                    <a:pt x="17" y="10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8" name="Freeform 74"/>
            <p:cNvSpPr>
              <a:spLocks noEditPoints="1"/>
            </p:cNvSpPr>
            <p:nvPr/>
          </p:nvSpPr>
          <p:spPr bwMode="auto">
            <a:xfrm>
              <a:off x="7566025" y="2520951"/>
              <a:ext cx="127000" cy="166688"/>
            </a:xfrm>
            <a:custGeom>
              <a:avLst/>
              <a:gdLst>
                <a:gd name="T0" fmla="*/ 44 w 132"/>
                <a:gd name="T1" fmla="*/ 175 h 175"/>
                <a:gd name="T2" fmla="*/ 44 w 132"/>
                <a:gd name="T3" fmla="*/ 175 h 175"/>
                <a:gd name="T4" fmla="*/ 28 w 132"/>
                <a:gd name="T5" fmla="*/ 121 h 175"/>
                <a:gd name="T6" fmla="*/ 16 w 132"/>
                <a:gd name="T7" fmla="*/ 117 h 175"/>
                <a:gd name="T8" fmla="*/ 22 w 132"/>
                <a:gd name="T9" fmla="*/ 108 h 175"/>
                <a:gd name="T10" fmla="*/ 0 w 132"/>
                <a:gd name="T11" fmla="*/ 104 h 175"/>
                <a:gd name="T12" fmla="*/ 5 w 132"/>
                <a:gd name="T13" fmla="*/ 62 h 175"/>
                <a:gd name="T14" fmla="*/ 23 w 132"/>
                <a:gd name="T15" fmla="*/ 48 h 175"/>
                <a:gd name="T16" fmla="*/ 28 w 132"/>
                <a:gd name="T17" fmla="*/ 45 h 175"/>
                <a:gd name="T18" fmla="*/ 47 w 132"/>
                <a:gd name="T19" fmla="*/ 31 h 175"/>
                <a:gd name="T20" fmla="*/ 61 w 132"/>
                <a:gd name="T21" fmla="*/ 24 h 175"/>
                <a:gd name="T22" fmla="*/ 103 w 132"/>
                <a:gd name="T23" fmla="*/ 23 h 175"/>
                <a:gd name="T24" fmla="*/ 132 w 132"/>
                <a:gd name="T25" fmla="*/ 0 h 175"/>
                <a:gd name="T26" fmla="*/ 126 w 132"/>
                <a:gd name="T27" fmla="*/ 41 h 175"/>
                <a:gd name="T28" fmla="*/ 103 w 132"/>
                <a:gd name="T29" fmla="*/ 51 h 175"/>
                <a:gd name="T30" fmla="*/ 84 w 132"/>
                <a:gd name="T31" fmla="*/ 103 h 175"/>
                <a:gd name="T32" fmla="*/ 75 w 132"/>
                <a:gd name="T33" fmla="*/ 140 h 175"/>
                <a:gd name="T34" fmla="*/ 65 w 132"/>
                <a:gd name="T35" fmla="*/ 158 h 175"/>
                <a:gd name="T36" fmla="*/ 44 w 132"/>
                <a:gd name="T37" fmla="*/ 175 h 175"/>
                <a:gd name="T38" fmla="*/ 27 w 132"/>
                <a:gd name="T39" fmla="*/ 113 h 175"/>
                <a:gd name="T40" fmla="*/ 27 w 132"/>
                <a:gd name="T41" fmla="*/ 113 h 175"/>
                <a:gd name="T42" fmla="*/ 34 w 132"/>
                <a:gd name="T43" fmla="*/ 115 h 175"/>
                <a:gd name="T44" fmla="*/ 47 w 132"/>
                <a:gd name="T45" fmla="*/ 164 h 175"/>
                <a:gd name="T46" fmla="*/ 60 w 132"/>
                <a:gd name="T47" fmla="*/ 153 h 175"/>
                <a:gd name="T48" fmla="*/ 69 w 132"/>
                <a:gd name="T49" fmla="*/ 137 h 175"/>
                <a:gd name="T50" fmla="*/ 77 w 132"/>
                <a:gd name="T51" fmla="*/ 101 h 175"/>
                <a:gd name="T52" fmla="*/ 98 w 132"/>
                <a:gd name="T53" fmla="*/ 46 h 175"/>
                <a:gd name="T54" fmla="*/ 120 w 132"/>
                <a:gd name="T55" fmla="*/ 36 h 175"/>
                <a:gd name="T56" fmla="*/ 123 w 132"/>
                <a:gd name="T57" fmla="*/ 16 h 175"/>
                <a:gd name="T58" fmla="*/ 105 w 132"/>
                <a:gd name="T59" fmla="*/ 30 h 175"/>
                <a:gd name="T60" fmla="*/ 62 w 132"/>
                <a:gd name="T61" fmla="*/ 31 h 175"/>
                <a:gd name="T62" fmla="*/ 50 w 132"/>
                <a:gd name="T63" fmla="*/ 37 h 175"/>
                <a:gd name="T64" fmla="*/ 32 w 132"/>
                <a:gd name="T65" fmla="*/ 51 h 175"/>
                <a:gd name="T66" fmla="*/ 27 w 132"/>
                <a:gd name="T67" fmla="*/ 54 h 175"/>
                <a:gd name="T68" fmla="*/ 12 w 132"/>
                <a:gd name="T69" fmla="*/ 66 h 175"/>
                <a:gd name="T70" fmla="*/ 8 w 132"/>
                <a:gd name="T71" fmla="*/ 98 h 175"/>
                <a:gd name="T72" fmla="*/ 34 w 132"/>
                <a:gd name="T73" fmla="*/ 103 h 175"/>
                <a:gd name="T74" fmla="*/ 27 w 132"/>
                <a:gd name="T75" fmla="*/ 11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75">
                  <a:moveTo>
                    <a:pt x="44" y="175"/>
                  </a:moveTo>
                  <a:lnTo>
                    <a:pt x="44" y="175"/>
                  </a:lnTo>
                  <a:lnTo>
                    <a:pt x="28" y="121"/>
                  </a:lnTo>
                  <a:lnTo>
                    <a:pt x="16" y="117"/>
                  </a:lnTo>
                  <a:lnTo>
                    <a:pt x="22" y="108"/>
                  </a:lnTo>
                  <a:lnTo>
                    <a:pt x="0" y="104"/>
                  </a:lnTo>
                  <a:lnTo>
                    <a:pt x="5" y="62"/>
                  </a:lnTo>
                  <a:lnTo>
                    <a:pt x="23" y="48"/>
                  </a:lnTo>
                  <a:lnTo>
                    <a:pt x="28" y="45"/>
                  </a:lnTo>
                  <a:lnTo>
                    <a:pt x="47" y="31"/>
                  </a:lnTo>
                  <a:lnTo>
                    <a:pt x="61" y="24"/>
                  </a:lnTo>
                  <a:lnTo>
                    <a:pt x="103" y="23"/>
                  </a:lnTo>
                  <a:lnTo>
                    <a:pt x="132" y="0"/>
                  </a:lnTo>
                  <a:lnTo>
                    <a:pt x="126" y="41"/>
                  </a:lnTo>
                  <a:lnTo>
                    <a:pt x="103" y="51"/>
                  </a:lnTo>
                  <a:lnTo>
                    <a:pt x="84" y="103"/>
                  </a:lnTo>
                  <a:lnTo>
                    <a:pt x="75" y="140"/>
                  </a:lnTo>
                  <a:lnTo>
                    <a:pt x="65" y="158"/>
                  </a:lnTo>
                  <a:lnTo>
                    <a:pt x="44" y="175"/>
                  </a:lnTo>
                  <a:close/>
                  <a:moveTo>
                    <a:pt x="27" y="113"/>
                  </a:moveTo>
                  <a:lnTo>
                    <a:pt x="27" y="113"/>
                  </a:lnTo>
                  <a:lnTo>
                    <a:pt x="34" y="115"/>
                  </a:lnTo>
                  <a:lnTo>
                    <a:pt x="47" y="164"/>
                  </a:lnTo>
                  <a:lnTo>
                    <a:pt x="60" y="153"/>
                  </a:lnTo>
                  <a:lnTo>
                    <a:pt x="69" y="137"/>
                  </a:lnTo>
                  <a:lnTo>
                    <a:pt x="77" y="101"/>
                  </a:lnTo>
                  <a:lnTo>
                    <a:pt x="98" y="46"/>
                  </a:lnTo>
                  <a:lnTo>
                    <a:pt x="120" y="36"/>
                  </a:lnTo>
                  <a:lnTo>
                    <a:pt x="123" y="16"/>
                  </a:lnTo>
                  <a:lnTo>
                    <a:pt x="105" y="30"/>
                  </a:lnTo>
                  <a:lnTo>
                    <a:pt x="62" y="31"/>
                  </a:lnTo>
                  <a:lnTo>
                    <a:pt x="50" y="37"/>
                  </a:lnTo>
                  <a:lnTo>
                    <a:pt x="32" y="51"/>
                  </a:lnTo>
                  <a:lnTo>
                    <a:pt x="27" y="54"/>
                  </a:lnTo>
                  <a:lnTo>
                    <a:pt x="12" y="66"/>
                  </a:lnTo>
                  <a:lnTo>
                    <a:pt x="8" y="98"/>
                  </a:lnTo>
                  <a:lnTo>
                    <a:pt x="34" y="103"/>
                  </a:lnTo>
                  <a:lnTo>
                    <a:pt x="27" y="113"/>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79" name="Freeform 75"/>
            <p:cNvSpPr>
              <a:spLocks/>
            </p:cNvSpPr>
            <p:nvPr/>
          </p:nvSpPr>
          <p:spPr bwMode="auto">
            <a:xfrm>
              <a:off x="8023225" y="2136776"/>
              <a:ext cx="209550" cy="230188"/>
            </a:xfrm>
            <a:custGeom>
              <a:avLst/>
              <a:gdLst>
                <a:gd name="T0" fmla="*/ 191 w 220"/>
                <a:gd name="T1" fmla="*/ 242 h 242"/>
                <a:gd name="T2" fmla="*/ 191 w 220"/>
                <a:gd name="T3" fmla="*/ 242 h 242"/>
                <a:gd name="T4" fmla="*/ 178 w 220"/>
                <a:gd name="T5" fmla="*/ 235 h 242"/>
                <a:gd name="T6" fmla="*/ 138 w 220"/>
                <a:gd name="T7" fmla="*/ 201 h 242"/>
                <a:gd name="T8" fmla="*/ 76 w 220"/>
                <a:gd name="T9" fmla="*/ 183 h 242"/>
                <a:gd name="T10" fmla="*/ 57 w 220"/>
                <a:gd name="T11" fmla="*/ 192 h 242"/>
                <a:gd name="T12" fmla="*/ 58 w 220"/>
                <a:gd name="T13" fmla="*/ 153 h 242"/>
                <a:gd name="T14" fmla="*/ 85 w 220"/>
                <a:gd name="T15" fmla="*/ 137 h 242"/>
                <a:gd name="T16" fmla="*/ 50 w 220"/>
                <a:gd name="T17" fmla="*/ 105 h 242"/>
                <a:gd name="T18" fmla="*/ 0 w 220"/>
                <a:gd name="T19" fmla="*/ 97 h 242"/>
                <a:gd name="T20" fmla="*/ 1 w 220"/>
                <a:gd name="T21" fmla="*/ 62 h 242"/>
                <a:gd name="T22" fmla="*/ 60 w 220"/>
                <a:gd name="T23" fmla="*/ 35 h 242"/>
                <a:gd name="T24" fmla="*/ 55 w 220"/>
                <a:gd name="T25" fmla="*/ 12 h 242"/>
                <a:gd name="T26" fmla="*/ 75 w 220"/>
                <a:gd name="T27" fmla="*/ 0 h 242"/>
                <a:gd name="T28" fmla="*/ 88 w 220"/>
                <a:gd name="T29" fmla="*/ 44 h 242"/>
                <a:gd name="T30" fmla="*/ 114 w 220"/>
                <a:gd name="T31" fmla="*/ 59 h 242"/>
                <a:gd name="T32" fmla="*/ 112 w 220"/>
                <a:gd name="T33" fmla="*/ 83 h 242"/>
                <a:gd name="T34" fmla="*/ 157 w 220"/>
                <a:gd name="T35" fmla="*/ 81 h 242"/>
                <a:gd name="T36" fmla="*/ 163 w 220"/>
                <a:gd name="T37" fmla="*/ 105 h 242"/>
                <a:gd name="T38" fmla="*/ 213 w 220"/>
                <a:gd name="T39" fmla="*/ 99 h 242"/>
                <a:gd name="T40" fmla="*/ 220 w 220"/>
                <a:gd name="T41" fmla="*/ 133 h 242"/>
                <a:gd name="T42" fmla="*/ 173 w 220"/>
                <a:gd name="T43" fmla="*/ 132 h 242"/>
                <a:gd name="T44" fmla="*/ 170 w 220"/>
                <a:gd name="T45" fmla="*/ 173 h 242"/>
                <a:gd name="T46" fmla="*/ 204 w 220"/>
                <a:gd name="T47" fmla="*/ 188 h 242"/>
                <a:gd name="T48" fmla="*/ 219 w 220"/>
                <a:gd name="T49" fmla="*/ 242 h 242"/>
                <a:gd name="T50" fmla="*/ 191 w 220"/>
                <a:gd name="T5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0" h="242">
                  <a:moveTo>
                    <a:pt x="191" y="242"/>
                  </a:moveTo>
                  <a:lnTo>
                    <a:pt x="191" y="242"/>
                  </a:lnTo>
                  <a:lnTo>
                    <a:pt x="178" y="235"/>
                  </a:lnTo>
                  <a:lnTo>
                    <a:pt x="138" y="201"/>
                  </a:lnTo>
                  <a:lnTo>
                    <a:pt x="76" y="183"/>
                  </a:lnTo>
                  <a:lnTo>
                    <a:pt x="57" y="192"/>
                  </a:lnTo>
                  <a:lnTo>
                    <a:pt x="58" y="153"/>
                  </a:lnTo>
                  <a:lnTo>
                    <a:pt x="85" y="137"/>
                  </a:lnTo>
                  <a:lnTo>
                    <a:pt x="50" y="105"/>
                  </a:lnTo>
                  <a:lnTo>
                    <a:pt x="0" y="97"/>
                  </a:lnTo>
                  <a:lnTo>
                    <a:pt x="1" y="62"/>
                  </a:lnTo>
                  <a:lnTo>
                    <a:pt x="60" y="35"/>
                  </a:lnTo>
                  <a:lnTo>
                    <a:pt x="55" y="12"/>
                  </a:lnTo>
                  <a:lnTo>
                    <a:pt x="75" y="0"/>
                  </a:lnTo>
                  <a:lnTo>
                    <a:pt x="88" y="44"/>
                  </a:lnTo>
                  <a:lnTo>
                    <a:pt x="114" y="59"/>
                  </a:lnTo>
                  <a:lnTo>
                    <a:pt x="112" y="83"/>
                  </a:lnTo>
                  <a:lnTo>
                    <a:pt x="157" y="81"/>
                  </a:lnTo>
                  <a:lnTo>
                    <a:pt x="163" y="105"/>
                  </a:lnTo>
                  <a:lnTo>
                    <a:pt x="213" y="99"/>
                  </a:lnTo>
                  <a:lnTo>
                    <a:pt x="220" y="133"/>
                  </a:lnTo>
                  <a:lnTo>
                    <a:pt x="173" y="132"/>
                  </a:lnTo>
                  <a:lnTo>
                    <a:pt x="170" y="173"/>
                  </a:lnTo>
                  <a:lnTo>
                    <a:pt x="204" y="188"/>
                  </a:lnTo>
                  <a:lnTo>
                    <a:pt x="219" y="242"/>
                  </a:lnTo>
                  <a:lnTo>
                    <a:pt x="191" y="24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0" name="Freeform 76"/>
            <p:cNvSpPr>
              <a:spLocks noEditPoints="1"/>
            </p:cNvSpPr>
            <p:nvPr/>
          </p:nvSpPr>
          <p:spPr bwMode="auto">
            <a:xfrm>
              <a:off x="8020050" y="2132013"/>
              <a:ext cx="217488" cy="238125"/>
            </a:xfrm>
            <a:custGeom>
              <a:avLst/>
              <a:gdLst>
                <a:gd name="T0" fmla="*/ 227 w 227"/>
                <a:gd name="T1" fmla="*/ 251 h 251"/>
                <a:gd name="T2" fmla="*/ 227 w 227"/>
                <a:gd name="T3" fmla="*/ 251 h 251"/>
                <a:gd name="T4" fmla="*/ 193 w 227"/>
                <a:gd name="T5" fmla="*/ 250 h 251"/>
                <a:gd name="T6" fmla="*/ 179 w 227"/>
                <a:gd name="T7" fmla="*/ 243 h 251"/>
                <a:gd name="T8" fmla="*/ 139 w 227"/>
                <a:gd name="T9" fmla="*/ 209 h 251"/>
                <a:gd name="T10" fmla="*/ 79 w 227"/>
                <a:gd name="T11" fmla="*/ 191 h 251"/>
                <a:gd name="T12" fmla="*/ 57 w 227"/>
                <a:gd name="T13" fmla="*/ 203 h 251"/>
                <a:gd name="T14" fmla="*/ 57 w 227"/>
                <a:gd name="T15" fmla="*/ 157 h 251"/>
                <a:gd name="T16" fmla="*/ 82 w 227"/>
                <a:gd name="T17" fmla="*/ 141 h 251"/>
                <a:gd name="T18" fmla="*/ 51 w 227"/>
                <a:gd name="T19" fmla="*/ 113 h 251"/>
                <a:gd name="T20" fmla="*/ 0 w 227"/>
                <a:gd name="T21" fmla="*/ 105 h 251"/>
                <a:gd name="T22" fmla="*/ 0 w 227"/>
                <a:gd name="T23" fmla="*/ 65 h 251"/>
                <a:gd name="T24" fmla="*/ 59 w 227"/>
                <a:gd name="T25" fmla="*/ 38 h 251"/>
                <a:gd name="T26" fmla="*/ 54 w 227"/>
                <a:gd name="T27" fmla="*/ 16 h 251"/>
                <a:gd name="T28" fmla="*/ 80 w 227"/>
                <a:gd name="T29" fmla="*/ 0 h 251"/>
                <a:gd name="T30" fmla="*/ 94 w 227"/>
                <a:gd name="T31" fmla="*/ 47 h 251"/>
                <a:gd name="T32" fmla="*/ 121 w 227"/>
                <a:gd name="T33" fmla="*/ 63 h 251"/>
                <a:gd name="T34" fmla="*/ 118 w 227"/>
                <a:gd name="T35" fmla="*/ 84 h 251"/>
                <a:gd name="T36" fmla="*/ 162 w 227"/>
                <a:gd name="T37" fmla="*/ 83 h 251"/>
                <a:gd name="T38" fmla="*/ 168 w 227"/>
                <a:gd name="T39" fmla="*/ 106 h 251"/>
                <a:gd name="T40" fmla="*/ 218 w 227"/>
                <a:gd name="T41" fmla="*/ 100 h 251"/>
                <a:gd name="T42" fmla="*/ 227 w 227"/>
                <a:gd name="T43" fmla="*/ 141 h 251"/>
                <a:gd name="T44" fmla="*/ 179 w 227"/>
                <a:gd name="T45" fmla="*/ 140 h 251"/>
                <a:gd name="T46" fmla="*/ 177 w 227"/>
                <a:gd name="T47" fmla="*/ 176 h 251"/>
                <a:gd name="T48" fmla="*/ 210 w 227"/>
                <a:gd name="T49" fmla="*/ 191 h 251"/>
                <a:gd name="T50" fmla="*/ 227 w 227"/>
                <a:gd name="T51" fmla="*/ 251 h 251"/>
                <a:gd name="T52" fmla="*/ 195 w 227"/>
                <a:gd name="T53" fmla="*/ 244 h 251"/>
                <a:gd name="T54" fmla="*/ 195 w 227"/>
                <a:gd name="T55" fmla="*/ 244 h 251"/>
                <a:gd name="T56" fmla="*/ 218 w 227"/>
                <a:gd name="T57" fmla="*/ 244 h 251"/>
                <a:gd name="T58" fmla="*/ 205 w 227"/>
                <a:gd name="T59" fmla="*/ 196 h 251"/>
                <a:gd name="T60" fmla="*/ 170 w 227"/>
                <a:gd name="T61" fmla="*/ 180 h 251"/>
                <a:gd name="T62" fmla="*/ 173 w 227"/>
                <a:gd name="T63" fmla="*/ 133 h 251"/>
                <a:gd name="T64" fmla="*/ 219 w 227"/>
                <a:gd name="T65" fmla="*/ 134 h 251"/>
                <a:gd name="T66" fmla="*/ 213 w 227"/>
                <a:gd name="T67" fmla="*/ 107 h 251"/>
                <a:gd name="T68" fmla="*/ 163 w 227"/>
                <a:gd name="T69" fmla="*/ 114 h 251"/>
                <a:gd name="T70" fmla="*/ 157 w 227"/>
                <a:gd name="T71" fmla="*/ 90 h 251"/>
                <a:gd name="T72" fmla="*/ 111 w 227"/>
                <a:gd name="T73" fmla="*/ 91 h 251"/>
                <a:gd name="T74" fmla="*/ 114 w 227"/>
                <a:gd name="T75" fmla="*/ 66 h 251"/>
                <a:gd name="T76" fmla="*/ 88 w 227"/>
                <a:gd name="T77" fmla="*/ 51 h 251"/>
                <a:gd name="T78" fmla="*/ 76 w 227"/>
                <a:gd name="T79" fmla="*/ 10 h 251"/>
                <a:gd name="T80" fmla="*/ 62 w 227"/>
                <a:gd name="T81" fmla="*/ 19 h 251"/>
                <a:gd name="T82" fmla="*/ 67 w 227"/>
                <a:gd name="T83" fmla="*/ 41 h 251"/>
                <a:gd name="T84" fmla="*/ 7 w 227"/>
                <a:gd name="T85" fmla="*/ 69 h 251"/>
                <a:gd name="T86" fmla="*/ 7 w 227"/>
                <a:gd name="T87" fmla="*/ 99 h 251"/>
                <a:gd name="T88" fmla="*/ 54 w 227"/>
                <a:gd name="T89" fmla="*/ 107 h 251"/>
                <a:gd name="T90" fmla="*/ 93 w 227"/>
                <a:gd name="T91" fmla="*/ 142 h 251"/>
                <a:gd name="T92" fmla="*/ 64 w 227"/>
                <a:gd name="T93" fmla="*/ 160 h 251"/>
                <a:gd name="T94" fmla="*/ 63 w 227"/>
                <a:gd name="T95" fmla="*/ 192 h 251"/>
                <a:gd name="T96" fmla="*/ 78 w 227"/>
                <a:gd name="T97" fmla="*/ 184 h 251"/>
                <a:gd name="T98" fmla="*/ 143 w 227"/>
                <a:gd name="T99" fmla="*/ 203 h 251"/>
                <a:gd name="T100" fmla="*/ 183 w 227"/>
                <a:gd name="T101" fmla="*/ 237 h 251"/>
                <a:gd name="T102" fmla="*/ 195 w 227"/>
                <a:gd name="T103" fmla="*/ 244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7" h="251">
                  <a:moveTo>
                    <a:pt x="227" y="251"/>
                  </a:moveTo>
                  <a:lnTo>
                    <a:pt x="227" y="251"/>
                  </a:lnTo>
                  <a:lnTo>
                    <a:pt x="193" y="250"/>
                  </a:lnTo>
                  <a:lnTo>
                    <a:pt x="179" y="243"/>
                  </a:lnTo>
                  <a:lnTo>
                    <a:pt x="139" y="209"/>
                  </a:lnTo>
                  <a:lnTo>
                    <a:pt x="79" y="191"/>
                  </a:lnTo>
                  <a:lnTo>
                    <a:pt x="57" y="203"/>
                  </a:lnTo>
                  <a:lnTo>
                    <a:pt x="57" y="157"/>
                  </a:lnTo>
                  <a:lnTo>
                    <a:pt x="82" y="141"/>
                  </a:lnTo>
                  <a:lnTo>
                    <a:pt x="51" y="113"/>
                  </a:lnTo>
                  <a:lnTo>
                    <a:pt x="0" y="105"/>
                  </a:lnTo>
                  <a:lnTo>
                    <a:pt x="0" y="65"/>
                  </a:lnTo>
                  <a:lnTo>
                    <a:pt x="59" y="38"/>
                  </a:lnTo>
                  <a:lnTo>
                    <a:pt x="54" y="16"/>
                  </a:lnTo>
                  <a:lnTo>
                    <a:pt x="80" y="0"/>
                  </a:lnTo>
                  <a:lnTo>
                    <a:pt x="94" y="47"/>
                  </a:lnTo>
                  <a:lnTo>
                    <a:pt x="121" y="63"/>
                  </a:lnTo>
                  <a:lnTo>
                    <a:pt x="118" y="84"/>
                  </a:lnTo>
                  <a:lnTo>
                    <a:pt x="162" y="83"/>
                  </a:lnTo>
                  <a:lnTo>
                    <a:pt x="168" y="106"/>
                  </a:lnTo>
                  <a:lnTo>
                    <a:pt x="218" y="100"/>
                  </a:lnTo>
                  <a:lnTo>
                    <a:pt x="227" y="141"/>
                  </a:lnTo>
                  <a:lnTo>
                    <a:pt x="179" y="140"/>
                  </a:lnTo>
                  <a:lnTo>
                    <a:pt x="177" y="176"/>
                  </a:lnTo>
                  <a:lnTo>
                    <a:pt x="210" y="191"/>
                  </a:lnTo>
                  <a:lnTo>
                    <a:pt x="227" y="251"/>
                  </a:lnTo>
                  <a:close/>
                  <a:moveTo>
                    <a:pt x="195" y="244"/>
                  </a:moveTo>
                  <a:lnTo>
                    <a:pt x="195" y="244"/>
                  </a:lnTo>
                  <a:lnTo>
                    <a:pt x="218" y="244"/>
                  </a:lnTo>
                  <a:lnTo>
                    <a:pt x="205" y="196"/>
                  </a:lnTo>
                  <a:lnTo>
                    <a:pt x="170" y="180"/>
                  </a:lnTo>
                  <a:lnTo>
                    <a:pt x="173" y="133"/>
                  </a:lnTo>
                  <a:lnTo>
                    <a:pt x="219" y="134"/>
                  </a:lnTo>
                  <a:lnTo>
                    <a:pt x="213" y="107"/>
                  </a:lnTo>
                  <a:lnTo>
                    <a:pt x="163" y="114"/>
                  </a:lnTo>
                  <a:lnTo>
                    <a:pt x="157" y="90"/>
                  </a:lnTo>
                  <a:lnTo>
                    <a:pt x="111" y="91"/>
                  </a:lnTo>
                  <a:lnTo>
                    <a:pt x="114" y="66"/>
                  </a:lnTo>
                  <a:lnTo>
                    <a:pt x="88" y="51"/>
                  </a:lnTo>
                  <a:lnTo>
                    <a:pt x="76" y="10"/>
                  </a:lnTo>
                  <a:lnTo>
                    <a:pt x="62" y="19"/>
                  </a:lnTo>
                  <a:lnTo>
                    <a:pt x="67" y="41"/>
                  </a:lnTo>
                  <a:lnTo>
                    <a:pt x="7" y="69"/>
                  </a:lnTo>
                  <a:lnTo>
                    <a:pt x="7" y="99"/>
                  </a:lnTo>
                  <a:lnTo>
                    <a:pt x="54" y="107"/>
                  </a:lnTo>
                  <a:lnTo>
                    <a:pt x="93" y="142"/>
                  </a:lnTo>
                  <a:lnTo>
                    <a:pt x="64" y="160"/>
                  </a:lnTo>
                  <a:lnTo>
                    <a:pt x="63" y="192"/>
                  </a:lnTo>
                  <a:lnTo>
                    <a:pt x="78" y="184"/>
                  </a:lnTo>
                  <a:lnTo>
                    <a:pt x="143" y="203"/>
                  </a:lnTo>
                  <a:lnTo>
                    <a:pt x="183" y="237"/>
                  </a:lnTo>
                  <a:lnTo>
                    <a:pt x="195" y="24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1" name="Freeform 77"/>
            <p:cNvSpPr>
              <a:spLocks/>
            </p:cNvSpPr>
            <p:nvPr/>
          </p:nvSpPr>
          <p:spPr bwMode="auto">
            <a:xfrm>
              <a:off x="5959475" y="2495551"/>
              <a:ext cx="1455738" cy="1397000"/>
            </a:xfrm>
            <a:custGeom>
              <a:avLst/>
              <a:gdLst>
                <a:gd name="T0" fmla="*/ 1449 w 1527"/>
                <a:gd name="T1" fmla="*/ 222 h 1464"/>
                <a:gd name="T2" fmla="*/ 1397 w 1527"/>
                <a:gd name="T3" fmla="*/ 278 h 1464"/>
                <a:gd name="T4" fmla="*/ 1338 w 1527"/>
                <a:gd name="T5" fmla="*/ 414 h 1464"/>
                <a:gd name="T6" fmla="*/ 1392 w 1527"/>
                <a:gd name="T7" fmla="*/ 513 h 1464"/>
                <a:gd name="T8" fmla="*/ 1376 w 1527"/>
                <a:gd name="T9" fmla="*/ 672 h 1464"/>
                <a:gd name="T10" fmla="*/ 1436 w 1527"/>
                <a:gd name="T11" fmla="*/ 767 h 1464"/>
                <a:gd name="T12" fmla="*/ 1447 w 1527"/>
                <a:gd name="T13" fmla="*/ 882 h 1464"/>
                <a:gd name="T14" fmla="*/ 1506 w 1527"/>
                <a:gd name="T15" fmla="*/ 920 h 1464"/>
                <a:gd name="T16" fmla="*/ 1399 w 1527"/>
                <a:gd name="T17" fmla="*/ 1000 h 1464"/>
                <a:gd name="T18" fmla="*/ 1432 w 1527"/>
                <a:gd name="T19" fmla="*/ 1137 h 1464"/>
                <a:gd name="T20" fmla="*/ 1456 w 1527"/>
                <a:gd name="T21" fmla="*/ 1403 h 1464"/>
                <a:gd name="T22" fmla="*/ 1349 w 1527"/>
                <a:gd name="T23" fmla="*/ 1439 h 1464"/>
                <a:gd name="T24" fmla="*/ 1300 w 1527"/>
                <a:gd name="T25" fmla="*/ 1323 h 1464"/>
                <a:gd name="T26" fmla="*/ 1256 w 1527"/>
                <a:gd name="T27" fmla="*/ 1204 h 1464"/>
                <a:gd name="T28" fmla="*/ 1215 w 1527"/>
                <a:gd name="T29" fmla="*/ 1107 h 1464"/>
                <a:gd name="T30" fmla="*/ 1067 w 1527"/>
                <a:gd name="T31" fmla="*/ 1056 h 1464"/>
                <a:gd name="T32" fmla="*/ 1026 w 1527"/>
                <a:gd name="T33" fmla="*/ 1134 h 1464"/>
                <a:gd name="T34" fmla="*/ 949 w 1527"/>
                <a:gd name="T35" fmla="*/ 1190 h 1464"/>
                <a:gd name="T36" fmla="*/ 957 w 1527"/>
                <a:gd name="T37" fmla="*/ 1116 h 1464"/>
                <a:gd name="T38" fmla="*/ 821 w 1527"/>
                <a:gd name="T39" fmla="*/ 1144 h 1464"/>
                <a:gd name="T40" fmla="*/ 746 w 1527"/>
                <a:gd name="T41" fmla="*/ 1113 h 1464"/>
                <a:gd name="T42" fmla="*/ 624 w 1527"/>
                <a:gd name="T43" fmla="*/ 1093 h 1464"/>
                <a:gd name="T44" fmla="*/ 515 w 1527"/>
                <a:gd name="T45" fmla="*/ 1117 h 1464"/>
                <a:gd name="T46" fmla="*/ 262 w 1527"/>
                <a:gd name="T47" fmla="*/ 1178 h 1464"/>
                <a:gd name="T48" fmla="*/ 266 w 1527"/>
                <a:gd name="T49" fmla="*/ 1059 h 1464"/>
                <a:gd name="T50" fmla="*/ 348 w 1527"/>
                <a:gd name="T51" fmla="*/ 948 h 1464"/>
                <a:gd name="T52" fmla="*/ 420 w 1527"/>
                <a:gd name="T53" fmla="*/ 867 h 1464"/>
                <a:gd name="T54" fmla="*/ 488 w 1527"/>
                <a:gd name="T55" fmla="*/ 926 h 1464"/>
                <a:gd name="T56" fmla="*/ 618 w 1527"/>
                <a:gd name="T57" fmla="*/ 826 h 1464"/>
                <a:gd name="T58" fmla="*/ 650 w 1527"/>
                <a:gd name="T59" fmla="*/ 761 h 1464"/>
                <a:gd name="T60" fmla="*/ 614 w 1527"/>
                <a:gd name="T61" fmla="*/ 689 h 1464"/>
                <a:gd name="T62" fmla="*/ 556 w 1527"/>
                <a:gd name="T63" fmla="*/ 588 h 1464"/>
                <a:gd name="T64" fmla="*/ 524 w 1527"/>
                <a:gd name="T65" fmla="*/ 484 h 1464"/>
                <a:gd name="T66" fmla="*/ 394 w 1527"/>
                <a:gd name="T67" fmla="*/ 417 h 1464"/>
                <a:gd name="T68" fmla="*/ 334 w 1527"/>
                <a:gd name="T69" fmla="*/ 331 h 1464"/>
                <a:gd name="T70" fmla="*/ 246 w 1527"/>
                <a:gd name="T71" fmla="*/ 269 h 1464"/>
                <a:gd name="T72" fmla="*/ 155 w 1527"/>
                <a:gd name="T73" fmla="*/ 372 h 1464"/>
                <a:gd name="T74" fmla="*/ 73 w 1527"/>
                <a:gd name="T75" fmla="*/ 296 h 1464"/>
                <a:gd name="T76" fmla="*/ 80 w 1527"/>
                <a:gd name="T77" fmla="*/ 235 h 1464"/>
                <a:gd name="T78" fmla="*/ 254 w 1527"/>
                <a:gd name="T79" fmla="*/ 119 h 1464"/>
                <a:gd name="T80" fmla="*/ 400 w 1527"/>
                <a:gd name="T81" fmla="*/ 204 h 1464"/>
                <a:gd name="T82" fmla="*/ 497 w 1527"/>
                <a:gd name="T83" fmla="*/ 197 h 1464"/>
                <a:gd name="T84" fmla="*/ 683 w 1527"/>
                <a:gd name="T85" fmla="*/ 200 h 1464"/>
                <a:gd name="T86" fmla="*/ 808 w 1527"/>
                <a:gd name="T87" fmla="*/ 122 h 1464"/>
                <a:gd name="T88" fmla="*/ 967 w 1527"/>
                <a:gd name="T89" fmla="*/ 47 h 1464"/>
                <a:gd name="T90" fmla="*/ 1080 w 1527"/>
                <a:gd name="T91" fmla="*/ 20 h 1464"/>
                <a:gd name="T92" fmla="*/ 1200 w 1527"/>
                <a:gd name="T93" fmla="*/ 93 h 1464"/>
                <a:gd name="T94" fmla="*/ 1379 w 1527"/>
                <a:gd name="T95" fmla="*/ 162 h 1464"/>
                <a:gd name="T96" fmla="*/ 1464 w 1527"/>
                <a:gd name="T97" fmla="*/ 154 h 1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7" h="1464">
                  <a:moveTo>
                    <a:pt x="1465" y="154"/>
                  </a:moveTo>
                  <a:lnTo>
                    <a:pt x="1465" y="154"/>
                  </a:lnTo>
                  <a:lnTo>
                    <a:pt x="1450" y="174"/>
                  </a:lnTo>
                  <a:lnTo>
                    <a:pt x="1449" y="222"/>
                  </a:lnTo>
                  <a:lnTo>
                    <a:pt x="1435" y="221"/>
                  </a:lnTo>
                  <a:lnTo>
                    <a:pt x="1419" y="260"/>
                  </a:lnTo>
                  <a:lnTo>
                    <a:pt x="1407" y="279"/>
                  </a:lnTo>
                  <a:lnTo>
                    <a:pt x="1397" y="278"/>
                  </a:lnTo>
                  <a:lnTo>
                    <a:pt x="1386" y="274"/>
                  </a:lnTo>
                  <a:lnTo>
                    <a:pt x="1367" y="324"/>
                  </a:lnTo>
                  <a:lnTo>
                    <a:pt x="1334" y="332"/>
                  </a:lnTo>
                  <a:lnTo>
                    <a:pt x="1338" y="414"/>
                  </a:lnTo>
                  <a:lnTo>
                    <a:pt x="1358" y="411"/>
                  </a:lnTo>
                  <a:lnTo>
                    <a:pt x="1364" y="450"/>
                  </a:lnTo>
                  <a:lnTo>
                    <a:pt x="1345" y="463"/>
                  </a:lnTo>
                  <a:lnTo>
                    <a:pt x="1392" y="513"/>
                  </a:lnTo>
                  <a:lnTo>
                    <a:pt x="1376" y="519"/>
                  </a:lnTo>
                  <a:lnTo>
                    <a:pt x="1384" y="561"/>
                  </a:lnTo>
                  <a:lnTo>
                    <a:pt x="1371" y="581"/>
                  </a:lnTo>
                  <a:lnTo>
                    <a:pt x="1376" y="672"/>
                  </a:lnTo>
                  <a:lnTo>
                    <a:pt x="1411" y="684"/>
                  </a:lnTo>
                  <a:lnTo>
                    <a:pt x="1418" y="742"/>
                  </a:lnTo>
                  <a:lnTo>
                    <a:pt x="1420" y="755"/>
                  </a:lnTo>
                  <a:lnTo>
                    <a:pt x="1436" y="767"/>
                  </a:lnTo>
                  <a:lnTo>
                    <a:pt x="1430" y="774"/>
                  </a:lnTo>
                  <a:lnTo>
                    <a:pt x="1434" y="812"/>
                  </a:lnTo>
                  <a:lnTo>
                    <a:pt x="1454" y="856"/>
                  </a:lnTo>
                  <a:lnTo>
                    <a:pt x="1447" y="882"/>
                  </a:lnTo>
                  <a:lnTo>
                    <a:pt x="1489" y="889"/>
                  </a:lnTo>
                  <a:lnTo>
                    <a:pt x="1524" y="867"/>
                  </a:lnTo>
                  <a:lnTo>
                    <a:pt x="1527" y="887"/>
                  </a:lnTo>
                  <a:lnTo>
                    <a:pt x="1506" y="920"/>
                  </a:lnTo>
                  <a:lnTo>
                    <a:pt x="1496" y="922"/>
                  </a:lnTo>
                  <a:lnTo>
                    <a:pt x="1481" y="965"/>
                  </a:lnTo>
                  <a:lnTo>
                    <a:pt x="1452" y="989"/>
                  </a:lnTo>
                  <a:lnTo>
                    <a:pt x="1399" y="1000"/>
                  </a:lnTo>
                  <a:lnTo>
                    <a:pt x="1405" y="1011"/>
                  </a:lnTo>
                  <a:lnTo>
                    <a:pt x="1425" y="1066"/>
                  </a:lnTo>
                  <a:lnTo>
                    <a:pt x="1444" y="1126"/>
                  </a:lnTo>
                  <a:lnTo>
                    <a:pt x="1432" y="1137"/>
                  </a:lnTo>
                  <a:lnTo>
                    <a:pt x="1417" y="1213"/>
                  </a:lnTo>
                  <a:lnTo>
                    <a:pt x="1425" y="1307"/>
                  </a:lnTo>
                  <a:lnTo>
                    <a:pt x="1426" y="1324"/>
                  </a:lnTo>
                  <a:lnTo>
                    <a:pt x="1456" y="1403"/>
                  </a:lnTo>
                  <a:lnTo>
                    <a:pt x="1454" y="1454"/>
                  </a:lnTo>
                  <a:lnTo>
                    <a:pt x="1439" y="1464"/>
                  </a:lnTo>
                  <a:lnTo>
                    <a:pt x="1375" y="1447"/>
                  </a:lnTo>
                  <a:lnTo>
                    <a:pt x="1349" y="1439"/>
                  </a:lnTo>
                  <a:lnTo>
                    <a:pt x="1341" y="1417"/>
                  </a:lnTo>
                  <a:lnTo>
                    <a:pt x="1340" y="1406"/>
                  </a:lnTo>
                  <a:lnTo>
                    <a:pt x="1318" y="1384"/>
                  </a:lnTo>
                  <a:lnTo>
                    <a:pt x="1300" y="1323"/>
                  </a:lnTo>
                  <a:lnTo>
                    <a:pt x="1281" y="1268"/>
                  </a:lnTo>
                  <a:lnTo>
                    <a:pt x="1275" y="1243"/>
                  </a:lnTo>
                  <a:lnTo>
                    <a:pt x="1271" y="1234"/>
                  </a:lnTo>
                  <a:lnTo>
                    <a:pt x="1256" y="1204"/>
                  </a:lnTo>
                  <a:lnTo>
                    <a:pt x="1249" y="1182"/>
                  </a:lnTo>
                  <a:lnTo>
                    <a:pt x="1248" y="1155"/>
                  </a:lnTo>
                  <a:lnTo>
                    <a:pt x="1230" y="1121"/>
                  </a:lnTo>
                  <a:lnTo>
                    <a:pt x="1215" y="1107"/>
                  </a:lnTo>
                  <a:lnTo>
                    <a:pt x="1211" y="1057"/>
                  </a:lnTo>
                  <a:lnTo>
                    <a:pt x="1130" y="1012"/>
                  </a:lnTo>
                  <a:lnTo>
                    <a:pt x="1096" y="1057"/>
                  </a:lnTo>
                  <a:lnTo>
                    <a:pt x="1067" y="1056"/>
                  </a:lnTo>
                  <a:lnTo>
                    <a:pt x="1063" y="1065"/>
                  </a:lnTo>
                  <a:lnTo>
                    <a:pt x="1061" y="1091"/>
                  </a:lnTo>
                  <a:lnTo>
                    <a:pt x="1051" y="1119"/>
                  </a:lnTo>
                  <a:lnTo>
                    <a:pt x="1026" y="1134"/>
                  </a:lnTo>
                  <a:lnTo>
                    <a:pt x="1018" y="1199"/>
                  </a:lnTo>
                  <a:lnTo>
                    <a:pt x="961" y="1212"/>
                  </a:lnTo>
                  <a:lnTo>
                    <a:pt x="955" y="1201"/>
                  </a:lnTo>
                  <a:lnTo>
                    <a:pt x="949" y="1190"/>
                  </a:lnTo>
                  <a:lnTo>
                    <a:pt x="919" y="1159"/>
                  </a:lnTo>
                  <a:lnTo>
                    <a:pt x="968" y="1140"/>
                  </a:lnTo>
                  <a:lnTo>
                    <a:pt x="967" y="1124"/>
                  </a:lnTo>
                  <a:lnTo>
                    <a:pt x="957" y="1116"/>
                  </a:lnTo>
                  <a:lnTo>
                    <a:pt x="891" y="1136"/>
                  </a:lnTo>
                  <a:lnTo>
                    <a:pt x="864" y="1147"/>
                  </a:lnTo>
                  <a:lnTo>
                    <a:pt x="853" y="1154"/>
                  </a:lnTo>
                  <a:lnTo>
                    <a:pt x="821" y="1144"/>
                  </a:lnTo>
                  <a:lnTo>
                    <a:pt x="815" y="1131"/>
                  </a:lnTo>
                  <a:lnTo>
                    <a:pt x="803" y="1100"/>
                  </a:lnTo>
                  <a:lnTo>
                    <a:pt x="778" y="1089"/>
                  </a:lnTo>
                  <a:lnTo>
                    <a:pt x="746" y="1113"/>
                  </a:lnTo>
                  <a:lnTo>
                    <a:pt x="713" y="1112"/>
                  </a:lnTo>
                  <a:lnTo>
                    <a:pt x="727" y="1139"/>
                  </a:lnTo>
                  <a:lnTo>
                    <a:pt x="628" y="1147"/>
                  </a:lnTo>
                  <a:lnTo>
                    <a:pt x="624" y="1093"/>
                  </a:lnTo>
                  <a:lnTo>
                    <a:pt x="605" y="1065"/>
                  </a:lnTo>
                  <a:lnTo>
                    <a:pt x="590" y="1039"/>
                  </a:lnTo>
                  <a:lnTo>
                    <a:pt x="492" y="1055"/>
                  </a:lnTo>
                  <a:lnTo>
                    <a:pt x="515" y="1117"/>
                  </a:lnTo>
                  <a:lnTo>
                    <a:pt x="458" y="1174"/>
                  </a:lnTo>
                  <a:lnTo>
                    <a:pt x="435" y="1168"/>
                  </a:lnTo>
                  <a:lnTo>
                    <a:pt x="378" y="1153"/>
                  </a:lnTo>
                  <a:lnTo>
                    <a:pt x="262" y="1178"/>
                  </a:lnTo>
                  <a:lnTo>
                    <a:pt x="239" y="1121"/>
                  </a:lnTo>
                  <a:lnTo>
                    <a:pt x="234" y="1084"/>
                  </a:lnTo>
                  <a:lnTo>
                    <a:pt x="239" y="1082"/>
                  </a:lnTo>
                  <a:lnTo>
                    <a:pt x="266" y="1059"/>
                  </a:lnTo>
                  <a:lnTo>
                    <a:pt x="283" y="1015"/>
                  </a:lnTo>
                  <a:lnTo>
                    <a:pt x="287" y="1010"/>
                  </a:lnTo>
                  <a:lnTo>
                    <a:pt x="305" y="963"/>
                  </a:lnTo>
                  <a:lnTo>
                    <a:pt x="348" y="948"/>
                  </a:lnTo>
                  <a:lnTo>
                    <a:pt x="370" y="938"/>
                  </a:lnTo>
                  <a:lnTo>
                    <a:pt x="373" y="929"/>
                  </a:lnTo>
                  <a:lnTo>
                    <a:pt x="401" y="859"/>
                  </a:lnTo>
                  <a:lnTo>
                    <a:pt x="420" y="867"/>
                  </a:lnTo>
                  <a:lnTo>
                    <a:pt x="424" y="871"/>
                  </a:lnTo>
                  <a:lnTo>
                    <a:pt x="455" y="877"/>
                  </a:lnTo>
                  <a:lnTo>
                    <a:pt x="486" y="879"/>
                  </a:lnTo>
                  <a:lnTo>
                    <a:pt x="488" y="926"/>
                  </a:lnTo>
                  <a:lnTo>
                    <a:pt x="519" y="914"/>
                  </a:lnTo>
                  <a:lnTo>
                    <a:pt x="577" y="879"/>
                  </a:lnTo>
                  <a:lnTo>
                    <a:pt x="596" y="872"/>
                  </a:lnTo>
                  <a:lnTo>
                    <a:pt x="618" y="826"/>
                  </a:lnTo>
                  <a:lnTo>
                    <a:pt x="633" y="784"/>
                  </a:lnTo>
                  <a:lnTo>
                    <a:pt x="641" y="780"/>
                  </a:lnTo>
                  <a:lnTo>
                    <a:pt x="645" y="771"/>
                  </a:lnTo>
                  <a:lnTo>
                    <a:pt x="650" y="761"/>
                  </a:lnTo>
                  <a:lnTo>
                    <a:pt x="657" y="725"/>
                  </a:lnTo>
                  <a:lnTo>
                    <a:pt x="649" y="694"/>
                  </a:lnTo>
                  <a:lnTo>
                    <a:pt x="647" y="686"/>
                  </a:lnTo>
                  <a:lnTo>
                    <a:pt x="614" y="689"/>
                  </a:lnTo>
                  <a:lnTo>
                    <a:pt x="610" y="666"/>
                  </a:lnTo>
                  <a:lnTo>
                    <a:pt x="606" y="649"/>
                  </a:lnTo>
                  <a:lnTo>
                    <a:pt x="516" y="606"/>
                  </a:lnTo>
                  <a:lnTo>
                    <a:pt x="556" y="588"/>
                  </a:lnTo>
                  <a:lnTo>
                    <a:pt x="565" y="587"/>
                  </a:lnTo>
                  <a:lnTo>
                    <a:pt x="554" y="533"/>
                  </a:lnTo>
                  <a:lnTo>
                    <a:pt x="539" y="494"/>
                  </a:lnTo>
                  <a:lnTo>
                    <a:pt x="524" y="484"/>
                  </a:lnTo>
                  <a:lnTo>
                    <a:pt x="502" y="506"/>
                  </a:lnTo>
                  <a:lnTo>
                    <a:pt x="467" y="486"/>
                  </a:lnTo>
                  <a:lnTo>
                    <a:pt x="479" y="414"/>
                  </a:lnTo>
                  <a:lnTo>
                    <a:pt x="394" y="417"/>
                  </a:lnTo>
                  <a:lnTo>
                    <a:pt x="394" y="395"/>
                  </a:lnTo>
                  <a:lnTo>
                    <a:pt x="374" y="364"/>
                  </a:lnTo>
                  <a:lnTo>
                    <a:pt x="372" y="353"/>
                  </a:lnTo>
                  <a:lnTo>
                    <a:pt x="334" y="331"/>
                  </a:lnTo>
                  <a:lnTo>
                    <a:pt x="335" y="302"/>
                  </a:lnTo>
                  <a:lnTo>
                    <a:pt x="308" y="299"/>
                  </a:lnTo>
                  <a:lnTo>
                    <a:pt x="285" y="264"/>
                  </a:lnTo>
                  <a:lnTo>
                    <a:pt x="246" y="269"/>
                  </a:lnTo>
                  <a:lnTo>
                    <a:pt x="244" y="326"/>
                  </a:lnTo>
                  <a:lnTo>
                    <a:pt x="193" y="380"/>
                  </a:lnTo>
                  <a:lnTo>
                    <a:pt x="153" y="393"/>
                  </a:lnTo>
                  <a:lnTo>
                    <a:pt x="155" y="372"/>
                  </a:lnTo>
                  <a:lnTo>
                    <a:pt x="157" y="357"/>
                  </a:lnTo>
                  <a:lnTo>
                    <a:pt x="142" y="348"/>
                  </a:lnTo>
                  <a:lnTo>
                    <a:pt x="142" y="316"/>
                  </a:lnTo>
                  <a:lnTo>
                    <a:pt x="73" y="296"/>
                  </a:lnTo>
                  <a:lnTo>
                    <a:pt x="41" y="277"/>
                  </a:lnTo>
                  <a:lnTo>
                    <a:pt x="0" y="252"/>
                  </a:lnTo>
                  <a:lnTo>
                    <a:pt x="19" y="243"/>
                  </a:lnTo>
                  <a:lnTo>
                    <a:pt x="80" y="235"/>
                  </a:lnTo>
                  <a:lnTo>
                    <a:pt x="91" y="222"/>
                  </a:lnTo>
                  <a:lnTo>
                    <a:pt x="169" y="197"/>
                  </a:lnTo>
                  <a:lnTo>
                    <a:pt x="216" y="106"/>
                  </a:lnTo>
                  <a:lnTo>
                    <a:pt x="254" y="119"/>
                  </a:lnTo>
                  <a:lnTo>
                    <a:pt x="318" y="101"/>
                  </a:lnTo>
                  <a:lnTo>
                    <a:pt x="378" y="116"/>
                  </a:lnTo>
                  <a:lnTo>
                    <a:pt x="405" y="157"/>
                  </a:lnTo>
                  <a:lnTo>
                    <a:pt x="400" y="204"/>
                  </a:lnTo>
                  <a:lnTo>
                    <a:pt x="419" y="227"/>
                  </a:lnTo>
                  <a:lnTo>
                    <a:pt x="452" y="227"/>
                  </a:lnTo>
                  <a:lnTo>
                    <a:pt x="467" y="235"/>
                  </a:lnTo>
                  <a:lnTo>
                    <a:pt x="497" y="197"/>
                  </a:lnTo>
                  <a:lnTo>
                    <a:pt x="516" y="196"/>
                  </a:lnTo>
                  <a:lnTo>
                    <a:pt x="605" y="203"/>
                  </a:lnTo>
                  <a:lnTo>
                    <a:pt x="633" y="216"/>
                  </a:lnTo>
                  <a:lnTo>
                    <a:pt x="683" y="200"/>
                  </a:lnTo>
                  <a:lnTo>
                    <a:pt x="711" y="175"/>
                  </a:lnTo>
                  <a:lnTo>
                    <a:pt x="741" y="179"/>
                  </a:lnTo>
                  <a:lnTo>
                    <a:pt x="788" y="182"/>
                  </a:lnTo>
                  <a:lnTo>
                    <a:pt x="808" y="122"/>
                  </a:lnTo>
                  <a:lnTo>
                    <a:pt x="848" y="114"/>
                  </a:lnTo>
                  <a:lnTo>
                    <a:pt x="892" y="75"/>
                  </a:lnTo>
                  <a:lnTo>
                    <a:pt x="915" y="82"/>
                  </a:lnTo>
                  <a:lnTo>
                    <a:pt x="967" y="47"/>
                  </a:lnTo>
                  <a:lnTo>
                    <a:pt x="1002" y="0"/>
                  </a:lnTo>
                  <a:lnTo>
                    <a:pt x="1040" y="12"/>
                  </a:lnTo>
                  <a:lnTo>
                    <a:pt x="1048" y="41"/>
                  </a:lnTo>
                  <a:lnTo>
                    <a:pt x="1080" y="20"/>
                  </a:lnTo>
                  <a:lnTo>
                    <a:pt x="1125" y="20"/>
                  </a:lnTo>
                  <a:lnTo>
                    <a:pt x="1180" y="29"/>
                  </a:lnTo>
                  <a:lnTo>
                    <a:pt x="1200" y="42"/>
                  </a:lnTo>
                  <a:lnTo>
                    <a:pt x="1200" y="93"/>
                  </a:lnTo>
                  <a:lnTo>
                    <a:pt x="1240" y="124"/>
                  </a:lnTo>
                  <a:lnTo>
                    <a:pt x="1282" y="149"/>
                  </a:lnTo>
                  <a:lnTo>
                    <a:pt x="1333" y="150"/>
                  </a:lnTo>
                  <a:lnTo>
                    <a:pt x="1379" y="162"/>
                  </a:lnTo>
                  <a:lnTo>
                    <a:pt x="1390" y="131"/>
                  </a:lnTo>
                  <a:lnTo>
                    <a:pt x="1407" y="127"/>
                  </a:lnTo>
                  <a:lnTo>
                    <a:pt x="1443" y="146"/>
                  </a:lnTo>
                  <a:lnTo>
                    <a:pt x="1464" y="154"/>
                  </a:lnTo>
                  <a:lnTo>
                    <a:pt x="1465" y="154"/>
                  </a:lnTo>
                  <a:lnTo>
                    <a:pt x="1465" y="154"/>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2" name="Freeform 78"/>
            <p:cNvSpPr>
              <a:spLocks noEditPoints="1"/>
            </p:cNvSpPr>
            <p:nvPr/>
          </p:nvSpPr>
          <p:spPr bwMode="auto">
            <a:xfrm>
              <a:off x="5951538" y="2490788"/>
              <a:ext cx="1468438" cy="1404938"/>
            </a:xfrm>
            <a:custGeom>
              <a:avLst/>
              <a:gdLst>
                <a:gd name="T0" fmla="*/ 1322 w 1538"/>
                <a:gd name="T1" fmla="*/ 1389 h 1471"/>
                <a:gd name="T2" fmla="*/ 1251 w 1538"/>
                <a:gd name="T3" fmla="*/ 1160 h 1471"/>
                <a:gd name="T4" fmla="*/ 1073 w 1538"/>
                <a:gd name="T5" fmla="*/ 1070 h 1471"/>
                <a:gd name="T6" fmla="*/ 953 w 1538"/>
                <a:gd name="T7" fmla="*/ 1196 h 1471"/>
                <a:gd name="T8" fmla="*/ 861 w 1538"/>
                <a:gd name="T9" fmla="*/ 1161 h 1471"/>
                <a:gd name="T10" fmla="*/ 739 w 1538"/>
                <a:gd name="T11" fmla="*/ 1146 h 1471"/>
                <a:gd name="T12" fmla="*/ 466 w 1538"/>
                <a:gd name="T13" fmla="*/ 1181 h 1471"/>
                <a:gd name="T14" fmla="*/ 270 w 1538"/>
                <a:gd name="T15" fmla="*/ 1061 h 1471"/>
                <a:gd name="T16" fmla="*/ 406 w 1538"/>
                <a:gd name="T17" fmla="*/ 858 h 1471"/>
                <a:gd name="T18" fmla="*/ 582 w 1538"/>
                <a:gd name="T19" fmla="*/ 880 h 1471"/>
                <a:gd name="T20" fmla="*/ 652 w 1538"/>
                <a:gd name="T21" fmla="*/ 694 h 1471"/>
                <a:gd name="T22" fmla="*/ 558 w 1538"/>
                <a:gd name="T23" fmla="*/ 538 h 1471"/>
                <a:gd name="T24" fmla="*/ 397 w 1538"/>
                <a:gd name="T25" fmla="*/ 400 h 1471"/>
                <a:gd name="T26" fmla="*/ 256 w 1538"/>
                <a:gd name="T27" fmla="*/ 275 h 1471"/>
                <a:gd name="T28" fmla="*/ 78 w 1538"/>
                <a:gd name="T29" fmla="*/ 303 h 1471"/>
                <a:gd name="T30" fmla="*/ 222 w 1538"/>
                <a:gd name="T31" fmla="*/ 106 h 1471"/>
                <a:gd name="T32" fmla="*/ 460 w 1538"/>
                <a:gd name="T33" fmla="*/ 228 h 1471"/>
                <a:gd name="T34" fmla="*/ 717 w 1538"/>
                <a:gd name="T35" fmla="*/ 175 h 1471"/>
                <a:gd name="T36" fmla="*/ 972 w 1538"/>
                <a:gd name="T37" fmla="*/ 49 h 1471"/>
                <a:gd name="T38" fmla="*/ 1211 w 1538"/>
                <a:gd name="T39" fmla="*/ 44 h 1471"/>
                <a:gd name="T40" fmla="*/ 1415 w 1538"/>
                <a:gd name="T41" fmla="*/ 127 h 1471"/>
                <a:gd name="T42" fmla="*/ 1429 w 1538"/>
                <a:gd name="T43" fmla="*/ 265 h 1471"/>
                <a:gd name="T44" fmla="*/ 1368 w 1538"/>
                <a:gd name="T45" fmla="*/ 412 h 1471"/>
                <a:gd name="T46" fmla="*/ 1387 w 1538"/>
                <a:gd name="T47" fmla="*/ 674 h 1471"/>
                <a:gd name="T48" fmla="*/ 1458 w 1538"/>
                <a:gd name="T49" fmla="*/ 884 h 1471"/>
                <a:gd name="T50" fmla="*/ 1460 w 1538"/>
                <a:gd name="T51" fmla="*/ 996 h 1471"/>
                <a:gd name="T52" fmla="*/ 1436 w 1538"/>
                <a:gd name="T53" fmla="*/ 1327 h 1471"/>
                <a:gd name="T54" fmla="*/ 1383 w 1538"/>
                <a:gd name="T55" fmla="*/ 1448 h 1471"/>
                <a:gd name="T56" fmla="*/ 1421 w 1538"/>
                <a:gd name="T57" fmla="*/ 1216 h 1471"/>
                <a:gd name="T58" fmla="*/ 1485 w 1538"/>
                <a:gd name="T59" fmla="*/ 967 h 1471"/>
                <a:gd name="T60" fmla="*/ 1458 w 1538"/>
                <a:gd name="T61" fmla="*/ 861 h 1471"/>
                <a:gd name="T62" fmla="*/ 1380 w 1538"/>
                <a:gd name="T63" fmla="*/ 679 h 1471"/>
                <a:gd name="T64" fmla="*/ 1362 w 1538"/>
                <a:gd name="T65" fmla="*/ 419 h 1471"/>
                <a:gd name="T66" fmla="*/ 1423 w 1538"/>
                <a:gd name="T67" fmla="*/ 262 h 1471"/>
                <a:gd name="T68" fmla="*/ 1399 w 1538"/>
                <a:gd name="T69" fmla="*/ 137 h 1471"/>
                <a:gd name="T70" fmla="*/ 1186 w 1538"/>
                <a:gd name="T71" fmla="*/ 36 h 1471"/>
                <a:gd name="T72" fmla="*/ 923 w 1538"/>
                <a:gd name="T73" fmla="*/ 90 h 1471"/>
                <a:gd name="T74" fmla="*/ 691 w 1538"/>
                <a:gd name="T75" fmla="*/ 208 h 1471"/>
                <a:gd name="T76" fmla="*/ 425 w 1538"/>
                <a:gd name="T77" fmla="*/ 235 h 1471"/>
                <a:gd name="T78" fmla="*/ 178 w 1538"/>
                <a:gd name="T79" fmla="*/ 204 h 1471"/>
                <a:gd name="T80" fmla="*/ 153 w 1538"/>
                <a:gd name="T81" fmla="*/ 350 h 1471"/>
                <a:gd name="T82" fmla="*/ 317 w 1538"/>
                <a:gd name="T83" fmla="*/ 300 h 1471"/>
                <a:gd name="T84" fmla="*/ 490 w 1538"/>
                <a:gd name="T85" fmla="*/ 415 h 1471"/>
                <a:gd name="T86" fmla="*/ 576 w 1538"/>
                <a:gd name="T87" fmla="*/ 593 h 1471"/>
                <a:gd name="T88" fmla="*/ 667 w 1538"/>
                <a:gd name="T89" fmla="*/ 729 h 1471"/>
                <a:gd name="T90" fmla="*/ 528 w 1538"/>
                <a:gd name="T91" fmla="*/ 921 h 1471"/>
                <a:gd name="T92" fmla="*/ 380 w 1538"/>
                <a:gd name="T93" fmla="*/ 944 h 1471"/>
                <a:gd name="T94" fmla="*/ 244 w 1538"/>
                <a:gd name="T95" fmla="*/ 1090 h 1471"/>
                <a:gd name="T96" fmla="*/ 495 w 1538"/>
                <a:gd name="T97" fmla="*/ 1056 h 1471"/>
                <a:gd name="T98" fmla="*/ 752 w 1538"/>
                <a:gd name="T99" fmla="*/ 1114 h 1471"/>
                <a:gd name="T100" fmla="*/ 897 w 1538"/>
                <a:gd name="T101" fmla="*/ 1136 h 1471"/>
                <a:gd name="T102" fmla="*/ 970 w 1538"/>
                <a:gd name="T103" fmla="*/ 1212 h 1471"/>
                <a:gd name="T104" fmla="*/ 1102 w 1538"/>
                <a:gd name="T105" fmla="*/ 1058 h 1471"/>
                <a:gd name="T106" fmla="*/ 1266 w 1538"/>
                <a:gd name="T107" fmla="*/ 1207 h 1471"/>
                <a:gd name="T108" fmla="*/ 1351 w 1538"/>
                <a:gd name="T109" fmla="*/ 1420 h 1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8" h="1471">
                  <a:moveTo>
                    <a:pt x="1447" y="1471"/>
                  </a:moveTo>
                  <a:lnTo>
                    <a:pt x="1447" y="1471"/>
                  </a:lnTo>
                  <a:lnTo>
                    <a:pt x="1382" y="1455"/>
                  </a:lnTo>
                  <a:lnTo>
                    <a:pt x="1354" y="1445"/>
                  </a:lnTo>
                  <a:lnTo>
                    <a:pt x="1344" y="1421"/>
                  </a:lnTo>
                  <a:lnTo>
                    <a:pt x="1344" y="1412"/>
                  </a:lnTo>
                  <a:lnTo>
                    <a:pt x="1322" y="1389"/>
                  </a:lnTo>
                  <a:lnTo>
                    <a:pt x="1304" y="1328"/>
                  </a:lnTo>
                  <a:lnTo>
                    <a:pt x="1284" y="1273"/>
                  </a:lnTo>
                  <a:lnTo>
                    <a:pt x="1278" y="1247"/>
                  </a:lnTo>
                  <a:lnTo>
                    <a:pt x="1275" y="1239"/>
                  </a:lnTo>
                  <a:lnTo>
                    <a:pt x="1260" y="1210"/>
                  </a:lnTo>
                  <a:lnTo>
                    <a:pt x="1253" y="1187"/>
                  </a:lnTo>
                  <a:lnTo>
                    <a:pt x="1251" y="1160"/>
                  </a:lnTo>
                  <a:lnTo>
                    <a:pt x="1234" y="1127"/>
                  </a:lnTo>
                  <a:lnTo>
                    <a:pt x="1218" y="1113"/>
                  </a:lnTo>
                  <a:lnTo>
                    <a:pt x="1215" y="1063"/>
                  </a:lnTo>
                  <a:lnTo>
                    <a:pt x="1138" y="1020"/>
                  </a:lnTo>
                  <a:lnTo>
                    <a:pt x="1105" y="1064"/>
                  </a:lnTo>
                  <a:lnTo>
                    <a:pt x="1076" y="1063"/>
                  </a:lnTo>
                  <a:lnTo>
                    <a:pt x="1073" y="1070"/>
                  </a:lnTo>
                  <a:lnTo>
                    <a:pt x="1071" y="1096"/>
                  </a:lnTo>
                  <a:lnTo>
                    <a:pt x="1061" y="1125"/>
                  </a:lnTo>
                  <a:lnTo>
                    <a:pt x="1036" y="1140"/>
                  </a:lnTo>
                  <a:lnTo>
                    <a:pt x="1029" y="1206"/>
                  </a:lnTo>
                  <a:lnTo>
                    <a:pt x="966" y="1220"/>
                  </a:lnTo>
                  <a:lnTo>
                    <a:pt x="959" y="1207"/>
                  </a:lnTo>
                  <a:lnTo>
                    <a:pt x="953" y="1196"/>
                  </a:lnTo>
                  <a:lnTo>
                    <a:pt x="920" y="1162"/>
                  </a:lnTo>
                  <a:lnTo>
                    <a:pt x="972" y="1142"/>
                  </a:lnTo>
                  <a:lnTo>
                    <a:pt x="971" y="1130"/>
                  </a:lnTo>
                  <a:lnTo>
                    <a:pt x="964" y="1124"/>
                  </a:lnTo>
                  <a:lnTo>
                    <a:pt x="899" y="1143"/>
                  </a:lnTo>
                  <a:lnTo>
                    <a:pt x="873" y="1154"/>
                  </a:lnTo>
                  <a:lnTo>
                    <a:pt x="861" y="1161"/>
                  </a:lnTo>
                  <a:lnTo>
                    <a:pt x="826" y="1151"/>
                  </a:lnTo>
                  <a:lnTo>
                    <a:pt x="819" y="1137"/>
                  </a:lnTo>
                  <a:lnTo>
                    <a:pt x="807" y="1106"/>
                  </a:lnTo>
                  <a:lnTo>
                    <a:pt x="785" y="1097"/>
                  </a:lnTo>
                  <a:lnTo>
                    <a:pt x="754" y="1120"/>
                  </a:lnTo>
                  <a:lnTo>
                    <a:pt x="725" y="1119"/>
                  </a:lnTo>
                  <a:lnTo>
                    <a:pt x="739" y="1146"/>
                  </a:lnTo>
                  <a:lnTo>
                    <a:pt x="632" y="1155"/>
                  </a:lnTo>
                  <a:lnTo>
                    <a:pt x="628" y="1098"/>
                  </a:lnTo>
                  <a:lnTo>
                    <a:pt x="610" y="1071"/>
                  </a:lnTo>
                  <a:lnTo>
                    <a:pt x="595" y="1047"/>
                  </a:lnTo>
                  <a:lnTo>
                    <a:pt x="504" y="1062"/>
                  </a:lnTo>
                  <a:lnTo>
                    <a:pt x="526" y="1121"/>
                  </a:lnTo>
                  <a:lnTo>
                    <a:pt x="466" y="1181"/>
                  </a:lnTo>
                  <a:lnTo>
                    <a:pt x="441" y="1175"/>
                  </a:lnTo>
                  <a:lnTo>
                    <a:pt x="384" y="1161"/>
                  </a:lnTo>
                  <a:lnTo>
                    <a:pt x="267" y="1186"/>
                  </a:lnTo>
                  <a:lnTo>
                    <a:pt x="243" y="1126"/>
                  </a:lnTo>
                  <a:lnTo>
                    <a:pt x="237" y="1086"/>
                  </a:lnTo>
                  <a:lnTo>
                    <a:pt x="245" y="1083"/>
                  </a:lnTo>
                  <a:lnTo>
                    <a:pt x="270" y="1061"/>
                  </a:lnTo>
                  <a:lnTo>
                    <a:pt x="287" y="1016"/>
                  </a:lnTo>
                  <a:lnTo>
                    <a:pt x="291" y="1012"/>
                  </a:lnTo>
                  <a:lnTo>
                    <a:pt x="310" y="964"/>
                  </a:lnTo>
                  <a:lnTo>
                    <a:pt x="354" y="948"/>
                  </a:lnTo>
                  <a:lnTo>
                    <a:pt x="375" y="939"/>
                  </a:lnTo>
                  <a:lnTo>
                    <a:pt x="377" y="931"/>
                  </a:lnTo>
                  <a:lnTo>
                    <a:pt x="406" y="858"/>
                  </a:lnTo>
                  <a:lnTo>
                    <a:pt x="428" y="868"/>
                  </a:lnTo>
                  <a:lnTo>
                    <a:pt x="433" y="872"/>
                  </a:lnTo>
                  <a:lnTo>
                    <a:pt x="462" y="878"/>
                  </a:lnTo>
                  <a:lnTo>
                    <a:pt x="496" y="880"/>
                  </a:lnTo>
                  <a:lnTo>
                    <a:pt x="498" y="925"/>
                  </a:lnTo>
                  <a:lnTo>
                    <a:pt x="525" y="915"/>
                  </a:lnTo>
                  <a:lnTo>
                    <a:pt x="582" y="880"/>
                  </a:lnTo>
                  <a:lnTo>
                    <a:pt x="600" y="873"/>
                  </a:lnTo>
                  <a:lnTo>
                    <a:pt x="622" y="828"/>
                  </a:lnTo>
                  <a:lnTo>
                    <a:pt x="637" y="786"/>
                  </a:lnTo>
                  <a:lnTo>
                    <a:pt x="645" y="782"/>
                  </a:lnTo>
                  <a:lnTo>
                    <a:pt x="654" y="764"/>
                  </a:lnTo>
                  <a:lnTo>
                    <a:pt x="660" y="729"/>
                  </a:lnTo>
                  <a:lnTo>
                    <a:pt x="652" y="694"/>
                  </a:lnTo>
                  <a:lnTo>
                    <a:pt x="618" y="696"/>
                  </a:lnTo>
                  <a:lnTo>
                    <a:pt x="614" y="670"/>
                  </a:lnTo>
                  <a:lnTo>
                    <a:pt x="610" y="655"/>
                  </a:lnTo>
                  <a:lnTo>
                    <a:pt x="515" y="610"/>
                  </a:lnTo>
                  <a:lnTo>
                    <a:pt x="563" y="588"/>
                  </a:lnTo>
                  <a:lnTo>
                    <a:pt x="568" y="588"/>
                  </a:lnTo>
                  <a:lnTo>
                    <a:pt x="558" y="538"/>
                  </a:lnTo>
                  <a:lnTo>
                    <a:pt x="543" y="500"/>
                  </a:lnTo>
                  <a:lnTo>
                    <a:pt x="532" y="492"/>
                  </a:lnTo>
                  <a:lnTo>
                    <a:pt x="509" y="514"/>
                  </a:lnTo>
                  <a:lnTo>
                    <a:pt x="471" y="491"/>
                  </a:lnTo>
                  <a:lnTo>
                    <a:pt x="482" y="422"/>
                  </a:lnTo>
                  <a:lnTo>
                    <a:pt x="398" y="424"/>
                  </a:lnTo>
                  <a:lnTo>
                    <a:pt x="397" y="400"/>
                  </a:lnTo>
                  <a:lnTo>
                    <a:pt x="378" y="369"/>
                  </a:lnTo>
                  <a:lnTo>
                    <a:pt x="376" y="360"/>
                  </a:lnTo>
                  <a:lnTo>
                    <a:pt x="337" y="337"/>
                  </a:lnTo>
                  <a:lnTo>
                    <a:pt x="339" y="309"/>
                  </a:lnTo>
                  <a:lnTo>
                    <a:pt x="313" y="307"/>
                  </a:lnTo>
                  <a:lnTo>
                    <a:pt x="291" y="272"/>
                  </a:lnTo>
                  <a:lnTo>
                    <a:pt x="256" y="275"/>
                  </a:lnTo>
                  <a:lnTo>
                    <a:pt x="254" y="332"/>
                  </a:lnTo>
                  <a:lnTo>
                    <a:pt x="202" y="387"/>
                  </a:lnTo>
                  <a:lnTo>
                    <a:pt x="156" y="401"/>
                  </a:lnTo>
                  <a:lnTo>
                    <a:pt x="160" y="362"/>
                  </a:lnTo>
                  <a:lnTo>
                    <a:pt x="146" y="354"/>
                  </a:lnTo>
                  <a:lnTo>
                    <a:pt x="146" y="323"/>
                  </a:lnTo>
                  <a:lnTo>
                    <a:pt x="78" y="303"/>
                  </a:lnTo>
                  <a:lnTo>
                    <a:pt x="47" y="284"/>
                  </a:lnTo>
                  <a:lnTo>
                    <a:pt x="0" y="255"/>
                  </a:lnTo>
                  <a:lnTo>
                    <a:pt x="26" y="244"/>
                  </a:lnTo>
                  <a:lnTo>
                    <a:pt x="85" y="236"/>
                  </a:lnTo>
                  <a:lnTo>
                    <a:pt x="96" y="224"/>
                  </a:lnTo>
                  <a:lnTo>
                    <a:pt x="173" y="198"/>
                  </a:lnTo>
                  <a:lnTo>
                    <a:pt x="222" y="106"/>
                  </a:lnTo>
                  <a:lnTo>
                    <a:pt x="261" y="120"/>
                  </a:lnTo>
                  <a:lnTo>
                    <a:pt x="325" y="101"/>
                  </a:lnTo>
                  <a:lnTo>
                    <a:pt x="387" y="117"/>
                  </a:lnTo>
                  <a:lnTo>
                    <a:pt x="415" y="160"/>
                  </a:lnTo>
                  <a:lnTo>
                    <a:pt x="411" y="207"/>
                  </a:lnTo>
                  <a:lnTo>
                    <a:pt x="428" y="228"/>
                  </a:lnTo>
                  <a:lnTo>
                    <a:pt x="460" y="228"/>
                  </a:lnTo>
                  <a:lnTo>
                    <a:pt x="473" y="235"/>
                  </a:lnTo>
                  <a:lnTo>
                    <a:pt x="502" y="198"/>
                  </a:lnTo>
                  <a:lnTo>
                    <a:pt x="523" y="197"/>
                  </a:lnTo>
                  <a:lnTo>
                    <a:pt x="613" y="204"/>
                  </a:lnTo>
                  <a:lnTo>
                    <a:pt x="640" y="217"/>
                  </a:lnTo>
                  <a:lnTo>
                    <a:pt x="689" y="201"/>
                  </a:lnTo>
                  <a:lnTo>
                    <a:pt x="717" y="175"/>
                  </a:lnTo>
                  <a:lnTo>
                    <a:pt x="748" y="180"/>
                  </a:lnTo>
                  <a:lnTo>
                    <a:pt x="793" y="183"/>
                  </a:lnTo>
                  <a:lnTo>
                    <a:pt x="812" y="123"/>
                  </a:lnTo>
                  <a:lnTo>
                    <a:pt x="853" y="115"/>
                  </a:lnTo>
                  <a:lnTo>
                    <a:pt x="899" y="75"/>
                  </a:lnTo>
                  <a:lnTo>
                    <a:pt x="922" y="82"/>
                  </a:lnTo>
                  <a:lnTo>
                    <a:pt x="972" y="49"/>
                  </a:lnTo>
                  <a:lnTo>
                    <a:pt x="1007" y="0"/>
                  </a:lnTo>
                  <a:lnTo>
                    <a:pt x="1050" y="14"/>
                  </a:lnTo>
                  <a:lnTo>
                    <a:pt x="1057" y="39"/>
                  </a:lnTo>
                  <a:lnTo>
                    <a:pt x="1086" y="21"/>
                  </a:lnTo>
                  <a:lnTo>
                    <a:pt x="1132" y="20"/>
                  </a:lnTo>
                  <a:lnTo>
                    <a:pt x="1189" y="30"/>
                  </a:lnTo>
                  <a:lnTo>
                    <a:pt x="1211" y="44"/>
                  </a:lnTo>
                  <a:lnTo>
                    <a:pt x="1211" y="95"/>
                  </a:lnTo>
                  <a:lnTo>
                    <a:pt x="1249" y="125"/>
                  </a:lnTo>
                  <a:lnTo>
                    <a:pt x="1290" y="150"/>
                  </a:lnTo>
                  <a:lnTo>
                    <a:pt x="1340" y="151"/>
                  </a:lnTo>
                  <a:lnTo>
                    <a:pt x="1383" y="162"/>
                  </a:lnTo>
                  <a:lnTo>
                    <a:pt x="1394" y="132"/>
                  </a:lnTo>
                  <a:lnTo>
                    <a:pt x="1415" y="127"/>
                  </a:lnTo>
                  <a:lnTo>
                    <a:pt x="1452" y="147"/>
                  </a:lnTo>
                  <a:lnTo>
                    <a:pt x="1472" y="155"/>
                  </a:lnTo>
                  <a:lnTo>
                    <a:pt x="1479" y="154"/>
                  </a:lnTo>
                  <a:lnTo>
                    <a:pt x="1461" y="179"/>
                  </a:lnTo>
                  <a:lnTo>
                    <a:pt x="1459" y="230"/>
                  </a:lnTo>
                  <a:lnTo>
                    <a:pt x="1444" y="229"/>
                  </a:lnTo>
                  <a:lnTo>
                    <a:pt x="1429" y="265"/>
                  </a:lnTo>
                  <a:lnTo>
                    <a:pt x="1416" y="287"/>
                  </a:lnTo>
                  <a:lnTo>
                    <a:pt x="1404" y="285"/>
                  </a:lnTo>
                  <a:lnTo>
                    <a:pt x="1395" y="282"/>
                  </a:lnTo>
                  <a:lnTo>
                    <a:pt x="1376" y="331"/>
                  </a:lnTo>
                  <a:lnTo>
                    <a:pt x="1345" y="338"/>
                  </a:lnTo>
                  <a:lnTo>
                    <a:pt x="1349" y="414"/>
                  </a:lnTo>
                  <a:lnTo>
                    <a:pt x="1368" y="412"/>
                  </a:lnTo>
                  <a:lnTo>
                    <a:pt x="1375" y="455"/>
                  </a:lnTo>
                  <a:lnTo>
                    <a:pt x="1357" y="468"/>
                  </a:lnTo>
                  <a:lnTo>
                    <a:pt x="1405" y="518"/>
                  </a:lnTo>
                  <a:lnTo>
                    <a:pt x="1387" y="525"/>
                  </a:lnTo>
                  <a:lnTo>
                    <a:pt x="1394" y="565"/>
                  </a:lnTo>
                  <a:lnTo>
                    <a:pt x="1381" y="586"/>
                  </a:lnTo>
                  <a:lnTo>
                    <a:pt x="1387" y="674"/>
                  </a:lnTo>
                  <a:lnTo>
                    <a:pt x="1421" y="686"/>
                  </a:lnTo>
                  <a:lnTo>
                    <a:pt x="1430" y="757"/>
                  </a:lnTo>
                  <a:lnTo>
                    <a:pt x="1448" y="770"/>
                  </a:lnTo>
                  <a:lnTo>
                    <a:pt x="1440" y="779"/>
                  </a:lnTo>
                  <a:lnTo>
                    <a:pt x="1444" y="815"/>
                  </a:lnTo>
                  <a:lnTo>
                    <a:pt x="1465" y="860"/>
                  </a:lnTo>
                  <a:lnTo>
                    <a:pt x="1458" y="884"/>
                  </a:lnTo>
                  <a:lnTo>
                    <a:pt x="1495" y="889"/>
                  </a:lnTo>
                  <a:lnTo>
                    <a:pt x="1533" y="866"/>
                  </a:lnTo>
                  <a:lnTo>
                    <a:pt x="1538" y="892"/>
                  </a:lnTo>
                  <a:lnTo>
                    <a:pt x="1515" y="927"/>
                  </a:lnTo>
                  <a:lnTo>
                    <a:pt x="1506" y="929"/>
                  </a:lnTo>
                  <a:lnTo>
                    <a:pt x="1490" y="971"/>
                  </a:lnTo>
                  <a:lnTo>
                    <a:pt x="1460" y="996"/>
                  </a:lnTo>
                  <a:lnTo>
                    <a:pt x="1411" y="1006"/>
                  </a:lnTo>
                  <a:lnTo>
                    <a:pt x="1414" y="1013"/>
                  </a:lnTo>
                  <a:lnTo>
                    <a:pt x="1435" y="1069"/>
                  </a:lnTo>
                  <a:lnTo>
                    <a:pt x="1455" y="1131"/>
                  </a:lnTo>
                  <a:lnTo>
                    <a:pt x="1442" y="1143"/>
                  </a:lnTo>
                  <a:lnTo>
                    <a:pt x="1427" y="1217"/>
                  </a:lnTo>
                  <a:lnTo>
                    <a:pt x="1436" y="1327"/>
                  </a:lnTo>
                  <a:lnTo>
                    <a:pt x="1467" y="1407"/>
                  </a:lnTo>
                  <a:lnTo>
                    <a:pt x="1467" y="1407"/>
                  </a:lnTo>
                  <a:lnTo>
                    <a:pt x="1464" y="1460"/>
                  </a:lnTo>
                  <a:lnTo>
                    <a:pt x="1447" y="1471"/>
                  </a:lnTo>
                  <a:close/>
                  <a:moveTo>
                    <a:pt x="1359" y="1440"/>
                  </a:moveTo>
                  <a:lnTo>
                    <a:pt x="1359" y="1440"/>
                  </a:lnTo>
                  <a:lnTo>
                    <a:pt x="1383" y="1448"/>
                  </a:lnTo>
                  <a:lnTo>
                    <a:pt x="1446" y="1464"/>
                  </a:lnTo>
                  <a:lnTo>
                    <a:pt x="1457" y="1456"/>
                  </a:lnTo>
                  <a:lnTo>
                    <a:pt x="1460" y="1408"/>
                  </a:lnTo>
                  <a:lnTo>
                    <a:pt x="1430" y="1328"/>
                  </a:lnTo>
                  <a:lnTo>
                    <a:pt x="1429" y="1312"/>
                  </a:lnTo>
                  <a:lnTo>
                    <a:pt x="1420" y="1217"/>
                  </a:lnTo>
                  <a:lnTo>
                    <a:pt x="1421" y="1216"/>
                  </a:lnTo>
                  <a:lnTo>
                    <a:pt x="1436" y="1140"/>
                  </a:lnTo>
                  <a:lnTo>
                    <a:pt x="1447" y="1129"/>
                  </a:lnTo>
                  <a:lnTo>
                    <a:pt x="1429" y="1071"/>
                  </a:lnTo>
                  <a:lnTo>
                    <a:pt x="1408" y="1016"/>
                  </a:lnTo>
                  <a:lnTo>
                    <a:pt x="1400" y="1002"/>
                  </a:lnTo>
                  <a:lnTo>
                    <a:pt x="1458" y="990"/>
                  </a:lnTo>
                  <a:lnTo>
                    <a:pt x="1485" y="967"/>
                  </a:lnTo>
                  <a:lnTo>
                    <a:pt x="1501" y="923"/>
                  </a:lnTo>
                  <a:lnTo>
                    <a:pt x="1511" y="921"/>
                  </a:lnTo>
                  <a:lnTo>
                    <a:pt x="1531" y="891"/>
                  </a:lnTo>
                  <a:lnTo>
                    <a:pt x="1528" y="877"/>
                  </a:lnTo>
                  <a:lnTo>
                    <a:pt x="1496" y="896"/>
                  </a:lnTo>
                  <a:lnTo>
                    <a:pt x="1450" y="889"/>
                  </a:lnTo>
                  <a:lnTo>
                    <a:pt x="1458" y="861"/>
                  </a:lnTo>
                  <a:lnTo>
                    <a:pt x="1438" y="816"/>
                  </a:lnTo>
                  <a:lnTo>
                    <a:pt x="1434" y="777"/>
                  </a:lnTo>
                  <a:lnTo>
                    <a:pt x="1439" y="771"/>
                  </a:lnTo>
                  <a:lnTo>
                    <a:pt x="1424" y="761"/>
                  </a:lnTo>
                  <a:lnTo>
                    <a:pt x="1422" y="746"/>
                  </a:lnTo>
                  <a:lnTo>
                    <a:pt x="1415" y="690"/>
                  </a:lnTo>
                  <a:lnTo>
                    <a:pt x="1380" y="679"/>
                  </a:lnTo>
                  <a:lnTo>
                    <a:pt x="1375" y="585"/>
                  </a:lnTo>
                  <a:lnTo>
                    <a:pt x="1387" y="564"/>
                  </a:lnTo>
                  <a:lnTo>
                    <a:pt x="1379" y="521"/>
                  </a:lnTo>
                  <a:lnTo>
                    <a:pt x="1393" y="516"/>
                  </a:lnTo>
                  <a:lnTo>
                    <a:pt x="1347" y="467"/>
                  </a:lnTo>
                  <a:lnTo>
                    <a:pt x="1368" y="452"/>
                  </a:lnTo>
                  <a:lnTo>
                    <a:pt x="1362" y="419"/>
                  </a:lnTo>
                  <a:lnTo>
                    <a:pt x="1342" y="421"/>
                  </a:lnTo>
                  <a:lnTo>
                    <a:pt x="1338" y="333"/>
                  </a:lnTo>
                  <a:lnTo>
                    <a:pt x="1371" y="325"/>
                  </a:lnTo>
                  <a:lnTo>
                    <a:pt x="1391" y="274"/>
                  </a:lnTo>
                  <a:lnTo>
                    <a:pt x="1405" y="278"/>
                  </a:lnTo>
                  <a:lnTo>
                    <a:pt x="1412" y="280"/>
                  </a:lnTo>
                  <a:lnTo>
                    <a:pt x="1423" y="262"/>
                  </a:lnTo>
                  <a:lnTo>
                    <a:pt x="1440" y="222"/>
                  </a:lnTo>
                  <a:lnTo>
                    <a:pt x="1452" y="222"/>
                  </a:lnTo>
                  <a:lnTo>
                    <a:pt x="1454" y="177"/>
                  </a:lnTo>
                  <a:lnTo>
                    <a:pt x="1467" y="160"/>
                  </a:lnTo>
                  <a:lnTo>
                    <a:pt x="1449" y="153"/>
                  </a:lnTo>
                  <a:lnTo>
                    <a:pt x="1414" y="134"/>
                  </a:lnTo>
                  <a:lnTo>
                    <a:pt x="1399" y="137"/>
                  </a:lnTo>
                  <a:lnTo>
                    <a:pt x="1388" y="170"/>
                  </a:lnTo>
                  <a:lnTo>
                    <a:pt x="1339" y="158"/>
                  </a:lnTo>
                  <a:lnTo>
                    <a:pt x="1288" y="156"/>
                  </a:lnTo>
                  <a:lnTo>
                    <a:pt x="1245" y="131"/>
                  </a:lnTo>
                  <a:lnTo>
                    <a:pt x="1204" y="98"/>
                  </a:lnTo>
                  <a:lnTo>
                    <a:pt x="1204" y="47"/>
                  </a:lnTo>
                  <a:lnTo>
                    <a:pt x="1186" y="36"/>
                  </a:lnTo>
                  <a:lnTo>
                    <a:pt x="1131" y="27"/>
                  </a:lnTo>
                  <a:lnTo>
                    <a:pt x="1088" y="28"/>
                  </a:lnTo>
                  <a:lnTo>
                    <a:pt x="1053" y="50"/>
                  </a:lnTo>
                  <a:lnTo>
                    <a:pt x="1044" y="19"/>
                  </a:lnTo>
                  <a:lnTo>
                    <a:pt x="1010" y="8"/>
                  </a:lnTo>
                  <a:lnTo>
                    <a:pt x="976" y="54"/>
                  </a:lnTo>
                  <a:lnTo>
                    <a:pt x="923" y="90"/>
                  </a:lnTo>
                  <a:lnTo>
                    <a:pt x="900" y="83"/>
                  </a:lnTo>
                  <a:lnTo>
                    <a:pt x="856" y="121"/>
                  </a:lnTo>
                  <a:lnTo>
                    <a:pt x="817" y="129"/>
                  </a:lnTo>
                  <a:lnTo>
                    <a:pt x="797" y="190"/>
                  </a:lnTo>
                  <a:lnTo>
                    <a:pt x="748" y="187"/>
                  </a:lnTo>
                  <a:lnTo>
                    <a:pt x="719" y="182"/>
                  </a:lnTo>
                  <a:lnTo>
                    <a:pt x="691" y="208"/>
                  </a:lnTo>
                  <a:lnTo>
                    <a:pt x="640" y="224"/>
                  </a:lnTo>
                  <a:lnTo>
                    <a:pt x="611" y="210"/>
                  </a:lnTo>
                  <a:lnTo>
                    <a:pt x="523" y="203"/>
                  </a:lnTo>
                  <a:lnTo>
                    <a:pt x="505" y="204"/>
                  </a:lnTo>
                  <a:lnTo>
                    <a:pt x="475" y="243"/>
                  </a:lnTo>
                  <a:lnTo>
                    <a:pt x="458" y="235"/>
                  </a:lnTo>
                  <a:lnTo>
                    <a:pt x="425" y="235"/>
                  </a:lnTo>
                  <a:lnTo>
                    <a:pt x="404" y="209"/>
                  </a:lnTo>
                  <a:lnTo>
                    <a:pt x="408" y="162"/>
                  </a:lnTo>
                  <a:lnTo>
                    <a:pt x="383" y="123"/>
                  </a:lnTo>
                  <a:lnTo>
                    <a:pt x="326" y="108"/>
                  </a:lnTo>
                  <a:lnTo>
                    <a:pt x="261" y="127"/>
                  </a:lnTo>
                  <a:lnTo>
                    <a:pt x="225" y="115"/>
                  </a:lnTo>
                  <a:lnTo>
                    <a:pt x="178" y="204"/>
                  </a:lnTo>
                  <a:lnTo>
                    <a:pt x="100" y="229"/>
                  </a:lnTo>
                  <a:lnTo>
                    <a:pt x="89" y="242"/>
                  </a:lnTo>
                  <a:lnTo>
                    <a:pt x="27" y="251"/>
                  </a:lnTo>
                  <a:lnTo>
                    <a:pt x="14" y="256"/>
                  </a:lnTo>
                  <a:lnTo>
                    <a:pt x="81" y="297"/>
                  </a:lnTo>
                  <a:lnTo>
                    <a:pt x="153" y="318"/>
                  </a:lnTo>
                  <a:lnTo>
                    <a:pt x="153" y="350"/>
                  </a:lnTo>
                  <a:lnTo>
                    <a:pt x="167" y="359"/>
                  </a:lnTo>
                  <a:lnTo>
                    <a:pt x="164" y="392"/>
                  </a:lnTo>
                  <a:lnTo>
                    <a:pt x="198" y="381"/>
                  </a:lnTo>
                  <a:lnTo>
                    <a:pt x="247" y="329"/>
                  </a:lnTo>
                  <a:lnTo>
                    <a:pt x="250" y="270"/>
                  </a:lnTo>
                  <a:lnTo>
                    <a:pt x="294" y="264"/>
                  </a:lnTo>
                  <a:lnTo>
                    <a:pt x="317" y="300"/>
                  </a:lnTo>
                  <a:lnTo>
                    <a:pt x="346" y="303"/>
                  </a:lnTo>
                  <a:lnTo>
                    <a:pt x="344" y="333"/>
                  </a:lnTo>
                  <a:lnTo>
                    <a:pt x="382" y="355"/>
                  </a:lnTo>
                  <a:lnTo>
                    <a:pt x="384" y="367"/>
                  </a:lnTo>
                  <a:lnTo>
                    <a:pt x="404" y="398"/>
                  </a:lnTo>
                  <a:lnTo>
                    <a:pt x="404" y="417"/>
                  </a:lnTo>
                  <a:lnTo>
                    <a:pt x="490" y="415"/>
                  </a:lnTo>
                  <a:lnTo>
                    <a:pt x="478" y="488"/>
                  </a:lnTo>
                  <a:lnTo>
                    <a:pt x="508" y="506"/>
                  </a:lnTo>
                  <a:lnTo>
                    <a:pt x="531" y="483"/>
                  </a:lnTo>
                  <a:lnTo>
                    <a:pt x="548" y="496"/>
                  </a:lnTo>
                  <a:lnTo>
                    <a:pt x="549" y="497"/>
                  </a:lnTo>
                  <a:lnTo>
                    <a:pt x="564" y="536"/>
                  </a:lnTo>
                  <a:lnTo>
                    <a:pt x="576" y="593"/>
                  </a:lnTo>
                  <a:lnTo>
                    <a:pt x="564" y="595"/>
                  </a:lnTo>
                  <a:lnTo>
                    <a:pt x="530" y="610"/>
                  </a:lnTo>
                  <a:lnTo>
                    <a:pt x="616" y="650"/>
                  </a:lnTo>
                  <a:lnTo>
                    <a:pt x="621" y="669"/>
                  </a:lnTo>
                  <a:lnTo>
                    <a:pt x="624" y="689"/>
                  </a:lnTo>
                  <a:lnTo>
                    <a:pt x="657" y="687"/>
                  </a:lnTo>
                  <a:lnTo>
                    <a:pt x="667" y="729"/>
                  </a:lnTo>
                  <a:lnTo>
                    <a:pt x="660" y="766"/>
                  </a:lnTo>
                  <a:lnTo>
                    <a:pt x="650" y="787"/>
                  </a:lnTo>
                  <a:lnTo>
                    <a:pt x="642" y="791"/>
                  </a:lnTo>
                  <a:lnTo>
                    <a:pt x="628" y="831"/>
                  </a:lnTo>
                  <a:lnTo>
                    <a:pt x="605" y="879"/>
                  </a:lnTo>
                  <a:lnTo>
                    <a:pt x="585" y="886"/>
                  </a:lnTo>
                  <a:lnTo>
                    <a:pt x="528" y="921"/>
                  </a:lnTo>
                  <a:lnTo>
                    <a:pt x="492" y="935"/>
                  </a:lnTo>
                  <a:lnTo>
                    <a:pt x="490" y="886"/>
                  </a:lnTo>
                  <a:lnTo>
                    <a:pt x="462" y="885"/>
                  </a:lnTo>
                  <a:lnTo>
                    <a:pt x="429" y="878"/>
                  </a:lnTo>
                  <a:lnTo>
                    <a:pt x="425" y="874"/>
                  </a:lnTo>
                  <a:lnTo>
                    <a:pt x="410" y="867"/>
                  </a:lnTo>
                  <a:lnTo>
                    <a:pt x="380" y="944"/>
                  </a:lnTo>
                  <a:lnTo>
                    <a:pt x="356" y="955"/>
                  </a:lnTo>
                  <a:lnTo>
                    <a:pt x="315" y="969"/>
                  </a:lnTo>
                  <a:lnTo>
                    <a:pt x="296" y="1016"/>
                  </a:lnTo>
                  <a:lnTo>
                    <a:pt x="293" y="1020"/>
                  </a:lnTo>
                  <a:lnTo>
                    <a:pt x="276" y="1065"/>
                  </a:lnTo>
                  <a:lnTo>
                    <a:pt x="248" y="1088"/>
                  </a:lnTo>
                  <a:lnTo>
                    <a:pt x="244" y="1090"/>
                  </a:lnTo>
                  <a:lnTo>
                    <a:pt x="249" y="1124"/>
                  </a:lnTo>
                  <a:lnTo>
                    <a:pt x="271" y="1178"/>
                  </a:lnTo>
                  <a:lnTo>
                    <a:pt x="385" y="1154"/>
                  </a:lnTo>
                  <a:lnTo>
                    <a:pt x="443" y="1169"/>
                  </a:lnTo>
                  <a:lnTo>
                    <a:pt x="464" y="1174"/>
                  </a:lnTo>
                  <a:lnTo>
                    <a:pt x="519" y="1120"/>
                  </a:lnTo>
                  <a:lnTo>
                    <a:pt x="495" y="1056"/>
                  </a:lnTo>
                  <a:lnTo>
                    <a:pt x="599" y="1040"/>
                  </a:lnTo>
                  <a:lnTo>
                    <a:pt x="615" y="1068"/>
                  </a:lnTo>
                  <a:lnTo>
                    <a:pt x="634" y="1096"/>
                  </a:lnTo>
                  <a:lnTo>
                    <a:pt x="638" y="1147"/>
                  </a:lnTo>
                  <a:lnTo>
                    <a:pt x="729" y="1140"/>
                  </a:lnTo>
                  <a:lnTo>
                    <a:pt x="714" y="1112"/>
                  </a:lnTo>
                  <a:lnTo>
                    <a:pt x="752" y="1114"/>
                  </a:lnTo>
                  <a:lnTo>
                    <a:pt x="784" y="1089"/>
                  </a:lnTo>
                  <a:lnTo>
                    <a:pt x="812" y="1101"/>
                  </a:lnTo>
                  <a:lnTo>
                    <a:pt x="825" y="1134"/>
                  </a:lnTo>
                  <a:lnTo>
                    <a:pt x="831" y="1146"/>
                  </a:lnTo>
                  <a:lnTo>
                    <a:pt x="860" y="1154"/>
                  </a:lnTo>
                  <a:lnTo>
                    <a:pt x="870" y="1148"/>
                  </a:lnTo>
                  <a:lnTo>
                    <a:pt x="897" y="1136"/>
                  </a:lnTo>
                  <a:lnTo>
                    <a:pt x="965" y="1116"/>
                  </a:lnTo>
                  <a:lnTo>
                    <a:pt x="977" y="1127"/>
                  </a:lnTo>
                  <a:lnTo>
                    <a:pt x="979" y="1146"/>
                  </a:lnTo>
                  <a:lnTo>
                    <a:pt x="932" y="1164"/>
                  </a:lnTo>
                  <a:lnTo>
                    <a:pt x="958" y="1192"/>
                  </a:lnTo>
                  <a:lnTo>
                    <a:pt x="965" y="1203"/>
                  </a:lnTo>
                  <a:lnTo>
                    <a:pt x="970" y="1212"/>
                  </a:lnTo>
                  <a:lnTo>
                    <a:pt x="1022" y="1200"/>
                  </a:lnTo>
                  <a:lnTo>
                    <a:pt x="1030" y="1136"/>
                  </a:lnTo>
                  <a:lnTo>
                    <a:pt x="1055" y="1121"/>
                  </a:lnTo>
                  <a:lnTo>
                    <a:pt x="1065" y="1094"/>
                  </a:lnTo>
                  <a:lnTo>
                    <a:pt x="1067" y="1068"/>
                  </a:lnTo>
                  <a:lnTo>
                    <a:pt x="1072" y="1057"/>
                  </a:lnTo>
                  <a:lnTo>
                    <a:pt x="1102" y="1058"/>
                  </a:lnTo>
                  <a:lnTo>
                    <a:pt x="1136" y="1012"/>
                  </a:lnTo>
                  <a:lnTo>
                    <a:pt x="1222" y="1059"/>
                  </a:lnTo>
                  <a:lnTo>
                    <a:pt x="1225" y="1110"/>
                  </a:lnTo>
                  <a:lnTo>
                    <a:pt x="1240" y="1123"/>
                  </a:lnTo>
                  <a:lnTo>
                    <a:pt x="1258" y="1159"/>
                  </a:lnTo>
                  <a:lnTo>
                    <a:pt x="1260" y="1186"/>
                  </a:lnTo>
                  <a:lnTo>
                    <a:pt x="1266" y="1207"/>
                  </a:lnTo>
                  <a:lnTo>
                    <a:pt x="1281" y="1236"/>
                  </a:lnTo>
                  <a:lnTo>
                    <a:pt x="1285" y="1245"/>
                  </a:lnTo>
                  <a:lnTo>
                    <a:pt x="1291" y="1271"/>
                  </a:lnTo>
                  <a:lnTo>
                    <a:pt x="1310" y="1326"/>
                  </a:lnTo>
                  <a:lnTo>
                    <a:pt x="1328" y="1386"/>
                  </a:lnTo>
                  <a:lnTo>
                    <a:pt x="1351" y="1409"/>
                  </a:lnTo>
                  <a:lnTo>
                    <a:pt x="1351" y="1420"/>
                  </a:lnTo>
                  <a:lnTo>
                    <a:pt x="1359" y="144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3" name="Freeform 79"/>
            <p:cNvSpPr>
              <a:spLocks/>
            </p:cNvSpPr>
            <p:nvPr/>
          </p:nvSpPr>
          <p:spPr bwMode="auto">
            <a:xfrm>
              <a:off x="7231063" y="2270126"/>
              <a:ext cx="1238250" cy="1549400"/>
            </a:xfrm>
            <a:custGeom>
              <a:avLst/>
              <a:gdLst>
                <a:gd name="T0" fmla="*/ 256 w 1297"/>
                <a:gd name="T1" fmla="*/ 329 h 1624"/>
                <a:gd name="T2" fmla="*/ 192 w 1297"/>
                <a:gd name="T3" fmla="*/ 285 h 1624"/>
                <a:gd name="T4" fmla="*/ 314 w 1297"/>
                <a:gd name="T5" fmla="*/ 193 h 1624"/>
                <a:gd name="T6" fmla="*/ 435 w 1297"/>
                <a:gd name="T7" fmla="*/ 252 h 1624"/>
                <a:gd name="T8" fmla="*/ 381 w 1297"/>
                <a:gd name="T9" fmla="*/ 311 h 1624"/>
                <a:gd name="T10" fmla="*/ 355 w 1297"/>
                <a:gd name="T11" fmla="*/ 364 h 1624"/>
                <a:gd name="T12" fmla="*/ 396 w 1297"/>
                <a:gd name="T13" fmla="*/ 432 h 1624"/>
                <a:gd name="T14" fmla="*/ 432 w 1297"/>
                <a:gd name="T15" fmla="*/ 364 h 1624"/>
                <a:gd name="T16" fmla="*/ 479 w 1297"/>
                <a:gd name="T17" fmla="*/ 270 h 1624"/>
                <a:gd name="T18" fmla="*/ 493 w 1297"/>
                <a:gd name="T19" fmla="*/ 125 h 1624"/>
                <a:gd name="T20" fmla="*/ 498 w 1297"/>
                <a:gd name="T21" fmla="*/ 169 h 1624"/>
                <a:gd name="T22" fmla="*/ 503 w 1297"/>
                <a:gd name="T23" fmla="*/ 84 h 1624"/>
                <a:gd name="T24" fmla="*/ 533 w 1297"/>
                <a:gd name="T25" fmla="*/ 49 h 1624"/>
                <a:gd name="T26" fmla="*/ 575 w 1297"/>
                <a:gd name="T27" fmla="*/ 0 h 1624"/>
                <a:gd name="T28" fmla="*/ 625 w 1297"/>
                <a:gd name="T29" fmla="*/ 49 h 1624"/>
                <a:gd name="T30" fmla="*/ 667 w 1297"/>
                <a:gd name="T31" fmla="*/ 133 h 1624"/>
                <a:gd name="T32" fmla="*/ 727 w 1297"/>
                <a:gd name="T33" fmla="*/ 157 h 1624"/>
                <a:gd name="T34" fmla="*/ 789 w 1297"/>
                <a:gd name="T35" fmla="*/ 165 h 1624"/>
                <a:gd name="T36" fmla="*/ 902 w 1297"/>
                <a:gd name="T37" fmla="*/ 83 h 1624"/>
                <a:gd name="T38" fmla="*/ 929 w 1297"/>
                <a:gd name="T39" fmla="*/ 129 h 1624"/>
                <a:gd name="T40" fmla="*/ 927 w 1297"/>
                <a:gd name="T41" fmla="*/ 228 h 1624"/>
                <a:gd name="T42" fmla="*/ 794 w 1297"/>
                <a:gd name="T43" fmla="*/ 218 h 1624"/>
                <a:gd name="T44" fmla="*/ 821 w 1297"/>
                <a:gd name="T45" fmla="*/ 304 h 1624"/>
                <a:gd name="T46" fmla="*/ 980 w 1297"/>
                <a:gd name="T47" fmla="*/ 367 h 1624"/>
                <a:gd name="T48" fmla="*/ 949 w 1297"/>
                <a:gd name="T49" fmla="*/ 408 h 1624"/>
                <a:gd name="T50" fmla="*/ 978 w 1297"/>
                <a:gd name="T51" fmla="*/ 471 h 1624"/>
                <a:gd name="T52" fmla="*/ 1055 w 1297"/>
                <a:gd name="T53" fmla="*/ 493 h 1624"/>
                <a:gd name="T54" fmla="*/ 1103 w 1297"/>
                <a:gd name="T55" fmla="*/ 569 h 1624"/>
                <a:gd name="T56" fmla="*/ 1081 w 1297"/>
                <a:gd name="T57" fmla="*/ 638 h 1624"/>
                <a:gd name="T58" fmla="*/ 1122 w 1297"/>
                <a:gd name="T59" fmla="*/ 754 h 1624"/>
                <a:gd name="T60" fmla="*/ 1140 w 1297"/>
                <a:gd name="T61" fmla="*/ 789 h 1624"/>
                <a:gd name="T62" fmla="*/ 1175 w 1297"/>
                <a:gd name="T63" fmla="*/ 897 h 1624"/>
                <a:gd name="T64" fmla="*/ 1297 w 1297"/>
                <a:gd name="T65" fmla="*/ 1127 h 1624"/>
                <a:gd name="T66" fmla="*/ 1197 w 1297"/>
                <a:gd name="T67" fmla="*/ 1228 h 1624"/>
                <a:gd name="T68" fmla="*/ 1094 w 1297"/>
                <a:gd name="T69" fmla="*/ 1334 h 1624"/>
                <a:gd name="T70" fmla="*/ 937 w 1297"/>
                <a:gd name="T71" fmla="*/ 1351 h 1624"/>
                <a:gd name="T72" fmla="*/ 766 w 1297"/>
                <a:gd name="T73" fmla="*/ 1466 h 1624"/>
                <a:gd name="T74" fmla="*/ 677 w 1297"/>
                <a:gd name="T75" fmla="*/ 1580 h 1624"/>
                <a:gd name="T76" fmla="*/ 644 w 1297"/>
                <a:gd name="T77" fmla="*/ 1624 h 1624"/>
                <a:gd name="T78" fmla="*/ 572 w 1297"/>
                <a:gd name="T79" fmla="*/ 1593 h 1624"/>
                <a:gd name="T80" fmla="*/ 513 w 1297"/>
                <a:gd name="T81" fmla="*/ 1495 h 1624"/>
                <a:gd name="T82" fmla="*/ 388 w 1297"/>
                <a:gd name="T83" fmla="*/ 1439 h 1624"/>
                <a:gd name="T84" fmla="*/ 257 w 1297"/>
                <a:gd name="T85" fmla="*/ 1481 h 1624"/>
                <a:gd name="T86" fmla="*/ 125 w 1297"/>
                <a:gd name="T87" fmla="*/ 1408 h 1624"/>
                <a:gd name="T88" fmla="*/ 91 w 1297"/>
                <a:gd name="T89" fmla="*/ 1302 h 1624"/>
                <a:gd name="T90" fmla="*/ 118 w 1297"/>
                <a:gd name="T91" fmla="*/ 1225 h 1624"/>
                <a:gd name="T92" fmla="*/ 172 w 1297"/>
                <a:gd name="T93" fmla="*/ 1156 h 1624"/>
                <a:gd name="T94" fmla="*/ 155 w 1297"/>
                <a:gd name="T95" fmla="*/ 1125 h 1624"/>
                <a:gd name="T96" fmla="*/ 100 w 1297"/>
                <a:gd name="T97" fmla="*/ 1048 h 1624"/>
                <a:gd name="T98" fmla="*/ 86 w 1297"/>
                <a:gd name="T99" fmla="*/ 991 h 1624"/>
                <a:gd name="T100" fmla="*/ 42 w 1297"/>
                <a:gd name="T101" fmla="*/ 908 h 1624"/>
                <a:gd name="T102" fmla="*/ 42 w 1297"/>
                <a:gd name="T103" fmla="*/ 755 h 1624"/>
                <a:gd name="T104" fmla="*/ 30 w 1297"/>
                <a:gd name="T105" fmla="*/ 686 h 1624"/>
                <a:gd name="T106" fmla="*/ 0 w 1297"/>
                <a:gd name="T107" fmla="*/ 568 h 1624"/>
                <a:gd name="T108" fmla="*/ 63 w 1297"/>
                <a:gd name="T109" fmla="*/ 514 h 1624"/>
                <a:gd name="T110" fmla="*/ 101 w 1297"/>
                <a:gd name="T111" fmla="*/ 457 h 1624"/>
                <a:gd name="T112" fmla="*/ 130 w 1297"/>
                <a:gd name="T113" fmla="*/ 390 h 1624"/>
                <a:gd name="T114" fmla="*/ 272 w 1297"/>
                <a:gd name="T115" fmla="*/ 348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97" h="1624">
                  <a:moveTo>
                    <a:pt x="272" y="348"/>
                  </a:moveTo>
                  <a:lnTo>
                    <a:pt x="272" y="348"/>
                  </a:lnTo>
                  <a:lnTo>
                    <a:pt x="256" y="329"/>
                  </a:lnTo>
                  <a:lnTo>
                    <a:pt x="217" y="341"/>
                  </a:lnTo>
                  <a:lnTo>
                    <a:pt x="201" y="327"/>
                  </a:lnTo>
                  <a:lnTo>
                    <a:pt x="192" y="285"/>
                  </a:lnTo>
                  <a:lnTo>
                    <a:pt x="235" y="259"/>
                  </a:lnTo>
                  <a:lnTo>
                    <a:pt x="298" y="237"/>
                  </a:lnTo>
                  <a:lnTo>
                    <a:pt x="314" y="193"/>
                  </a:lnTo>
                  <a:lnTo>
                    <a:pt x="361" y="196"/>
                  </a:lnTo>
                  <a:lnTo>
                    <a:pt x="424" y="236"/>
                  </a:lnTo>
                  <a:lnTo>
                    <a:pt x="435" y="252"/>
                  </a:lnTo>
                  <a:lnTo>
                    <a:pt x="412" y="291"/>
                  </a:lnTo>
                  <a:lnTo>
                    <a:pt x="399" y="297"/>
                  </a:lnTo>
                  <a:lnTo>
                    <a:pt x="381" y="311"/>
                  </a:lnTo>
                  <a:lnTo>
                    <a:pt x="376" y="314"/>
                  </a:lnTo>
                  <a:lnTo>
                    <a:pt x="359" y="327"/>
                  </a:lnTo>
                  <a:lnTo>
                    <a:pt x="355" y="364"/>
                  </a:lnTo>
                  <a:lnTo>
                    <a:pt x="379" y="368"/>
                  </a:lnTo>
                  <a:lnTo>
                    <a:pt x="382" y="381"/>
                  </a:lnTo>
                  <a:lnTo>
                    <a:pt x="396" y="432"/>
                  </a:lnTo>
                  <a:lnTo>
                    <a:pt x="414" y="418"/>
                  </a:lnTo>
                  <a:lnTo>
                    <a:pt x="423" y="402"/>
                  </a:lnTo>
                  <a:lnTo>
                    <a:pt x="432" y="364"/>
                  </a:lnTo>
                  <a:lnTo>
                    <a:pt x="452" y="311"/>
                  </a:lnTo>
                  <a:lnTo>
                    <a:pt x="474" y="301"/>
                  </a:lnTo>
                  <a:lnTo>
                    <a:pt x="479" y="270"/>
                  </a:lnTo>
                  <a:lnTo>
                    <a:pt x="494" y="254"/>
                  </a:lnTo>
                  <a:lnTo>
                    <a:pt x="477" y="157"/>
                  </a:lnTo>
                  <a:lnTo>
                    <a:pt x="493" y="125"/>
                  </a:lnTo>
                  <a:lnTo>
                    <a:pt x="514" y="142"/>
                  </a:lnTo>
                  <a:lnTo>
                    <a:pt x="507" y="152"/>
                  </a:lnTo>
                  <a:lnTo>
                    <a:pt x="498" y="169"/>
                  </a:lnTo>
                  <a:lnTo>
                    <a:pt x="518" y="173"/>
                  </a:lnTo>
                  <a:lnTo>
                    <a:pt x="543" y="141"/>
                  </a:lnTo>
                  <a:lnTo>
                    <a:pt x="503" y="84"/>
                  </a:lnTo>
                  <a:lnTo>
                    <a:pt x="496" y="69"/>
                  </a:lnTo>
                  <a:lnTo>
                    <a:pt x="512" y="48"/>
                  </a:lnTo>
                  <a:lnTo>
                    <a:pt x="533" y="49"/>
                  </a:lnTo>
                  <a:lnTo>
                    <a:pt x="535" y="7"/>
                  </a:lnTo>
                  <a:lnTo>
                    <a:pt x="551" y="6"/>
                  </a:lnTo>
                  <a:lnTo>
                    <a:pt x="575" y="0"/>
                  </a:lnTo>
                  <a:lnTo>
                    <a:pt x="612" y="20"/>
                  </a:lnTo>
                  <a:lnTo>
                    <a:pt x="626" y="27"/>
                  </a:lnTo>
                  <a:lnTo>
                    <a:pt x="625" y="49"/>
                  </a:lnTo>
                  <a:lnTo>
                    <a:pt x="642" y="66"/>
                  </a:lnTo>
                  <a:lnTo>
                    <a:pt x="642" y="81"/>
                  </a:lnTo>
                  <a:lnTo>
                    <a:pt x="667" y="133"/>
                  </a:lnTo>
                  <a:lnTo>
                    <a:pt x="708" y="156"/>
                  </a:lnTo>
                  <a:lnTo>
                    <a:pt x="725" y="153"/>
                  </a:lnTo>
                  <a:lnTo>
                    <a:pt x="727" y="157"/>
                  </a:lnTo>
                  <a:lnTo>
                    <a:pt x="757" y="156"/>
                  </a:lnTo>
                  <a:lnTo>
                    <a:pt x="781" y="152"/>
                  </a:lnTo>
                  <a:lnTo>
                    <a:pt x="789" y="165"/>
                  </a:lnTo>
                  <a:lnTo>
                    <a:pt x="825" y="134"/>
                  </a:lnTo>
                  <a:lnTo>
                    <a:pt x="893" y="84"/>
                  </a:lnTo>
                  <a:lnTo>
                    <a:pt x="902" y="83"/>
                  </a:lnTo>
                  <a:lnTo>
                    <a:pt x="907" y="84"/>
                  </a:lnTo>
                  <a:lnTo>
                    <a:pt x="906" y="122"/>
                  </a:lnTo>
                  <a:lnTo>
                    <a:pt x="929" y="129"/>
                  </a:lnTo>
                  <a:lnTo>
                    <a:pt x="951" y="137"/>
                  </a:lnTo>
                  <a:lnTo>
                    <a:pt x="949" y="167"/>
                  </a:lnTo>
                  <a:lnTo>
                    <a:pt x="927" y="228"/>
                  </a:lnTo>
                  <a:lnTo>
                    <a:pt x="901" y="276"/>
                  </a:lnTo>
                  <a:lnTo>
                    <a:pt x="874" y="252"/>
                  </a:lnTo>
                  <a:lnTo>
                    <a:pt x="794" y="218"/>
                  </a:lnTo>
                  <a:lnTo>
                    <a:pt x="775" y="259"/>
                  </a:lnTo>
                  <a:lnTo>
                    <a:pt x="793" y="306"/>
                  </a:lnTo>
                  <a:lnTo>
                    <a:pt x="821" y="304"/>
                  </a:lnTo>
                  <a:lnTo>
                    <a:pt x="896" y="327"/>
                  </a:lnTo>
                  <a:lnTo>
                    <a:pt x="922" y="369"/>
                  </a:lnTo>
                  <a:lnTo>
                    <a:pt x="980" y="367"/>
                  </a:lnTo>
                  <a:lnTo>
                    <a:pt x="1006" y="390"/>
                  </a:lnTo>
                  <a:lnTo>
                    <a:pt x="982" y="399"/>
                  </a:lnTo>
                  <a:lnTo>
                    <a:pt x="949" y="408"/>
                  </a:lnTo>
                  <a:lnTo>
                    <a:pt x="954" y="423"/>
                  </a:lnTo>
                  <a:lnTo>
                    <a:pt x="963" y="449"/>
                  </a:lnTo>
                  <a:lnTo>
                    <a:pt x="978" y="471"/>
                  </a:lnTo>
                  <a:lnTo>
                    <a:pt x="987" y="484"/>
                  </a:lnTo>
                  <a:lnTo>
                    <a:pt x="1043" y="490"/>
                  </a:lnTo>
                  <a:lnTo>
                    <a:pt x="1055" y="493"/>
                  </a:lnTo>
                  <a:lnTo>
                    <a:pt x="1083" y="496"/>
                  </a:lnTo>
                  <a:lnTo>
                    <a:pt x="1106" y="508"/>
                  </a:lnTo>
                  <a:lnTo>
                    <a:pt x="1103" y="569"/>
                  </a:lnTo>
                  <a:lnTo>
                    <a:pt x="1100" y="573"/>
                  </a:lnTo>
                  <a:lnTo>
                    <a:pt x="1106" y="627"/>
                  </a:lnTo>
                  <a:lnTo>
                    <a:pt x="1081" y="638"/>
                  </a:lnTo>
                  <a:lnTo>
                    <a:pt x="1079" y="672"/>
                  </a:lnTo>
                  <a:lnTo>
                    <a:pt x="1101" y="693"/>
                  </a:lnTo>
                  <a:lnTo>
                    <a:pt x="1122" y="754"/>
                  </a:lnTo>
                  <a:lnTo>
                    <a:pt x="1179" y="773"/>
                  </a:lnTo>
                  <a:lnTo>
                    <a:pt x="1178" y="788"/>
                  </a:lnTo>
                  <a:lnTo>
                    <a:pt x="1140" y="789"/>
                  </a:lnTo>
                  <a:lnTo>
                    <a:pt x="1130" y="872"/>
                  </a:lnTo>
                  <a:lnTo>
                    <a:pt x="1131" y="882"/>
                  </a:lnTo>
                  <a:lnTo>
                    <a:pt x="1175" y="897"/>
                  </a:lnTo>
                  <a:lnTo>
                    <a:pt x="1208" y="957"/>
                  </a:lnTo>
                  <a:lnTo>
                    <a:pt x="1271" y="1046"/>
                  </a:lnTo>
                  <a:lnTo>
                    <a:pt x="1297" y="1127"/>
                  </a:lnTo>
                  <a:lnTo>
                    <a:pt x="1277" y="1165"/>
                  </a:lnTo>
                  <a:lnTo>
                    <a:pt x="1240" y="1173"/>
                  </a:lnTo>
                  <a:lnTo>
                    <a:pt x="1197" y="1228"/>
                  </a:lnTo>
                  <a:lnTo>
                    <a:pt x="1223" y="1246"/>
                  </a:lnTo>
                  <a:lnTo>
                    <a:pt x="1198" y="1308"/>
                  </a:lnTo>
                  <a:lnTo>
                    <a:pt x="1094" y="1334"/>
                  </a:lnTo>
                  <a:lnTo>
                    <a:pt x="1063" y="1357"/>
                  </a:lnTo>
                  <a:lnTo>
                    <a:pt x="976" y="1343"/>
                  </a:lnTo>
                  <a:lnTo>
                    <a:pt x="937" y="1351"/>
                  </a:lnTo>
                  <a:lnTo>
                    <a:pt x="910" y="1379"/>
                  </a:lnTo>
                  <a:lnTo>
                    <a:pt x="909" y="1391"/>
                  </a:lnTo>
                  <a:lnTo>
                    <a:pt x="766" y="1466"/>
                  </a:lnTo>
                  <a:lnTo>
                    <a:pt x="743" y="1491"/>
                  </a:lnTo>
                  <a:lnTo>
                    <a:pt x="675" y="1551"/>
                  </a:lnTo>
                  <a:lnTo>
                    <a:pt x="677" y="1580"/>
                  </a:lnTo>
                  <a:lnTo>
                    <a:pt x="698" y="1602"/>
                  </a:lnTo>
                  <a:lnTo>
                    <a:pt x="699" y="1612"/>
                  </a:lnTo>
                  <a:lnTo>
                    <a:pt x="644" y="1624"/>
                  </a:lnTo>
                  <a:lnTo>
                    <a:pt x="633" y="1593"/>
                  </a:lnTo>
                  <a:lnTo>
                    <a:pt x="589" y="1600"/>
                  </a:lnTo>
                  <a:lnTo>
                    <a:pt x="572" y="1593"/>
                  </a:lnTo>
                  <a:lnTo>
                    <a:pt x="557" y="1585"/>
                  </a:lnTo>
                  <a:lnTo>
                    <a:pt x="538" y="1506"/>
                  </a:lnTo>
                  <a:lnTo>
                    <a:pt x="513" y="1495"/>
                  </a:lnTo>
                  <a:lnTo>
                    <a:pt x="456" y="1449"/>
                  </a:lnTo>
                  <a:lnTo>
                    <a:pt x="452" y="1453"/>
                  </a:lnTo>
                  <a:lnTo>
                    <a:pt x="388" y="1439"/>
                  </a:lnTo>
                  <a:lnTo>
                    <a:pt x="295" y="1470"/>
                  </a:lnTo>
                  <a:lnTo>
                    <a:pt x="276" y="1474"/>
                  </a:lnTo>
                  <a:lnTo>
                    <a:pt x="257" y="1481"/>
                  </a:lnTo>
                  <a:lnTo>
                    <a:pt x="187" y="1437"/>
                  </a:lnTo>
                  <a:lnTo>
                    <a:pt x="136" y="1438"/>
                  </a:lnTo>
                  <a:lnTo>
                    <a:pt x="125" y="1408"/>
                  </a:lnTo>
                  <a:lnTo>
                    <a:pt x="119" y="1377"/>
                  </a:lnTo>
                  <a:lnTo>
                    <a:pt x="110" y="1362"/>
                  </a:lnTo>
                  <a:lnTo>
                    <a:pt x="91" y="1302"/>
                  </a:lnTo>
                  <a:lnTo>
                    <a:pt x="71" y="1247"/>
                  </a:lnTo>
                  <a:lnTo>
                    <a:pt x="65" y="1236"/>
                  </a:lnTo>
                  <a:lnTo>
                    <a:pt x="118" y="1225"/>
                  </a:lnTo>
                  <a:lnTo>
                    <a:pt x="147" y="1201"/>
                  </a:lnTo>
                  <a:lnTo>
                    <a:pt x="162" y="1158"/>
                  </a:lnTo>
                  <a:lnTo>
                    <a:pt x="172" y="1156"/>
                  </a:lnTo>
                  <a:lnTo>
                    <a:pt x="193" y="1123"/>
                  </a:lnTo>
                  <a:lnTo>
                    <a:pt x="190" y="1103"/>
                  </a:lnTo>
                  <a:lnTo>
                    <a:pt x="155" y="1125"/>
                  </a:lnTo>
                  <a:lnTo>
                    <a:pt x="113" y="1118"/>
                  </a:lnTo>
                  <a:lnTo>
                    <a:pt x="120" y="1092"/>
                  </a:lnTo>
                  <a:lnTo>
                    <a:pt x="100" y="1048"/>
                  </a:lnTo>
                  <a:lnTo>
                    <a:pt x="96" y="1010"/>
                  </a:lnTo>
                  <a:lnTo>
                    <a:pt x="102" y="1003"/>
                  </a:lnTo>
                  <a:lnTo>
                    <a:pt x="86" y="991"/>
                  </a:lnTo>
                  <a:lnTo>
                    <a:pt x="84" y="978"/>
                  </a:lnTo>
                  <a:lnTo>
                    <a:pt x="77" y="920"/>
                  </a:lnTo>
                  <a:lnTo>
                    <a:pt x="42" y="908"/>
                  </a:lnTo>
                  <a:lnTo>
                    <a:pt x="37" y="817"/>
                  </a:lnTo>
                  <a:lnTo>
                    <a:pt x="50" y="797"/>
                  </a:lnTo>
                  <a:lnTo>
                    <a:pt x="42" y="755"/>
                  </a:lnTo>
                  <a:lnTo>
                    <a:pt x="58" y="749"/>
                  </a:lnTo>
                  <a:lnTo>
                    <a:pt x="11" y="699"/>
                  </a:lnTo>
                  <a:lnTo>
                    <a:pt x="30" y="686"/>
                  </a:lnTo>
                  <a:lnTo>
                    <a:pt x="24" y="647"/>
                  </a:lnTo>
                  <a:lnTo>
                    <a:pt x="4" y="650"/>
                  </a:lnTo>
                  <a:lnTo>
                    <a:pt x="0" y="568"/>
                  </a:lnTo>
                  <a:lnTo>
                    <a:pt x="33" y="560"/>
                  </a:lnTo>
                  <a:lnTo>
                    <a:pt x="52" y="510"/>
                  </a:lnTo>
                  <a:lnTo>
                    <a:pt x="63" y="514"/>
                  </a:lnTo>
                  <a:lnTo>
                    <a:pt x="73" y="515"/>
                  </a:lnTo>
                  <a:lnTo>
                    <a:pt x="85" y="496"/>
                  </a:lnTo>
                  <a:lnTo>
                    <a:pt x="101" y="457"/>
                  </a:lnTo>
                  <a:lnTo>
                    <a:pt x="115" y="458"/>
                  </a:lnTo>
                  <a:lnTo>
                    <a:pt x="116" y="410"/>
                  </a:lnTo>
                  <a:lnTo>
                    <a:pt x="130" y="390"/>
                  </a:lnTo>
                  <a:lnTo>
                    <a:pt x="211" y="376"/>
                  </a:lnTo>
                  <a:lnTo>
                    <a:pt x="251" y="361"/>
                  </a:lnTo>
                  <a:lnTo>
                    <a:pt x="272" y="348"/>
                  </a:lnTo>
                  <a:lnTo>
                    <a:pt x="272" y="348"/>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4" name="Freeform 80"/>
            <p:cNvSpPr>
              <a:spLocks noEditPoints="1"/>
            </p:cNvSpPr>
            <p:nvPr/>
          </p:nvSpPr>
          <p:spPr bwMode="auto">
            <a:xfrm>
              <a:off x="7229475" y="2266951"/>
              <a:ext cx="1243013" cy="1557338"/>
            </a:xfrm>
            <a:custGeom>
              <a:avLst/>
              <a:gdLst>
                <a:gd name="T0" fmla="*/ 557 w 1303"/>
                <a:gd name="T1" fmla="*/ 1591 h 1631"/>
                <a:gd name="T2" fmla="*/ 299 w 1303"/>
                <a:gd name="T3" fmla="*/ 1477 h 1631"/>
                <a:gd name="T4" fmla="*/ 119 w 1303"/>
                <a:gd name="T5" fmla="*/ 1381 h 1631"/>
                <a:gd name="T6" fmla="*/ 147 w 1303"/>
                <a:gd name="T7" fmla="*/ 1202 h 1631"/>
                <a:gd name="T8" fmla="*/ 112 w 1303"/>
                <a:gd name="T9" fmla="*/ 1124 h 1631"/>
                <a:gd name="T10" fmla="*/ 84 w 1303"/>
                <a:gd name="T11" fmla="*/ 981 h 1631"/>
                <a:gd name="T12" fmla="*/ 55 w 1303"/>
                <a:gd name="T13" fmla="*/ 751 h 1631"/>
                <a:gd name="T14" fmla="*/ 33 w 1303"/>
                <a:gd name="T15" fmla="*/ 560 h 1631"/>
                <a:gd name="T16" fmla="*/ 114 w 1303"/>
                <a:gd name="T17" fmla="*/ 457 h 1631"/>
                <a:gd name="T18" fmla="*/ 258 w 1303"/>
                <a:gd name="T19" fmla="*/ 336 h 1631"/>
                <a:gd name="T20" fmla="*/ 315 w 1303"/>
                <a:gd name="T21" fmla="*/ 192 h 1631"/>
                <a:gd name="T22" fmla="*/ 386 w 1303"/>
                <a:gd name="T23" fmla="*/ 317 h 1631"/>
                <a:gd name="T24" fmla="*/ 401 w 1303"/>
                <a:gd name="T25" fmla="*/ 430 h 1631"/>
                <a:gd name="T26" fmla="*/ 479 w 1303"/>
                <a:gd name="T27" fmla="*/ 272 h 1631"/>
                <a:gd name="T28" fmla="*/ 519 w 1303"/>
                <a:gd name="T29" fmla="*/ 172 h 1631"/>
                <a:gd name="T30" fmla="*/ 535 w 1303"/>
                <a:gd name="T31" fmla="*/ 7 h 1631"/>
                <a:gd name="T32" fmla="*/ 649 w 1303"/>
                <a:gd name="T33" fmla="*/ 84 h 1631"/>
                <a:gd name="T34" fmla="*/ 786 w 1303"/>
                <a:gd name="T35" fmla="*/ 152 h 1631"/>
                <a:gd name="T36" fmla="*/ 913 w 1303"/>
                <a:gd name="T37" fmla="*/ 122 h 1631"/>
                <a:gd name="T38" fmla="*/ 875 w 1303"/>
                <a:gd name="T39" fmla="*/ 258 h 1631"/>
                <a:gd name="T40" fmla="*/ 901 w 1303"/>
                <a:gd name="T41" fmla="*/ 327 h 1631"/>
                <a:gd name="T42" fmla="*/ 960 w 1303"/>
                <a:gd name="T43" fmla="*/ 424 h 1631"/>
                <a:gd name="T44" fmla="*/ 1113 w 1303"/>
                <a:gd name="T45" fmla="*/ 509 h 1631"/>
                <a:gd name="T46" fmla="*/ 1107 w 1303"/>
                <a:gd name="T47" fmla="*/ 695 h 1631"/>
                <a:gd name="T48" fmla="*/ 1137 w 1303"/>
                <a:gd name="T49" fmla="*/ 883 h 1631"/>
                <a:gd name="T50" fmla="*/ 1245 w 1303"/>
                <a:gd name="T51" fmla="*/ 1179 h 1631"/>
                <a:gd name="T52" fmla="*/ 979 w 1303"/>
                <a:gd name="T53" fmla="*/ 1349 h 1631"/>
                <a:gd name="T54" fmla="*/ 681 w 1303"/>
                <a:gd name="T55" fmla="*/ 1556 h 1631"/>
                <a:gd name="T56" fmla="*/ 638 w 1303"/>
                <a:gd name="T57" fmla="*/ 1592 h 1631"/>
                <a:gd name="T58" fmla="*/ 744 w 1303"/>
                <a:gd name="T59" fmla="*/ 1492 h 1631"/>
                <a:gd name="T60" fmla="*/ 980 w 1303"/>
                <a:gd name="T61" fmla="*/ 1343 h 1631"/>
                <a:gd name="T62" fmla="*/ 1241 w 1303"/>
                <a:gd name="T63" fmla="*/ 1173 h 1631"/>
                <a:gd name="T64" fmla="*/ 1130 w 1303"/>
                <a:gd name="T65" fmla="*/ 888 h 1631"/>
                <a:gd name="T66" fmla="*/ 1101 w 1303"/>
                <a:gd name="T67" fmla="*/ 698 h 1631"/>
                <a:gd name="T68" fmla="*/ 1106 w 1303"/>
                <a:gd name="T69" fmla="*/ 513 h 1631"/>
                <a:gd name="T70" fmla="*/ 963 w 1303"/>
                <a:gd name="T71" fmla="*/ 453 h 1631"/>
                <a:gd name="T72" fmla="*/ 923 w 1303"/>
                <a:gd name="T73" fmla="*/ 376 h 1631"/>
                <a:gd name="T74" fmla="*/ 879 w 1303"/>
                <a:gd name="T75" fmla="*/ 253 h 1631"/>
                <a:gd name="T76" fmla="*/ 906 w 1303"/>
                <a:gd name="T77" fmla="*/ 127 h 1631"/>
                <a:gd name="T78" fmla="*/ 782 w 1303"/>
                <a:gd name="T79" fmla="*/ 159 h 1631"/>
                <a:gd name="T80" fmla="*/ 642 w 1303"/>
                <a:gd name="T81" fmla="*/ 84 h 1631"/>
                <a:gd name="T82" fmla="*/ 554 w 1303"/>
                <a:gd name="T83" fmla="*/ 12 h 1631"/>
                <a:gd name="T84" fmla="*/ 550 w 1303"/>
                <a:gd name="T85" fmla="*/ 144 h 1631"/>
                <a:gd name="T86" fmla="*/ 501 w 1303"/>
                <a:gd name="T87" fmla="*/ 259 h 1631"/>
                <a:gd name="T88" fmla="*/ 419 w 1303"/>
                <a:gd name="T89" fmla="*/ 424 h 1631"/>
                <a:gd name="T90" fmla="*/ 377 w 1303"/>
                <a:gd name="T91" fmla="*/ 314 h 1631"/>
                <a:gd name="T92" fmla="*/ 363 w 1303"/>
                <a:gd name="T93" fmla="*/ 202 h 1631"/>
                <a:gd name="T94" fmla="*/ 221 w 1303"/>
                <a:gd name="T95" fmla="*/ 340 h 1631"/>
                <a:gd name="T96" fmla="*/ 123 w 1303"/>
                <a:gd name="T97" fmla="*/ 414 h 1631"/>
                <a:gd name="T98" fmla="*/ 57 w 1303"/>
                <a:gd name="T99" fmla="*/ 517 h 1631"/>
                <a:gd name="T100" fmla="*/ 19 w 1303"/>
                <a:gd name="T101" fmla="*/ 703 h 1631"/>
                <a:gd name="T102" fmla="*/ 83 w 1303"/>
                <a:gd name="T103" fmla="*/ 921 h 1631"/>
                <a:gd name="T104" fmla="*/ 120 w 1303"/>
                <a:gd name="T105" fmla="*/ 1119 h 1631"/>
                <a:gd name="T106" fmla="*/ 152 w 1303"/>
                <a:gd name="T107" fmla="*/ 1206 h 1631"/>
                <a:gd name="T108" fmla="*/ 125 w 1303"/>
                <a:gd name="T109" fmla="*/ 1379 h 1631"/>
                <a:gd name="T110" fmla="*/ 297 w 1303"/>
                <a:gd name="T111" fmla="*/ 1470 h 1631"/>
                <a:gd name="T112" fmla="*/ 562 w 1303"/>
                <a:gd name="T113" fmla="*/ 1586 h 1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03" h="1631">
                  <a:moveTo>
                    <a:pt x="645" y="1631"/>
                  </a:moveTo>
                  <a:lnTo>
                    <a:pt x="645" y="1631"/>
                  </a:lnTo>
                  <a:lnTo>
                    <a:pt x="634" y="1599"/>
                  </a:lnTo>
                  <a:lnTo>
                    <a:pt x="591" y="1606"/>
                  </a:lnTo>
                  <a:lnTo>
                    <a:pt x="574" y="1599"/>
                  </a:lnTo>
                  <a:lnTo>
                    <a:pt x="557" y="1591"/>
                  </a:lnTo>
                  <a:lnTo>
                    <a:pt x="538" y="1512"/>
                  </a:lnTo>
                  <a:lnTo>
                    <a:pt x="513" y="1501"/>
                  </a:lnTo>
                  <a:lnTo>
                    <a:pt x="460" y="1456"/>
                  </a:lnTo>
                  <a:lnTo>
                    <a:pt x="456" y="1460"/>
                  </a:lnTo>
                  <a:lnTo>
                    <a:pt x="391" y="1445"/>
                  </a:lnTo>
                  <a:lnTo>
                    <a:pt x="299" y="1477"/>
                  </a:lnTo>
                  <a:lnTo>
                    <a:pt x="280" y="1481"/>
                  </a:lnTo>
                  <a:lnTo>
                    <a:pt x="259" y="1488"/>
                  </a:lnTo>
                  <a:lnTo>
                    <a:pt x="189" y="1444"/>
                  </a:lnTo>
                  <a:lnTo>
                    <a:pt x="137" y="1444"/>
                  </a:lnTo>
                  <a:lnTo>
                    <a:pt x="125" y="1412"/>
                  </a:lnTo>
                  <a:lnTo>
                    <a:pt x="119" y="1381"/>
                  </a:lnTo>
                  <a:lnTo>
                    <a:pt x="110" y="1367"/>
                  </a:lnTo>
                  <a:lnTo>
                    <a:pt x="91" y="1306"/>
                  </a:lnTo>
                  <a:lnTo>
                    <a:pt x="70" y="1251"/>
                  </a:lnTo>
                  <a:lnTo>
                    <a:pt x="62" y="1237"/>
                  </a:lnTo>
                  <a:lnTo>
                    <a:pt x="120" y="1225"/>
                  </a:lnTo>
                  <a:lnTo>
                    <a:pt x="147" y="1202"/>
                  </a:lnTo>
                  <a:lnTo>
                    <a:pt x="163" y="1158"/>
                  </a:lnTo>
                  <a:lnTo>
                    <a:pt x="173" y="1156"/>
                  </a:lnTo>
                  <a:lnTo>
                    <a:pt x="193" y="1126"/>
                  </a:lnTo>
                  <a:lnTo>
                    <a:pt x="190" y="1112"/>
                  </a:lnTo>
                  <a:lnTo>
                    <a:pt x="158" y="1131"/>
                  </a:lnTo>
                  <a:lnTo>
                    <a:pt x="112" y="1124"/>
                  </a:lnTo>
                  <a:lnTo>
                    <a:pt x="120" y="1096"/>
                  </a:lnTo>
                  <a:lnTo>
                    <a:pt x="100" y="1051"/>
                  </a:lnTo>
                  <a:lnTo>
                    <a:pt x="96" y="1012"/>
                  </a:lnTo>
                  <a:lnTo>
                    <a:pt x="101" y="1006"/>
                  </a:lnTo>
                  <a:lnTo>
                    <a:pt x="86" y="996"/>
                  </a:lnTo>
                  <a:lnTo>
                    <a:pt x="84" y="981"/>
                  </a:lnTo>
                  <a:lnTo>
                    <a:pt x="77" y="925"/>
                  </a:lnTo>
                  <a:lnTo>
                    <a:pt x="42" y="914"/>
                  </a:lnTo>
                  <a:lnTo>
                    <a:pt x="37" y="820"/>
                  </a:lnTo>
                  <a:lnTo>
                    <a:pt x="49" y="799"/>
                  </a:lnTo>
                  <a:lnTo>
                    <a:pt x="41" y="756"/>
                  </a:lnTo>
                  <a:lnTo>
                    <a:pt x="55" y="751"/>
                  </a:lnTo>
                  <a:lnTo>
                    <a:pt x="9" y="702"/>
                  </a:lnTo>
                  <a:lnTo>
                    <a:pt x="30" y="687"/>
                  </a:lnTo>
                  <a:lnTo>
                    <a:pt x="24" y="654"/>
                  </a:lnTo>
                  <a:lnTo>
                    <a:pt x="4" y="656"/>
                  </a:lnTo>
                  <a:lnTo>
                    <a:pt x="0" y="568"/>
                  </a:lnTo>
                  <a:lnTo>
                    <a:pt x="33" y="560"/>
                  </a:lnTo>
                  <a:lnTo>
                    <a:pt x="53" y="509"/>
                  </a:lnTo>
                  <a:lnTo>
                    <a:pt x="67" y="513"/>
                  </a:lnTo>
                  <a:lnTo>
                    <a:pt x="74" y="515"/>
                  </a:lnTo>
                  <a:lnTo>
                    <a:pt x="85" y="497"/>
                  </a:lnTo>
                  <a:lnTo>
                    <a:pt x="102" y="457"/>
                  </a:lnTo>
                  <a:lnTo>
                    <a:pt x="114" y="457"/>
                  </a:lnTo>
                  <a:lnTo>
                    <a:pt x="116" y="412"/>
                  </a:lnTo>
                  <a:lnTo>
                    <a:pt x="131" y="390"/>
                  </a:lnTo>
                  <a:lnTo>
                    <a:pt x="213" y="375"/>
                  </a:lnTo>
                  <a:lnTo>
                    <a:pt x="253" y="361"/>
                  </a:lnTo>
                  <a:lnTo>
                    <a:pt x="270" y="350"/>
                  </a:lnTo>
                  <a:lnTo>
                    <a:pt x="258" y="336"/>
                  </a:lnTo>
                  <a:lnTo>
                    <a:pt x="219" y="347"/>
                  </a:lnTo>
                  <a:lnTo>
                    <a:pt x="201" y="332"/>
                  </a:lnTo>
                  <a:lnTo>
                    <a:pt x="192" y="286"/>
                  </a:lnTo>
                  <a:lnTo>
                    <a:pt x="237" y="259"/>
                  </a:lnTo>
                  <a:lnTo>
                    <a:pt x="298" y="238"/>
                  </a:lnTo>
                  <a:lnTo>
                    <a:pt x="315" y="192"/>
                  </a:lnTo>
                  <a:lnTo>
                    <a:pt x="365" y="195"/>
                  </a:lnTo>
                  <a:lnTo>
                    <a:pt x="429" y="238"/>
                  </a:lnTo>
                  <a:lnTo>
                    <a:pt x="441" y="255"/>
                  </a:lnTo>
                  <a:lnTo>
                    <a:pt x="417" y="296"/>
                  </a:lnTo>
                  <a:lnTo>
                    <a:pt x="403" y="303"/>
                  </a:lnTo>
                  <a:lnTo>
                    <a:pt x="386" y="317"/>
                  </a:lnTo>
                  <a:lnTo>
                    <a:pt x="381" y="320"/>
                  </a:lnTo>
                  <a:lnTo>
                    <a:pt x="366" y="332"/>
                  </a:lnTo>
                  <a:lnTo>
                    <a:pt x="362" y="364"/>
                  </a:lnTo>
                  <a:lnTo>
                    <a:pt x="385" y="369"/>
                  </a:lnTo>
                  <a:lnTo>
                    <a:pt x="388" y="383"/>
                  </a:lnTo>
                  <a:lnTo>
                    <a:pt x="401" y="430"/>
                  </a:lnTo>
                  <a:lnTo>
                    <a:pt x="414" y="419"/>
                  </a:lnTo>
                  <a:lnTo>
                    <a:pt x="423" y="403"/>
                  </a:lnTo>
                  <a:lnTo>
                    <a:pt x="431" y="367"/>
                  </a:lnTo>
                  <a:lnTo>
                    <a:pt x="452" y="312"/>
                  </a:lnTo>
                  <a:lnTo>
                    <a:pt x="474" y="302"/>
                  </a:lnTo>
                  <a:lnTo>
                    <a:pt x="479" y="272"/>
                  </a:lnTo>
                  <a:lnTo>
                    <a:pt x="494" y="256"/>
                  </a:lnTo>
                  <a:lnTo>
                    <a:pt x="476" y="159"/>
                  </a:lnTo>
                  <a:lnTo>
                    <a:pt x="495" y="122"/>
                  </a:lnTo>
                  <a:lnTo>
                    <a:pt x="521" y="144"/>
                  </a:lnTo>
                  <a:lnTo>
                    <a:pt x="506" y="169"/>
                  </a:lnTo>
                  <a:lnTo>
                    <a:pt x="519" y="172"/>
                  </a:lnTo>
                  <a:lnTo>
                    <a:pt x="542" y="144"/>
                  </a:lnTo>
                  <a:lnTo>
                    <a:pt x="503" y="89"/>
                  </a:lnTo>
                  <a:lnTo>
                    <a:pt x="495" y="71"/>
                  </a:lnTo>
                  <a:lnTo>
                    <a:pt x="514" y="47"/>
                  </a:lnTo>
                  <a:lnTo>
                    <a:pt x="533" y="48"/>
                  </a:lnTo>
                  <a:lnTo>
                    <a:pt x="535" y="7"/>
                  </a:lnTo>
                  <a:lnTo>
                    <a:pt x="553" y="6"/>
                  </a:lnTo>
                  <a:lnTo>
                    <a:pt x="578" y="0"/>
                  </a:lnTo>
                  <a:lnTo>
                    <a:pt x="632" y="28"/>
                  </a:lnTo>
                  <a:lnTo>
                    <a:pt x="631" y="51"/>
                  </a:lnTo>
                  <a:lnTo>
                    <a:pt x="649" y="68"/>
                  </a:lnTo>
                  <a:lnTo>
                    <a:pt x="649" y="84"/>
                  </a:lnTo>
                  <a:lnTo>
                    <a:pt x="673" y="134"/>
                  </a:lnTo>
                  <a:lnTo>
                    <a:pt x="712" y="156"/>
                  </a:lnTo>
                  <a:lnTo>
                    <a:pt x="730" y="152"/>
                  </a:lnTo>
                  <a:lnTo>
                    <a:pt x="732" y="157"/>
                  </a:lnTo>
                  <a:lnTo>
                    <a:pt x="760" y="155"/>
                  </a:lnTo>
                  <a:lnTo>
                    <a:pt x="786" y="152"/>
                  </a:lnTo>
                  <a:lnTo>
                    <a:pt x="793" y="163"/>
                  </a:lnTo>
                  <a:lnTo>
                    <a:pt x="826" y="134"/>
                  </a:lnTo>
                  <a:lnTo>
                    <a:pt x="895" y="83"/>
                  </a:lnTo>
                  <a:lnTo>
                    <a:pt x="905" y="82"/>
                  </a:lnTo>
                  <a:lnTo>
                    <a:pt x="913" y="85"/>
                  </a:lnTo>
                  <a:lnTo>
                    <a:pt x="913" y="122"/>
                  </a:lnTo>
                  <a:lnTo>
                    <a:pt x="933" y="129"/>
                  </a:lnTo>
                  <a:lnTo>
                    <a:pt x="958" y="138"/>
                  </a:lnTo>
                  <a:lnTo>
                    <a:pt x="956" y="171"/>
                  </a:lnTo>
                  <a:lnTo>
                    <a:pt x="933" y="232"/>
                  </a:lnTo>
                  <a:lnTo>
                    <a:pt x="905" y="284"/>
                  </a:lnTo>
                  <a:lnTo>
                    <a:pt x="875" y="258"/>
                  </a:lnTo>
                  <a:lnTo>
                    <a:pt x="799" y="225"/>
                  </a:lnTo>
                  <a:lnTo>
                    <a:pt x="781" y="262"/>
                  </a:lnTo>
                  <a:lnTo>
                    <a:pt x="799" y="306"/>
                  </a:lnTo>
                  <a:lnTo>
                    <a:pt x="825" y="304"/>
                  </a:lnTo>
                  <a:lnTo>
                    <a:pt x="825" y="304"/>
                  </a:lnTo>
                  <a:lnTo>
                    <a:pt x="901" y="327"/>
                  </a:lnTo>
                  <a:lnTo>
                    <a:pt x="927" y="369"/>
                  </a:lnTo>
                  <a:lnTo>
                    <a:pt x="985" y="367"/>
                  </a:lnTo>
                  <a:lnTo>
                    <a:pt x="1015" y="394"/>
                  </a:lnTo>
                  <a:lnTo>
                    <a:pt x="986" y="405"/>
                  </a:lnTo>
                  <a:lnTo>
                    <a:pt x="956" y="413"/>
                  </a:lnTo>
                  <a:lnTo>
                    <a:pt x="960" y="424"/>
                  </a:lnTo>
                  <a:lnTo>
                    <a:pt x="969" y="450"/>
                  </a:lnTo>
                  <a:lnTo>
                    <a:pt x="992" y="484"/>
                  </a:lnTo>
                  <a:lnTo>
                    <a:pt x="1046" y="490"/>
                  </a:lnTo>
                  <a:lnTo>
                    <a:pt x="1059" y="493"/>
                  </a:lnTo>
                  <a:lnTo>
                    <a:pt x="1088" y="496"/>
                  </a:lnTo>
                  <a:lnTo>
                    <a:pt x="1113" y="509"/>
                  </a:lnTo>
                  <a:lnTo>
                    <a:pt x="1109" y="574"/>
                  </a:lnTo>
                  <a:lnTo>
                    <a:pt x="1107" y="577"/>
                  </a:lnTo>
                  <a:lnTo>
                    <a:pt x="1113" y="632"/>
                  </a:lnTo>
                  <a:lnTo>
                    <a:pt x="1088" y="643"/>
                  </a:lnTo>
                  <a:lnTo>
                    <a:pt x="1085" y="674"/>
                  </a:lnTo>
                  <a:lnTo>
                    <a:pt x="1107" y="695"/>
                  </a:lnTo>
                  <a:lnTo>
                    <a:pt x="1127" y="754"/>
                  </a:lnTo>
                  <a:lnTo>
                    <a:pt x="1185" y="774"/>
                  </a:lnTo>
                  <a:lnTo>
                    <a:pt x="1184" y="794"/>
                  </a:lnTo>
                  <a:lnTo>
                    <a:pt x="1146" y="795"/>
                  </a:lnTo>
                  <a:lnTo>
                    <a:pt x="1137" y="875"/>
                  </a:lnTo>
                  <a:lnTo>
                    <a:pt x="1137" y="883"/>
                  </a:lnTo>
                  <a:lnTo>
                    <a:pt x="1180" y="897"/>
                  </a:lnTo>
                  <a:lnTo>
                    <a:pt x="1214" y="959"/>
                  </a:lnTo>
                  <a:lnTo>
                    <a:pt x="1277" y="1048"/>
                  </a:lnTo>
                  <a:lnTo>
                    <a:pt x="1303" y="1131"/>
                  </a:lnTo>
                  <a:lnTo>
                    <a:pt x="1282" y="1171"/>
                  </a:lnTo>
                  <a:lnTo>
                    <a:pt x="1245" y="1179"/>
                  </a:lnTo>
                  <a:lnTo>
                    <a:pt x="1205" y="1230"/>
                  </a:lnTo>
                  <a:lnTo>
                    <a:pt x="1230" y="1248"/>
                  </a:lnTo>
                  <a:lnTo>
                    <a:pt x="1204" y="1314"/>
                  </a:lnTo>
                  <a:lnTo>
                    <a:pt x="1098" y="1340"/>
                  </a:lnTo>
                  <a:lnTo>
                    <a:pt x="1067" y="1364"/>
                  </a:lnTo>
                  <a:lnTo>
                    <a:pt x="979" y="1349"/>
                  </a:lnTo>
                  <a:lnTo>
                    <a:pt x="941" y="1357"/>
                  </a:lnTo>
                  <a:lnTo>
                    <a:pt x="916" y="1383"/>
                  </a:lnTo>
                  <a:lnTo>
                    <a:pt x="916" y="1396"/>
                  </a:lnTo>
                  <a:lnTo>
                    <a:pt x="771" y="1471"/>
                  </a:lnTo>
                  <a:lnTo>
                    <a:pt x="748" y="1497"/>
                  </a:lnTo>
                  <a:lnTo>
                    <a:pt x="681" y="1556"/>
                  </a:lnTo>
                  <a:lnTo>
                    <a:pt x="683" y="1582"/>
                  </a:lnTo>
                  <a:lnTo>
                    <a:pt x="705" y="1604"/>
                  </a:lnTo>
                  <a:lnTo>
                    <a:pt x="705" y="1618"/>
                  </a:lnTo>
                  <a:lnTo>
                    <a:pt x="645" y="1631"/>
                  </a:lnTo>
                  <a:close/>
                  <a:moveTo>
                    <a:pt x="638" y="1592"/>
                  </a:moveTo>
                  <a:lnTo>
                    <a:pt x="638" y="1592"/>
                  </a:lnTo>
                  <a:lnTo>
                    <a:pt x="649" y="1623"/>
                  </a:lnTo>
                  <a:lnTo>
                    <a:pt x="698" y="1613"/>
                  </a:lnTo>
                  <a:lnTo>
                    <a:pt x="698" y="1607"/>
                  </a:lnTo>
                  <a:lnTo>
                    <a:pt x="676" y="1584"/>
                  </a:lnTo>
                  <a:lnTo>
                    <a:pt x="675" y="1553"/>
                  </a:lnTo>
                  <a:lnTo>
                    <a:pt x="744" y="1492"/>
                  </a:lnTo>
                  <a:lnTo>
                    <a:pt x="767" y="1466"/>
                  </a:lnTo>
                  <a:lnTo>
                    <a:pt x="909" y="1392"/>
                  </a:lnTo>
                  <a:lnTo>
                    <a:pt x="909" y="1380"/>
                  </a:lnTo>
                  <a:lnTo>
                    <a:pt x="938" y="1351"/>
                  </a:lnTo>
                  <a:lnTo>
                    <a:pt x="979" y="1342"/>
                  </a:lnTo>
                  <a:lnTo>
                    <a:pt x="980" y="1343"/>
                  </a:lnTo>
                  <a:lnTo>
                    <a:pt x="1065" y="1357"/>
                  </a:lnTo>
                  <a:lnTo>
                    <a:pt x="1096" y="1334"/>
                  </a:lnTo>
                  <a:lnTo>
                    <a:pt x="1199" y="1308"/>
                  </a:lnTo>
                  <a:lnTo>
                    <a:pt x="1222" y="1250"/>
                  </a:lnTo>
                  <a:lnTo>
                    <a:pt x="1196" y="1232"/>
                  </a:lnTo>
                  <a:lnTo>
                    <a:pt x="1241" y="1173"/>
                  </a:lnTo>
                  <a:lnTo>
                    <a:pt x="1278" y="1165"/>
                  </a:lnTo>
                  <a:lnTo>
                    <a:pt x="1296" y="1130"/>
                  </a:lnTo>
                  <a:lnTo>
                    <a:pt x="1271" y="1051"/>
                  </a:lnTo>
                  <a:lnTo>
                    <a:pt x="1208" y="962"/>
                  </a:lnTo>
                  <a:lnTo>
                    <a:pt x="1176" y="903"/>
                  </a:lnTo>
                  <a:lnTo>
                    <a:pt x="1130" y="888"/>
                  </a:lnTo>
                  <a:lnTo>
                    <a:pt x="1130" y="875"/>
                  </a:lnTo>
                  <a:lnTo>
                    <a:pt x="1140" y="789"/>
                  </a:lnTo>
                  <a:lnTo>
                    <a:pt x="1178" y="787"/>
                  </a:lnTo>
                  <a:lnTo>
                    <a:pt x="1179" y="779"/>
                  </a:lnTo>
                  <a:lnTo>
                    <a:pt x="1122" y="759"/>
                  </a:lnTo>
                  <a:lnTo>
                    <a:pt x="1101" y="698"/>
                  </a:lnTo>
                  <a:lnTo>
                    <a:pt x="1078" y="677"/>
                  </a:lnTo>
                  <a:lnTo>
                    <a:pt x="1081" y="638"/>
                  </a:lnTo>
                  <a:lnTo>
                    <a:pt x="1106" y="628"/>
                  </a:lnTo>
                  <a:lnTo>
                    <a:pt x="1100" y="576"/>
                  </a:lnTo>
                  <a:lnTo>
                    <a:pt x="1103" y="571"/>
                  </a:lnTo>
                  <a:lnTo>
                    <a:pt x="1106" y="513"/>
                  </a:lnTo>
                  <a:lnTo>
                    <a:pt x="1085" y="502"/>
                  </a:lnTo>
                  <a:lnTo>
                    <a:pt x="1058" y="499"/>
                  </a:lnTo>
                  <a:lnTo>
                    <a:pt x="1045" y="496"/>
                  </a:lnTo>
                  <a:lnTo>
                    <a:pt x="989" y="490"/>
                  </a:lnTo>
                  <a:lnTo>
                    <a:pt x="979" y="476"/>
                  </a:lnTo>
                  <a:lnTo>
                    <a:pt x="963" y="453"/>
                  </a:lnTo>
                  <a:lnTo>
                    <a:pt x="954" y="427"/>
                  </a:lnTo>
                  <a:lnTo>
                    <a:pt x="947" y="409"/>
                  </a:lnTo>
                  <a:lnTo>
                    <a:pt x="984" y="399"/>
                  </a:lnTo>
                  <a:lnTo>
                    <a:pt x="1002" y="392"/>
                  </a:lnTo>
                  <a:lnTo>
                    <a:pt x="982" y="374"/>
                  </a:lnTo>
                  <a:lnTo>
                    <a:pt x="923" y="376"/>
                  </a:lnTo>
                  <a:lnTo>
                    <a:pt x="897" y="333"/>
                  </a:lnTo>
                  <a:lnTo>
                    <a:pt x="824" y="310"/>
                  </a:lnTo>
                  <a:lnTo>
                    <a:pt x="794" y="313"/>
                  </a:lnTo>
                  <a:lnTo>
                    <a:pt x="774" y="262"/>
                  </a:lnTo>
                  <a:lnTo>
                    <a:pt x="796" y="217"/>
                  </a:lnTo>
                  <a:lnTo>
                    <a:pt x="879" y="253"/>
                  </a:lnTo>
                  <a:lnTo>
                    <a:pt x="903" y="273"/>
                  </a:lnTo>
                  <a:lnTo>
                    <a:pt x="927" y="230"/>
                  </a:lnTo>
                  <a:lnTo>
                    <a:pt x="949" y="169"/>
                  </a:lnTo>
                  <a:lnTo>
                    <a:pt x="951" y="143"/>
                  </a:lnTo>
                  <a:lnTo>
                    <a:pt x="930" y="135"/>
                  </a:lnTo>
                  <a:lnTo>
                    <a:pt x="906" y="127"/>
                  </a:lnTo>
                  <a:lnTo>
                    <a:pt x="906" y="90"/>
                  </a:lnTo>
                  <a:lnTo>
                    <a:pt x="905" y="89"/>
                  </a:lnTo>
                  <a:lnTo>
                    <a:pt x="897" y="90"/>
                  </a:lnTo>
                  <a:lnTo>
                    <a:pt x="830" y="139"/>
                  </a:lnTo>
                  <a:lnTo>
                    <a:pt x="791" y="173"/>
                  </a:lnTo>
                  <a:lnTo>
                    <a:pt x="782" y="159"/>
                  </a:lnTo>
                  <a:lnTo>
                    <a:pt x="761" y="162"/>
                  </a:lnTo>
                  <a:lnTo>
                    <a:pt x="728" y="164"/>
                  </a:lnTo>
                  <a:lnTo>
                    <a:pt x="726" y="159"/>
                  </a:lnTo>
                  <a:lnTo>
                    <a:pt x="711" y="163"/>
                  </a:lnTo>
                  <a:lnTo>
                    <a:pt x="668" y="139"/>
                  </a:lnTo>
                  <a:lnTo>
                    <a:pt x="642" y="84"/>
                  </a:lnTo>
                  <a:lnTo>
                    <a:pt x="642" y="71"/>
                  </a:lnTo>
                  <a:lnTo>
                    <a:pt x="624" y="54"/>
                  </a:lnTo>
                  <a:lnTo>
                    <a:pt x="625" y="32"/>
                  </a:lnTo>
                  <a:lnTo>
                    <a:pt x="614" y="26"/>
                  </a:lnTo>
                  <a:lnTo>
                    <a:pt x="577" y="7"/>
                  </a:lnTo>
                  <a:lnTo>
                    <a:pt x="554" y="12"/>
                  </a:lnTo>
                  <a:lnTo>
                    <a:pt x="541" y="13"/>
                  </a:lnTo>
                  <a:lnTo>
                    <a:pt x="539" y="56"/>
                  </a:lnTo>
                  <a:lnTo>
                    <a:pt x="517" y="54"/>
                  </a:lnTo>
                  <a:lnTo>
                    <a:pt x="503" y="72"/>
                  </a:lnTo>
                  <a:lnTo>
                    <a:pt x="509" y="85"/>
                  </a:lnTo>
                  <a:lnTo>
                    <a:pt x="550" y="144"/>
                  </a:lnTo>
                  <a:lnTo>
                    <a:pt x="522" y="179"/>
                  </a:lnTo>
                  <a:lnTo>
                    <a:pt x="496" y="174"/>
                  </a:lnTo>
                  <a:lnTo>
                    <a:pt x="512" y="145"/>
                  </a:lnTo>
                  <a:lnTo>
                    <a:pt x="497" y="133"/>
                  </a:lnTo>
                  <a:lnTo>
                    <a:pt x="483" y="160"/>
                  </a:lnTo>
                  <a:lnTo>
                    <a:pt x="501" y="259"/>
                  </a:lnTo>
                  <a:lnTo>
                    <a:pt x="485" y="275"/>
                  </a:lnTo>
                  <a:lnTo>
                    <a:pt x="480" y="307"/>
                  </a:lnTo>
                  <a:lnTo>
                    <a:pt x="457" y="317"/>
                  </a:lnTo>
                  <a:lnTo>
                    <a:pt x="438" y="369"/>
                  </a:lnTo>
                  <a:lnTo>
                    <a:pt x="429" y="406"/>
                  </a:lnTo>
                  <a:lnTo>
                    <a:pt x="419" y="424"/>
                  </a:lnTo>
                  <a:lnTo>
                    <a:pt x="398" y="441"/>
                  </a:lnTo>
                  <a:lnTo>
                    <a:pt x="382" y="385"/>
                  </a:lnTo>
                  <a:lnTo>
                    <a:pt x="379" y="374"/>
                  </a:lnTo>
                  <a:lnTo>
                    <a:pt x="354" y="370"/>
                  </a:lnTo>
                  <a:lnTo>
                    <a:pt x="359" y="328"/>
                  </a:lnTo>
                  <a:lnTo>
                    <a:pt x="377" y="314"/>
                  </a:lnTo>
                  <a:lnTo>
                    <a:pt x="382" y="311"/>
                  </a:lnTo>
                  <a:lnTo>
                    <a:pt x="400" y="297"/>
                  </a:lnTo>
                  <a:lnTo>
                    <a:pt x="412" y="291"/>
                  </a:lnTo>
                  <a:lnTo>
                    <a:pt x="434" y="256"/>
                  </a:lnTo>
                  <a:lnTo>
                    <a:pt x="424" y="242"/>
                  </a:lnTo>
                  <a:lnTo>
                    <a:pt x="363" y="202"/>
                  </a:lnTo>
                  <a:lnTo>
                    <a:pt x="320" y="199"/>
                  </a:lnTo>
                  <a:lnTo>
                    <a:pt x="304" y="243"/>
                  </a:lnTo>
                  <a:lnTo>
                    <a:pt x="240" y="265"/>
                  </a:lnTo>
                  <a:lnTo>
                    <a:pt x="199" y="289"/>
                  </a:lnTo>
                  <a:lnTo>
                    <a:pt x="207" y="328"/>
                  </a:lnTo>
                  <a:lnTo>
                    <a:pt x="221" y="340"/>
                  </a:lnTo>
                  <a:lnTo>
                    <a:pt x="260" y="328"/>
                  </a:lnTo>
                  <a:lnTo>
                    <a:pt x="280" y="352"/>
                  </a:lnTo>
                  <a:lnTo>
                    <a:pt x="255" y="367"/>
                  </a:lnTo>
                  <a:lnTo>
                    <a:pt x="215" y="382"/>
                  </a:lnTo>
                  <a:lnTo>
                    <a:pt x="135" y="396"/>
                  </a:lnTo>
                  <a:lnTo>
                    <a:pt x="123" y="414"/>
                  </a:lnTo>
                  <a:lnTo>
                    <a:pt x="121" y="465"/>
                  </a:lnTo>
                  <a:lnTo>
                    <a:pt x="106" y="464"/>
                  </a:lnTo>
                  <a:lnTo>
                    <a:pt x="91" y="500"/>
                  </a:lnTo>
                  <a:lnTo>
                    <a:pt x="78" y="522"/>
                  </a:lnTo>
                  <a:lnTo>
                    <a:pt x="66" y="520"/>
                  </a:lnTo>
                  <a:lnTo>
                    <a:pt x="57" y="517"/>
                  </a:lnTo>
                  <a:lnTo>
                    <a:pt x="38" y="566"/>
                  </a:lnTo>
                  <a:lnTo>
                    <a:pt x="7" y="573"/>
                  </a:lnTo>
                  <a:lnTo>
                    <a:pt x="11" y="649"/>
                  </a:lnTo>
                  <a:lnTo>
                    <a:pt x="30" y="647"/>
                  </a:lnTo>
                  <a:lnTo>
                    <a:pt x="37" y="690"/>
                  </a:lnTo>
                  <a:lnTo>
                    <a:pt x="19" y="703"/>
                  </a:lnTo>
                  <a:lnTo>
                    <a:pt x="67" y="753"/>
                  </a:lnTo>
                  <a:lnTo>
                    <a:pt x="49" y="760"/>
                  </a:lnTo>
                  <a:lnTo>
                    <a:pt x="56" y="800"/>
                  </a:lnTo>
                  <a:lnTo>
                    <a:pt x="43" y="821"/>
                  </a:lnTo>
                  <a:lnTo>
                    <a:pt x="49" y="909"/>
                  </a:lnTo>
                  <a:lnTo>
                    <a:pt x="83" y="921"/>
                  </a:lnTo>
                  <a:lnTo>
                    <a:pt x="92" y="992"/>
                  </a:lnTo>
                  <a:lnTo>
                    <a:pt x="110" y="1005"/>
                  </a:lnTo>
                  <a:lnTo>
                    <a:pt x="102" y="1014"/>
                  </a:lnTo>
                  <a:lnTo>
                    <a:pt x="106" y="1050"/>
                  </a:lnTo>
                  <a:lnTo>
                    <a:pt x="127" y="1095"/>
                  </a:lnTo>
                  <a:lnTo>
                    <a:pt x="120" y="1119"/>
                  </a:lnTo>
                  <a:lnTo>
                    <a:pt x="157" y="1124"/>
                  </a:lnTo>
                  <a:lnTo>
                    <a:pt x="195" y="1101"/>
                  </a:lnTo>
                  <a:lnTo>
                    <a:pt x="200" y="1127"/>
                  </a:lnTo>
                  <a:lnTo>
                    <a:pt x="177" y="1162"/>
                  </a:lnTo>
                  <a:lnTo>
                    <a:pt x="168" y="1164"/>
                  </a:lnTo>
                  <a:lnTo>
                    <a:pt x="152" y="1206"/>
                  </a:lnTo>
                  <a:lnTo>
                    <a:pt x="122" y="1231"/>
                  </a:lnTo>
                  <a:lnTo>
                    <a:pt x="73" y="1241"/>
                  </a:lnTo>
                  <a:lnTo>
                    <a:pt x="76" y="1248"/>
                  </a:lnTo>
                  <a:lnTo>
                    <a:pt x="97" y="1304"/>
                  </a:lnTo>
                  <a:lnTo>
                    <a:pt x="116" y="1364"/>
                  </a:lnTo>
                  <a:lnTo>
                    <a:pt x="125" y="1379"/>
                  </a:lnTo>
                  <a:lnTo>
                    <a:pt x="131" y="1411"/>
                  </a:lnTo>
                  <a:lnTo>
                    <a:pt x="141" y="1438"/>
                  </a:lnTo>
                  <a:lnTo>
                    <a:pt x="191" y="1437"/>
                  </a:lnTo>
                  <a:lnTo>
                    <a:pt x="260" y="1481"/>
                  </a:lnTo>
                  <a:lnTo>
                    <a:pt x="278" y="1474"/>
                  </a:lnTo>
                  <a:lnTo>
                    <a:pt x="297" y="1470"/>
                  </a:lnTo>
                  <a:lnTo>
                    <a:pt x="390" y="1438"/>
                  </a:lnTo>
                  <a:lnTo>
                    <a:pt x="454" y="1453"/>
                  </a:lnTo>
                  <a:lnTo>
                    <a:pt x="459" y="1447"/>
                  </a:lnTo>
                  <a:lnTo>
                    <a:pt x="517" y="1495"/>
                  </a:lnTo>
                  <a:lnTo>
                    <a:pt x="544" y="1507"/>
                  </a:lnTo>
                  <a:lnTo>
                    <a:pt x="562" y="1586"/>
                  </a:lnTo>
                  <a:lnTo>
                    <a:pt x="576" y="1593"/>
                  </a:lnTo>
                  <a:lnTo>
                    <a:pt x="592" y="1600"/>
                  </a:lnTo>
                  <a:lnTo>
                    <a:pt x="638" y="159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5" name="Freeform 81"/>
            <p:cNvSpPr>
              <a:spLocks/>
            </p:cNvSpPr>
            <p:nvPr/>
          </p:nvSpPr>
          <p:spPr bwMode="auto">
            <a:xfrm>
              <a:off x="7302500" y="3597276"/>
              <a:ext cx="1212850" cy="1009650"/>
            </a:xfrm>
            <a:custGeom>
              <a:avLst/>
              <a:gdLst>
                <a:gd name="T0" fmla="*/ 1137 w 1272"/>
                <a:gd name="T1" fmla="*/ 46 h 1058"/>
                <a:gd name="T2" fmla="*/ 1206 w 1272"/>
                <a:gd name="T3" fmla="*/ 61 h 1058"/>
                <a:gd name="T4" fmla="*/ 1182 w 1272"/>
                <a:gd name="T5" fmla="*/ 149 h 1058"/>
                <a:gd name="T6" fmla="*/ 1222 w 1272"/>
                <a:gd name="T7" fmla="*/ 150 h 1058"/>
                <a:gd name="T8" fmla="*/ 1202 w 1272"/>
                <a:gd name="T9" fmla="*/ 284 h 1058"/>
                <a:gd name="T10" fmla="*/ 1201 w 1272"/>
                <a:gd name="T11" fmla="*/ 299 h 1058"/>
                <a:gd name="T12" fmla="*/ 1208 w 1272"/>
                <a:gd name="T13" fmla="*/ 358 h 1058"/>
                <a:gd name="T14" fmla="*/ 1171 w 1272"/>
                <a:gd name="T15" fmla="*/ 430 h 1058"/>
                <a:gd name="T16" fmla="*/ 1162 w 1272"/>
                <a:gd name="T17" fmla="*/ 559 h 1058"/>
                <a:gd name="T18" fmla="*/ 1065 w 1272"/>
                <a:gd name="T19" fmla="*/ 608 h 1058"/>
                <a:gd name="T20" fmla="*/ 1086 w 1272"/>
                <a:gd name="T21" fmla="*/ 658 h 1058"/>
                <a:gd name="T22" fmla="*/ 1170 w 1272"/>
                <a:gd name="T23" fmla="*/ 802 h 1058"/>
                <a:gd name="T24" fmla="*/ 1183 w 1272"/>
                <a:gd name="T25" fmla="*/ 894 h 1058"/>
                <a:gd name="T26" fmla="*/ 1143 w 1272"/>
                <a:gd name="T27" fmla="*/ 953 h 1058"/>
                <a:gd name="T28" fmla="*/ 967 w 1272"/>
                <a:gd name="T29" fmla="*/ 1058 h 1058"/>
                <a:gd name="T30" fmla="*/ 963 w 1272"/>
                <a:gd name="T31" fmla="*/ 978 h 1058"/>
                <a:gd name="T32" fmla="*/ 916 w 1272"/>
                <a:gd name="T33" fmla="*/ 909 h 1058"/>
                <a:gd name="T34" fmla="*/ 882 w 1272"/>
                <a:gd name="T35" fmla="*/ 892 h 1058"/>
                <a:gd name="T36" fmla="*/ 800 w 1272"/>
                <a:gd name="T37" fmla="*/ 893 h 1058"/>
                <a:gd name="T38" fmla="*/ 672 w 1272"/>
                <a:gd name="T39" fmla="*/ 974 h 1058"/>
                <a:gd name="T40" fmla="*/ 637 w 1272"/>
                <a:gd name="T41" fmla="*/ 880 h 1058"/>
                <a:gd name="T42" fmla="*/ 519 w 1272"/>
                <a:gd name="T43" fmla="*/ 873 h 1058"/>
                <a:gd name="T44" fmla="*/ 454 w 1272"/>
                <a:gd name="T45" fmla="*/ 863 h 1058"/>
                <a:gd name="T46" fmla="*/ 402 w 1272"/>
                <a:gd name="T47" fmla="*/ 735 h 1058"/>
                <a:gd name="T48" fmla="*/ 384 w 1272"/>
                <a:gd name="T49" fmla="*/ 754 h 1058"/>
                <a:gd name="T50" fmla="*/ 240 w 1272"/>
                <a:gd name="T51" fmla="*/ 788 h 1058"/>
                <a:gd name="T52" fmla="*/ 193 w 1272"/>
                <a:gd name="T53" fmla="*/ 743 h 1058"/>
                <a:gd name="T54" fmla="*/ 254 w 1272"/>
                <a:gd name="T55" fmla="*/ 697 h 1058"/>
                <a:gd name="T56" fmla="*/ 180 w 1272"/>
                <a:gd name="T57" fmla="*/ 593 h 1058"/>
                <a:gd name="T58" fmla="*/ 152 w 1272"/>
                <a:gd name="T59" fmla="*/ 572 h 1058"/>
                <a:gd name="T60" fmla="*/ 86 w 1272"/>
                <a:gd name="T61" fmla="*/ 527 h 1058"/>
                <a:gd name="T62" fmla="*/ 24 w 1272"/>
                <a:gd name="T63" fmla="*/ 546 h 1058"/>
                <a:gd name="T64" fmla="*/ 0 w 1272"/>
                <a:gd name="T65" fmla="*/ 512 h 1058"/>
                <a:gd name="T66" fmla="*/ 64 w 1272"/>
                <a:gd name="T67" fmla="*/ 416 h 1058"/>
                <a:gd name="T68" fmla="*/ 180 w 1272"/>
                <a:gd name="T69" fmla="*/ 402 h 1058"/>
                <a:gd name="T70" fmla="*/ 220 w 1272"/>
                <a:gd name="T71" fmla="*/ 410 h 1058"/>
                <a:gd name="T72" fmla="*/ 361 w 1272"/>
                <a:gd name="T73" fmla="*/ 441 h 1058"/>
                <a:gd name="T74" fmla="*/ 361 w 1272"/>
                <a:gd name="T75" fmla="*/ 474 h 1058"/>
                <a:gd name="T76" fmla="*/ 411 w 1272"/>
                <a:gd name="T77" fmla="*/ 461 h 1058"/>
                <a:gd name="T78" fmla="*/ 452 w 1272"/>
                <a:gd name="T79" fmla="*/ 440 h 1058"/>
                <a:gd name="T80" fmla="*/ 514 w 1272"/>
                <a:gd name="T81" fmla="*/ 436 h 1058"/>
                <a:gd name="T82" fmla="*/ 585 w 1272"/>
                <a:gd name="T83" fmla="*/ 367 h 1058"/>
                <a:gd name="T84" fmla="*/ 617 w 1272"/>
                <a:gd name="T85" fmla="*/ 274 h 1058"/>
                <a:gd name="T86" fmla="*/ 625 w 1272"/>
                <a:gd name="T87" fmla="*/ 221 h 1058"/>
                <a:gd name="T88" fmla="*/ 603 w 1272"/>
                <a:gd name="T89" fmla="*/ 189 h 1058"/>
                <a:gd name="T90" fmla="*/ 669 w 1272"/>
                <a:gd name="T91" fmla="*/ 100 h 1058"/>
                <a:gd name="T92" fmla="*/ 835 w 1272"/>
                <a:gd name="T93" fmla="*/ 0 h 1058"/>
                <a:gd name="T94" fmla="*/ 882 w 1272"/>
                <a:gd name="T95" fmla="*/ 50 h 1058"/>
                <a:gd name="T96" fmla="*/ 1050 w 1272"/>
                <a:gd name="T97" fmla="*/ 62 h 1058"/>
                <a:gd name="T98" fmla="*/ 1137 w 1272"/>
                <a:gd name="T99" fmla="*/ 46 h 1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72" h="1058">
                  <a:moveTo>
                    <a:pt x="1137" y="46"/>
                  </a:moveTo>
                  <a:lnTo>
                    <a:pt x="1137" y="46"/>
                  </a:lnTo>
                  <a:lnTo>
                    <a:pt x="1189" y="47"/>
                  </a:lnTo>
                  <a:lnTo>
                    <a:pt x="1206" y="61"/>
                  </a:lnTo>
                  <a:lnTo>
                    <a:pt x="1173" y="102"/>
                  </a:lnTo>
                  <a:lnTo>
                    <a:pt x="1182" y="149"/>
                  </a:lnTo>
                  <a:lnTo>
                    <a:pt x="1200" y="164"/>
                  </a:lnTo>
                  <a:lnTo>
                    <a:pt x="1222" y="150"/>
                  </a:lnTo>
                  <a:lnTo>
                    <a:pt x="1272" y="180"/>
                  </a:lnTo>
                  <a:lnTo>
                    <a:pt x="1202" y="284"/>
                  </a:lnTo>
                  <a:lnTo>
                    <a:pt x="1197" y="293"/>
                  </a:lnTo>
                  <a:lnTo>
                    <a:pt x="1201" y="299"/>
                  </a:lnTo>
                  <a:lnTo>
                    <a:pt x="1208" y="349"/>
                  </a:lnTo>
                  <a:lnTo>
                    <a:pt x="1208" y="358"/>
                  </a:lnTo>
                  <a:lnTo>
                    <a:pt x="1206" y="392"/>
                  </a:lnTo>
                  <a:lnTo>
                    <a:pt x="1171" y="430"/>
                  </a:lnTo>
                  <a:lnTo>
                    <a:pt x="1187" y="477"/>
                  </a:lnTo>
                  <a:lnTo>
                    <a:pt x="1162" y="559"/>
                  </a:lnTo>
                  <a:lnTo>
                    <a:pt x="1114" y="590"/>
                  </a:lnTo>
                  <a:lnTo>
                    <a:pt x="1065" y="608"/>
                  </a:lnTo>
                  <a:lnTo>
                    <a:pt x="1053" y="647"/>
                  </a:lnTo>
                  <a:lnTo>
                    <a:pt x="1086" y="658"/>
                  </a:lnTo>
                  <a:lnTo>
                    <a:pt x="1102" y="686"/>
                  </a:lnTo>
                  <a:lnTo>
                    <a:pt x="1170" y="802"/>
                  </a:lnTo>
                  <a:lnTo>
                    <a:pt x="1216" y="830"/>
                  </a:lnTo>
                  <a:lnTo>
                    <a:pt x="1183" y="894"/>
                  </a:lnTo>
                  <a:lnTo>
                    <a:pt x="1201" y="926"/>
                  </a:lnTo>
                  <a:lnTo>
                    <a:pt x="1143" y="953"/>
                  </a:lnTo>
                  <a:lnTo>
                    <a:pt x="1041" y="1005"/>
                  </a:lnTo>
                  <a:lnTo>
                    <a:pt x="967" y="1058"/>
                  </a:lnTo>
                  <a:lnTo>
                    <a:pt x="961" y="1043"/>
                  </a:lnTo>
                  <a:lnTo>
                    <a:pt x="963" y="978"/>
                  </a:lnTo>
                  <a:lnTo>
                    <a:pt x="919" y="949"/>
                  </a:lnTo>
                  <a:lnTo>
                    <a:pt x="916" y="909"/>
                  </a:lnTo>
                  <a:lnTo>
                    <a:pt x="909" y="906"/>
                  </a:lnTo>
                  <a:lnTo>
                    <a:pt x="882" y="892"/>
                  </a:lnTo>
                  <a:lnTo>
                    <a:pt x="844" y="925"/>
                  </a:lnTo>
                  <a:lnTo>
                    <a:pt x="800" y="893"/>
                  </a:lnTo>
                  <a:lnTo>
                    <a:pt x="713" y="937"/>
                  </a:lnTo>
                  <a:lnTo>
                    <a:pt x="672" y="974"/>
                  </a:lnTo>
                  <a:lnTo>
                    <a:pt x="643" y="898"/>
                  </a:lnTo>
                  <a:lnTo>
                    <a:pt x="637" y="880"/>
                  </a:lnTo>
                  <a:lnTo>
                    <a:pt x="589" y="890"/>
                  </a:lnTo>
                  <a:lnTo>
                    <a:pt x="519" y="873"/>
                  </a:lnTo>
                  <a:lnTo>
                    <a:pt x="485" y="866"/>
                  </a:lnTo>
                  <a:lnTo>
                    <a:pt x="454" y="863"/>
                  </a:lnTo>
                  <a:lnTo>
                    <a:pt x="444" y="765"/>
                  </a:lnTo>
                  <a:lnTo>
                    <a:pt x="402" y="735"/>
                  </a:lnTo>
                  <a:lnTo>
                    <a:pt x="381" y="742"/>
                  </a:lnTo>
                  <a:lnTo>
                    <a:pt x="384" y="754"/>
                  </a:lnTo>
                  <a:lnTo>
                    <a:pt x="319" y="782"/>
                  </a:lnTo>
                  <a:lnTo>
                    <a:pt x="240" y="788"/>
                  </a:lnTo>
                  <a:lnTo>
                    <a:pt x="163" y="771"/>
                  </a:lnTo>
                  <a:lnTo>
                    <a:pt x="193" y="743"/>
                  </a:lnTo>
                  <a:lnTo>
                    <a:pt x="252" y="710"/>
                  </a:lnTo>
                  <a:lnTo>
                    <a:pt x="254" y="697"/>
                  </a:lnTo>
                  <a:lnTo>
                    <a:pt x="260" y="658"/>
                  </a:lnTo>
                  <a:lnTo>
                    <a:pt x="180" y="593"/>
                  </a:lnTo>
                  <a:lnTo>
                    <a:pt x="158" y="577"/>
                  </a:lnTo>
                  <a:lnTo>
                    <a:pt x="152" y="572"/>
                  </a:lnTo>
                  <a:lnTo>
                    <a:pt x="126" y="555"/>
                  </a:lnTo>
                  <a:lnTo>
                    <a:pt x="86" y="527"/>
                  </a:lnTo>
                  <a:lnTo>
                    <a:pt x="37" y="554"/>
                  </a:lnTo>
                  <a:lnTo>
                    <a:pt x="24" y="546"/>
                  </a:lnTo>
                  <a:lnTo>
                    <a:pt x="1" y="520"/>
                  </a:lnTo>
                  <a:lnTo>
                    <a:pt x="0" y="512"/>
                  </a:lnTo>
                  <a:lnTo>
                    <a:pt x="37" y="485"/>
                  </a:lnTo>
                  <a:lnTo>
                    <a:pt x="64" y="416"/>
                  </a:lnTo>
                  <a:lnTo>
                    <a:pt x="105" y="396"/>
                  </a:lnTo>
                  <a:lnTo>
                    <a:pt x="180" y="402"/>
                  </a:lnTo>
                  <a:lnTo>
                    <a:pt x="202" y="409"/>
                  </a:lnTo>
                  <a:lnTo>
                    <a:pt x="220" y="410"/>
                  </a:lnTo>
                  <a:lnTo>
                    <a:pt x="259" y="452"/>
                  </a:lnTo>
                  <a:lnTo>
                    <a:pt x="361" y="441"/>
                  </a:lnTo>
                  <a:lnTo>
                    <a:pt x="361" y="469"/>
                  </a:lnTo>
                  <a:lnTo>
                    <a:pt x="361" y="474"/>
                  </a:lnTo>
                  <a:lnTo>
                    <a:pt x="391" y="465"/>
                  </a:lnTo>
                  <a:lnTo>
                    <a:pt x="411" y="461"/>
                  </a:lnTo>
                  <a:lnTo>
                    <a:pt x="440" y="446"/>
                  </a:lnTo>
                  <a:lnTo>
                    <a:pt x="452" y="440"/>
                  </a:lnTo>
                  <a:lnTo>
                    <a:pt x="460" y="440"/>
                  </a:lnTo>
                  <a:lnTo>
                    <a:pt x="514" y="436"/>
                  </a:lnTo>
                  <a:lnTo>
                    <a:pt x="539" y="405"/>
                  </a:lnTo>
                  <a:lnTo>
                    <a:pt x="585" y="367"/>
                  </a:lnTo>
                  <a:lnTo>
                    <a:pt x="615" y="303"/>
                  </a:lnTo>
                  <a:lnTo>
                    <a:pt x="617" y="274"/>
                  </a:lnTo>
                  <a:lnTo>
                    <a:pt x="644" y="258"/>
                  </a:lnTo>
                  <a:lnTo>
                    <a:pt x="625" y="221"/>
                  </a:lnTo>
                  <a:lnTo>
                    <a:pt x="624" y="211"/>
                  </a:lnTo>
                  <a:lnTo>
                    <a:pt x="603" y="189"/>
                  </a:lnTo>
                  <a:lnTo>
                    <a:pt x="601" y="160"/>
                  </a:lnTo>
                  <a:lnTo>
                    <a:pt x="669" y="100"/>
                  </a:lnTo>
                  <a:lnTo>
                    <a:pt x="692" y="75"/>
                  </a:lnTo>
                  <a:lnTo>
                    <a:pt x="835" y="0"/>
                  </a:lnTo>
                  <a:lnTo>
                    <a:pt x="852" y="24"/>
                  </a:lnTo>
                  <a:lnTo>
                    <a:pt x="882" y="50"/>
                  </a:lnTo>
                  <a:lnTo>
                    <a:pt x="934" y="72"/>
                  </a:lnTo>
                  <a:lnTo>
                    <a:pt x="1050" y="62"/>
                  </a:lnTo>
                  <a:lnTo>
                    <a:pt x="1137" y="46"/>
                  </a:lnTo>
                  <a:lnTo>
                    <a:pt x="1137" y="46"/>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6" name="Freeform 82"/>
            <p:cNvSpPr>
              <a:spLocks noEditPoints="1"/>
            </p:cNvSpPr>
            <p:nvPr/>
          </p:nvSpPr>
          <p:spPr bwMode="auto">
            <a:xfrm>
              <a:off x="7297738" y="3592513"/>
              <a:ext cx="1222375" cy="1020763"/>
            </a:xfrm>
            <a:custGeom>
              <a:avLst/>
              <a:gdLst>
                <a:gd name="T0" fmla="*/ 962 w 1281"/>
                <a:gd name="T1" fmla="*/ 1048 h 1069"/>
                <a:gd name="T2" fmla="*/ 917 w 1281"/>
                <a:gd name="T3" fmla="*/ 916 h 1069"/>
                <a:gd name="T4" fmla="*/ 848 w 1281"/>
                <a:gd name="T5" fmla="*/ 934 h 1069"/>
                <a:gd name="T6" fmla="*/ 674 w 1281"/>
                <a:gd name="T7" fmla="*/ 985 h 1069"/>
                <a:gd name="T8" fmla="*/ 593 w 1281"/>
                <a:gd name="T9" fmla="*/ 898 h 1069"/>
                <a:gd name="T10" fmla="*/ 455 w 1281"/>
                <a:gd name="T11" fmla="*/ 871 h 1069"/>
                <a:gd name="T12" fmla="*/ 389 w 1281"/>
                <a:gd name="T13" fmla="*/ 749 h 1069"/>
                <a:gd name="T14" fmla="*/ 244 w 1281"/>
                <a:gd name="T15" fmla="*/ 797 h 1069"/>
                <a:gd name="T16" fmla="*/ 195 w 1281"/>
                <a:gd name="T17" fmla="*/ 746 h 1069"/>
                <a:gd name="T18" fmla="*/ 181 w 1281"/>
                <a:gd name="T19" fmla="*/ 601 h 1069"/>
                <a:gd name="T20" fmla="*/ 128 w 1281"/>
                <a:gd name="T21" fmla="*/ 563 h 1069"/>
                <a:gd name="T22" fmla="*/ 26 w 1281"/>
                <a:gd name="T23" fmla="*/ 554 h 1069"/>
                <a:gd name="T24" fmla="*/ 38 w 1281"/>
                <a:gd name="T25" fmla="*/ 488 h 1069"/>
                <a:gd name="T26" fmla="*/ 184 w 1281"/>
                <a:gd name="T27" fmla="*/ 404 h 1069"/>
                <a:gd name="T28" fmla="*/ 264 w 1281"/>
                <a:gd name="T29" fmla="*/ 453 h 1069"/>
                <a:gd name="T30" fmla="*/ 394 w 1281"/>
                <a:gd name="T31" fmla="*/ 467 h 1069"/>
                <a:gd name="T32" fmla="*/ 463 w 1281"/>
                <a:gd name="T33" fmla="*/ 441 h 1069"/>
                <a:gd name="T34" fmla="*/ 586 w 1281"/>
                <a:gd name="T35" fmla="*/ 370 h 1069"/>
                <a:gd name="T36" fmla="*/ 643 w 1281"/>
                <a:gd name="T37" fmla="*/ 262 h 1069"/>
                <a:gd name="T38" fmla="*/ 603 w 1281"/>
                <a:gd name="T39" fmla="*/ 195 h 1069"/>
                <a:gd name="T40" fmla="*/ 694 w 1281"/>
                <a:gd name="T41" fmla="*/ 77 h 1069"/>
                <a:gd name="T42" fmla="*/ 888 w 1281"/>
                <a:gd name="T43" fmla="*/ 52 h 1069"/>
                <a:gd name="T44" fmla="*/ 1141 w 1281"/>
                <a:gd name="T45" fmla="*/ 48 h 1069"/>
                <a:gd name="T46" fmla="*/ 1180 w 1281"/>
                <a:gd name="T47" fmla="*/ 108 h 1069"/>
                <a:gd name="T48" fmla="*/ 1226 w 1281"/>
                <a:gd name="T49" fmla="*/ 151 h 1069"/>
                <a:gd name="T50" fmla="*/ 1209 w 1281"/>
                <a:gd name="T51" fmla="*/ 304 h 1069"/>
                <a:gd name="T52" fmla="*/ 1213 w 1281"/>
                <a:gd name="T53" fmla="*/ 399 h 1069"/>
                <a:gd name="T54" fmla="*/ 1194 w 1281"/>
                <a:gd name="T55" fmla="*/ 482 h 1069"/>
                <a:gd name="T56" fmla="*/ 1071 w 1281"/>
                <a:gd name="T57" fmla="*/ 615 h 1069"/>
                <a:gd name="T58" fmla="*/ 1109 w 1281"/>
                <a:gd name="T59" fmla="*/ 689 h 1069"/>
                <a:gd name="T60" fmla="*/ 1191 w 1281"/>
                <a:gd name="T61" fmla="*/ 899 h 1069"/>
                <a:gd name="T62" fmla="*/ 1047 w 1281"/>
                <a:gd name="T63" fmla="*/ 1013 h 1069"/>
                <a:gd name="T64" fmla="*/ 969 w 1281"/>
                <a:gd name="T65" fmla="*/ 1047 h 1069"/>
                <a:gd name="T66" fmla="*/ 1146 w 1281"/>
                <a:gd name="T67" fmla="*/ 955 h 1069"/>
                <a:gd name="T68" fmla="*/ 1216 w 1281"/>
                <a:gd name="T69" fmla="*/ 836 h 1069"/>
                <a:gd name="T70" fmla="*/ 1053 w 1281"/>
                <a:gd name="T71" fmla="*/ 654 h 1069"/>
                <a:gd name="T72" fmla="*/ 1163 w 1281"/>
                <a:gd name="T73" fmla="*/ 562 h 1069"/>
                <a:gd name="T74" fmla="*/ 1206 w 1281"/>
                <a:gd name="T75" fmla="*/ 396 h 1069"/>
                <a:gd name="T76" fmla="*/ 1202 w 1281"/>
                <a:gd name="T77" fmla="*/ 305 h 1069"/>
                <a:gd name="T78" fmla="*/ 1272 w 1281"/>
                <a:gd name="T79" fmla="*/ 186 h 1069"/>
                <a:gd name="T80" fmla="*/ 1183 w 1281"/>
                <a:gd name="T81" fmla="*/ 156 h 1069"/>
                <a:gd name="T82" fmla="*/ 1191 w 1281"/>
                <a:gd name="T83" fmla="*/ 55 h 1069"/>
                <a:gd name="T84" fmla="*/ 937 w 1281"/>
                <a:gd name="T85" fmla="*/ 80 h 1069"/>
                <a:gd name="T86" fmla="*/ 838 w 1281"/>
                <a:gd name="T87" fmla="*/ 9 h 1069"/>
                <a:gd name="T88" fmla="*/ 608 w 1281"/>
                <a:gd name="T89" fmla="*/ 167 h 1069"/>
                <a:gd name="T90" fmla="*/ 632 w 1281"/>
                <a:gd name="T91" fmla="*/ 225 h 1069"/>
                <a:gd name="T92" fmla="*/ 622 w 1281"/>
                <a:gd name="T93" fmla="*/ 309 h 1069"/>
                <a:gd name="T94" fmla="*/ 520 w 1281"/>
                <a:gd name="T95" fmla="*/ 444 h 1069"/>
                <a:gd name="T96" fmla="*/ 395 w 1281"/>
                <a:gd name="T97" fmla="*/ 473 h 1069"/>
                <a:gd name="T98" fmla="*/ 262 w 1281"/>
                <a:gd name="T99" fmla="*/ 460 h 1069"/>
                <a:gd name="T100" fmla="*/ 183 w 1281"/>
                <a:gd name="T101" fmla="*/ 410 h 1069"/>
                <a:gd name="T102" fmla="*/ 43 w 1281"/>
                <a:gd name="T103" fmla="*/ 492 h 1069"/>
                <a:gd name="T104" fmla="*/ 31 w 1281"/>
                <a:gd name="T105" fmla="*/ 549 h 1069"/>
                <a:gd name="T106" fmla="*/ 157 w 1281"/>
                <a:gd name="T107" fmla="*/ 574 h 1069"/>
                <a:gd name="T108" fmla="*/ 268 w 1281"/>
                <a:gd name="T109" fmla="*/ 661 h 1069"/>
                <a:gd name="T110" fmla="*/ 174 w 1281"/>
                <a:gd name="T111" fmla="*/ 774 h 1069"/>
                <a:gd name="T112" fmla="*/ 384 w 1281"/>
                <a:gd name="T113" fmla="*/ 757 h 1069"/>
                <a:gd name="T114" fmla="*/ 451 w 1281"/>
                <a:gd name="T115" fmla="*/ 768 h 1069"/>
                <a:gd name="T116" fmla="*/ 524 w 1281"/>
                <a:gd name="T117" fmla="*/ 875 h 1069"/>
                <a:gd name="T118" fmla="*/ 677 w 1281"/>
                <a:gd name="T119" fmla="*/ 973 h 1069"/>
                <a:gd name="T120" fmla="*/ 848 w 1281"/>
                <a:gd name="T121" fmla="*/ 926 h 1069"/>
                <a:gd name="T122" fmla="*/ 926 w 1281"/>
                <a:gd name="T123" fmla="*/ 952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1" h="1069">
                  <a:moveTo>
                    <a:pt x="969" y="1069"/>
                  </a:moveTo>
                  <a:lnTo>
                    <a:pt x="969" y="1069"/>
                  </a:lnTo>
                  <a:lnTo>
                    <a:pt x="962" y="1048"/>
                  </a:lnTo>
                  <a:lnTo>
                    <a:pt x="964" y="985"/>
                  </a:lnTo>
                  <a:lnTo>
                    <a:pt x="919" y="956"/>
                  </a:lnTo>
                  <a:lnTo>
                    <a:pt x="917" y="916"/>
                  </a:lnTo>
                  <a:lnTo>
                    <a:pt x="912" y="914"/>
                  </a:lnTo>
                  <a:lnTo>
                    <a:pt x="887" y="901"/>
                  </a:lnTo>
                  <a:lnTo>
                    <a:pt x="848" y="934"/>
                  </a:lnTo>
                  <a:lnTo>
                    <a:pt x="803" y="902"/>
                  </a:lnTo>
                  <a:lnTo>
                    <a:pt x="719" y="945"/>
                  </a:lnTo>
                  <a:lnTo>
                    <a:pt x="674" y="985"/>
                  </a:lnTo>
                  <a:lnTo>
                    <a:pt x="639" y="889"/>
                  </a:lnTo>
                  <a:lnTo>
                    <a:pt x="593" y="898"/>
                  </a:lnTo>
                  <a:lnTo>
                    <a:pt x="593" y="898"/>
                  </a:lnTo>
                  <a:lnTo>
                    <a:pt x="523" y="881"/>
                  </a:lnTo>
                  <a:lnTo>
                    <a:pt x="488" y="874"/>
                  </a:lnTo>
                  <a:lnTo>
                    <a:pt x="455" y="871"/>
                  </a:lnTo>
                  <a:lnTo>
                    <a:pt x="445" y="772"/>
                  </a:lnTo>
                  <a:lnTo>
                    <a:pt x="406" y="743"/>
                  </a:lnTo>
                  <a:lnTo>
                    <a:pt x="389" y="749"/>
                  </a:lnTo>
                  <a:lnTo>
                    <a:pt x="392" y="761"/>
                  </a:lnTo>
                  <a:lnTo>
                    <a:pt x="323" y="790"/>
                  </a:lnTo>
                  <a:lnTo>
                    <a:pt x="244" y="797"/>
                  </a:lnTo>
                  <a:lnTo>
                    <a:pt x="243" y="796"/>
                  </a:lnTo>
                  <a:lnTo>
                    <a:pt x="160" y="778"/>
                  </a:lnTo>
                  <a:lnTo>
                    <a:pt x="195" y="746"/>
                  </a:lnTo>
                  <a:lnTo>
                    <a:pt x="253" y="713"/>
                  </a:lnTo>
                  <a:lnTo>
                    <a:pt x="260" y="664"/>
                  </a:lnTo>
                  <a:lnTo>
                    <a:pt x="181" y="601"/>
                  </a:lnTo>
                  <a:lnTo>
                    <a:pt x="160" y="585"/>
                  </a:lnTo>
                  <a:lnTo>
                    <a:pt x="153" y="580"/>
                  </a:lnTo>
                  <a:lnTo>
                    <a:pt x="128" y="563"/>
                  </a:lnTo>
                  <a:lnTo>
                    <a:pt x="90" y="536"/>
                  </a:lnTo>
                  <a:lnTo>
                    <a:pt x="40" y="563"/>
                  </a:lnTo>
                  <a:lnTo>
                    <a:pt x="26" y="554"/>
                  </a:lnTo>
                  <a:lnTo>
                    <a:pt x="1" y="526"/>
                  </a:lnTo>
                  <a:lnTo>
                    <a:pt x="0" y="516"/>
                  </a:lnTo>
                  <a:lnTo>
                    <a:pt x="38" y="488"/>
                  </a:lnTo>
                  <a:lnTo>
                    <a:pt x="66" y="419"/>
                  </a:lnTo>
                  <a:lnTo>
                    <a:pt x="108" y="397"/>
                  </a:lnTo>
                  <a:lnTo>
                    <a:pt x="184" y="404"/>
                  </a:lnTo>
                  <a:lnTo>
                    <a:pt x="207" y="411"/>
                  </a:lnTo>
                  <a:lnTo>
                    <a:pt x="225" y="412"/>
                  </a:lnTo>
                  <a:lnTo>
                    <a:pt x="264" y="453"/>
                  </a:lnTo>
                  <a:lnTo>
                    <a:pt x="368" y="442"/>
                  </a:lnTo>
                  <a:lnTo>
                    <a:pt x="369" y="474"/>
                  </a:lnTo>
                  <a:lnTo>
                    <a:pt x="394" y="467"/>
                  </a:lnTo>
                  <a:lnTo>
                    <a:pt x="414" y="463"/>
                  </a:lnTo>
                  <a:lnTo>
                    <a:pt x="456" y="442"/>
                  </a:lnTo>
                  <a:lnTo>
                    <a:pt x="463" y="441"/>
                  </a:lnTo>
                  <a:lnTo>
                    <a:pt x="516" y="438"/>
                  </a:lnTo>
                  <a:lnTo>
                    <a:pt x="540" y="408"/>
                  </a:lnTo>
                  <a:lnTo>
                    <a:pt x="586" y="370"/>
                  </a:lnTo>
                  <a:lnTo>
                    <a:pt x="616" y="307"/>
                  </a:lnTo>
                  <a:lnTo>
                    <a:pt x="618" y="277"/>
                  </a:lnTo>
                  <a:lnTo>
                    <a:pt x="643" y="262"/>
                  </a:lnTo>
                  <a:lnTo>
                    <a:pt x="625" y="226"/>
                  </a:lnTo>
                  <a:lnTo>
                    <a:pt x="625" y="218"/>
                  </a:lnTo>
                  <a:lnTo>
                    <a:pt x="603" y="195"/>
                  </a:lnTo>
                  <a:lnTo>
                    <a:pt x="602" y="164"/>
                  </a:lnTo>
                  <a:lnTo>
                    <a:pt x="671" y="103"/>
                  </a:lnTo>
                  <a:lnTo>
                    <a:pt x="694" y="77"/>
                  </a:lnTo>
                  <a:lnTo>
                    <a:pt x="841" y="0"/>
                  </a:lnTo>
                  <a:lnTo>
                    <a:pt x="859" y="27"/>
                  </a:lnTo>
                  <a:lnTo>
                    <a:pt x="888" y="52"/>
                  </a:lnTo>
                  <a:lnTo>
                    <a:pt x="938" y="74"/>
                  </a:lnTo>
                  <a:lnTo>
                    <a:pt x="1054" y="63"/>
                  </a:lnTo>
                  <a:lnTo>
                    <a:pt x="1141" y="48"/>
                  </a:lnTo>
                  <a:lnTo>
                    <a:pt x="1194" y="49"/>
                  </a:lnTo>
                  <a:lnTo>
                    <a:pt x="1215" y="65"/>
                  </a:lnTo>
                  <a:lnTo>
                    <a:pt x="1180" y="108"/>
                  </a:lnTo>
                  <a:lnTo>
                    <a:pt x="1189" y="152"/>
                  </a:lnTo>
                  <a:lnTo>
                    <a:pt x="1204" y="165"/>
                  </a:lnTo>
                  <a:lnTo>
                    <a:pt x="1226" y="151"/>
                  </a:lnTo>
                  <a:lnTo>
                    <a:pt x="1281" y="184"/>
                  </a:lnTo>
                  <a:lnTo>
                    <a:pt x="1205" y="298"/>
                  </a:lnTo>
                  <a:lnTo>
                    <a:pt x="1209" y="304"/>
                  </a:lnTo>
                  <a:lnTo>
                    <a:pt x="1215" y="353"/>
                  </a:lnTo>
                  <a:lnTo>
                    <a:pt x="1215" y="363"/>
                  </a:lnTo>
                  <a:lnTo>
                    <a:pt x="1213" y="399"/>
                  </a:lnTo>
                  <a:lnTo>
                    <a:pt x="1179" y="436"/>
                  </a:lnTo>
                  <a:lnTo>
                    <a:pt x="1194" y="481"/>
                  </a:lnTo>
                  <a:lnTo>
                    <a:pt x="1194" y="482"/>
                  </a:lnTo>
                  <a:lnTo>
                    <a:pt x="1169" y="566"/>
                  </a:lnTo>
                  <a:lnTo>
                    <a:pt x="1120" y="598"/>
                  </a:lnTo>
                  <a:lnTo>
                    <a:pt x="1071" y="615"/>
                  </a:lnTo>
                  <a:lnTo>
                    <a:pt x="1061" y="650"/>
                  </a:lnTo>
                  <a:lnTo>
                    <a:pt x="1092" y="661"/>
                  </a:lnTo>
                  <a:lnTo>
                    <a:pt x="1109" y="689"/>
                  </a:lnTo>
                  <a:lnTo>
                    <a:pt x="1177" y="804"/>
                  </a:lnTo>
                  <a:lnTo>
                    <a:pt x="1225" y="833"/>
                  </a:lnTo>
                  <a:lnTo>
                    <a:pt x="1191" y="899"/>
                  </a:lnTo>
                  <a:lnTo>
                    <a:pt x="1210" y="933"/>
                  </a:lnTo>
                  <a:lnTo>
                    <a:pt x="1149" y="961"/>
                  </a:lnTo>
                  <a:lnTo>
                    <a:pt x="1047" y="1013"/>
                  </a:lnTo>
                  <a:lnTo>
                    <a:pt x="969" y="1069"/>
                  </a:lnTo>
                  <a:close/>
                  <a:moveTo>
                    <a:pt x="969" y="1047"/>
                  </a:moveTo>
                  <a:lnTo>
                    <a:pt x="969" y="1047"/>
                  </a:lnTo>
                  <a:lnTo>
                    <a:pt x="973" y="1058"/>
                  </a:lnTo>
                  <a:lnTo>
                    <a:pt x="1043" y="1008"/>
                  </a:lnTo>
                  <a:lnTo>
                    <a:pt x="1146" y="955"/>
                  </a:lnTo>
                  <a:lnTo>
                    <a:pt x="1200" y="930"/>
                  </a:lnTo>
                  <a:lnTo>
                    <a:pt x="1184" y="899"/>
                  </a:lnTo>
                  <a:lnTo>
                    <a:pt x="1216" y="836"/>
                  </a:lnTo>
                  <a:lnTo>
                    <a:pt x="1171" y="808"/>
                  </a:lnTo>
                  <a:lnTo>
                    <a:pt x="1088" y="666"/>
                  </a:lnTo>
                  <a:lnTo>
                    <a:pt x="1053" y="654"/>
                  </a:lnTo>
                  <a:lnTo>
                    <a:pt x="1066" y="610"/>
                  </a:lnTo>
                  <a:lnTo>
                    <a:pt x="1117" y="592"/>
                  </a:lnTo>
                  <a:lnTo>
                    <a:pt x="1163" y="562"/>
                  </a:lnTo>
                  <a:lnTo>
                    <a:pt x="1187" y="482"/>
                  </a:lnTo>
                  <a:lnTo>
                    <a:pt x="1172" y="435"/>
                  </a:lnTo>
                  <a:lnTo>
                    <a:pt x="1206" y="396"/>
                  </a:lnTo>
                  <a:lnTo>
                    <a:pt x="1209" y="363"/>
                  </a:lnTo>
                  <a:lnTo>
                    <a:pt x="1208" y="354"/>
                  </a:lnTo>
                  <a:lnTo>
                    <a:pt x="1202" y="305"/>
                  </a:lnTo>
                  <a:lnTo>
                    <a:pt x="1197" y="298"/>
                  </a:lnTo>
                  <a:lnTo>
                    <a:pt x="1204" y="287"/>
                  </a:lnTo>
                  <a:lnTo>
                    <a:pt x="1272" y="186"/>
                  </a:lnTo>
                  <a:lnTo>
                    <a:pt x="1226" y="159"/>
                  </a:lnTo>
                  <a:lnTo>
                    <a:pt x="1204" y="173"/>
                  </a:lnTo>
                  <a:lnTo>
                    <a:pt x="1183" y="156"/>
                  </a:lnTo>
                  <a:lnTo>
                    <a:pt x="1173" y="106"/>
                  </a:lnTo>
                  <a:lnTo>
                    <a:pt x="1205" y="66"/>
                  </a:lnTo>
                  <a:lnTo>
                    <a:pt x="1191" y="55"/>
                  </a:lnTo>
                  <a:lnTo>
                    <a:pt x="1141" y="54"/>
                  </a:lnTo>
                  <a:lnTo>
                    <a:pt x="1055" y="70"/>
                  </a:lnTo>
                  <a:lnTo>
                    <a:pt x="937" y="80"/>
                  </a:lnTo>
                  <a:lnTo>
                    <a:pt x="884" y="58"/>
                  </a:lnTo>
                  <a:lnTo>
                    <a:pt x="854" y="31"/>
                  </a:lnTo>
                  <a:lnTo>
                    <a:pt x="838" y="9"/>
                  </a:lnTo>
                  <a:lnTo>
                    <a:pt x="698" y="82"/>
                  </a:lnTo>
                  <a:lnTo>
                    <a:pt x="675" y="108"/>
                  </a:lnTo>
                  <a:lnTo>
                    <a:pt x="608" y="167"/>
                  </a:lnTo>
                  <a:lnTo>
                    <a:pt x="610" y="193"/>
                  </a:lnTo>
                  <a:lnTo>
                    <a:pt x="631" y="215"/>
                  </a:lnTo>
                  <a:lnTo>
                    <a:pt x="632" y="225"/>
                  </a:lnTo>
                  <a:lnTo>
                    <a:pt x="652" y="264"/>
                  </a:lnTo>
                  <a:lnTo>
                    <a:pt x="624" y="281"/>
                  </a:lnTo>
                  <a:lnTo>
                    <a:pt x="622" y="309"/>
                  </a:lnTo>
                  <a:lnTo>
                    <a:pt x="591" y="374"/>
                  </a:lnTo>
                  <a:lnTo>
                    <a:pt x="545" y="413"/>
                  </a:lnTo>
                  <a:lnTo>
                    <a:pt x="520" y="444"/>
                  </a:lnTo>
                  <a:lnTo>
                    <a:pt x="457" y="449"/>
                  </a:lnTo>
                  <a:lnTo>
                    <a:pt x="416" y="469"/>
                  </a:lnTo>
                  <a:lnTo>
                    <a:pt x="395" y="473"/>
                  </a:lnTo>
                  <a:lnTo>
                    <a:pt x="362" y="483"/>
                  </a:lnTo>
                  <a:lnTo>
                    <a:pt x="362" y="449"/>
                  </a:lnTo>
                  <a:lnTo>
                    <a:pt x="262" y="460"/>
                  </a:lnTo>
                  <a:lnTo>
                    <a:pt x="222" y="419"/>
                  </a:lnTo>
                  <a:lnTo>
                    <a:pt x="206" y="417"/>
                  </a:lnTo>
                  <a:lnTo>
                    <a:pt x="183" y="410"/>
                  </a:lnTo>
                  <a:lnTo>
                    <a:pt x="109" y="404"/>
                  </a:lnTo>
                  <a:lnTo>
                    <a:pt x="71" y="424"/>
                  </a:lnTo>
                  <a:lnTo>
                    <a:pt x="43" y="492"/>
                  </a:lnTo>
                  <a:lnTo>
                    <a:pt x="7" y="519"/>
                  </a:lnTo>
                  <a:lnTo>
                    <a:pt x="8" y="523"/>
                  </a:lnTo>
                  <a:lnTo>
                    <a:pt x="31" y="549"/>
                  </a:lnTo>
                  <a:lnTo>
                    <a:pt x="41" y="555"/>
                  </a:lnTo>
                  <a:lnTo>
                    <a:pt x="90" y="528"/>
                  </a:lnTo>
                  <a:lnTo>
                    <a:pt x="157" y="574"/>
                  </a:lnTo>
                  <a:lnTo>
                    <a:pt x="164" y="580"/>
                  </a:lnTo>
                  <a:lnTo>
                    <a:pt x="185" y="596"/>
                  </a:lnTo>
                  <a:lnTo>
                    <a:pt x="268" y="661"/>
                  </a:lnTo>
                  <a:lnTo>
                    <a:pt x="259" y="717"/>
                  </a:lnTo>
                  <a:lnTo>
                    <a:pt x="199" y="751"/>
                  </a:lnTo>
                  <a:lnTo>
                    <a:pt x="174" y="774"/>
                  </a:lnTo>
                  <a:lnTo>
                    <a:pt x="244" y="790"/>
                  </a:lnTo>
                  <a:lnTo>
                    <a:pt x="322" y="783"/>
                  </a:lnTo>
                  <a:lnTo>
                    <a:pt x="384" y="757"/>
                  </a:lnTo>
                  <a:lnTo>
                    <a:pt x="381" y="745"/>
                  </a:lnTo>
                  <a:lnTo>
                    <a:pt x="407" y="736"/>
                  </a:lnTo>
                  <a:lnTo>
                    <a:pt x="451" y="768"/>
                  </a:lnTo>
                  <a:lnTo>
                    <a:pt x="462" y="865"/>
                  </a:lnTo>
                  <a:lnTo>
                    <a:pt x="489" y="867"/>
                  </a:lnTo>
                  <a:lnTo>
                    <a:pt x="524" y="875"/>
                  </a:lnTo>
                  <a:lnTo>
                    <a:pt x="593" y="891"/>
                  </a:lnTo>
                  <a:lnTo>
                    <a:pt x="643" y="881"/>
                  </a:lnTo>
                  <a:lnTo>
                    <a:pt x="677" y="973"/>
                  </a:lnTo>
                  <a:lnTo>
                    <a:pt x="715" y="939"/>
                  </a:lnTo>
                  <a:lnTo>
                    <a:pt x="804" y="895"/>
                  </a:lnTo>
                  <a:lnTo>
                    <a:pt x="848" y="926"/>
                  </a:lnTo>
                  <a:lnTo>
                    <a:pt x="886" y="893"/>
                  </a:lnTo>
                  <a:lnTo>
                    <a:pt x="923" y="912"/>
                  </a:lnTo>
                  <a:lnTo>
                    <a:pt x="926" y="952"/>
                  </a:lnTo>
                  <a:lnTo>
                    <a:pt x="971" y="981"/>
                  </a:lnTo>
                  <a:lnTo>
                    <a:pt x="969" y="104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7" name="Freeform 83"/>
            <p:cNvSpPr>
              <a:spLocks/>
            </p:cNvSpPr>
            <p:nvPr/>
          </p:nvSpPr>
          <p:spPr bwMode="auto">
            <a:xfrm>
              <a:off x="4041775" y="5019676"/>
              <a:ext cx="76200" cy="88900"/>
            </a:xfrm>
            <a:custGeom>
              <a:avLst/>
              <a:gdLst>
                <a:gd name="T0" fmla="*/ 79 w 79"/>
                <a:gd name="T1" fmla="*/ 12 h 93"/>
                <a:gd name="T2" fmla="*/ 79 w 79"/>
                <a:gd name="T3" fmla="*/ 12 h 93"/>
                <a:gd name="T4" fmla="*/ 75 w 79"/>
                <a:gd name="T5" fmla="*/ 49 h 93"/>
                <a:gd name="T6" fmla="*/ 45 w 79"/>
                <a:gd name="T7" fmla="*/ 93 h 93"/>
                <a:gd name="T8" fmla="*/ 20 w 79"/>
                <a:gd name="T9" fmla="*/ 89 h 93"/>
                <a:gd name="T10" fmla="*/ 0 w 79"/>
                <a:gd name="T11" fmla="*/ 59 h 93"/>
                <a:gd name="T12" fmla="*/ 51 w 79"/>
                <a:gd name="T13" fmla="*/ 0 h 93"/>
                <a:gd name="T14" fmla="*/ 79 w 79"/>
                <a:gd name="T15" fmla="*/ 12 h 93"/>
                <a:gd name="T16" fmla="*/ 79 w 79"/>
                <a:gd name="T17" fmla="*/ 1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 h="93">
                  <a:moveTo>
                    <a:pt x="79" y="12"/>
                  </a:moveTo>
                  <a:lnTo>
                    <a:pt x="79" y="12"/>
                  </a:lnTo>
                  <a:lnTo>
                    <a:pt x="75" y="49"/>
                  </a:lnTo>
                  <a:lnTo>
                    <a:pt x="45" y="93"/>
                  </a:lnTo>
                  <a:lnTo>
                    <a:pt x="20" y="89"/>
                  </a:lnTo>
                  <a:lnTo>
                    <a:pt x="0" y="59"/>
                  </a:lnTo>
                  <a:lnTo>
                    <a:pt x="51" y="0"/>
                  </a:lnTo>
                  <a:lnTo>
                    <a:pt x="79" y="12"/>
                  </a:lnTo>
                  <a:lnTo>
                    <a:pt x="79" y="12"/>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8" name="Freeform 84"/>
            <p:cNvSpPr>
              <a:spLocks noEditPoints="1"/>
            </p:cNvSpPr>
            <p:nvPr/>
          </p:nvSpPr>
          <p:spPr bwMode="auto">
            <a:xfrm>
              <a:off x="4037013" y="5014913"/>
              <a:ext cx="84138" cy="96838"/>
            </a:xfrm>
            <a:custGeom>
              <a:avLst/>
              <a:gdLst>
                <a:gd name="T0" fmla="*/ 52 w 87"/>
                <a:gd name="T1" fmla="*/ 101 h 101"/>
                <a:gd name="T2" fmla="*/ 52 w 87"/>
                <a:gd name="T3" fmla="*/ 101 h 101"/>
                <a:gd name="T4" fmla="*/ 23 w 87"/>
                <a:gd name="T5" fmla="*/ 96 h 101"/>
                <a:gd name="T6" fmla="*/ 0 w 87"/>
                <a:gd name="T7" fmla="*/ 63 h 101"/>
                <a:gd name="T8" fmla="*/ 55 w 87"/>
                <a:gd name="T9" fmla="*/ 0 h 101"/>
                <a:gd name="T10" fmla="*/ 87 w 87"/>
                <a:gd name="T11" fmla="*/ 14 h 101"/>
                <a:gd name="T12" fmla="*/ 82 w 87"/>
                <a:gd name="T13" fmla="*/ 55 h 101"/>
                <a:gd name="T14" fmla="*/ 52 w 87"/>
                <a:gd name="T15" fmla="*/ 101 h 101"/>
                <a:gd name="T16" fmla="*/ 27 w 87"/>
                <a:gd name="T17" fmla="*/ 90 h 101"/>
                <a:gd name="T18" fmla="*/ 27 w 87"/>
                <a:gd name="T19" fmla="*/ 90 h 101"/>
                <a:gd name="T20" fmla="*/ 49 w 87"/>
                <a:gd name="T21" fmla="*/ 94 h 101"/>
                <a:gd name="T22" fmla="*/ 76 w 87"/>
                <a:gd name="T23" fmla="*/ 52 h 101"/>
                <a:gd name="T24" fmla="*/ 80 w 87"/>
                <a:gd name="T25" fmla="*/ 18 h 101"/>
                <a:gd name="T26" fmla="*/ 57 w 87"/>
                <a:gd name="T27" fmla="*/ 8 h 101"/>
                <a:gd name="T28" fmla="*/ 9 w 87"/>
                <a:gd name="T29" fmla="*/ 63 h 101"/>
                <a:gd name="T30" fmla="*/ 27 w 87"/>
                <a:gd name="T31" fmla="*/ 9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101">
                  <a:moveTo>
                    <a:pt x="52" y="101"/>
                  </a:moveTo>
                  <a:lnTo>
                    <a:pt x="52" y="101"/>
                  </a:lnTo>
                  <a:lnTo>
                    <a:pt x="23" y="96"/>
                  </a:lnTo>
                  <a:lnTo>
                    <a:pt x="0" y="63"/>
                  </a:lnTo>
                  <a:lnTo>
                    <a:pt x="55" y="0"/>
                  </a:lnTo>
                  <a:lnTo>
                    <a:pt x="87" y="14"/>
                  </a:lnTo>
                  <a:lnTo>
                    <a:pt x="82" y="55"/>
                  </a:lnTo>
                  <a:lnTo>
                    <a:pt x="52" y="101"/>
                  </a:lnTo>
                  <a:close/>
                  <a:moveTo>
                    <a:pt x="27" y="90"/>
                  </a:moveTo>
                  <a:lnTo>
                    <a:pt x="27" y="90"/>
                  </a:lnTo>
                  <a:lnTo>
                    <a:pt x="49" y="94"/>
                  </a:lnTo>
                  <a:lnTo>
                    <a:pt x="76" y="52"/>
                  </a:lnTo>
                  <a:lnTo>
                    <a:pt x="80" y="18"/>
                  </a:lnTo>
                  <a:lnTo>
                    <a:pt x="57" y="8"/>
                  </a:lnTo>
                  <a:lnTo>
                    <a:pt x="9" y="63"/>
                  </a:lnTo>
                  <a:lnTo>
                    <a:pt x="27" y="9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89" name="Freeform 85"/>
            <p:cNvSpPr>
              <a:spLocks/>
            </p:cNvSpPr>
            <p:nvPr/>
          </p:nvSpPr>
          <p:spPr bwMode="auto">
            <a:xfrm>
              <a:off x="4119563" y="4953001"/>
              <a:ext cx="188913" cy="146050"/>
            </a:xfrm>
            <a:custGeom>
              <a:avLst/>
              <a:gdLst>
                <a:gd name="T0" fmla="*/ 165 w 198"/>
                <a:gd name="T1" fmla="*/ 127 h 152"/>
                <a:gd name="T2" fmla="*/ 165 w 198"/>
                <a:gd name="T3" fmla="*/ 127 h 152"/>
                <a:gd name="T4" fmla="*/ 156 w 198"/>
                <a:gd name="T5" fmla="*/ 152 h 152"/>
                <a:gd name="T6" fmla="*/ 134 w 198"/>
                <a:gd name="T7" fmla="*/ 146 h 152"/>
                <a:gd name="T8" fmla="*/ 107 w 198"/>
                <a:gd name="T9" fmla="*/ 128 h 152"/>
                <a:gd name="T10" fmla="*/ 85 w 198"/>
                <a:gd name="T11" fmla="*/ 118 h 152"/>
                <a:gd name="T12" fmla="*/ 62 w 198"/>
                <a:gd name="T13" fmla="*/ 125 h 152"/>
                <a:gd name="T14" fmla="*/ 49 w 198"/>
                <a:gd name="T15" fmla="*/ 141 h 152"/>
                <a:gd name="T16" fmla="*/ 39 w 198"/>
                <a:gd name="T17" fmla="*/ 144 h 152"/>
                <a:gd name="T18" fmla="*/ 11 w 198"/>
                <a:gd name="T19" fmla="*/ 148 h 152"/>
                <a:gd name="T20" fmla="*/ 0 w 198"/>
                <a:gd name="T21" fmla="*/ 136 h 152"/>
                <a:gd name="T22" fmla="*/ 13 w 198"/>
                <a:gd name="T23" fmla="*/ 117 h 152"/>
                <a:gd name="T24" fmla="*/ 59 w 198"/>
                <a:gd name="T25" fmla="*/ 111 h 152"/>
                <a:gd name="T26" fmla="*/ 87 w 198"/>
                <a:gd name="T27" fmla="*/ 65 h 152"/>
                <a:gd name="T28" fmla="*/ 104 w 198"/>
                <a:gd name="T29" fmla="*/ 40 h 152"/>
                <a:gd name="T30" fmla="*/ 124 w 198"/>
                <a:gd name="T31" fmla="*/ 10 h 152"/>
                <a:gd name="T32" fmla="*/ 136 w 198"/>
                <a:gd name="T33" fmla="*/ 0 h 152"/>
                <a:gd name="T34" fmla="*/ 158 w 198"/>
                <a:gd name="T35" fmla="*/ 35 h 152"/>
                <a:gd name="T36" fmla="*/ 168 w 198"/>
                <a:gd name="T37" fmla="*/ 44 h 152"/>
                <a:gd name="T38" fmla="*/ 178 w 198"/>
                <a:gd name="T39" fmla="*/ 52 h 152"/>
                <a:gd name="T40" fmla="*/ 198 w 198"/>
                <a:gd name="T41" fmla="*/ 76 h 152"/>
                <a:gd name="T42" fmla="*/ 165 w 198"/>
                <a:gd name="T43" fmla="*/ 127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98" h="152">
                  <a:moveTo>
                    <a:pt x="165" y="127"/>
                  </a:moveTo>
                  <a:lnTo>
                    <a:pt x="165" y="127"/>
                  </a:lnTo>
                  <a:lnTo>
                    <a:pt x="156" y="152"/>
                  </a:lnTo>
                  <a:lnTo>
                    <a:pt x="134" y="146"/>
                  </a:lnTo>
                  <a:lnTo>
                    <a:pt x="107" y="128"/>
                  </a:lnTo>
                  <a:lnTo>
                    <a:pt x="85" y="118"/>
                  </a:lnTo>
                  <a:lnTo>
                    <a:pt x="62" y="125"/>
                  </a:lnTo>
                  <a:lnTo>
                    <a:pt x="49" y="141"/>
                  </a:lnTo>
                  <a:lnTo>
                    <a:pt x="39" y="144"/>
                  </a:lnTo>
                  <a:lnTo>
                    <a:pt x="11" y="148"/>
                  </a:lnTo>
                  <a:lnTo>
                    <a:pt x="0" y="136"/>
                  </a:lnTo>
                  <a:lnTo>
                    <a:pt x="13" y="117"/>
                  </a:lnTo>
                  <a:lnTo>
                    <a:pt x="59" y="111"/>
                  </a:lnTo>
                  <a:lnTo>
                    <a:pt x="87" y="65"/>
                  </a:lnTo>
                  <a:lnTo>
                    <a:pt x="104" y="40"/>
                  </a:lnTo>
                  <a:lnTo>
                    <a:pt x="124" y="10"/>
                  </a:lnTo>
                  <a:lnTo>
                    <a:pt x="136" y="0"/>
                  </a:lnTo>
                  <a:lnTo>
                    <a:pt x="158" y="35"/>
                  </a:lnTo>
                  <a:lnTo>
                    <a:pt x="168" y="44"/>
                  </a:lnTo>
                  <a:lnTo>
                    <a:pt x="178" y="52"/>
                  </a:lnTo>
                  <a:lnTo>
                    <a:pt x="198" y="76"/>
                  </a:lnTo>
                  <a:lnTo>
                    <a:pt x="165" y="12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0" name="Freeform 86"/>
            <p:cNvSpPr>
              <a:spLocks noEditPoints="1"/>
            </p:cNvSpPr>
            <p:nvPr/>
          </p:nvSpPr>
          <p:spPr bwMode="auto">
            <a:xfrm>
              <a:off x="4116388" y="4948238"/>
              <a:ext cx="195263" cy="155575"/>
            </a:xfrm>
            <a:custGeom>
              <a:avLst/>
              <a:gdLst>
                <a:gd name="T0" fmla="*/ 162 w 206"/>
                <a:gd name="T1" fmla="*/ 162 h 162"/>
                <a:gd name="T2" fmla="*/ 162 w 206"/>
                <a:gd name="T3" fmla="*/ 162 h 162"/>
                <a:gd name="T4" fmla="*/ 136 w 206"/>
                <a:gd name="T5" fmla="*/ 154 h 162"/>
                <a:gd name="T6" fmla="*/ 109 w 206"/>
                <a:gd name="T7" fmla="*/ 135 h 162"/>
                <a:gd name="T8" fmla="*/ 89 w 206"/>
                <a:gd name="T9" fmla="*/ 127 h 162"/>
                <a:gd name="T10" fmla="*/ 68 w 206"/>
                <a:gd name="T11" fmla="*/ 133 h 162"/>
                <a:gd name="T12" fmla="*/ 55 w 206"/>
                <a:gd name="T13" fmla="*/ 149 h 162"/>
                <a:gd name="T14" fmla="*/ 44 w 206"/>
                <a:gd name="T15" fmla="*/ 152 h 162"/>
                <a:gd name="T16" fmla="*/ 14 w 206"/>
                <a:gd name="T17" fmla="*/ 156 h 162"/>
                <a:gd name="T18" fmla="*/ 0 w 206"/>
                <a:gd name="T19" fmla="*/ 142 h 162"/>
                <a:gd name="T20" fmla="*/ 15 w 206"/>
                <a:gd name="T21" fmla="*/ 119 h 162"/>
                <a:gd name="T22" fmla="*/ 61 w 206"/>
                <a:gd name="T23" fmla="*/ 112 h 162"/>
                <a:gd name="T24" fmla="*/ 88 w 206"/>
                <a:gd name="T25" fmla="*/ 68 h 162"/>
                <a:gd name="T26" fmla="*/ 106 w 206"/>
                <a:gd name="T27" fmla="*/ 43 h 162"/>
                <a:gd name="T28" fmla="*/ 126 w 206"/>
                <a:gd name="T29" fmla="*/ 12 h 162"/>
                <a:gd name="T30" fmla="*/ 141 w 206"/>
                <a:gd name="T31" fmla="*/ 0 h 162"/>
                <a:gd name="T32" fmla="*/ 165 w 206"/>
                <a:gd name="T33" fmla="*/ 38 h 162"/>
                <a:gd name="T34" fmla="*/ 175 w 206"/>
                <a:gd name="T35" fmla="*/ 46 h 162"/>
                <a:gd name="T36" fmla="*/ 184 w 206"/>
                <a:gd name="T37" fmla="*/ 54 h 162"/>
                <a:gd name="T38" fmla="*/ 206 w 206"/>
                <a:gd name="T39" fmla="*/ 80 h 162"/>
                <a:gd name="T40" fmla="*/ 172 w 206"/>
                <a:gd name="T41" fmla="*/ 134 h 162"/>
                <a:gd name="T42" fmla="*/ 162 w 206"/>
                <a:gd name="T43" fmla="*/ 162 h 162"/>
                <a:gd name="T44" fmla="*/ 140 w 206"/>
                <a:gd name="T45" fmla="*/ 148 h 162"/>
                <a:gd name="T46" fmla="*/ 140 w 206"/>
                <a:gd name="T47" fmla="*/ 148 h 162"/>
                <a:gd name="T48" fmla="*/ 158 w 206"/>
                <a:gd name="T49" fmla="*/ 153 h 162"/>
                <a:gd name="T50" fmla="*/ 167 w 206"/>
                <a:gd name="T51" fmla="*/ 130 h 162"/>
                <a:gd name="T52" fmla="*/ 198 w 206"/>
                <a:gd name="T53" fmla="*/ 81 h 162"/>
                <a:gd name="T54" fmla="*/ 179 w 206"/>
                <a:gd name="T55" fmla="*/ 59 h 162"/>
                <a:gd name="T56" fmla="*/ 170 w 206"/>
                <a:gd name="T57" fmla="*/ 52 h 162"/>
                <a:gd name="T58" fmla="*/ 160 w 206"/>
                <a:gd name="T59" fmla="*/ 42 h 162"/>
                <a:gd name="T60" fmla="*/ 139 w 206"/>
                <a:gd name="T61" fmla="*/ 10 h 162"/>
                <a:gd name="T62" fmla="*/ 130 w 206"/>
                <a:gd name="T63" fmla="*/ 17 h 162"/>
                <a:gd name="T64" fmla="*/ 111 w 206"/>
                <a:gd name="T65" fmla="*/ 47 h 162"/>
                <a:gd name="T66" fmla="*/ 94 w 206"/>
                <a:gd name="T67" fmla="*/ 72 h 162"/>
                <a:gd name="T68" fmla="*/ 65 w 206"/>
                <a:gd name="T69" fmla="*/ 119 h 162"/>
                <a:gd name="T70" fmla="*/ 19 w 206"/>
                <a:gd name="T71" fmla="*/ 125 h 162"/>
                <a:gd name="T72" fmla="*/ 9 w 206"/>
                <a:gd name="T73" fmla="*/ 141 h 162"/>
                <a:gd name="T74" fmla="*/ 17 w 206"/>
                <a:gd name="T75" fmla="*/ 149 h 162"/>
                <a:gd name="T76" fmla="*/ 42 w 206"/>
                <a:gd name="T77" fmla="*/ 146 h 162"/>
                <a:gd name="T78" fmla="*/ 52 w 206"/>
                <a:gd name="T79" fmla="*/ 143 h 162"/>
                <a:gd name="T80" fmla="*/ 64 w 206"/>
                <a:gd name="T81" fmla="*/ 127 h 162"/>
                <a:gd name="T82" fmla="*/ 89 w 206"/>
                <a:gd name="T83" fmla="*/ 120 h 162"/>
                <a:gd name="T84" fmla="*/ 112 w 206"/>
                <a:gd name="T85" fmla="*/ 130 h 162"/>
                <a:gd name="T86" fmla="*/ 140 w 206"/>
                <a:gd name="T87" fmla="*/ 14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6" h="162">
                  <a:moveTo>
                    <a:pt x="162" y="162"/>
                  </a:moveTo>
                  <a:lnTo>
                    <a:pt x="162" y="162"/>
                  </a:lnTo>
                  <a:lnTo>
                    <a:pt x="136" y="154"/>
                  </a:lnTo>
                  <a:lnTo>
                    <a:pt x="109" y="135"/>
                  </a:lnTo>
                  <a:lnTo>
                    <a:pt x="89" y="127"/>
                  </a:lnTo>
                  <a:lnTo>
                    <a:pt x="68" y="133"/>
                  </a:lnTo>
                  <a:lnTo>
                    <a:pt x="55" y="149"/>
                  </a:lnTo>
                  <a:lnTo>
                    <a:pt x="44" y="152"/>
                  </a:lnTo>
                  <a:lnTo>
                    <a:pt x="14" y="156"/>
                  </a:lnTo>
                  <a:lnTo>
                    <a:pt x="0" y="142"/>
                  </a:lnTo>
                  <a:lnTo>
                    <a:pt x="15" y="119"/>
                  </a:lnTo>
                  <a:lnTo>
                    <a:pt x="61" y="112"/>
                  </a:lnTo>
                  <a:lnTo>
                    <a:pt x="88" y="68"/>
                  </a:lnTo>
                  <a:lnTo>
                    <a:pt x="106" y="43"/>
                  </a:lnTo>
                  <a:lnTo>
                    <a:pt x="126" y="12"/>
                  </a:lnTo>
                  <a:lnTo>
                    <a:pt x="141" y="0"/>
                  </a:lnTo>
                  <a:lnTo>
                    <a:pt x="165" y="38"/>
                  </a:lnTo>
                  <a:lnTo>
                    <a:pt x="175" y="46"/>
                  </a:lnTo>
                  <a:lnTo>
                    <a:pt x="184" y="54"/>
                  </a:lnTo>
                  <a:lnTo>
                    <a:pt x="206" y="80"/>
                  </a:lnTo>
                  <a:lnTo>
                    <a:pt x="172" y="134"/>
                  </a:lnTo>
                  <a:lnTo>
                    <a:pt x="162" y="162"/>
                  </a:lnTo>
                  <a:close/>
                  <a:moveTo>
                    <a:pt x="140" y="148"/>
                  </a:moveTo>
                  <a:lnTo>
                    <a:pt x="140" y="148"/>
                  </a:lnTo>
                  <a:lnTo>
                    <a:pt x="158" y="153"/>
                  </a:lnTo>
                  <a:lnTo>
                    <a:pt x="167" y="130"/>
                  </a:lnTo>
                  <a:lnTo>
                    <a:pt x="198" y="81"/>
                  </a:lnTo>
                  <a:lnTo>
                    <a:pt x="179" y="59"/>
                  </a:lnTo>
                  <a:lnTo>
                    <a:pt x="170" y="52"/>
                  </a:lnTo>
                  <a:lnTo>
                    <a:pt x="160" y="42"/>
                  </a:lnTo>
                  <a:lnTo>
                    <a:pt x="139" y="10"/>
                  </a:lnTo>
                  <a:lnTo>
                    <a:pt x="130" y="17"/>
                  </a:lnTo>
                  <a:lnTo>
                    <a:pt x="111" y="47"/>
                  </a:lnTo>
                  <a:lnTo>
                    <a:pt x="94" y="72"/>
                  </a:lnTo>
                  <a:lnTo>
                    <a:pt x="65" y="119"/>
                  </a:lnTo>
                  <a:lnTo>
                    <a:pt x="19" y="125"/>
                  </a:lnTo>
                  <a:lnTo>
                    <a:pt x="9" y="141"/>
                  </a:lnTo>
                  <a:lnTo>
                    <a:pt x="17" y="149"/>
                  </a:lnTo>
                  <a:lnTo>
                    <a:pt x="42" y="146"/>
                  </a:lnTo>
                  <a:lnTo>
                    <a:pt x="52" y="143"/>
                  </a:lnTo>
                  <a:lnTo>
                    <a:pt x="64" y="127"/>
                  </a:lnTo>
                  <a:lnTo>
                    <a:pt x="89" y="120"/>
                  </a:lnTo>
                  <a:lnTo>
                    <a:pt x="112" y="130"/>
                  </a:lnTo>
                  <a:lnTo>
                    <a:pt x="140" y="14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1" name="Freeform 87"/>
            <p:cNvSpPr>
              <a:spLocks/>
            </p:cNvSpPr>
            <p:nvPr/>
          </p:nvSpPr>
          <p:spPr bwMode="auto">
            <a:xfrm>
              <a:off x="6781800" y="4837113"/>
              <a:ext cx="0" cy="0"/>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2" name="Freeform 88"/>
            <p:cNvSpPr>
              <a:spLocks/>
            </p:cNvSpPr>
            <p:nvPr/>
          </p:nvSpPr>
          <p:spPr bwMode="auto">
            <a:xfrm>
              <a:off x="6780213" y="4833938"/>
              <a:ext cx="4763" cy="6350"/>
            </a:xfrm>
            <a:custGeom>
              <a:avLst/>
              <a:gdLst>
                <a:gd name="T0" fmla="*/ 0 w 4"/>
                <a:gd name="T1" fmla="*/ 6 h 7"/>
                <a:gd name="T2" fmla="*/ 0 w 4"/>
                <a:gd name="T3" fmla="*/ 6 h 7"/>
                <a:gd name="T4" fmla="*/ 1 w 4"/>
                <a:gd name="T5" fmla="*/ 7 h 7"/>
                <a:gd name="T6" fmla="*/ 1 w 4"/>
                <a:gd name="T7" fmla="*/ 7 h 7"/>
                <a:gd name="T8" fmla="*/ 1 w 4"/>
                <a:gd name="T9" fmla="*/ 7 h 7"/>
                <a:gd name="T10" fmla="*/ 4 w 4"/>
                <a:gd name="T11" fmla="*/ 1 h 7"/>
                <a:gd name="T12" fmla="*/ 3 w 4"/>
                <a:gd name="T13" fmla="*/ 0 h 7"/>
                <a:gd name="T14" fmla="*/ 0 w 4"/>
                <a:gd name="T15" fmla="*/ 6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6"/>
                  </a:moveTo>
                  <a:lnTo>
                    <a:pt x="0" y="6"/>
                  </a:lnTo>
                  <a:lnTo>
                    <a:pt x="1" y="7"/>
                  </a:lnTo>
                  <a:lnTo>
                    <a:pt x="1" y="7"/>
                  </a:lnTo>
                  <a:lnTo>
                    <a:pt x="1" y="7"/>
                  </a:lnTo>
                  <a:lnTo>
                    <a:pt x="4" y="1"/>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3" name="Freeform 89"/>
            <p:cNvSpPr>
              <a:spLocks/>
            </p:cNvSpPr>
            <p:nvPr/>
          </p:nvSpPr>
          <p:spPr bwMode="auto">
            <a:xfrm>
              <a:off x="6805613" y="4856163"/>
              <a:ext cx="0" cy="0"/>
            </a:xfrm>
            <a:custGeom>
              <a:avLst/>
              <a:gdLst>
                <a:gd name="T0" fmla="*/ 0 w 1"/>
                <a:gd name="T1" fmla="*/ 0 w 1"/>
                <a:gd name="T2" fmla="*/ 0 w 1"/>
                <a:gd name="T3" fmla="*/ 1 w 1"/>
                <a:gd name="T4" fmla="*/ 0 w 1"/>
                <a:gd name="T5" fmla="*/ 0 w 1"/>
                <a:gd name="T6" fmla="*/ 0 w 1"/>
                <a:gd name="T7" fmla="*/ 0 w 1"/>
                <a:gd name="T8"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lnTo>
                    <a:pt x="0" y="0"/>
                  </a:lnTo>
                  <a:lnTo>
                    <a:pt x="0" y="0"/>
                  </a:lnTo>
                  <a:lnTo>
                    <a:pt x="1" y="0"/>
                  </a:lnTo>
                  <a:lnTo>
                    <a:pt x="0" y="0"/>
                  </a:ln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4" name="Freeform 90"/>
            <p:cNvSpPr>
              <a:spLocks/>
            </p:cNvSpPr>
            <p:nvPr/>
          </p:nvSpPr>
          <p:spPr bwMode="auto">
            <a:xfrm>
              <a:off x="6796088" y="4851401"/>
              <a:ext cx="15875" cy="9525"/>
            </a:xfrm>
            <a:custGeom>
              <a:avLst/>
              <a:gdLst>
                <a:gd name="T0" fmla="*/ 6 w 17"/>
                <a:gd name="T1" fmla="*/ 4 h 9"/>
                <a:gd name="T2" fmla="*/ 6 w 17"/>
                <a:gd name="T3" fmla="*/ 4 h 9"/>
                <a:gd name="T4" fmla="*/ 0 w 17"/>
                <a:gd name="T5" fmla="*/ 9 h 9"/>
                <a:gd name="T6" fmla="*/ 11 w 17"/>
                <a:gd name="T7" fmla="*/ 9 h 9"/>
                <a:gd name="T8" fmla="*/ 11 w 17"/>
                <a:gd name="T9" fmla="*/ 7 h 9"/>
                <a:gd name="T10" fmla="*/ 12 w 17"/>
                <a:gd name="T11" fmla="*/ 8 h 9"/>
                <a:gd name="T12" fmla="*/ 17 w 17"/>
                <a:gd name="T13" fmla="*/ 4 h 9"/>
                <a:gd name="T14" fmla="*/ 6 w 17"/>
                <a:gd name="T15" fmla="*/ 0 h 9"/>
                <a:gd name="T16" fmla="*/ 6 w 17"/>
                <a:gd name="T1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9">
                  <a:moveTo>
                    <a:pt x="6" y="4"/>
                  </a:moveTo>
                  <a:lnTo>
                    <a:pt x="6" y="4"/>
                  </a:lnTo>
                  <a:lnTo>
                    <a:pt x="0" y="9"/>
                  </a:lnTo>
                  <a:lnTo>
                    <a:pt x="11" y="9"/>
                  </a:lnTo>
                  <a:lnTo>
                    <a:pt x="11" y="7"/>
                  </a:lnTo>
                  <a:lnTo>
                    <a:pt x="12" y="8"/>
                  </a:lnTo>
                  <a:lnTo>
                    <a:pt x="17" y="4"/>
                  </a:lnTo>
                  <a:lnTo>
                    <a:pt x="6" y="0"/>
                  </a:lnTo>
                  <a:lnTo>
                    <a:pt x="6" y="4"/>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5" name="Freeform 91"/>
            <p:cNvSpPr>
              <a:spLocks/>
            </p:cNvSpPr>
            <p:nvPr/>
          </p:nvSpPr>
          <p:spPr bwMode="auto">
            <a:xfrm>
              <a:off x="6829425"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6" name="Freeform 92"/>
            <p:cNvSpPr>
              <a:spLocks/>
            </p:cNvSpPr>
            <p:nvPr/>
          </p:nvSpPr>
          <p:spPr bwMode="auto">
            <a:xfrm>
              <a:off x="6826250"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7" name="Freeform 93"/>
            <p:cNvSpPr>
              <a:spLocks/>
            </p:cNvSpPr>
            <p:nvPr/>
          </p:nvSpPr>
          <p:spPr bwMode="auto">
            <a:xfrm>
              <a:off x="6827838" y="4899026"/>
              <a:ext cx="0" cy="1588"/>
            </a:xfrm>
            <a:custGeom>
              <a:avLst/>
              <a:gdLst>
                <a:gd name="T0" fmla="*/ 1 h 1"/>
                <a:gd name="T1" fmla="*/ 1 h 1"/>
                <a:gd name="T2" fmla="*/ 1 h 1"/>
                <a:gd name="T3" fmla="*/ 0 h 1"/>
                <a:gd name="T4" fmla="*/ 1 h 1"/>
              </a:gdLst>
              <a:ahLst/>
              <a:cxnLst>
                <a:cxn ang="0">
                  <a:pos x="0" y="T0"/>
                </a:cxn>
                <a:cxn ang="0">
                  <a:pos x="0" y="T1"/>
                </a:cxn>
                <a:cxn ang="0">
                  <a:pos x="0" y="T2"/>
                </a:cxn>
                <a:cxn ang="0">
                  <a:pos x="0" y="T3"/>
                </a:cxn>
                <a:cxn ang="0">
                  <a:pos x="0" y="T4"/>
                </a:cxn>
              </a:cxnLst>
              <a:rect l="0" t="0" r="r" b="b"/>
              <a:pathLst>
                <a:path h="1">
                  <a:moveTo>
                    <a:pt x="0" y="1"/>
                  </a:move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8" name="Freeform 94"/>
            <p:cNvSpPr>
              <a:spLocks/>
            </p:cNvSpPr>
            <p:nvPr/>
          </p:nvSpPr>
          <p:spPr bwMode="auto">
            <a:xfrm>
              <a:off x="6824663" y="4899026"/>
              <a:ext cx="6350" cy="1588"/>
            </a:xfrm>
            <a:custGeom>
              <a:avLst/>
              <a:gdLst>
                <a:gd name="T0" fmla="*/ 0 w 7"/>
                <a:gd name="T1" fmla="*/ 1 h 1"/>
                <a:gd name="T2" fmla="*/ 0 w 7"/>
                <a:gd name="T3" fmla="*/ 1 h 1"/>
                <a:gd name="T4" fmla="*/ 7 w 7"/>
                <a:gd name="T5" fmla="*/ 1 h 1"/>
                <a:gd name="T6" fmla="*/ 7 w 7"/>
                <a:gd name="T7" fmla="*/ 0 h 1"/>
                <a:gd name="T8" fmla="*/ 0 w 7"/>
                <a:gd name="T9" fmla="*/ 0 h 1"/>
                <a:gd name="T10" fmla="*/ 0 w 7"/>
                <a:gd name="T11" fmla="*/ 1 h 1"/>
              </a:gdLst>
              <a:ahLst/>
              <a:cxnLst>
                <a:cxn ang="0">
                  <a:pos x="T0" y="T1"/>
                </a:cxn>
                <a:cxn ang="0">
                  <a:pos x="T2" y="T3"/>
                </a:cxn>
                <a:cxn ang="0">
                  <a:pos x="T4" y="T5"/>
                </a:cxn>
                <a:cxn ang="0">
                  <a:pos x="T6" y="T7"/>
                </a:cxn>
                <a:cxn ang="0">
                  <a:pos x="T8" y="T9"/>
                </a:cxn>
                <a:cxn ang="0">
                  <a:pos x="T10" y="T11"/>
                </a:cxn>
              </a:cxnLst>
              <a:rect l="0" t="0" r="r" b="b"/>
              <a:pathLst>
                <a:path w="7" h="1">
                  <a:moveTo>
                    <a:pt x="0" y="1"/>
                  </a:moveTo>
                  <a:lnTo>
                    <a:pt x="0" y="1"/>
                  </a:lnTo>
                  <a:lnTo>
                    <a:pt x="7" y="1"/>
                  </a:lnTo>
                  <a:lnTo>
                    <a:pt x="7" y="0"/>
                  </a:lnTo>
                  <a:lnTo>
                    <a:pt x="0"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99" name="Freeform 95"/>
            <p:cNvSpPr>
              <a:spLocks/>
            </p:cNvSpPr>
            <p:nvPr/>
          </p:nvSpPr>
          <p:spPr bwMode="auto">
            <a:xfrm>
              <a:off x="6875463" y="4837113"/>
              <a:ext cx="0" cy="0"/>
            </a:xfrm>
            <a:custGeom>
              <a:avLst/>
              <a:gdLst>
                <a:gd name="T0" fmla="*/ 0 w 1"/>
                <a:gd name="T1" fmla="*/ 1 h 1"/>
                <a:gd name="T2" fmla="*/ 0 w 1"/>
                <a:gd name="T3" fmla="*/ 1 h 1"/>
                <a:gd name="T4" fmla="*/ 0 w 1"/>
                <a:gd name="T5" fmla="*/ 1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lnTo>
                    <a:pt x="0" y="1"/>
                  </a:lnTo>
                  <a:lnTo>
                    <a:pt x="0" y="1"/>
                  </a:lnTo>
                  <a:lnTo>
                    <a:pt x="1"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0" name="Freeform 96"/>
            <p:cNvSpPr>
              <a:spLocks/>
            </p:cNvSpPr>
            <p:nvPr/>
          </p:nvSpPr>
          <p:spPr bwMode="auto">
            <a:xfrm>
              <a:off x="6872288" y="4833938"/>
              <a:ext cx="4763" cy="6350"/>
            </a:xfrm>
            <a:custGeom>
              <a:avLst/>
              <a:gdLst>
                <a:gd name="T0" fmla="*/ 0 w 4"/>
                <a:gd name="T1" fmla="*/ 1 h 7"/>
                <a:gd name="T2" fmla="*/ 0 w 4"/>
                <a:gd name="T3" fmla="*/ 1 h 7"/>
                <a:gd name="T4" fmla="*/ 0 w 4"/>
                <a:gd name="T5" fmla="*/ 1 h 7"/>
                <a:gd name="T6" fmla="*/ 0 w 4"/>
                <a:gd name="T7" fmla="*/ 1 h 7"/>
                <a:gd name="T8" fmla="*/ 3 w 4"/>
                <a:gd name="T9" fmla="*/ 7 h 7"/>
                <a:gd name="T10" fmla="*/ 4 w 4"/>
                <a:gd name="T11" fmla="*/ 6 h 7"/>
                <a:gd name="T12" fmla="*/ 1 w 4"/>
                <a:gd name="T13" fmla="*/ 0 h 7"/>
                <a:gd name="T14" fmla="*/ 0 w 4"/>
                <a:gd name="T15" fmla="*/ 1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7">
                  <a:moveTo>
                    <a:pt x="0" y="1"/>
                  </a:moveTo>
                  <a:lnTo>
                    <a:pt x="0" y="1"/>
                  </a:lnTo>
                  <a:lnTo>
                    <a:pt x="0" y="1"/>
                  </a:lnTo>
                  <a:lnTo>
                    <a:pt x="0" y="1"/>
                  </a:lnTo>
                  <a:lnTo>
                    <a:pt x="3" y="7"/>
                  </a:lnTo>
                  <a:lnTo>
                    <a:pt x="4" y="6"/>
                  </a:lnTo>
                  <a:lnTo>
                    <a:pt x="1" y="0"/>
                  </a:lnTo>
                  <a:lnTo>
                    <a:pt x="0" y="1"/>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1" name="Freeform 97"/>
            <p:cNvSpPr>
              <a:spLocks/>
            </p:cNvSpPr>
            <p:nvPr/>
          </p:nvSpPr>
          <p:spPr bwMode="auto">
            <a:xfrm>
              <a:off x="6816725" y="4811713"/>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2" name="Freeform 98"/>
            <p:cNvSpPr>
              <a:spLocks/>
            </p:cNvSpPr>
            <p:nvPr/>
          </p:nvSpPr>
          <p:spPr bwMode="auto">
            <a:xfrm>
              <a:off x="6816725" y="48069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3" name="Freeform 99"/>
            <p:cNvSpPr>
              <a:spLocks/>
            </p:cNvSpPr>
            <p:nvPr/>
          </p:nvSpPr>
          <p:spPr bwMode="auto">
            <a:xfrm>
              <a:off x="7704138" y="5019676"/>
              <a:ext cx="17463" cy="9525"/>
            </a:xfrm>
            <a:custGeom>
              <a:avLst/>
              <a:gdLst>
                <a:gd name="T0" fmla="*/ 8 w 18"/>
                <a:gd name="T1" fmla="*/ 0 h 10"/>
                <a:gd name="T2" fmla="*/ 6 w 18"/>
                <a:gd name="T3" fmla="*/ 0 h 10"/>
                <a:gd name="T4" fmla="*/ 4 w 18"/>
                <a:gd name="T5" fmla="*/ 1 h 10"/>
                <a:gd name="T6" fmla="*/ 2 w 18"/>
                <a:gd name="T7" fmla="*/ 1 h 10"/>
                <a:gd name="T8" fmla="*/ 2 w 18"/>
                <a:gd name="T9" fmla="*/ 2 h 10"/>
                <a:gd name="T10" fmla="*/ 1 w 18"/>
                <a:gd name="T11" fmla="*/ 2 h 10"/>
                <a:gd name="T12" fmla="*/ 0 w 18"/>
                <a:gd name="T13" fmla="*/ 3 h 10"/>
                <a:gd name="T14" fmla="*/ 0 w 18"/>
                <a:gd name="T15" fmla="*/ 4 h 10"/>
                <a:gd name="T16" fmla="*/ 2 w 18"/>
                <a:gd name="T17" fmla="*/ 5 h 10"/>
                <a:gd name="T18" fmla="*/ 3 w 18"/>
                <a:gd name="T19" fmla="*/ 6 h 10"/>
                <a:gd name="T20" fmla="*/ 4 w 18"/>
                <a:gd name="T21" fmla="*/ 7 h 10"/>
                <a:gd name="T22" fmla="*/ 6 w 18"/>
                <a:gd name="T23" fmla="*/ 8 h 10"/>
                <a:gd name="T24" fmla="*/ 8 w 18"/>
                <a:gd name="T25" fmla="*/ 9 h 10"/>
                <a:gd name="T26" fmla="*/ 10 w 18"/>
                <a:gd name="T27" fmla="*/ 9 h 10"/>
                <a:gd name="T28" fmla="*/ 11 w 18"/>
                <a:gd name="T29" fmla="*/ 10 h 10"/>
                <a:gd name="T30" fmla="*/ 12 w 18"/>
                <a:gd name="T31" fmla="*/ 9 h 10"/>
                <a:gd name="T32" fmla="*/ 13 w 18"/>
                <a:gd name="T33" fmla="*/ 9 h 10"/>
                <a:gd name="T34" fmla="*/ 12 w 18"/>
                <a:gd name="T35" fmla="*/ 9 h 10"/>
                <a:gd name="T36" fmla="*/ 11 w 18"/>
                <a:gd name="T37" fmla="*/ 9 h 10"/>
                <a:gd name="T38" fmla="*/ 10 w 18"/>
                <a:gd name="T39" fmla="*/ 8 h 10"/>
                <a:gd name="T40" fmla="*/ 10 w 18"/>
                <a:gd name="T41" fmla="*/ 8 h 10"/>
                <a:gd name="T42" fmla="*/ 9 w 18"/>
                <a:gd name="T43" fmla="*/ 8 h 10"/>
                <a:gd name="T44" fmla="*/ 8 w 18"/>
                <a:gd name="T45" fmla="*/ 8 h 10"/>
                <a:gd name="T46" fmla="*/ 7 w 18"/>
                <a:gd name="T47" fmla="*/ 8 h 10"/>
                <a:gd name="T48" fmla="*/ 6 w 18"/>
                <a:gd name="T49" fmla="*/ 7 h 10"/>
                <a:gd name="T50" fmla="*/ 6 w 18"/>
                <a:gd name="T51" fmla="*/ 7 h 10"/>
                <a:gd name="T52" fmla="*/ 5 w 18"/>
                <a:gd name="T53" fmla="*/ 6 h 10"/>
                <a:gd name="T54" fmla="*/ 5 w 18"/>
                <a:gd name="T55" fmla="*/ 6 h 10"/>
                <a:gd name="T56" fmla="*/ 4 w 18"/>
                <a:gd name="T57" fmla="*/ 5 h 10"/>
                <a:gd name="T58" fmla="*/ 3 w 18"/>
                <a:gd name="T59" fmla="*/ 5 h 10"/>
                <a:gd name="T60" fmla="*/ 3 w 18"/>
                <a:gd name="T61" fmla="*/ 4 h 10"/>
                <a:gd name="T62" fmla="*/ 2 w 18"/>
                <a:gd name="T63" fmla="*/ 4 h 10"/>
                <a:gd name="T64" fmla="*/ 2 w 18"/>
                <a:gd name="T65" fmla="*/ 3 h 10"/>
                <a:gd name="T66" fmla="*/ 3 w 18"/>
                <a:gd name="T67" fmla="*/ 2 h 10"/>
                <a:gd name="T68" fmla="*/ 5 w 18"/>
                <a:gd name="T69" fmla="*/ 2 h 10"/>
                <a:gd name="T70" fmla="*/ 6 w 18"/>
                <a:gd name="T71" fmla="*/ 2 h 10"/>
                <a:gd name="T72" fmla="*/ 8 w 18"/>
                <a:gd name="T73" fmla="*/ 1 h 10"/>
                <a:gd name="T74" fmla="*/ 10 w 18"/>
                <a:gd name="T75" fmla="*/ 1 h 10"/>
                <a:gd name="T76" fmla="*/ 12 w 18"/>
                <a:gd name="T77" fmla="*/ 2 h 10"/>
                <a:gd name="T78" fmla="*/ 14 w 18"/>
                <a:gd name="T79" fmla="*/ 2 h 10"/>
                <a:gd name="T80" fmla="*/ 16 w 18"/>
                <a:gd name="T81" fmla="*/ 3 h 10"/>
                <a:gd name="T82" fmla="*/ 16 w 18"/>
                <a:gd name="T83" fmla="*/ 4 h 10"/>
                <a:gd name="T84" fmla="*/ 17 w 18"/>
                <a:gd name="T85" fmla="*/ 4 h 10"/>
                <a:gd name="T86" fmla="*/ 18 w 18"/>
                <a:gd name="T87" fmla="*/ 4 h 10"/>
                <a:gd name="T88" fmla="*/ 18 w 18"/>
                <a:gd name="T89" fmla="*/ 4 h 10"/>
                <a:gd name="T90" fmla="*/ 18 w 18"/>
                <a:gd name="T91" fmla="*/ 4 h 10"/>
                <a:gd name="T92" fmla="*/ 17 w 18"/>
                <a:gd name="T93" fmla="*/ 2 h 10"/>
                <a:gd name="T94" fmla="*/ 15 w 18"/>
                <a:gd name="T95" fmla="*/ 1 h 10"/>
                <a:gd name="T96" fmla="*/ 13 w 18"/>
                <a:gd name="T97" fmla="*/ 1 h 10"/>
                <a:gd name="T98" fmla="*/ 11 w 18"/>
                <a:gd name="T99" fmla="*/ 0 h 10"/>
                <a:gd name="T100" fmla="*/ 9 w 18"/>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 h="10">
                  <a:moveTo>
                    <a:pt x="8" y="0"/>
                  </a:moveTo>
                  <a:lnTo>
                    <a:pt x="8" y="0"/>
                  </a:lnTo>
                  <a:lnTo>
                    <a:pt x="7" y="0"/>
                  </a:lnTo>
                  <a:lnTo>
                    <a:pt x="6" y="0"/>
                  </a:lnTo>
                  <a:lnTo>
                    <a:pt x="5" y="1"/>
                  </a:lnTo>
                  <a:lnTo>
                    <a:pt x="4" y="1"/>
                  </a:lnTo>
                  <a:lnTo>
                    <a:pt x="3" y="1"/>
                  </a:lnTo>
                  <a:lnTo>
                    <a:pt x="2" y="1"/>
                  </a:lnTo>
                  <a:lnTo>
                    <a:pt x="2" y="2"/>
                  </a:lnTo>
                  <a:lnTo>
                    <a:pt x="2" y="2"/>
                  </a:lnTo>
                  <a:lnTo>
                    <a:pt x="1" y="2"/>
                  </a:lnTo>
                  <a:lnTo>
                    <a:pt x="1" y="2"/>
                  </a:lnTo>
                  <a:lnTo>
                    <a:pt x="1" y="2"/>
                  </a:lnTo>
                  <a:lnTo>
                    <a:pt x="0" y="3"/>
                  </a:lnTo>
                  <a:lnTo>
                    <a:pt x="0" y="3"/>
                  </a:lnTo>
                  <a:lnTo>
                    <a:pt x="0" y="4"/>
                  </a:lnTo>
                  <a:lnTo>
                    <a:pt x="1" y="4"/>
                  </a:lnTo>
                  <a:lnTo>
                    <a:pt x="2" y="5"/>
                  </a:lnTo>
                  <a:lnTo>
                    <a:pt x="2" y="6"/>
                  </a:lnTo>
                  <a:lnTo>
                    <a:pt x="3" y="6"/>
                  </a:lnTo>
                  <a:lnTo>
                    <a:pt x="4" y="7"/>
                  </a:lnTo>
                  <a:lnTo>
                    <a:pt x="4" y="7"/>
                  </a:lnTo>
                  <a:lnTo>
                    <a:pt x="5" y="8"/>
                  </a:lnTo>
                  <a:lnTo>
                    <a:pt x="6" y="8"/>
                  </a:lnTo>
                  <a:lnTo>
                    <a:pt x="7" y="9"/>
                  </a:lnTo>
                  <a:lnTo>
                    <a:pt x="8" y="9"/>
                  </a:lnTo>
                  <a:lnTo>
                    <a:pt x="9" y="9"/>
                  </a:lnTo>
                  <a:lnTo>
                    <a:pt x="10" y="9"/>
                  </a:lnTo>
                  <a:lnTo>
                    <a:pt x="10" y="10"/>
                  </a:lnTo>
                  <a:lnTo>
                    <a:pt x="11" y="10"/>
                  </a:lnTo>
                  <a:lnTo>
                    <a:pt x="12" y="10"/>
                  </a:lnTo>
                  <a:lnTo>
                    <a:pt x="12" y="9"/>
                  </a:lnTo>
                  <a:lnTo>
                    <a:pt x="12" y="9"/>
                  </a:lnTo>
                  <a:lnTo>
                    <a:pt x="13" y="9"/>
                  </a:lnTo>
                  <a:lnTo>
                    <a:pt x="13" y="9"/>
                  </a:lnTo>
                  <a:lnTo>
                    <a:pt x="12" y="9"/>
                  </a:lnTo>
                  <a:lnTo>
                    <a:pt x="12" y="9"/>
                  </a:lnTo>
                  <a:lnTo>
                    <a:pt x="11" y="9"/>
                  </a:lnTo>
                  <a:lnTo>
                    <a:pt x="11" y="8"/>
                  </a:lnTo>
                  <a:lnTo>
                    <a:pt x="10" y="8"/>
                  </a:lnTo>
                  <a:lnTo>
                    <a:pt x="10" y="8"/>
                  </a:lnTo>
                  <a:lnTo>
                    <a:pt x="10" y="8"/>
                  </a:lnTo>
                  <a:lnTo>
                    <a:pt x="9" y="8"/>
                  </a:lnTo>
                  <a:lnTo>
                    <a:pt x="9" y="8"/>
                  </a:lnTo>
                  <a:lnTo>
                    <a:pt x="8" y="8"/>
                  </a:lnTo>
                  <a:lnTo>
                    <a:pt x="8" y="8"/>
                  </a:lnTo>
                  <a:lnTo>
                    <a:pt x="8" y="8"/>
                  </a:lnTo>
                  <a:lnTo>
                    <a:pt x="7" y="8"/>
                  </a:lnTo>
                  <a:lnTo>
                    <a:pt x="7" y="7"/>
                  </a:lnTo>
                  <a:lnTo>
                    <a:pt x="6" y="7"/>
                  </a:lnTo>
                  <a:lnTo>
                    <a:pt x="6" y="7"/>
                  </a:lnTo>
                  <a:lnTo>
                    <a:pt x="6" y="7"/>
                  </a:lnTo>
                  <a:lnTo>
                    <a:pt x="5" y="7"/>
                  </a:lnTo>
                  <a:lnTo>
                    <a:pt x="5" y="6"/>
                  </a:lnTo>
                  <a:lnTo>
                    <a:pt x="5" y="6"/>
                  </a:lnTo>
                  <a:lnTo>
                    <a:pt x="5" y="6"/>
                  </a:lnTo>
                  <a:lnTo>
                    <a:pt x="4" y="6"/>
                  </a:lnTo>
                  <a:lnTo>
                    <a:pt x="4" y="5"/>
                  </a:lnTo>
                  <a:lnTo>
                    <a:pt x="4" y="5"/>
                  </a:lnTo>
                  <a:lnTo>
                    <a:pt x="3" y="5"/>
                  </a:lnTo>
                  <a:lnTo>
                    <a:pt x="3" y="5"/>
                  </a:lnTo>
                  <a:lnTo>
                    <a:pt x="3" y="4"/>
                  </a:lnTo>
                  <a:lnTo>
                    <a:pt x="2" y="4"/>
                  </a:lnTo>
                  <a:lnTo>
                    <a:pt x="2" y="4"/>
                  </a:lnTo>
                  <a:lnTo>
                    <a:pt x="2" y="4"/>
                  </a:lnTo>
                  <a:lnTo>
                    <a:pt x="2" y="3"/>
                  </a:lnTo>
                  <a:lnTo>
                    <a:pt x="2" y="3"/>
                  </a:lnTo>
                  <a:lnTo>
                    <a:pt x="3" y="2"/>
                  </a:lnTo>
                  <a:lnTo>
                    <a:pt x="4" y="2"/>
                  </a:lnTo>
                  <a:lnTo>
                    <a:pt x="5" y="2"/>
                  </a:lnTo>
                  <a:lnTo>
                    <a:pt x="5" y="2"/>
                  </a:lnTo>
                  <a:lnTo>
                    <a:pt x="6" y="2"/>
                  </a:lnTo>
                  <a:lnTo>
                    <a:pt x="7" y="1"/>
                  </a:lnTo>
                  <a:lnTo>
                    <a:pt x="8" y="1"/>
                  </a:lnTo>
                  <a:lnTo>
                    <a:pt x="9" y="1"/>
                  </a:lnTo>
                  <a:lnTo>
                    <a:pt x="10" y="1"/>
                  </a:lnTo>
                  <a:lnTo>
                    <a:pt x="11" y="2"/>
                  </a:lnTo>
                  <a:lnTo>
                    <a:pt x="12" y="2"/>
                  </a:lnTo>
                  <a:lnTo>
                    <a:pt x="13" y="2"/>
                  </a:lnTo>
                  <a:lnTo>
                    <a:pt x="14" y="2"/>
                  </a:lnTo>
                  <a:lnTo>
                    <a:pt x="15" y="3"/>
                  </a:lnTo>
                  <a:lnTo>
                    <a:pt x="16" y="3"/>
                  </a:lnTo>
                  <a:lnTo>
                    <a:pt x="16" y="4"/>
                  </a:lnTo>
                  <a:lnTo>
                    <a:pt x="16" y="4"/>
                  </a:lnTo>
                  <a:lnTo>
                    <a:pt x="17" y="4"/>
                  </a:lnTo>
                  <a:lnTo>
                    <a:pt x="17" y="4"/>
                  </a:lnTo>
                  <a:lnTo>
                    <a:pt x="17" y="4"/>
                  </a:lnTo>
                  <a:lnTo>
                    <a:pt x="18" y="4"/>
                  </a:lnTo>
                  <a:lnTo>
                    <a:pt x="18" y="4"/>
                  </a:lnTo>
                  <a:lnTo>
                    <a:pt x="18" y="4"/>
                  </a:lnTo>
                  <a:lnTo>
                    <a:pt x="18" y="4"/>
                  </a:lnTo>
                  <a:lnTo>
                    <a:pt x="18" y="4"/>
                  </a:lnTo>
                  <a:lnTo>
                    <a:pt x="17" y="3"/>
                  </a:lnTo>
                  <a:lnTo>
                    <a:pt x="17" y="2"/>
                  </a:lnTo>
                  <a:lnTo>
                    <a:pt x="16" y="2"/>
                  </a:lnTo>
                  <a:lnTo>
                    <a:pt x="15" y="1"/>
                  </a:lnTo>
                  <a:lnTo>
                    <a:pt x="14" y="1"/>
                  </a:lnTo>
                  <a:lnTo>
                    <a:pt x="13" y="1"/>
                  </a:lnTo>
                  <a:lnTo>
                    <a:pt x="12" y="1"/>
                  </a:lnTo>
                  <a:lnTo>
                    <a:pt x="11" y="0"/>
                  </a:lnTo>
                  <a:lnTo>
                    <a:pt x="10" y="0"/>
                  </a:lnTo>
                  <a:lnTo>
                    <a:pt x="9" y="0"/>
                  </a:lnTo>
                  <a:lnTo>
                    <a:pt x="8"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4" name="Freeform 100"/>
            <p:cNvSpPr>
              <a:spLocks noEditPoints="1"/>
            </p:cNvSpPr>
            <p:nvPr/>
          </p:nvSpPr>
          <p:spPr bwMode="auto">
            <a:xfrm>
              <a:off x="7699375" y="5016501"/>
              <a:ext cx="25400" cy="15875"/>
            </a:xfrm>
            <a:custGeom>
              <a:avLst/>
              <a:gdLst>
                <a:gd name="T0" fmla="*/ 17 w 27"/>
                <a:gd name="T1" fmla="*/ 16 h 16"/>
                <a:gd name="T2" fmla="*/ 17 w 27"/>
                <a:gd name="T3" fmla="*/ 16 h 16"/>
                <a:gd name="T4" fmla="*/ 10 w 27"/>
                <a:gd name="T5" fmla="*/ 14 h 16"/>
                <a:gd name="T6" fmla="*/ 4 w 27"/>
                <a:gd name="T7" fmla="*/ 10 h 16"/>
                <a:gd name="T8" fmla="*/ 0 w 27"/>
                <a:gd name="T9" fmla="*/ 5 h 16"/>
                <a:gd name="T10" fmla="*/ 6 w 27"/>
                <a:gd name="T11" fmla="*/ 2 h 16"/>
                <a:gd name="T12" fmla="*/ 6 w 27"/>
                <a:gd name="T13" fmla="*/ 2 h 16"/>
                <a:gd name="T14" fmla="*/ 7 w 27"/>
                <a:gd name="T15" fmla="*/ 2 h 16"/>
                <a:gd name="T16" fmla="*/ 7 w 27"/>
                <a:gd name="T17" fmla="*/ 1 h 16"/>
                <a:gd name="T18" fmla="*/ 12 w 27"/>
                <a:gd name="T19" fmla="*/ 0 h 16"/>
                <a:gd name="T20" fmla="*/ 14 w 27"/>
                <a:gd name="T21" fmla="*/ 0 h 16"/>
                <a:gd name="T22" fmla="*/ 20 w 27"/>
                <a:gd name="T23" fmla="*/ 1 h 16"/>
                <a:gd name="T24" fmla="*/ 25 w 27"/>
                <a:gd name="T25" fmla="*/ 4 h 16"/>
                <a:gd name="T26" fmla="*/ 27 w 27"/>
                <a:gd name="T27" fmla="*/ 5 h 16"/>
                <a:gd name="T28" fmla="*/ 26 w 27"/>
                <a:gd name="T29" fmla="*/ 8 h 16"/>
                <a:gd name="T30" fmla="*/ 25 w 27"/>
                <a:gd name="T31" fmla="*/ 10 h 16"/>
                <a:gd name="T32" fmla="*/ 23 w 27"/>
                <a:gd name="T33" fmla="*/ 10 h 16"/>
                <a:gd name="T34" fmla="*/ 21 w 27"/>
                <a:gd name="T35" fmla="*/ 10 h 16"/>
                <a:gd name="T36" fmla="*/ 21 w 27"/>
                <a:gd name="T37" fmla="*/ 12 h 16"/>
                <a:gd name="T38" fmla="*/ 21 w 27"/>
                <a:gd name="T39" fmla="*/ 13 h 16"/>
                <a:gd name="T40" fmla="*/ 21 w 27"/>
                <a:gd name="T41" fmla="*/ 16 h 16"/>
                <a:gd name="T42" fmla="*/ 17 w 27"/>
                <a:gd name="T43" fmla="*/ 16 h 16"/>
                <a:gd name="T44" fmla="*/ 17 w 27"/>
                <a:gd name="T45" fmla="*/ 9 h 16"/>
                <a:gd name="T46" fmla="*/ 17 w 27"/>
                <a:gd name="T47" fmla="*/ 9 h 16"/>
                <a:gd name="T48" fmla="*/ 17 w 27"/>
                <a:gd name="T49" fmla="*/ 10 h 16"/>
                <a:gd name="T50" fmla="*/ 18 w 27"/>
                <a:gd name="T51" fmla="*/ 8 h 16"/>
                <a:gd name="T52" fmla="*/ 14 w 27"/>
                <a:gd name="T53" fmla="*/ 8 h 16"/>
                <a:gd name="T54" fmla="*/ 14 w 27"/>
                <a:gd name="T55" fmla="*/ 9 h 16"/>
                <a:gd name="T56" fmla="*/ 15 w 27"/>
                <a:gd name="T57" fmla="*/ 9 h 16"/>
                <a:gd name="T58" fmla="*/ 15 w 27"/>
                <a:gd name="T59" fmla="*/ 8 h 16"/>
                <a:gd name="T60" fmla="*/ 15 w 27"/>
                <a:gd name="T61" fmla="*/ 9 h 16"/>
                <a:gd name="T62" fmla="*/ 16 w 27"/>
                <a:gd name="T63" fmla="*/ 9 h 16"/>
                <a:gd name="T64" fmla="*/ 16 w 27"/>
                <a:gd name="T65" fmla="*/ 8 h 16"/>
                <a:gd name="T66" fmla="*/ 17 w 27"/>
                <a:gd name="T67" fmla="*/ 8 h 16"/>
                <a:gd name="T68" fmla="*/ 17 w 27"/>
                <a:gd name="T69" fmla="*/ 9 h 16"/>
                <a:gd name="T70" fmla="*/ 17 w 27"/>
                <a:gd name="T71" fmla="*/ 9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 h="16">
                  <a:moveTo>
                    <a:pt x="17" y="16"/>
                  </a:moveTo>
                  <a:lnTo>
                    <a:pt x="17" y="16"/>
                  </a:lnTo>
                  <a:lnTo>
                    <a:pt x="10" y="14"/>
                  </a:lnTo>
                  <a:lnTo>
                    <a:pt x="4" y="10"/>
                  </a:lnTo>
                  <a:lnTo>
                    <a:pt x="0" y="5"/>
                  </a:lnTo>
                  <a:lnTo>
                    <a:pt x="6" y="2"/>
                  </a:lnTo>
                  <a:lnTo>
                    <a:pt x="6" y="2"/>
                  </a:lnTo>
                  <a:lnTo>
                    <a:pt x="7" y="2"/>
                  </a:lnTo>
                  <a:lnTo>
                    <a:pt x="7" y="1"/>
                  </a:lnTo>
                  <a:lnTo>
                    <a:pt x="12" y="0"/>
                  </a:lnTo>
                  <a:lnTo>
                    <a:pt x="14" y="0"/>
                  </a:lnTo>
                  <a:lnTo>
                    <a:pt x="20" y="1"/>
                  </a:lnTo>
                  <a:lnTo>
                    <a:pt x="25" y="4"/>
                  </a:lnTo>
                  <a:lnTo>
                    <a:pt x="27" y="5"/>
                  </a:lnTo>
                  <a:lnTo>
                    <a:pt x="26" y="8"/>
                  </a:lnTo>
                  <a:lnTo>
                    <a:pt x="25" y="10"/>
                  </a:lnTo>
                  <a:lnTo>
                    <a:pt x="23" y="10"/>
                  </a:lnTo>
                  <a:lnTo>
                    <a:pt x="21" y="10"/>
                  </a:lnTo>
                  <a:lnTo>
                    <a:pt x="21" y="12"/>
                  </a:lnTo>
                  <a:lnTo>
                    <a:pt x="21" y="13"/>
                  </a:lnTo>
                  <a:lnTo>
                    <a:pt x="21" y="16"/>
                  </a:lnTo>
                  <a:lnTo>
                    <a:pt x="17" y="16"/>
                  </a:lnTo>
                  <a:close/>
                  <a:moveTo>
                    <a:pt x="17" y="9"/>
                  </a:moveTo>
                  <a:lnTo>
                    <a:pt x="17" y="9"/>
                  </a:lnTo>
                  <a:lnTo>
                    <a:pt x="17" y="10"/>
                  </a:lnTo>
                  <a:lnTo>
                    <a:pt x="18" y="8"/>
                  </a:lnTo>
                  <a:lnTo>
                    <a:pt x="14" y="8"/>
                  </a:lnTo>
                  <a:lnTo>
                    <a:pt x="14" y="9"/>
                  </a:lnTo>
                  <a:lnTo>
                    <a:pt x="15" y="9"/>
                  </a:lnTo>
                  <a:lnTo>
                    <a:pt x="15" y="8"/>
                  </a:lnTo>
                  <a:lnTo>
                    <a:pt x="15" y="9"/>
                  </a:lnTo>
                  <a:lnTo>
                    <a:pt x="16" y="9"/>
                  </a:lnTo>
                  <a:lnTo>
                    <a:pt x="16" y="8"/>
                  </a:lnTo>
                  <a:lnTo>
                    <a:pt x="17" y="8"/>
                  </a:lnTo>
                  <a:lnTo>
                    <a:pt x="17" y="9"/>
                  </a:lnTo>
                  <a:lnTo>
                    <a:pt x="17" y="9"/>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5" name="Freeform 101"/>
            <p:cNvSpPr>
              <a:spLocks/>
            </p:cNvSpPr>
            <p:nvPr/>
          </p:nvSpPr>
          <p:spPr bwMode="auto">
            <a:xfrm>
              <a:off x="7794625" y="5019676"/>
              <a:ext cx="17463" cy="9525"/>
            </a:xfrm>
            <a:custGeom>
              <a:avLst/>
              <a:gdLst>
                <a:gd name="T0" fmla="*/ 10 w 19"/>
                <a:gd name="T1" fmla="*/ 0 h 10"/>
                <a:gd name="T2" fmla="*/ 8 w 19"/>
                <a:gd name="T3" fmla="*/ 0 h 10"/>
                <a:gd name="T4" fmla="*/ 6 w 19"/>
                <a:gd name="T5" fmla="*/ 1 h 10"/>
                <a:gd name="T6" fmla="*/ 4 w 19"/>
                <a:gd name="T7" fmla="*/ 1 h 10"/>
                <a:gd name="T8" fmla="*/ 2 w 19"/>
                <a:gd name="T9" fmla="*/ 2 h 10"/>
                <a:gd name="T10" fmla="*/ 0 w 19"/>
                <a:gd name="T11" fmla="*/ 4 h 10"/>
                <a:gd name="T12" fmla="*/ 0 w 19"/>
                <a:gd name="T13" fmla="*/ 4 h 10"/>
                <a:gd name="T14" fmla="*/ 1 w 19"/>
                <a:gd name="T15" fmla="*/ 4 h 10"/>
                <a:gd name="T16" fmla="*/ 2 w 19"/>
                <a:gd name="T17" fmla="*/ 4 h 10"/>
                <a:gd name="T18" fmla="*/ 2 w 19"/>
                <a:gd name="T19" fmla="*/ 4 h 10"/>
                <a:gd name="T20" fmla="*/ 4 w 19"/>
                <a:gd name="T21" fmla="*/ 3 h 10"/>
                <a:gd name="T22" fmla="*/ 5 w 19"/>
                <a:gd name="T23" fmla="*/ 2 h 10"/>
                <a:gd name="T24" fmla="*/ 7 w 19"/>
                <a:gd name="T25" fmla="*/ 2 h 10"/>
                <a:gd name="T26" fmla="*/ 9 w 19"/>
                <a:gd name="T27" fmla="*/ 1 h 10"/>
                <a:gd name="T28" fmla="*/ 11 w 19"/>
                <a:gd name="T29" fmla="*/ 1 h 10"/>
                <a:gd name="T30" fmla="*/ 13 w 19"/>
                <a:gd name="T31" fmla="*/ 2 h 10"/>
                <a:gd name="T32" fmla="*/ 15 w 19"/>
                <a:gd name="T33" fmla="*/ 2 h 10"/>
                <a:gd name="T34" fmla="*/ 17 w 19"/>
                <a:gd name="T35" fmla="*/ 3 h 10"/>
                <a:gd name="T36" fmla="*/ 16 w 19"/>
                <a:gd name="T37" fmla="*/ 4 h 10"/>
                <a:gd name="T38" fmla="*/ 16 w 19"/>
                <a:gd name="T39" fmla="*/ 4 h 10"/>
                <a:gd name="T40" fmla="*/ 16 w 19"/>
                <a:gd name="T41" fmla="*/ 5 h 10"/>
                <a:gd name="T42" fmla="*/ 15 w 19"/>
                <a:gd name="T43" fmla="*/ 5 h 10"/>
                <a:gd name="T44" fmla="*/ 14 w 19"/>
                <a:gd name="T45" fmla="*/ 6 h 10"/>
                <a:gd name="T46" fmla="*/ 14 w 19"/>
                <a:gd name="T47" fmla="*/ 6 h 10"/>
                <a:gd name="T48" fmla="*/ 13 w 19"/>
                <a:gd name="T49" fmla="*/ 7 h 10"/>
                <a:gd name="T50" fmla="*/ 12 w 19"/>
                <a:gd name="T51" fmla="*/ 7 h 10"/>
                <a:gd name="T52" fmla="*/ 12 w 19"/>
                <a:gd name="T53" fmla="*/ 7 h 10"/>
                <a:gd name="T54" fmla="*/ 11 w 19"/>
                <a:gd name="T55" fmla="*/ 8 h 10"/>
                <a:gd name="T56" fmla="*/ 10 w 19"/>
                <a:gd name="T57" fmla="*/ 8 h 10"/>
                <a:gd name="T58" fmla="*/ 9 w 19"/>
                <a:gd name="T59" fmla="*/ 8 h 10"/>
                <a:gd name="T60" fmla="*/ 8 w 19"/>
                <a:gd name="T61" fmla="*/ 8 h 10"/>
                <a:gd name="T62" fmla="*/ 8 w 19"/>
                <a:gd name="T63" fmla="*/ 8 h 10"/>
                <a:gd name="T64" fmla="*/ 7 w 19"/>
                <a:gd name="T65" fmla="*/ 9 h 10"/>
                <a:gd name="T66" fmla="*/ 6 w 19"/>
                <a:gd name="T67" fmla="*/ 9 h 10"/>
                <a:gd name="T68" fmla="*/ 6 w 19"/>
                <a:gd name="T69" fmla="*/ 9 h 10"/>
                <a:gd name="T70" fmla="*/ 6 w 19"/>
                <a:gd name="T71" fmla="*/ 10 h 10"/>
                <a:gd name="T72" fmla="*/ 8 w 19"/>
                <a:gd name="T73" fmla="*/ 10 h 10"/>
                <a:gd name="T74" fmla="*/ 10 w 19"/>
                <a:gd name="T75" fmla="*/ 9 h 10"/>
                <a:gd name="T76" fmla="*/ 12 w 19"/>
                <a:gd name="T77" fmla="*/ 9 h 10"/>
                <a:gd name="T78" fmla="*/ 13 w 19"/>
                <a:gd name="T79" fmla="*/ 8 h 10"/>
                <a:gd name="T80" fmla="*/ 15 w 19"/>
                <a:gd name="T81" fmla="*/ 7 h 10"/>
                <a:gd name="T82" fmla="*/ 16 w 19"/>
                <a:gd name="T83" fmla="*/ 6 h 10"/>
                <a:gd name="T84" fmla="*/ 17 w 19"/>
                <a:gd name="T85" fmla="*/ 4 h 10"/>
                <a:gd name="T86" fmla="*/ 19 w 19"/>
                <a:gd name="T87" fmla="*/ 3 h 10"/>
                <a:gd name="T88" fmla="*/ 18 w 19"/>
                <a:gd name="T89" fmla="*/ 2 h 10"/>
                <a:gd name="T90" fmla="*/ 17 w 19"/>
                <a:gd name="T91" fmla="*/ 2 h 10"/>
                <a:gd name="T92" fmla="*/ 17 w 19"/>
                <a:gd name="T93" fmla="*/ 2 h 10"/>
                <a:gd name="T94" fmla="*/ 16 w 19"/>
                <a:gd name="T95" fmla="*/ 1 h 10"/>
                <a:gd name="T96" fmla="*/ 14 w 19"/>
                <a:gd name="T97" fmla="*/ 1 h 10"/>
                <a:gd name="T98" fmla="*/ 12 w 19"/>
                <a:gd name="T99" fmla="*/ 0 h 10"/>
                <a:gd name="T100" fmla="*/ 10 w 19"/>
                <a:gd name="T10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 h="10">
                  <a:moveTo>
                    <a:pt x="10" y="0"/>
                  </a:moveTo>
                  <a:lnTo>
                    <a:pt x="10" y="0"/>
                  </a:lnTo>
                  <a:lnTo>
                    <a:pt x="9" y="0"/>
                  </a:lnTo>
                  <a:lnTo>
                    <a:pt x="8" y="0"/>
                  </a:lnTo>
                  <a:lnTo>
                    <a:pt x="7" y="1"/>
                  </a:lnTo>
                  <a:lnTo>
                    <a:pt x="6" y="1"/>
                  </a:lnTo>
                  <a:lnTo>
                    <a:pt x="5" y="1"/>
                  </a:lnTo>
                  <a:lnTo>
                    <a:pt x="4" y="1"/>
                  </a:lnTo>
                  <a:lnTo>
                    <a:pt x="3" y="2"/>
                  </a:lnTo>
                  <a:lnTo>
                    <a:pt x="2" y="2"/>
                  </a:lnTo>
                  <a:lnTo>
                    <a:pt x="1" y="3"/>
                  </a:lnTo>
                  <a:lnTo>
                    <a:pt x="0" y="4"/>
                  </a:lnTo>
                  <a:lnTo>
                    <a:pt x="0" y="4"/>
                  </a:lnTo>
                  <a:lnTo>
                    <a:pt x="0" y="4"/>
                  </a:lnTo>
                  <a:lnTo>
                    <a:pt x="1" y="4"/>
                  </a:lnTo>
                  <a:lnTo>
                    <a:pt x="1" y="4"/>
                  </a:lnTo>
                  <a:lnTo>
                    <a:pt x="1" y="4"/>
                  </a:lnTo>
                  <a:lnTo>
                    <a:pt x="2" y="4"/>
                  </a:lnTo>
                  <a:lnTo>
                    <a:pt x="2" y="4"/>
                  </a:lnTo>
                  <a:lnTo>
                    <a:pt x="2" y="4"/>
                  </a:lnTo>
                  <a:lnTo>
                    <a:pt x="3" y="3"/>
                  </a:lnTo>
                  <a:lnTo>
                    <a:pt x="4" y="3"/>
                  </a:lnTo>
                  <a:lnTo>
                    <a:pt x="5" y="2"/>
                  </a:lnTo>
                  <a:lnTo>
                    <a:pt x="5" y="2"/>
                  </a:lnTo>
                  <a:lnTo>
                    <a:pt x="6" y="2"/>
                  </a:lnTo>
                  <a:lnTo>
                    <a:pt x="7" y="2"/>
                  </a:lnTo>
                  <a:lnTo>
                    <a:pt x="8" y="1"/>
                  </a:lnTo>
                  <a:lnTo>
                    <a:pt x="9" y="1"/>
                  </a:lnTo>
                  <a:lnTo>
                    <a:pt x="10" y="1"/>
                  </a:lnTo>
                  <a:lnTo>
                    <a:pt x="11" y="1"/>
                  </a:lnTo>
                  <a:lnTo>
                    <a:pt x="12" y="2"/>
                  </a:lnTo>
                  <a:lnTo>
                    <a:pt x="13" y="2"/>
                  </a:lnTo>
                  <a:lnTo>
                    <a:pt x="14" y="2"/>
                  </a:lnTo>
                  <a:lnTo>
                    <a:pt x="15" y="2"/>
                  </a:lnTo>
                  <a:lnTo>
                    <a:pt x="16" y="2"/>
                  </a:lnTo>
                  <a:lnTo>
                    <a:pt x="17" y="3"/>
                  </a:lnTo>
                  <a:lnTo>
                    <a:pt x="16" y="3"/>
                  </a:lnTo>
                  <a:lnTo>
                    <a:pt x="16" y="4"/>
                  </a:lnTo>
                  <a:lnTo>
                    <a:pt x="16" y="4"/>
                  </a:lnTo>
                  <a:lnTo>
                    <a:pt x="16" y="4"/>
                  </a:lnTo>
                  <a:lnTo>
                    <a:pt x="16" y="4"/>
                  </a:lnTo>
                  <a:lnTo>
                    <a:pt x="16" y="5"/>
                  </a:lnTo>
                  <a:lnTo>
                    <a:pt x="15" y="5"/>
                  </a:lnTo>
                  <a:lnTo>
                    <a:pt x="15" y="5"/>
                  </a:lnTo>
                  <a:lnTo>
                    <a:pt x="15" y="5"/>
                  </a:lnTo>
                  <a:lnTo>
                    <a:pt x="14" y="6"/>
                  </a:lnTo>
                  <a:lnTo>
                    <a:pt x="14" y="6"/>
                  </a:lnTo>
                  <a:lnTo>
                    <a:pt x="14" y="6"/>
                  </a:lnTo>
                  <a:lnTo>
                    <a:pt x="13" y="6"/>
                  </a:lnTo>
                  <a:lnTo>
                    <a:pt x="13" y="7"/>
                  </a:lnTo>
                  <a:lnTo>
                    <a:pt x="13" y="7"/>
                  </a:lnTo>
                  <a:lnTo>
                    <a:pt x="12" y="7"/>
                  </a:lnTo>
                  <a:lnTo>
                    <a:pt x="12" y="7"/>
                  </a:lnTo>
                  <a:lnTo>
                    <a:pt x="12" y="7"/>
                  </a:lnTo>
                  <a:lnTo>
                    <a:pt x="11" y="8"/>
                  </a:lnTo>
                  <a:lnTo>
                    <a:pt x="11" y="8"/>
                  </a:lnTo>
                  <a:lnTo>
                    <a:pt x="11" y="8"/>
                  </a:lnTo>
                  <a:lnTo>
                    <a:pt x="10" y="8"/>
                  </a:lnTo>
                  <a:lnTo>
                    <a:pt x="10" y="8"/>
                  </a:lnTo>
                  <a:lnTo>
                    <a:pt x="9" y="8"/>
                  </a:lnTo>
                  <a:lnTo>
                    <a:pt x="9" y="8"/>
                  </a:lnTo>
                  <a:lnTo>
                    <a:pt x="8" y="8"/>
                  </a:lnTo>
                  <a:lnTo>
                    <a:pt x="8" y="8"/>
                  </a:lnTo>
                  <a:lnTo>
                    <a:pt x="8" y="8"/>
                  </a:lnTo>
                  <a:lnTo>
                    <a:pt x="7" y="9"/>
                  </a:lnTo>
                  <a:lnTo>
                    <a:pt x="7" y="9"/>
                  </a:lnTo>
                  <a:lnTo>
                    <a:pt x="6" y="9"/>
                  </a:lnTo>
                  <a:lnTo>
                    <a:pt x="6" y="9"/>
                  </a:lnTo>
                  <a:lnTo>
                    <a:pt x="6" y="9"/>
                  </a:lnTo>
                  <a:lnTo>
                    <a:pt x="6" y="9"/>
                  </a:lnTo>
                  <a:lnTo>
                    <a:pt x="6" y="9"/>
                  </a:lnTo>
                  <a:lnTo>
                    <a:pt x="6" y="10"/>
                  </a:lnTo>
                  <a:lnTo>
                    <a:pt x="7" y="10"/>
                  </a:lnTo>
                  <a:lnTo>
                    <a:pt x="8" y="10"/>
                  </a:lnTo>
                  <a:lnTo>
                    <a:pt x="9" y="9"/>
                  </a:lnTo>
                  <a:lnTo>
                    <a:pt x="10" y="9"/>
                  </a:lnTo>
                  <a:lnTo>
                    <a:pt x="11" y="9"/>
                  </a:lnTo>
                  <a:lnTo>
                    <a:pt x="12" y="9"/>
                  </a:lnTo>
                  <a:lnTo>
                    <a:pt x="12" y="8"/>
                  </a:lnTo>
                  <a:lnTo>
                    <a:pt x="13" y="8"/>
                  </a:lnTo>
                  <a:lnTo>
                    <a:pt x="14" y="7"/>
                  </a:lnTo>
                  <a:lnTo>
                    <a:pt x="15" y="7"/>
                  </a:lnTo>
                  <a:lnTo>
                    <a:pt x="15" y="6"/>
                  </a:lnTo>
                  <a:lnTo>
                    <a:pt x="16" y="6"/>
                  </a:lnTo>
                  <a:lnTo>
                    <a:pt x="17" y="5"/>
                  </a:lnTo>
                  <a:lnTo>
                    <a:pt x="17" y="4"/>
                  </a:lnTo>
                  <a:lnTo>
                    <a:pt x="18" y="4"/>
                  </a:lnTo>
                  <a:lnTo>
                    <a:pt x="19" y="3"/>
                  </a:lnTo>
                  <a:lnTo>
                    <a:pt x="18" y="3"/>
                  </a:lnTo>
                  <a:lnTo>
                    <a:pt x="18" y="2"/>
                  </a:lnTo>
                  <a:lnTo>
                    <a:pt x="17" y="2"/>
                  </a:lnTo>
                  <a:lnTo>
                    <a:pt x="17" y="2"/>
                  </a:lnTo>
                  <a:lnTo>
                    <a:pt x="17" y="2"/>
                  </a:lnTo>
                  <a:lnTo>
                    <a:pt x="17" y="2"/>
                  </a:lnTo>
                  <a:lnTo>
                    <a:pt x="16" y="1"/>
                  </a:lnTo>
                  <a:lnTo>
                    <a:pt x="16" y="1"/>
                  </a:lnTo>
                  <a:lnTo>
                    <a:pt x="15" y="1"/>
                  </a:lnTo>
                  <a:lnTo>
                    <a:pt x="14" y="1"/>
                  </a:lnTo>
                  <a:lnTo>
                    <a:pt x="13" y="0"/>
                  </a:lnTo>
                  <a:lnTo>
                    <a:pt x="12" y="0"/>
                  </a:lnTo>
                  <a:lnTo>
                    <a:pt x="11" y="0"/>
                  </a:lnTo>
                  <a:lnTo>
                    <a:pt x="1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6" name="Freeform 102"/>
            <p:cNvSpPr>
              <a:spLocks noEditPoints="1"/>
            </p:cNvSpPr>
            <p:nvPr/>
          </p:nvSpPr>
          <p:spPr bwMode="auto">
            <a:xfrm>
              <a:off x="7791450" y="5016501"/>
              <a:ext cx="25400" cy="15875"/>
            </a:xfrm>
            <a:custGeom>
              <a:avLst/>
              <a:gdLst>
                <a:gd name="T0" fmla="*/ 10 w 26"/>
                <a:gd name="T1" fmla="*/ 16 h 16"/>
                <a:gd name="T2" fmla="*/ 10 w 26"/>
                <a:gd name="T3" fmla="*/ 16 h 16"/>
                <a:gd name="T4" fmla="*/ 4 w 26"/>
                <a:gd name="T5" fmla="*/ 16 h 16"/>
                <a:gd name="T6" fmla="*/ 6 w 26"/>
                <a:gd name="T7" fmla="*/ 12 h 16"/>
                <a:gd name="T8" fmla="*/ 5 w 26"/>
                <a:gd name="T9" fmla="*/ 10 h 16"/>
                <a:gd name="T10" fmla="*/ 4 w 26"/>
                <a:gd name="T11" fmla="*/ 10 h 16"/>
                <a:gd name="T12" fmla="*/ 2 w 26"/>
                <a:gd name="T13" fmla="*/ 10 h 16"/>
                <a:gd name="T14" fmla="*/ 0 w 26"/>
                <a:gd name="T15" fmla="*/ 9 h 16"/>
                <a:gd name="T16" fmla="*/ 0 w 26"/>
                <a:gd name="T17" fmla="*/ 5 h 16"/>
                <a:gd name="T18" fmla="*/ 4 w 26"/>
                <a:gd name="T19" fmla="*/ 2 h 16"/>
                <a:gd name="T20" fmla="*/ 11 w 26"/>
                <a:gd name="T21" fmla="*/ 0 h 16"/>
                <a:gd name="T22" fmla="*/ 14 w 26"/>
                <a:gd name="T23" fmla="*/ 0 h 16"/>
                <a:gd name="T24" fmla="*/ 22 w 26"/>
                <a:gd name="T25" fmla="*/ 2 h 16"/>
                <a:gd name="T26" fmla="*/ 23 w 26"/>
                <a:gd name="T27" fmla="*/ 3 h 16"/>
                <a:gd name="T28" fmla="*/ 26 w 26"/>
                <a:gd name="T29" fmla="*/ 5 h 16"/>
                <a:gd name="T30" fmla="*/ 22 w 26"/>
                <a:gd name="T31" fmla="*/ 11 h 16"/>
                <a:gd name="T32" fmla="*/ 16 w 26"/>
                <a:gd name="T33" fmla="*/ 15 h 16"/>
                <a:gd name="T34" fmla="*/ 10 w 26"/>
                <a:gd name="T35" fmla="*/ 16 h 16"/>
                <a:gd name="T36" fmla="*/ 9 w 26"/>
                <a:gd name="T37" fmla="*/ 9 h 16"/>
                <a:gd name="T38" fmla="*/ 9 w 26"/>
                <a:gd name="T39" fmla="*/ 9 h 16"/>
                <a:gd name="T40" fmla="*/ 9 w 26"/>
                <a:gd name="T41" fmla="*/ 10 h 16"/>
                <a:gd name="T42" fmla="*/ 9 w 26"/>
                <a:gd name="T43" fmla="*/ 9 h 16"/>
                <a:gd name="T44" fmla="*/ 10 w 26"/>
                <a:gd name="T45" fmla="*/ 9 h 16"/>
                <a:gd name="T46" fmla="*/ 10 w 26"/>
                <a:gd name="T47" fmla="*/ 8 h 16"/>
                <a:gd name="T48" fmla="*/ 11 w 26"/>
                <a:gd name="T49" fmla="*/ 8 h 16"/>
                <a:gd name="T50" fmla="*/ 12 w 26"/>
                <a:gd name="T51" fmla="*/ 9 h 16"/>
                <a:gd name="T52" fmla="*/ 13 w 26"/>
                <a:gd name="T53" fmla="*/ 9 h 16"/>
                <a:gd name="T54" fmla="*/ 12 w 26"/>
                <a:gd name="T55" fmla="*/ 8 h 16"/>
                <a:gd name="T56" fmla="*/ 9 w 26"/>
                <a:gd name="T57" fmla="*/ 9 h 16"/>
                <a:gd name="T58" fmla="*/ 12 w 26"/>
                <a:gd name="T59" fmla="*/ 8 h 16"/>
                <a:gd name="T60" fmla="*/ 12 w 26"/>
                <a:gd name="T61" fmla="*/ 8 h 16"/>
                <a:gd name="T62" fmla="*/ 13 w 26"/>
                <a:gd name="T63" fmla="*/ 9 h 16"/>
                <a:gd name="T64" fmla="*/ 14 w 26"/>
                <a:gd name="T65" fmla="*/ 8 h 16"/>
                <a:gd name="T66" fmla="*/ 14 w 26"/>
                <a:gd name="T67" fmla="*/ 8 h 16"/>
                <a:gd name="T68" fmla="*/ 12 w 26"/>
                <a:gd name="T69"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6">
                  <a:moveTo>
                    <a:pt x="10" y="16"/>
                  </a:moveTo>
                  <a:lnTo>
                    <a:pt x="10" y="16"/>
                  </a:lnTo>
                  <a:lnTo>
                    <a:pt x="4" y="16"/>
                  </a:lnTo>
                  <a:lnTo>
                    <a:pt x="6" y="12"/>
                  </a:lnTo>
                  <a:lnTo>
                    <a:pt x="5" y="10"/>
                  </a:lnTo>
                  <a:lnTo>
                    <a:pt x="4" y="10"/>
                  </a:lnTo>
                  <a:lnTo>
                    <a:pt x="2" y="10"/>
                  </a:lnTo>
                  <a:lnTo>
                    <a:pt x="0" y="9"/>
                  </a:lnTo>
                  <a:lnTo>
                    <a:pt x="0" y="5"/>
                  </a:lnTo>
                  <a:lnTo>
                    <a:pt x="4" y="2"/>
                  </a:lnTo>
                  <a:lnTo>
                    <a:pt x="11" y="0"/>
                  </a:lnTo>
                  <a:lnTo>
                    <a:pt x="14" y="0"/>
                  </a:lnTo>
                  <a:lnTo>
                    <a:pt x="22" y="2"/>
                  </a:lnTo>
                  <a:lnTo>
                    <a:pt x="23" y="3"/>
                  </a:lnTo>
                  <a:lnTo>
                    <a:pt x="26" y="5"/>
                  </a:lnTo>
                  <a:lnTo>
                    <a:pt x="22" y="11"/>
                  </a:lnTo>
                  <a:lnTo>
                    <a:pt x="16" y="15"/>
                  </a:lnTo>
                  <a:lnTo>
                    <a:pt x="10" y="16"/>
                  </a:lnTo>
                  <a:close/>
                  <a:moveTo>
                    <a:pt x="9" y="9"/>
                  </a:moveTo>
                  <a:lnTo>
                    <a:pt x="9" y="9"/>
                  </a:lnTo>
                  <a:lnTo>
                    <a:pt x="9" y="10"/>
                  </a:lnTo>
                  <a:lnTo>
                    <a:pt x="9" y="9"/>
                  </a:lnTo>
                  <a:lnTo>
                    <a:pt x="10" y="9"/>
                  </a:lnTo>
                  <a:lnTo>
                    <a:pt x="10" y="8"/>
                  </a:lnTo>
                  <a:lnTo>
                    <a:pt x="11" y="8"/>
                  </a:lnTo>
                  <a:lnTo>
                    <a:pt x="12" y="9"/>
                  </a:lnTo>
                  <a:lnTo>
                    <a:pt x="13" y="9"/>
                  </a:lnTo>
                  <a:lnTo>
                    <a:pt x="12" y="8"/>
                  </a:lnTo>
                  <a:lnTo>
                    <a:pt x="9" y="9"/>
                  </a:lnTo>
                  <a:close/>
                  <a:moveTo>
                    <a:pt x="12" y="8"/>
                  </a:moveTo>
                  <a:lnTo>
                    <a:pt x="12" y="8"/>
                  </a:lnTo>
                  <a:lnTo>
                    <a:pt x="13" y="9"/>
                  </a:lnTo>
                  <a:lnTo>
                    <a:pt x="14" y="8"/>
                  </a:lnTo>
                  <a:lnTo>
                    <a:pt x="14" y="8"/>
                  </a:lnTo>
                  <a:lnTo>
                    <a:pt x="12" y="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7" name="Freeform 103"/>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8" name="Freeform 104"/>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09" name="Freeform 105"/>
            <p:cNvSpPr>
              <a:spLocks/>
            </p:cNvSpPr>
            <p:nvPr/>
          </p:nvSpPr>
          <p:spPr bwMode="auto">
            <a:xfrm>
              <a:off x="7432675" y="45624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0" name="Freeform 106"/>
            <p:cNvSpPr>
              <a:spLocks/>
            </p:cNvSpPr>
            <p:nvPr/>
          </p:nvSpPr>
          <p:spPr bwMode="auto">
            <a:xfrm>
              <a:off x="7432675" y="4557713"/>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1" name="Freeform 107"/>
            <p:cNvSpPr>
              <a:spLocks/>
            </p:cNvSpPr>
            <p:nvPr/>
          </p:nvSpPr>
          <p:spPr bwMode="auto">
            <a:xfrm>
              <a:off x="7307263" y="4624388"/>
              <a:ext cx="1588"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2" name="Freeform 108"/>
            <p:cNvSpPr>
              <a:spLocks/>
            </p:cNvSpPr>
            <p:nvPr/>
          </p:nvSpPr>
          <p:spPr bwMode="auto">
            <a:xfrm>
              <a:off x="7307263" y="462280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3" name="Freeform 109"/>
            <p:cNvSpPr>
              <a:spLocks/>
            </p:cNvSpPr>
            <p:nvPr/>
          </p:nvSpPr>
          <p:spPr bwMode="auto">
            <a:xfrm>
              <a:off x="7439025" y="4624388"/>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4" name="Freeform 110"/>
            <p:cNvSpPr>
              <a:spLocks/>
            </p:cNvSpPr>
            <p:nvPr/>
          </p:nvSpPr>
          <p:spPr bwMode="auto">
            <a:xfrm>
              <a:off x="7439025" y="4622801"/>
              <a:ext cx="0"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5" name="Freeform 111"/>
            <p:cNvSpPr>
              <a:spLocks noEditPoints="1"/>
            </p:cNvSpPr>
            <p:nvPr/>
          </p:nvSpPr>
          <p:spPr bwMode="auto">
            <a:xfrm>
              <a:off x="7399338" y="461486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close/>
                  <a:moveTo>
                    <a:pt x="0" y="0"/>
                  </a:moveTo>
                  <a:lnTo>
                    <a:pt x="0" y="0"/>
                  </a:lnTo>
                  <a:lnTo>
                    <a:pt x="0" y="0"/>
                  </a:lnTo>
                  <a:lnTo>
                    <a:pt x="0"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6" name="Freeform 112"/>
            <p:cNvSpPr>
              <a:spLocks/>
            </p:cNvSpPr>
            <p:nvPr/>
          </p:nvSpPr>
          <p:spPr bwMode="auto">
            <a:xfrm>
              <a:off x="7392988" y="4611688"/>
              <a:ext cx="7938" cy="6350"/>
            </a:xfrm>
            <a:custGeom>
              <a:avLst/>
              <a:gdLst>
                <a:gd name="T0" fmla="*/ 0 w 9"/>
                <a:gd name="T1" fmla="*/ 2 h 6"/>
                <a:gd name="T2" fmla="*/ 0 w 9"/>
                <a:gd name="T3" fmla="*/ 2 h 6"/>
                <a:gd name="T4" fmla="*/ 4 w 9"/>
                <a:gd name="T5" fmla="*/ 6 h 6"/>
                <a:gd name="T6" fmla="*/ 6 w 9"/>
                <a:gd name="T7" fmla="*/ 4 h 6"/>
                <a:gd name="T8" fmla="*/ 8 w 9"/>
                <a:gd name="T9" fmla="*/ 5 h 6"/>
                <a:gd name="T10" fmla="*/ 6 w 9"/>
                <a:gd name="T11" fmla="*/ 3 h 6"/>
                <a:gd name="T12" fmla="*/ 6 w 9"/>
                <a:gd name="T13" fmla="*/ 3 h 6"/>
                <a:gd name="T14" fmla="*/ 8 w 9"/>
                <a:gd name="T15" fmla="*/ 5 h 6"/>
                <a:gd name="T16" fmla="*/ 6 w 9"/>
                <a:gd name="T17" fmla="*/ 3 h 6"/>
                <a:gd name="T18" fmla="*/ 9 w 9"/>
                <a:gd name="T19" fmla="*/ 1 h 6"/>
                <a:gd name="T20" fmla="*/ 8 w 9"/>
                <a:gd name="T21" fmla="*/ 0 h 6"/>
                <a:gd name="T22" fmla="*/ 6 w 9"/>
                <a:gd name="T23" fmla="*/ 2 h 6"/>
                <a:gd name="T24" fmla="*/ 4 w 9"/>
                <a:gd name="T25" fmla="*/ 0 h 6"/>
                <a:gd name="T26" fmla="*/ 0 w 9"/>
                <a:gd name="T2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6">
                  <a:moveTo>
                    <a:pt x="0" y="2"/>
                  </a:moveTo>
                  <a:lnTo>
                    <a:pt x="0" y="2"/>
                  </a:lnTo>
                  <a:lnTo>
                    <a:pt x="4" y="6"/>
                  </a:lnTo>
                  <a:lnTo>
                    <a:pt x="6" y="4"/>
                  </a:lnTo>
                  <a:lnTo>
                    <a:pt x="8" y="5"/>
                  </a:lnTo>
                  <a:lnTo>
                    <a:pt x="6" y="3"/>
                  </a:lnTo>
                  <a:lnTo>
                    <a:pt x="6" y="3"/>
                  </a:lnTo>
                  <a:lnTo>
                    <a:pt x="8" y="5"/>
                  </a:lnTo>
                  <a:lnTo>
                    <a:pt x="6" y="3"/>
                  </a:lnTo>
                  <a:lnTo>
                    <a:pt x="9" y="1"/>
                  </a:lnTo>
                  <a:lnTo>
                    <a:pt x="8" y="0"/>
                  </a:lnTo>
                  <a:lnTo>
                    <a:pt x="6" y="2"/>
                  </a:lnTo>
                  <a:lnTo>
                    <a:pt x="4" y="0"/>
                  </a:lnTo>
                  <a:lnTo>
                    <a:pt x="0" y="2"/>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7" name="Freeform 113"/>
            <p:cNvSpPr>
              <a:spLocks noEditPoints="1"/>
            </p:cNvSpPr>
            <p:nvPr/>
          </p:nvSpPr>
          <p:spPr bwMode="auto">
            <a:xfrm>
              <a:off x="7348538" y="4614863"/>
              <a:ext cx="0" cy="0"/>
            </a:xfrm>
            <a:custGeom>
              <a:avLst/>
              <a:gdLst>
                <a:gd name="T0" fmla="*/ 1 w 1"/>
                <a:gd name="T1" fmla="*/ 1 w 1"/>
                <a:gd name="T2" fmla="*/ 1 w 1"/>
                <a:gd name="T3" fmla="*/ 1 w 1"/>
                <a:gd name="T4" fmla="*/ 1 w 1"/>
                <a:gd name="T5" fmla="*/ 1 w 1"/>
                <a:gd name="T6" fmla="*/ 1 w 1"/>
                <a:gd name="T7" fmla="*/ 1 w 1"/>
                <a:gd name="T8" fmla="*/ 0 w 1"/>
                <a:gd name="T9" fmla="*/ 0 w 1"/>
                <a:gd name="T10" fmla="*/ 0 w 1"/>
                <a:gd name="T11" fmla="*/ 1 w 1"/>
                <a:gd name="T12"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Lst>
              <a:rect l="0" t="0" r="r" b="b"/>
              <a:pathLst>
                <a:path w="1">
                  <a:moveTo>
                    <a:pt x="1" y="0"/>
                  </a:moveTo>
                  <a:lnTo>
                    <a:pt x="1" y="0"/>
                  </a:lnTo>
                  <a:lnTo>
                    <a:pt x="1" y="0"/>
                  </a:lnTo>
                  <a:lnTo>
                    <a:pt x="1" y="0"/>
                  </a:lnTo>
                  <a:lnTo>
                    <a:pt x="1" y="0"/>
                  </a:lnTo>
                  <a:lnTo>
                    <a:pt x="1" y="0"/>
                  </a:lnTo>
                  <a:lnTo>
                    <a:pt x="1" y="0"/>
                  </a:lnTo>
                  <a:lnTo>
                    <a:pt x="1" y="0"/>
                  </a:lnTo>
                  <a:close/>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8" name="Freeform 114"/>
            <p:cNvSpPr>
              <a:spLocks/>
            </p:cNvSpPr>
            <p:nvPr/>
          </p:nvSpPr>
          <p:spPr bwMode="auto">
            <a:xfrm>
              <a:off x="7345363" y="4608513"/>
              <a:ext cx="6350" cy="9525"/>
            </a:xfrm>
            <a:custGeom>
              <a:avLst/>
              <a:gdLst>
                <a:gd name="T0" fmla="*/ 0 w 7"/>
                <a:gd name="T1" fmla="*/ 5 h 9"/>
                <a:gd name="T2" fmla="*/ 0 w 7"/>
                <a:gd name="T3" fmla="*/ 5 h 9"/>
                <a:gd name="T4" fmla="*/ 3 w 7"/>
                <a:gd name="T5" fmla="*/ 6 h 9"/>
                <a:gd name="T6" fmla="*/ 1 w 7"/>
                <a:gd name="T7" fmla="*/ 8 h 9"/>
                <a:gd name="T8" fmla="*/ 2 w 7"/>
                <a:gd name="T9" fmla="*/ 9 h 9"/>
                <a:gd name="T10" fmla="*/ 4 w 7"/>
                <a:gd name="T11" fmla="*/ 7 h 9"/>
                <a:gd name="T12" fmla="*/ 6 w 7"/>
                <a:gd name="T13" fmla="*/ 8 h 9"/>
                <a:gd name="T14" fmla="*/ 7 w 7"/>
                <a:gd name="T15" fmla="*/ 7 h 9"/>
                <a:gd name="T16" fmla="*/ 4 w 7"/>
                <a:gd name="T17" fmla="*/ 6 h 9"/>
                <a:gd name="T18" fmla="*/ 6 w 7"/>
                <a:gd name="T19" fmla="*/ 3 h 9"/>
                <a:gd name="T20" fmla="*/ 3 w 7"/>
                <a:gd name="T21" fmla="*/ 0 h 9"/>
                <a:gd name="T22" fmla="*/ 0 w 7"/>
                <a:gd name="T23"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0" y="5"/>
                  </a:moveTo>
                  <a:lnTo>
                    <a:pt x="0" y="5"/>
                  </a:lnTo>
                  <a:lnTo>
                    <a:pt x="3" y="6"/>
                  </a:lnTo>
                  <a:lnTo>
                    <a:pt x="1" y="8"/>
                  </a:lnTo>
                  <a:lnTo>
                    <a:pt x="2" y="9"/>
                  </a:lnTo>
                  <a:lnTo>
                    <a:pt x="4" y="7"/>
                  </a:lnTo>
                  <a:lnTo>
                    <a:pt x="6" y="8"/>
                  </a:lnTo>
                  <a:lnTo>
                    <a:pt x="7" y="7"/>
                  </a:lnTo>
                  <a:lnTo>
                    <a:pt x="4" y="6"/>
                  </a:lnTo>
                  <a:lnTo>
                    <a:pt x="6" y="3"/>
                  </a:lnTo>
                  <a:lnTo>
                    <a:pt x="3" y="0"/>
                  </a:lnTo>
                  <a:lnTo>
                    <a:pt x="0" y="5"/>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19" name="Freeform 115"/>
            <p:cNvSpPr>
              <a:spLocks/>
            </p:cNvSpPr>
            <p:nvPr/>
          </p:nvSpPr>
          <p:spPr bwMode="auto">
            <a:xfrm>
              <a:off x="7362825" y="4651376"/>
              <a:ext cx="0" cy="0"/>
            </a:xfrm>
            <a:custGeom>
              <a:avLst/>
              <a:gdLst>
                <a:gd name="T0" fmla="*/ 1 w 1"/>
                <a:gd name="T1" fmla="*/ 1 w 1"/>
                <a:gd name="T2" fmla="*/ 1 w 1"/>
                <a:gd name="T3" fmla="*/ 0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1" y="0"/>
                  </a:lnTo>
                  <a:lnTo>
                    <a:pt x="0"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0" name="Freeform 116"/>
            <p:cNvSpPr>
              <a:spLocks/>
            </p:cNvSpPr>
            <p:nvPr/>
          </p:nvSpPr>
          <p:spPr bwMode="auto">
            <a:xfrm>
              <a:off x="7361238" y="4648201"/>
              <a:ext cx="4763" cy="6350"/>
            </a:xfrm>
            <a:custGeom>
              <a:avLst/>
              <a:gdLst>
                <a:gd name="T0" fmla="*/ 0 w 4"/>
                <a:gd name="T1" fmla="*/ 6 h 6"/>
                <a:gd name="T2" fmla="*/ 0 w 4"/>
                <a:gd name="T3" fmla="*/ 6 h 6"/>
                <a:gd name="T4" fmla="*/ 1 w 4"/>
                <a:gd name="T5" fmla="*/ 6 h 6"/>
                <a:gd name="T6" fmla="*/ 1 w 4"/>
                <a:gd name="T7" fmla="*/ 6 h 6"/>
                <a:gd name="T8" fmla="*/ 1 w 4"/>
                <a:gd name="T9" fmla="*/ 6 h 6"/>
                <a:gd name="T10" fmla="*/ 4 w 4"/>
                <a:gd name="T11" fmla="*/ 0 h 6"/>
                <a:gd name="T12" fmla="*/ 3 w 4"/>
                <a:gd name="T13" fmla="*/ 0 h 6"/>
                <a:gd name="T14" fmla="*/ 0 w 4"/>
                <a:gd name="T15" fmla="*/ 6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6">
                  <a:moveTo>
                    <a:pt x="0" y="6"/>
                  </a:moveTo>
                  <a:lnTo>
                    <a:pt x="0" y="6"/>
                  </a:lnTo>
                  <a:lnTo>
                    <a:pt x="1" y="6"/>
                  </a:lnTo>
                  <a:lnTo>
                    <a:pt x="1" y="6"/>
                  </a:lnTo>
                  <a:lnTo>
                    <a:pt x="1" y="6"/>
                  </a:lnTo>
                  <a:lnTo>
                    <a:pt x="4" y="0"/>
                  </a:lnTo>
                  <a:lnTo>
                    <a:pt x="3"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1" name="Freeform 117"/>
            <p:cNvSpPr>
              <a:spLocks/>
            </p:cNvSpPr>
            <p:nvPr/>
          </p:nvSpPr>
          <p:spPr bwMode="auto">
            <a:xfrm>
              <a:off x="7399338" y="4635501"/>
              <a:ext cx="0" cy="1588"/>
            </a:xfrm>
            <a:custGeom>
              <a:avLst/>
              <a:gdLst>
                <a:gd name="T0" fmla="*/ 1 h 1"/>
                <a:gd name="T1" fmla="*/ 1 h 1"/>
                <a:gd name="T2" fmla="*/ 1 h 1"/>
                <a:gd name="T3" fmla="*/ 1 h 1"/>
                <a:gd name="T4" fmla="*/ 1 h 1"/>
                <a:gd name="T5" fmla="*/ 1 h 1"/>
                <a:gd name="T6" fmla="*/ 1 h 1"/>
                <a:gd name="T7" fmla="*/ 0 h 1"/>
                <a:gd name="T8" fmla="*/ 1 h 1"/>
              </a:gdLst>
              <a:ahLst/>
              <a:cxnLst>
                <a:cxn ang="0">
                  <a:pos x="0" y="T0"/>
                </a:cxn>
                <a:cxn ang="0">
                  <a:pos x="0" y="T1"/>
                </a:cxn>
                <a:cxn ang="0">
                  <a:pos x="0" y="T2"/>
                </a:cxn>
                <a:cxn ang="0">
                  <a:pos x="0" y="T3"/>
                </a:cxn>
                <a:cxn ang="0">
                  <a:pos x="0" y="T4"/>
                </a:cxn>
                <a:cxn ang="0">
                  <a:pos x="0" y="T5"/>
                </a:cxn>
                <a:cxn ang="0">
                  <a:pos x="0" y="T6"/>
                </a:cxn>
                <a:cxn ang="0">
                  <a:pos x="0" y="T7"/>
                </a:cxn>
                <a:cxn ang="0">
                  <a:pos x="0" y="T8"/>
                </a:cxn>
              </a:cxnLst>
              <a:rect l="0" t="0" r="r" b="b"/>
              <a:pathLst>
                <a:path h="1">
                  <a:moveTo>
                    <a:pt x="0" y="1"/>
                  </a:moveTo>
                  <a:lnTo>
                    <a:pt x="0" y="1"/>
                  </a:lnTo>
                  <a:lnTo>
                    <a:pt x="0" y="1"/>
                  </a:lnTo>
                  <a:lnTo>
                    <a:pt x="0" y="1"/>
                  </a:lnTo>
                  <a:lnTo>
                    <a:pt x="0" y="1"/>
                  </a:lnTo>
                  <a:lnTo>
                    <a:pt x="0" y="1"/>
                  </a:lnTo>
                  <a:lnTo>
                    <a:pt x="0" y="1"/>
                  </a:lnTo>
                  <a:lnTo>
                    <a:pt x="0" y="0"/>
                  </a:lnTo>
                  <a:lnTo>
                    <a:pt x="0" y="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2" name="Freeform 118"/>
            <p:cNvSpPr>
              <a:spLocks/>
            </p:cNvSpPr>
            <p:nvPr/>
          </p:nvSpPr>
          <p:spPr bwMode="auto">
            <a:xfrm>
              <a:off x="7385050" y="4629151"/>
              <a:ext cx="15875" cy="12700"/>
            </a:xfrm>
            <a:custGeom>
              <a:avLst/>
              <a:gdLst>
                <a:gd name="T0" fmla="*/ 13 w 18"/>
                <a:gd name="T1" fmla="*/ 10 h 13"/>
                <a:gd name="T2" fmla="*/ 13 w 18"/>
                <a:gd name="T3" fmla="*/ 10 h 13"/>
                <a:gd name="T4" fmla="*/ 15 w 18"/>
                <a:gd name="T5" fmla="*/ 13 h 13"/>
                <a:gd name="T6" fmla="*/ 18 w 18"/>
                <a:gd name="T7" fmla="*/ 8 h 13"/>
                <a:gd name="T8" fmla="*/ 16 w 18"/>
                <a:gd name="T9" fmla="*/ 6 h 13"/>
                <a:gd name="T10" fmla="*/ 17 w 18"/>
                <a:gd name="T11" fmla="*/ 5 h 13"/>
                <a:gd name="T12" fmla="*/ 16 w 18"/>
                <a:gd name="T13" fmla="*/ 4 h 13"/>
                <a:gd name="T14" fmla="*/ 0 w 18"/>
                <a:gd name="T15" fmla="*/ 0 h 13"/>
                <a:gd name="T16" fmla="*/ 13 w 18"/>
                <a:gd name="T17" fmla="*/ 1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3">
                  <a:moveTo>
                    <a:pt x="13" y="10"/>
                  </a:moveTo>
                  <a:lnTo>
                    <a:pt x="13" y="10"/>
                  </a:lnTo>
                  <a:lnTo>
                    <a:pt x="15" y="13"/>
                  </a:lnTo>
                  <a:lnTo>
                    <a:pt x="18" y="8"/>
                  </a:lnTo>
                  <a:lnTo>
                    <a:pt x="16" y="6"/>
                  </a:lnTo>
                  <a:lnTo>
                    <a:pt x="17" y="5"/>
                  </a:lnTo>
                  <a:lnTo>
                    <a:pt x="16" y="4"/>
                  </a:lnTo>
                  <a:lnTo>
                    <a:pt x="0" y="0"/>
                  </a:lnTo>
                  <a:lnTo>
                    <a:pt x="13" y="10"/>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3" name="Rectangle 119"/>
            <p:cNvSpPr>
              <a:spLocks noChangeArrowheads="1"/>
            </p:cNvSpPr>
            <p:nvPr/>
          </p:nvSpPr>
          <p:spPr bwMode="auto">
            <a:xfrm>
              <a:off x="7342188" y="4543426"/>
              <a:ext cx="1588" cy="1588"/>
            </a:xfrm>
            <a:prstGeom prst="rect">
              <a:avLst/>
            </a:prstGeom>
            <a:solidFill>
              <a:srgbClr val="FFFFFF"/>
            </a:solidFill>
            <a:ln w="0">
              <a:noFill/>
              <a:prstDash val="solid"/>
              <a:miter lim="800000"/>
              <a:headEnd/>
              <a:tailEnd/>
            </a:ln>
          </p:spPr>
          <p:txBody>
            <a:bodyPr vert="horz" wrap="square" lIns="91440" tIns="45720" rIns="91440" bIns="45720" numCol="1" anchor="t" anchorCtr="0" compatLnSpc="1">
              <a:prstTxWarp prst="textNoShape">
                <a:avLst/>
              </a:prstTxWarp>
            </a:bodyPr>
            <a:lstStyle/>
            <a:p>
              <a:endParaRPr lang="de-CH"/>
            </a:p>
          </p:txBody>
        </p:sp>
        <p:sp>
          <p:nvSpPr>
            <p:cNvPr id="124" name="Freeform 120"/>
            <p:cNvSpPr>
              <a:spLocks/>
            </p:cNvSpPr>
            <p:nvPr/>
          </p:nvSpPr>
          <p:spPr bwMode="auto">
            <a:xfrm>
              <a:off x="7342188" y="4540251"/>
              <a:ext cx="1588" cy="7938"/>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5" name="Freeform 121"/>
            <p:cNvSpPr>
              <a:spLocks/>
            </p:cNvSpPr>
            <p:nvPr/>
          </p:nvSpPr>
          <p:spPr bwMode="auto">
            <a:xfrm>
              <a:off x="7356475" y="4587876"/>
              <a:ext cx="0" cy="0"/>
            </a:xfrm>
            <a:custGeom>
              <a:avLst/>
              <a:gdLst>
                <a:gd name="T0" fmla="*/ 0 w 1"/>
                <a:gd name="T1" fmla="*/ 0 w 1"/>
                <a:gd name="T2" fmla="*/ 0 w 1"/>
                <a:gd name="T3" fmla="*/ 1 w 1"/>
                <a:gd name="T4" fmla="*/ 0 w 1"/>
              </a:gdLst>
              <a:ahLst/>
              <a:cxnLst>
                <a:cxn ang="0">
                  <a:pos x="T0" y="0"/>
                </a:cxn>
                <a:cxn ang="0">
                  <a:pos x="T1" y="0"/>
                </a:cxn>
                <a:cxn ang="0">
                  <a:pos x="T2" y="0"/>
                </a:cxn>
                <a:cxn ang="0">
                  <a:pos x="T3" y="0"/>
                </a:cxn>
                <a:cxn ang="0">
                  <a:pos x="T4" y="0"/>
                </a:cxn>
              </a:cxnLst>
              <a:rect l="0" t="0" r="r" b="b"/>
              <a:pathLst>
                <a:path w="1">
                  <a:moveTo>
                    <a:pt x="0" y="0"/>
                  </a:moveTo>
                  <a:lnTo>
                    <a:pt x="0" y="0"/>
                  </a:lnTo>
                  <a:lnTo>
                    <a:pt x="0" y="0"/>
                  </a:lnTo>
                  <a:lnTo>
                    <a:pt x="1" y="0"/>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6" name="Freeform 122"/>
            <p:cNvSpPr>
              <a:spLocks/>
            </p:cNvSpPr>
            <p:nvPr/>
          </p:nvSpPr>
          <p:spPr bwMode="auto">
            <a:xfrm>
              <a:off x="7356475" y="4586288"/>
              <a:ext cx="0" cy="4763"/>
            </a:xfrm>
            <a:custGeom>
              <a:avLst/>
              <a:gdLst>
                <a:gd name="T0" fmla="*/ 0 w 1"/>
                <a:gd name="T1" fmla="*/ 6 h 6"/>
                <a:gd name="T2" fmla="*/ 0 w 1"/>
                <a:gd name="T3" fmla="*/ 6 h 6"/>
                <a:gd name="T4" fmla="*/ 1 w 1"/>
                <a:gd name="T5" fmla="*/ 6 h 6"/>
                <a:gd name="T6" fmla="*/ 1 w 1"/>
                <a:gd name="T7" fmla="*/ 0 h 6"/>
                <a:gd name="T8" fmla="*/ 0 w 1"/>
                <a:gd name="T9" fmla="*/ 0 h 6"/>
                <a:gd name="T10" fmla="*/ 0 w 1"/>
                <a:gd name="T11" fmla="*/ 6 h 6"/>
              </a:gdLst>
              <a:ahLst/>
              <a:cxnLst>
                <a:cxn ang="0">
                  <a:pos x="T0" y="T1"/>
                </a:cxn>
                <a:cxn ang="0">
                  <a:pos x="T2" y="T3"/>
                </a:cxn>
                <a:cxn ang="0">
                  <a:pos x="T4" y="T5"/>
                </a:cxn>
                <a:cxn ang="0">
                  <a:pos x="T6" y="T7"/>
                </a:cxn>
                <a:cxn ang="0">
                  <a:pos x="T8" y="T9"/>
                </a:cxn>
                <a:cxn ang="0">
                  <a:pos x="T10" y="T11"/>
                </a:cxn>
              </a:cxnLst>
              <a:rect l="0" t="0" r="r" b="b"/>
              <a:pathLst>
                <a:path w="1" h="6">
                  <a:moveTo>
                    <a:pt x="0" y="6"/>
                  </a:moveTo>
                  <a:lnTo>
                    <a:pt x="0" y="6"/>
                  </a:lnTo>
                  <a:lnTo>
                    <a:pt x="1" y="6"/>
                  </a:lnTo>
                  <a:lnTo>
                    <a:pt x="1" y="0"/>
                  </a:lnTo>
                  <a:lnTo>
                    <a:pt x="0" y="0"/>
                  </a:lnTo>
                  <a:lnTo>
                    <a:pt x="0" y="6"/>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7" name="Freeform 123"/>
            <p:cNvSpPr>
              <a:spLocks/>
            </p:cNvSpPr>
            <p:nvPr/>
          </p:nvSpPr>
          <p:spPr bwMode="auto">
            <a:xfrm>
              <a:off x="7351713" y="4594226"/>
              <a:ext cx="1588" cy="0"/>
            </a:xfrm>
            <a:custGeom>
              <a:avLst/>
              <a:gdLst>
                <a:gd name="T0" fmla="*/ 1 w 1"/>
                <a:gd name="T1" fmla="*/ 1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lnTo>
                    <a:pt x="1" y="0"/>
                  </a:lnTo>
                  <a:lnTo>
                    <a:pt x="0" y="0"/>
                  </a:lnTo>
                  <a:lnTo>
                    <a:pt x="1" y="0"/>
                  </a:lnTo>
                  <a:lnTo>
                    <a:pt x="1"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8" name="Freeform 124"/>
            <p:cNvSpPr>
              <a:spLocks/>
            </p:cNvSpPr>
            <p:nvPr/>
          </p:nvSpPr>
          <p:spPr bwMode="auto">
            <a:xfrm>
              <a:off x="7351713" y="4591051"/>
              <a:ext cx="1588" cy="6350"/>
            </a:xfrm>
            <a:custGeom>
              <a:avLst/>
              <a:gdLst>
                <a:gd name="T0" fmla="*/ 0 w 1"/>
                <a:gd name="T1" fmla="*/ 7 h 7"/>
                <a:gd name="T2" fmla="*/ 0 w 1"/>
                <a:gd name="T3" fmla="*/ 7 h 7"/>
                <a:gd name="T4" fmla="*/ 1 w 1"/>
                <a:gd name="T5" fmla="*/ 7 h 7"/>
                <a:gd name="T6" fmla="*/ 1 w 1"/>
                <a:gd name="T7" fmla="*/ 0 h 7"/>
                <a:gd name="T8" fmla="*/ 0 w 1"/>
                <a:gd name="T9" fmla="*/ 0 h 7"/>
                <a:gd name="T10" fmla="*/ 0 w 1"/>
                <a:gd name="T11" fmla="*/ 7 h 7"/>
              </a:gdLst>
              <a:ahLst/>
              <a:cxnLst>
                <a:cxn ang="0">
                  <a:pos x="T0" y="T1"/>
                </a:cxn>
                <a:cxn ang="0">
                  <a:pos x="T2" y="T3"/>
                </a:cxn>
                <a:cxn ang="0">
                  <a:pos x="T4" y="T5"/>
                </a:cxn>
                <a:cxn ang="0">
                  <a:pos x="T6" y="T7"/>
                </a:cxn>
                <a:cxn ang="0">
                  <a:pos x="T8" y="T9"/>
                </a:cxn>
                <a:cxn ang="0">
                  <a:pos x="T10" y="T11"/>
                </a:cxn>
              </a:cxnLst>
              <a:rect l="0" t="0" r="r" b="b"/>
              <a:pathLst>
                <a:path w="1" h="7">
                  <a:moveTo>
                    <a:pt x="0" y="7"/>
                  </a:moveTo>
                  <a:lnTo>
                    <a:pt x="0" y="7"/>
                  </a:lnTo>
                  <a:lnTo>
                    <a:pt x="1" y="7"/>
                  </a:lnTo>
                  <a:lnTo>
                    <a:pt x="1" y="0"/>
                  </a:lnTo>
                  <a:lnTo>
                    <a:pt x="0" y="0"/>
                  </a:lnTo>
                  <a:lnTo>
                    <a:pt x="0" y="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29" name="Freeform 125"/>
            <p:cNvSpPr>
              <a:spLocks/>
            </p:cNvSpPr>
            <p:nvPr/>
          </p:nvSpPr>
          <p:spPr bwMode="auto">
            <a:xfrm>
              <a:off x="7840663" y="4057651"/>
              <a:ext cx="3675063" cy="2617788"/>
            </a:xfrm>
            <a:custGeom>
              <a:avLst/>
              <a:gdLst>
                <a:gd name="T0" fmla="*/ 1727 w 3851"/>
                <a:gd name="T1" fmla="*/ 99 h 2742"/>
                <a:gd name="T2" fmla="*/ 1799 w 3851"/>
                <a:gd name="T3" fmla="*/ 283 h 2742"/>
                <a:gd name="T4" fmla="*/ 1688 w 3851"/>
                <a:gd name="T5" fmla="*/ 534 h 2742"/>
                <a:gd name="T6" fmla="*/ 1495 w 3851"/>
                <a:gd name="T7" fmla="*/ 518 h 2742"/>
                <a:gd name="T8" fmla="*/ 1158 w 3851"/>
                <a:gd name="T9" fmla="*/ 544 h 2742"/>
                <a:gd name="T10" fmla="*/ 949 w 3851"/>
                <a:gd name="T11" fmla="*/ 675 h 2742"/>
                <a:gd name="T12" fmla="*/ 790 w 3851"/>
                <a:gd name="T13" fmla="*/ 725 h 2742"/>
                <a:gd name="T14" fmla="*/ 464 w 3851"/>
                <a:gd name="T15" fmla="*/ 794 h 2742"/>
                <a:gd name="T16" fmla="*/ 320 w 3851"/>
                <a:gd name="T17" fmla="*/ 1036 h 2742"/>
                <a:gd name="T18" fmla="*/ 80 w 3851"/>
                <a:gd name="T19" fmla="*/ 1136 h 2742"/>
                <a:gd name="T20" fmla="*/ 58 w 3851"/>
                <a:gd name="T21" fmla="*/ 1404 h 2742"/>
                <a:gd name="T22" fmla="*/ 531 w 3851"/>
                <a:gd name="T23" fmla="*/ 1493 h 2742"/>
                <a:gd name="T24" fmla="*/ 656 w 3851"/>
                <a:gd name="T25" fmla="*/ 1387 h 2742"/>
                <a:gd name="T26" fmla="*/ 790 w 3851"/>
                <a:gd name="T27" fmla="*/ 1544 h 2742"/>
                <a:gd name="T28" fmla="*/ 829 w 3851"/>
                <a:gd name="T29" fmla="*/ 1797 h 2742"/>
                <a:gd name="T30" fmla="*/ 928 w 3851"/>
                <a:gd name="T31" fmla="*/ 2079 h 2742"/>
                <a:gd name="T32" fmla="*/ 887 w 3851"/>
                <a:gd name="T33" fmla="*/ 2277 h 2742"/>
                <a:gd name="T34" fmla="*/ 914 w 3851"/>
                <a:gd name="T35" fmla="*/ 2468 h 2742"/>
                <a:gd name="T36" fmla="*/ 1052 w 3851"/>
                <a:gd name="T37" fmla="*/ 2715 h 2742"/>
                <a:gd name="T38" fmla="*/ 1181 w 3851"/>
                <a:gd name="T39" fmla="*/ 2626 h 2742"/>
                <a:gd name="T40" fmla="*/ 1336 w 3851"/>
                <a:gd name="T41" fmla="*/ 2343 h 2742"/>
                <a:gd name="T42" fmla="*/ 1327 w 3851"/>
                <a:gd name="T43" fmla="*/ 2134 h 2742"/>
                <a:gd name="T44" fmla="*/ 1267 w 3851"/>
                <a:gd name="T45" fmla="*/ 1943 h 2742"/>
                <a:gd name="T46" fmla="*/ 1350 w 3851"/>
                <a:gd name="T47" fmla="*/ 1747 h 2742"/>
                <a:gd name="T48" fmla="*/ 1604 w 3851"/>
                <a:gd name="T49" fmla="*/ 1826 h 2742"/>
                <a:gd name="T50" fmla="*/ 1690 w 3851"/>
                <a:gd name="T51" fmla="*/ 1780 h 2742"/>
                <a:gd name="T52" fmla="*/ 1786 w 3851"/>
                <a:gd name="T53" fmla="*/ 2131 h 2742"/>
                <a:gd name="T54" fmla="*/ 2058 w 3851"/>
                <a:gd name="T55" fmla="*/ 2363 h 2742"/>
                <a:gd name="T56" fmla="*/ 2280 w 3851"/>
                <a:gd name="T57" fmla="*/ 2285 h 2742"/>
                <a:gd name="T58" fmla="*/ 2399 w 3851"/>
                <a:gd name="T59" fmla="*/ 2188 h 2742"/>
                <a:gd name="T60" fmla="*/ 2695 w 3851"/>
                <a:gd name="T61" fmla="*/ 2092 h 2742"/>
                <a:gd name="T62" fmla="*/ 2843 w 3851"/>
                <a:gd name="T63" fmla="*/ 2315 h 2742"/>
                <a:gd name="T64" fmla="*/ 3014 w 3851"/>
                <a:gd name="T65" fmla="*/ 2544 h 2742"/>
                <a:gd name="T66" fmla="*/ 3147 w 3851"/>
                <a:gd name="T67" fmla="*/ 2284 h 2742"/>
                <a:gd name="T68" fmla="*/ 3187 w 3851"/>
                <a:gd name="T69" fmla="*/ 2027 h 2742"/>
                <a:gd name="T70" fmla="*/ 2928 w 3851"/>
                <a:gd name="T71" fmla="*/ 1862 h 2742"/>
                <a:gd name="T72" fmla="*/ 2924 w 3851"/>
                <a:gd name="T73" fmla="*/ 1558 h 2742"/>
                <a:gd name="T74" fmla="*/ 3039 w 3851"/>
                <a:gd name="T75" fmla="*/ 1351 h 2742"/>
                <a:gd name="T76" fmla="*/ 3363 w 3851"/>
                <a:gd name="T77" fmla="*/ 1330 h 2742"/>
                <a:gd name="T78" fmla="*/ 3441 w 3851"/>
                <a:gd name="T79" fmla="*/ 1509 h 2742"/>
                <a:gd name="T80" fmla="*/ 3665 w 3851"/>
                <a:gd name="T81" fmla="*/ 1527 h 2742"/>
                <a:gd name="T82" fmla="*/ 3851 w 3851"/>
                <a:gd name="T83" fmla="*/ 1306 h 2742"/>
                <a:gd name="T84" fmla="*/ 3638 w 3851"/>
                <a:gd name="T85" fmla="*/ 1135 h 2742"/>
                <a:gd name="T86" fmla="*/ 3732 w 3851"/>
                <a:gd name="T87" fmla="*/ 831 h 2742"/>
                <a:gd name="T88" fmla="*/ 3796 w 3851"/>
                <a:gd name="T89" fmla="*/ 319 h 2742"/>
                <a:gd name="T90" fmla="*/ 3433 w 3851"/>
                <a:gd name="T91" fmla="*/ 306 h 2742"/>
                <a:gd name="T92" fmla="*/ 3270 w 3851"/>
                <a:gd name="T93" fmla="*/ 469 h 2742"/>
                <a:gd name="T94" fmla="*/ 3021 w 3851"/>
                <a:gd name="T95" fmla="*/ 644 h 2742"/>
                <a:gd name="T96" fmla="*/ 2877 w 3851"/>
                <a:gd name="T97" fmla="*/ 514 h 2742"/>
                <a:gd name="T98" fmla="*/ 2646 w 3851"/>
                <a:gd name="T99" fmla="*/ 429 h 2742"/>
                <a:gd name="T100" fmla="*/ 2517 w 3851"/>
                <a:gd name="T101" fmla="*/ 149 h 2742"/>
                <a:gd name="T102" fmla="*/ 2182 w 3851"/>
                <a:gd name="T103" fmla="*/ 44 h 2742"/>
                <a:gd name="T104" fmla="*/ 1923 w 3851"/>
                <a:gd name="T105" fmla="*/ 21 h 2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51" h="2742">
                  <a:moveTo>
                    <a:pt x="1806" y="7"/>
                  </a:moveTo>
                  <a:lnTo>
                    <a:pt x="1806" y="7"/>
                  </a:lnTo>
                  <a:lnTo>
                    <a:pt x="1694" y="45"/>
                  </a:lnTo>
                  <a:lnTo>
                    <a:pt x="1696" y="53"/>
                  </a:lnTo>
                  <a:lnTo>
                    <a:pt x="1713" y="79"/>
                  </a:lnTo>
                  <a:lnTo>
                    <a:pt x="1727" y="99"/>
                  </a:lnTo>
                  <a:lnTo>
                    <a:pt x="1753" y="145"/>
                  </a:lnTo>
                  <a:lnTo>
                    <a:pt x="1768" y="169"/>
                  </a:lnTo>
                  <a:lnTo>
                    <a:pt x="1793" y="202"/>
                  </a:lnTo>
                  <a:lnTo>
                    <a:pt x="1840" y="264"/>
                  </a:lnTo>
                  <a:lnTo>
                    <a:pt x="1843" y="270"/>
                  </a:lnTo>
                  <a:lnTo>
                    <a:pt x="1799" y="283"/>
                  </a:lnTo>
                  <a:lnTo>
                    <a:pt x="1790" y="334"/>
                  </a:lnTo>
                  <a:lnTo>
                    <a:pt x="1750" y="342"/>
                  </a:lnTo>
                  <a:lnTo>
                    <a:pt x="1745" y="369"/>
                  </a:lnTo>
                  <a:lnTo>
                    <a:pt x="1712" y="475"/>
                  </a:lnTo>
                  <a:lnTo>
                    <a:pt x="1686" y="507"/>
                  </a:lnTo>
                  <a:lnTo>
                    <a:pt x="1688" y="534"/>
                  </a:lnTo>
                  <a:lnTo>
                    <a:pt x="1673" y="551"/>
                  </a:lnTo>
                  <a:lnTo>
                    <a:pt x="1647" y="584"/>
                  </a:lnTo>
                  <a:lnTo>
                    <a:pt x="1638" y="576"/>
                  </a:lnTo>
                  <a:lnTo>
                    <a:pt x="1583" y="525"/>
                  </a:lnTo>
                  <a:lnTo>
                    <a:pt x="1578" y="520"/>
                  </a:lnTo>
                  <a:lnTo>
                    <a:pt x="1495" y="518"/>
                  </a:lnTo>
                  <a:lnTo>
                    <a:pt x="1426" y="509"/>
                  </a:lnTo>
                  <a:lnTo>
                    <a:pt x="1325" y="488"/>
                  </a:lnTo>
                  <a:lnTo>
                    <a:pt x="1268" y="492"/>
                  </a:lnTo>
                  <a:lnTo>
                    <a:pt x="1232" y="468"/>
                  </a:lnTo>
                  <a:lnTo>
                    <a:pt x="1188" y="496"/>
                  </a:lnTo>
                  <a:lnTo>
                    <a:pt x="1158" y="544"/>
                  </a:lnTo>
                  <a:lnTo>
                    <a:pt x="1124" y="576"/>
                  </a:lnTo>
                  <a:lnTo>
                    <a:pt x="1041" y="577"/>
                  </a:lnTo>
                  <a:lnTo>
                    <a:pt x="1026" y="594"/>
                  </a:lnTo>
                  <a:lnTo>
                    <a:pt x="1006" y="630"/>
                  </a:lnTo>
                  <a:lnTo>
                    <a:pt x="996" y="643"/>
                  </a:lnTo>
                  <a:lnTo>
                    <a:pt x="949" y="675"/>
                  </a:lnTo>
                  <a:lnTo>
                    <a:pt x="914" y="613"/>
                  </a:lnTo>
                  <a:lnTo>
                    <a:pt x="852" y="602"/>
                  </a:lnTo>
                  <a:lnTo>
                    <a:pt x="850" y="601"/>
                  </a:lnTo>
                  <a:lnTo>
                    <a:pt x="826" y="612"/>
                  </a:lnTo>
                  <a:lnTo>
                    <a:pt x="811" y="633"/>
                  </a:lnTo>
                  <a:lnTo>
                    <a:pt x="790" y="725"/>
                  </a:lnTo>
                  <a:lnTo>
                    <a:pt x="738" y="799"/>
                  </a:lnTo>
                  <a:lnTo>
                    <a:pt x="629" y="816"/>
                  </a:lnTo>
                  <a:lnTo>
                    <a:pt x="570" y="846"/>
                  </a:lnTo>
                  <a:lnTo>
                    <a:pt x="542" y="802"/>
                  </a:lnTo>
                  <a:lnTo>
                    <a:pt x="507" y="793"/>
                  </a:lnTo>
                  <a:lnTo>
                    <a:pt x="464" y="794"/>
                  </a:lnTo>
                  <a:lnTo>
                    <a:pt x="400" y="852"/>
                  </a:lnTo>
                  <a:lnTo>
                    <a:pt x="363" y="859"/>
                  </a:lnTo>
                  <a:lnTo>
                    <a:pt x="360" y="882"/>
                  </a:lnTo>
                  <a:lnTo>
                    <a:pt x="375" y="937"/>
                  </a:lnTo>
                  <a:lnTo>
                    <a:pt x="344" y="949"/>
                  </a:lnTo>
                  <a:lnTo>
                    <a:pt x="320" y="1036"/>
                  </a:lnTo>
                  <a:lnTo>
                    <a:pt x="269" y="1059"/>
                  </a:lnTo>
                  <a:lnTo>
                    <a:pt x="227" y="1016"/>
                  </a:lnTo>
                  <a:lnTo>
                    <a:pt x="196" y="1037"/>
                  </a:lnTo>
                  <a:lnTo>
                    <a:pt x="188" y="1099"/>
                  </a:lnTo>
                  <a:lnTo>
                    <a:pt x="116" y="1142"/>
                  </a:lnTo>
                  <a:lnTo>
                    <a:pt x="80" y="1136"/>
                  </a:lnTo>
                  <a:lnTo>
                    <a:pt x="42" y="1173"/>
                  </a:lnTo>
                  <a:lnTo>
                    <a:pt x="45" y="1219"/>
                  </a:lnTo>
                  <a:lnTo>
                    <a:pt x="56" y="1257"/>
                  </a:lnTo>
                  <a:lnTo>
                    <a:pt x="6" y="1302"/>
                  </a:lnTo>
                  <a:lnTo>
                    <a:pt x="0" y="1346"/>
                  </a:lnTo>
                  <a:lnTo>
                    <a:pt x="58" y="1404"/>
                  </a:lnTo>
                  <a:lnTo>
                    <a:pt x="59" y="1513"/>
                  </a:lnTo>
                  <a:lnTo>
                    <a:pt x="104" y="1534"/>
                  </a:lnTo>
                  <a:lnTo>
                    <a:pt x="211" y="1523"/>
                  </a:lnTo>
                  <a:lnTo>
                    <a:pt x="284" y="1547"/>
                  </a:lnTo>
                  <a:lnTo>
                    <a:pt x="381" y="1557"/>
                  </a:lnTo>
                  <a:lnTo>
                    <a:pt x="531" y="1493"/>
                  </a:lnTo>
                  <a:lnTo>
                    <a:pt x="559" y="1462"/>
                  </a:lnTo>
                  <a:lnTo>
                    <a:pt x="536" y="1393"/>
                  </a:lnTo>
                  <a:lnTo>
                    <a:pt x="569" y="1374"/>
                  </a:lnTo>
                  <a:lnTo>
                    <a:pt x="611" y="1385"/>
                  </a:lnTo>
                  <a:lnTo>
                    <a:pt x="642" y="1352"/>
                  </a:lnTo>
                  <a:lnTo>
                    <a:pt x="656" y="1387"/>
                  </a:lnTo>
                  <a:lnTo>
                    <a:pt x="653" y="1434"/>
                  </a:lnTo>
                  <a:lnTo>
                    <a:pt x="687" y="1434"/>
                  </a:lnTo>
                  <a:lnTo>
                    <a:pt x="744" y="1407"/>
                  </a:lnTo>
                  <a:lnTo>
                    <a:pt x="804" y="1439"/>
                  </a:lnTo>
                  <a:lnTo>
                    <a:pt x="825" y="1489"/>
                  </a:lnTo>
                  <a:lnTo>
                    <a:pt x="790" y="1544"/>
                  </a:lnTo>
                  <a:lnTo>
                    <a:pt x="778" y="1641"/>
                  </a:lnTo>
                  <a:lnTo>
                    <a:pt x="779" y="1659"/>
                  </a:lnTo>
                  <a:lnTo>
                    <a:pt x="786" y="1715"/>
                  </a:lnTo>
                  <a:lnTo>
                    <a:pt x="823" y="1762"/>
                  </a:lnTo>
                  <a:lnTo>
                    <a:pt x="821" y="1769"/>
                  </a:lnTo>
                  <a:lnTo>
                    <a:pt x="829" y="1797"/>
                  </a:lnTo>
                  <a:lnTo>
                    <a:pt x="853" y="1813"/>
                  </a:lnTo>
                  <a:lnTo>
                    <a:pt x="904" y="1808"/>
                  </a:lnTo>
                  <a:lnTo>
                    <a:pt x="940" y="1861"/>
                  </a:lnTo>
                  <a:lnTo>
                    <a:pt x="923" y="1932"/>
                  </a:lnTo>
                  <a:lnTo>
                    <a:pt x="961" y="2005"/>
                  </a:lnTo>
                  <a:lnTo>
                    <a:pt x="928" y="2079"/>
                  </a:lnTo>
                  <a:lnTo>
                    <a:pt x="946" y="2125"/>
                  </a:lnTo>
                  <a:lnTo>
                    <a:pt x="939" y="2196"/>
                  </a:lnTo>
                  <a:lnTo>
                    <a:pt x="898" y="2217"/>
                  </a:lnTo>
                  <a:lnTo>
                    <a:pt x="893" y="2217"/>
                  </a:lnTo>
                  <a:lnTo>
                    <a:pt x="886" y="2251"/>
                  </a:lnTo>
                  <a:lnTo>
                    <a:pt x="887" y="2277"/>
                  </a:lnTo>
                  <a:lnTo>
                    <a:pt x="907" y="2305"/>
                  </a:lnTo>
                  <a:lnTo>
                    <a:pt x="886" y="2340"/>
                  </a:lnTo>
                  <a:lnTo>
                    <a:pt x="865" y="2371"/>
                  </a:lnTo>
                  <a:lnTo>
                    <a:pt x="884" y="2423"/>
                  </a:lnTo>
                  <a:lnTo>
                    <a:pt x="915" y="2464"/>
                  </a:lnTo>
                  <a:lnTo>
                    <a:pt x="914" y="2468"/>
                  </a:lnTo>
                  <a:lnTo>
                    <a:pt x="913" y="2486"/>
                  </a:lnTo>
                  <a:lnTo>
                    <a:pt x="907" y="2545"/>
                  </a:lnTo>
                  <a:lnTo>
                    <a:pt x="941" y="2612"/>
                  </a:lnTo>
                  <a:lnTo>
                    <a:pt x="943" y="2615"/>
                  </a:lnTo>
                  <a:lnTo>
                    <a:pt x="1008" y="2650"/>
                  </a:lnTo>
                  <a:lnTo>
                    <a:pt x="1052" y="2715"/>
                  </a:lnTo>
                  <a:lnTo>
                    <a:pt x="1094" y="2742"/>
                  </a:lnTo>
                  <a:lnTo>
                    <a:pt x="1110" y="2740"/>
                  </a:lnTo>
                  <a:lnTo>
                    <a:pt x="1122" y="2740"/>
                  </a:lnTo>
                  <a:lnTo>
                    <a:pt x="1138" y="2739"/>
                  </a:lnTo>
                  <a:lnTo>
                    <a:pt x="1167" y="2713"/>
                  </a:lnTo>
                  <a:lnTo>
                    <a:pt x="1181" y="2626"/>
                  </a:lnTo>
                  <a:lnTo>
                    <a:pt x="1208" y="2623"/>
                  </a:lnTo>
                  <a:lnTo>
                    <a:pt x="1221" y="2558"/>
                  </a:lnTo>
                  <a:lnTo>
                    <a:pt x="1273" y="2549"/>
                  </a:lnTo>
                  <a:lnTo>
                    <a:pt x="1276" y="2501"/>
                  </a:lnTo>
                  <a:lnTo>
                    <a:pt x="1280" y="2443"/>
                  </a:lnTo>
                  <a:lnTo>
                    <a:pt x="1336" y="2343"/>
                  </a:lnTo>
                  <a:lnTo>
                    <a:pt x="1349" y="2296"/>
                  </a:lnTo>
                  <a:lnTo>
                    <a:pt x="1370" y="2285"/>
                  </a:lnTo>
                  <a:lnTo>
                    <a:pt x="1367" y="2231"/>
                  </a:lnTo>
                  <a:lnTo>
                    <a:pt x="1370" y="2170"/>
                  </a:lnTo>
                  <a:lnTo>
                    <a:pt x="1335" y="2160"/>
                  </a:lnTo>
                  <a:lnTo>
                    <a:pt x="1327" y="2134"/>
                  </a:lnTo>
                  <a:lnTo>
                    <a:pt x="1330" y="2103"/>
                  </a:lnTo>
                  <a:lnTo>
                    <a:pt x="1343" y="2083"/>
                  </a:lnTo>
                  <a:lnTo>
                    <a:pt x="1323" y="2051"/>
                  </a:lnTo>
                  <a:lnTo>
                    <a:pt x="1333" y="2023"/>
                  </a:lnTo>
                  <a:lnTo>
                    <a:pt x="1329" y="1987"/>
                  </a:lnTo>
                  <a:lnTo>
                    <a:pt x="1267" y="1943"/>
                  </a:lnTo>
                  <a:lnTo>
                    <a:pt x="1260" y="1895"/>
                  </a:lnTo>
                  <a:lnTo>
                    <a:pt x="1295" y="1883"/>
                  </a:lnTo>
                  <a:lnTo>
                    <a:pt x="1324" y="1848"/>
                  </a:lnTo>
                  <a:lnTo>
                    <a:pt x="1312" y="1778"/>
                  </a:lnTo>
                  <a:lnTo>
                    <a:pt x="1329" y="1750"/>
                  </a:lnTo>
                  <a:lnTo>
                    <a:pt x="1350" y="1747"/>
                  </a:lnTo>
                  <a:lnTo>
                    <a:pt x="1390" y="1718"/>
                  </a:lnTo>
                  <a:lnTo>
                    <a:pt x="1497" y="1699"/>
                  </a:lnTo>
                  <a:lnTo>
                    <a:pt x="1521" y="1715"/>
                  </a:lnTo>
                  <a:lnTo>
                    <a:pt x="1509" y="1741"/>
                  </a:lnTo>
                  <a:lnTo>
                    <a:pt x="1558" y="1808"/>
                  </a:lnTo>
                  <a:lnTo>
                    <a:pt x="1604" y="1826"/>
                  </a:lnTo>
                  <a:lnTo>
                    <a:pt x="1627" y="1800"/>
                  </a:lnTo>
                  <a:lnTo>
                    <a:pt x="1632" y="1752"/>
                  </a:lnTo>
                  <a:lnTo>
                    <a:pt x="1644" y="1730"/>
                  </a:lnTo>
                  <a:lnTo>
                    <a:pt x="1712" y="1698"/>
                  </a:lnTo>
                  <a:lnTo>
                    <a:pt x="1710" y="1751"/>
                  </a:lnTo>
                  <a:lnTo>
                    <a:pt x="1690" y="1780"/>
                  </a:lnTo>
                  <a:lnTo>
                    <a:pt x="1710" y="1804"/>
                  </a:lnTo>
                  <a:lnTo>
                    <a:pt x="1698" y="1967"/>
                  </a:lnTo>
                  <a:lnTo>
                    <a:pt x="1715" y="1989"/>
                  </a:lnTo>
                  <a:lnTo>
                    <a:pt x="1731" y="2060"/>
                  </a:lnTo>
                  <a:lnTo>
                    <a:pt x="1715" y="2100"/>
                  </a:lnTo>
                  <a:lnTo>
                    <a:pt x="1786" y="2131"/>
                  </a:lnTo>
                  <a:lnTo>
                    <a:pt x="1831" y="2230"/>
                  </a:lnTo>
                  <a:lnTo>
                    <a:pt x="1903" y="2325"/>
                  </a:lnTo>
                  <a:lnTo>
                    <a:pt x="1921" y="2310"/>
                  </a:lnTo>
                  <a:lnTo>
                    <a:pt x="1979" y="2343"/>
                  </a:lnTo>
                  <a:lnTo>
                    <a:pt x="2024" y="2341"/>
                  </a:lnTo>
                  <a:lnTo>
                    <a:pt x="2058" y="2363"/>
                  </a:lnTo>
                  <a:lnTo>
                    <a:pt x="2104" y="2362"/>
                  </a:lnTo>
                  <a:lnTo>
                    <a:pt x="2174" y="2313"/>
                  </a:lnTo>
                  <a:lnTo>
                    <a:pt x="2198" y="2342"/>
                  </a:lnTo>
                  <a:lnTo>
                    <a:pt x="2256" y="2338"/>
                  </a:lnTo>
                  <a:lnTo>
                    <a:pt x="2259" y="2302"/>
                  </a:lnTo>
                  <a:lnTo>
                    <a:pt x="2280" y="2285"/>
                  </a:lnTo>
                  <a:lnTo>
                    <a:pt x="2256" y="2244"/>
                  </a:lnTo>
                  <a:lnTo>
                    <a:pt x="2280" y="2216"/>
                  </a:lnTo>
                  <a:lnTo>
                    <a:pt x="2269" y="2192"/>
                  </a:lnTo>
                  <a:lnTo>
                    <a:pt x="2298" y="2161"/>
                  </a:lnTo>
                  <a:lnTo>
                    <a:pt x="2369" y="2207"/>
                  </a:lnTo>
                  <a:lnTo>
                    <a:pt x="2399" y="2188"/>
                  </a:lnTo>
                  <a:lnTo>
                    <a:pt x="2456" y="2171"/>
                  </a:lnTo>
                  <a:lnTo>
                    <a:pt x="2497" y="2124"/>
                  </a:lnTo>
                  <a:lnTo>
                    <a:pt x="2576" y="2113"/>
                  </a:lnTo>
                  <a:lnTo>
                    <a:pt x="2611" y="2079"/>
                  </a:lnTo>
                  <a:lnTo>
                    <a:pt x="2653" y="2058"/>
                  </a:lnTo>
                  <a:lnTo>
                    <a:pt x="2695" y="2092"/>
                  </a:lnTo>
                  <a:lnTo>
                    <a:pt x="2736" y="2060"/>
                  </a:lnTo>
                  <a:lnTo>
                    <a:pt x="2760" y="2061"/>
                  </a:lnTo>
                  <a:lnTo>
                    <a:pt x="2847" y="2147"/>
                  </a:lnTo>
                  <a:lnTo>
                    <a:pt x="2813" y="2220"/>
                  </a:lnTo>
                  <a:lnTo>
                    <a:pt x="2860" y="2264"/>
                  </a:lnTo>
                  <a:lnTo>
                    <a:pt x="2843" y="2315"/>
                  </a:lnTo>
                  <a:lnTo>
                    <a:pt x="2850" y="2351"/>
                  </a:lnTo>
                  <a:lnTo>
                    <a:pt x="2922" y="2366"/>
                  </a:lnTo>
                  <a:lnTo>
                    <a:pt x="2978" y="2394"/>
                  </a:lnTo>
                  <a:lnTo>
                    <a:pt x="2989" y="2450"/>
                  </a:lnTo>
                  <a:lnTo>
                    <a:pt x="2961" y="2509"/>
                  </a:lnTo>
                  <a:lnTo>
                    <a:pt x="3014" y="2544"/>
                  </a:lnTo>
                  <a:lnTo>
                    <a:pt x="3045" y="2512"/>
                  </a:lnTo>
                  <a:lnTo>
                    <a:pt x="3124" y="2520"/>
                  </a:lnTo>
                  <a:lnTo>
                    <a:pt x="3171" y="2498"/>
                  </a:lnTo>
                  <a:lnTo>
                    <a:pt x="3233" y="2411"/>
                  </a:lnTo>
                  <a:lnTo>
                    <a:pt x="3172" y="2307"/>
                  </a:lnTo>
                  <a:lnTo>
                    <a:pt x="3147" y="2284"/>
                  </a:lnTo>
                  <a:lnTo>
                    <a:pt x="3099" y="2241"/>
                  </a:lnTo>
                  <a:lnTo>
                    <a:pt x="3074" y="2189"/>
                  </a:lnTo>
                  <a:lnTo>
                    <a:pt x="3080" y="2131"/>
                  </a:lnTo>
                  <a:lnTo>
                    <a:pt x="3115" y="2105"/>
                  </a:lnTo>
                  <a:lnTo>
                    <a:pt x="3117" y="2053"/>
                  </a:lnTo>
                  <a:lnTo>
                    <a:pt x="3187" y="2027"/>
                  </a:lnTo>
                  <a:lnTo>
                    <a:pt x="3194" y="1961"/>
                  </a:lnTo>
                  <a:lnTo>
                    <a:pt x="3120" y="1888"/>
                  </a:lnTo>
                  <a:lnTo>
                    <a:pt x="3013" y="1923"/>
                  </a:lnTo>
                  <a:lnTo>
                    <a:pt x="2969" y="1901"/>
                  </a:lnTo>
                  <a:lnTo>
                    <a:pt x="2961" y="1866"/>
                  </a:lnTo>
                  <a:lnTo>
                    <a:pt x="2928" y="1862"/>
                  </a:lnTo>
                  <a:lnTo>
                    <a:pt x="2924" y="1845"/>
                  </a:lnTo>
                  <a:lnTo>
                    <a:pt x="2947" y="1785"/>
                  </a:lnTo>
                  <a:lnTo>
                    <a:pt x="2928" y="1753"/>
                  </a:lnTo>
                  <a:lnTo>
                    <a:pt x="2924" y="1656"/>
                  </a:lnTo>
                  <a:lnTo>
                    <a:pt x="2945" y="1617"/>
                  </a:lnTo>
                  <a:lnTo>
                    <a:pt x="2924" y="1558"/>
                  </a:lnTo>
                  <a:lnTo>
                    <a:pt x="2962" y="1534"/>
                  </a:lnTo>
                  <a:lnTo>
                    <a:pt x="2985" y="1499"/>
                  </a:lnTo>
                  <a:lnTo>
                    <a:pt x="2996" y="1450"/>
                  </a:lnTo>
                  <a:lnTo>
                    <a:pt x="3039" y="1425"/>
                  </a:lnTo>
                  <a:lnTo>
                    <a:pt x="3028" y="1379"/>
                  </a:lnTo>
                  <a:lnTo>
                    <a:pt x="3039" y="1351"/>
                  </a:lnTo>
                  <a:lnTo>
                    <a:pt x="3100" y="1358"/>
                  </a:lnTo>
                  <a:lnTo>
                    <a:pt x="3228" y="1293"/>
                  </a:lnTo>
                  <a:lnTo>
                    <a:pt x="3275" y="1318"/>
                  </a:lnTo>
                  <a:lnTo>
                    <a:pt x="3320" y="1262"/>
                  </a:lnTo>
                  <a:lnTo>
                    <a:pt x="3337" y="1301"/>
                  </a:lnTo>
                  <a:lnTo>
                    <a:pt x="3363" y="1330"/>
                  </a:lnTo>
                  <a:lnTo>
                    <a:pt x="3334" y="1392"/>
                  </a:lnTo>
                  <a:lnTo>
                    <a:pt x="3340" y="1435"/>
                  </a:lnTo>
                  <a:lnTo>
                    <a:pt x="3362" y="1455"/>
                  </a:lnTo>
                  <a:lnTo>
                    <a:pt x="3394" y="1434"/>
                  </a:lnTo>
                  <a:lnTo>
                    <a:pt x="3432" y="1455"/>
                  </a:lnTo>
                  <a:lnTo>
                    <a:pt x="3441" y="1509"/>
                  </a:lnTo>
                  <a:lnTo>
                    <a:pt x="3489" y="1521"/>
                  </a:lnTo>
                  <a:lnTo>
                    <a:pt x="3514" y="1508"/>
                  </a:lnTo>
                  <a:lnTo>
                    <a:pt x="3541" y="1535"/>
                  </a:lnTo>
                  <a:lnTo>
                    <a:pt x="3580" y="1495"/>
                  </a:lnTo>
                  <a:lnTo>
                    <a:pt x="3616" y="1500"/>
                  </a:lnTo>
                  <a:lnTo>
                    <a:pt x="3665" y="1527"/>
                  </a:lnTo>
                  <a:lnTo>
                    <a:pt x="3698" y="1499"/>
                  </a:lnTo>
                  <a:lnTo>
                    <a:pt x="3775" y="1559"/>
                  </a:lnTo>
                  <a:lnTo>
                    <a:pt x="3797" y="1533"/>
                  </a:lnTo>
                  <a:lnTo>
                    <a:pt x="3822" y="1523"/>
                  </a:lnTo>
                  <a:lnTo>
                    <a:pt x="3841" y="1408"/>
                  </a:lnTo>
                  <a:lnTo>
                    <a:pt x="3851" y="1306"/>
                  </a:lnTo>
                  <a:lnTo>
                    <a:pt x="3756" y="1227"/>
                  </a:lnTo>
                  <a:lnTo>
                    <a:pt x="3673" y="1241"/>
                  </a:lnTo>
                  <a:lnTo>
                    <a:pt x="3659" y="1239"/>
                  </a:lnTo>
                  <a:lnTo>
                    <a:pt x="3651" y="1206"/>
                  </a:lnTo>
                  <a:lnTo>
                    <a:pt x="3642" y="1189"/>
                  </a:lnTo>
                  <a:lnTo>
                    <a:pt x="3638" y="1135"/>
                  </a:lnTo>
                  <a:lnTo>
                    <a:pt x="3617" y="1100"/>
                  </a:lnTo>
                  <a:lnTo>
                    <a:pt x="3673" y="1038"/>
                  </a:lnTo>
                  <a:lnTo>
                    <a:pt x="3690" y="994"/>
                  </a:lnTo>
                  <a:lnTo>
                    <a:pt x="3650" y="952"/>
                  </a:lnTo>
                  <a:lnTo>
                    <a:pt x="3736" y="885"/>
                  </a:lnTo>
                  <a:lnTo>
                    <a:pt x="3732" y="831"/>
                  </a:lnTo>
                  <a:lnTo>
                    <a:pt x="3698" y="777"/>
                  </a:lnTo>
                  <a:lnTo>
                    <a:pt x="3754" y="735"/>
                  </a:lnTo>
                  <a:lnTo>
                    <a:pt x="3782" y="662"/>
                  </a:lnTo>
                  <a:lnTo>
                    <a:pt x="3786" y="594"/>
                  </a:lnTo>
                  <a:lnTo>
                    <a:pt x="3759" y="481"/>
                  </a:lnTo>
                  <a:lnTo>
                    <a:pt x="3796" y="319"/>
                  </a:lnTo>
                  <a:lnTo>
                    <a:pt x="3672" y="257"/>
                  </a:lnTo>
                  <a:lnTo>
                    <a:pt x="3677" y="213"/>
                  </a:lnTo>
                  <a:lnTo>
                    <a:pt x="3614" y="143"/>
                  </a:lnTo>
                  <a:lnTo>
                    <a:pt x="3499" y="171"/>
                  </a:lnTo>
                  <a:lnTo>
                    <a:pt x="3473" y="286"/>
                  </a:lnTo>
                  <a:lnTo>
                    <a:pt x="3433" y="306"/>
                  </a:lnTo>
                  <a:lnTo>
                    <a:pt x="3452" y="374"/>
                  </a:lnTo>
                  <a:lnTo>
                    <a:pt x="3403" y="385"/>
                  </a:lnTo>
                  <a:lnTo>
                    <a:pt x="3330" y="365"/>
                  </a:lnTo>
                  <a:lnTo>
                    <a:pt x="3294" y="362"/>
                  </a:lnTo>
                  <a:lnTo>
                    <a:pt x="3285" y="440"/>
                  </a:lnTo>
                  <a:lnTo>
                    <a:pt x="3270" y="469"/>
                  </a:lnTo>
                  <a:lnTo>
                    <a:pt x="3283" y="549"/>
                  </a:lnTo>
                  <a:lnTo>
                    <a:pt x="3203" y="560"/>
                  </a:lnTo>
                  <a:lnTo>
                    <a:pt x="3174" y="585"/>
                  </a:lnTo>
                  <a:lnTo>
                    <a:pt x="3130" y="621"/>
                  </a:lnTo>
                  <a:lnTo>
                    <a:pt x="3052" y="623"/>
                  </a:lnTo>
                  <a:lnTo>
                    <a:pt x="3021" y="644"/>
                  </a:lnTo>
                  <a:lnTo>
                    <a:pt x="3004" y="623"/>
                  </a:lnTo>
                  <a:lnTo>
                    <a:pt x="2988" y="605"/>
                  </a:lnTo>
                  <a:lnTo>
                    <a:pt x="2980" y="581"/>
                  </a:lnTo>
                  <a:lnTo>
                    <a:pt x="2907" y="580"/>
                  </a:lnTo>
                  <a:lnTo>
                    <a:pt x="2898" y="548"/>
                  </a:lnTo>
                  <a:lnTo>
                    <a:pt x="2877" y="514"/>
                  </a:lnTo>
                  <a:lnTo>
                    <a:pt x="2829" y="466"/>
                  </a:lnTo>
                  <a:lnTo>
                    <a:pt x="2804" y="476"/>
                  </a:lnTo>
                  <a:lnTo>
                    <a:pt x="2767" y="465"/>
                  </a:lnTo>
                  <a:lnTo>
                    <a:pt x="2733" y="429"/>
                  </a:lnTo>
                  <a:lnTo>
                    <a:pt x="2673" y="437"/>
                  </a:lnTo>
                  <a:lnTo>
                    <a:pt x="2646" y="429"/>
                  </a:lnTo>
                  <a:lnTo>
                    <a:pt x="2620" y="412"/>
                  </a:lnTo>
                  <a:lnTo>
                    <a:pt x="2536" y="371"/>
                  </a:lnTo>
                  <a:lnTo>
                    <a:pt x="2536" y="309"/>
                  </a:lnTo>
                  <a:lnTo>
                    <a:pt x="2521" y="290"/>
                  </a:lnTo>
                  <a:lnTo>
                    <a:pt x="2556" y="196"/>
                  </a:lnTo>
                  <a:lnTo>
                    <a:pt x="2517" y="149"/>
                  </a:lnTo>
                  <a:lnTo>
                    <a:pt x="2537" y="124"/>
                  </a:lnTo>
                  <a:lnTo>
                    <a:pt x="2495" y="105"/>
                  </a:lnTo>
                  <a:lnTo>
                    <a:pt x="2474" y="123"/>
                  </a:lnTo>
                  <a:lnTo>
                    <a:pt x="2434" y="138"/>
                  </a:lnTo>
                  <a:lnTo>
                    <a:pt x="2331" y="64"/>
                  </a:lnTo>
                  <a:lnTo>
                    <a:pt x="2182" y="44"/>
                  </a:lnTo>
                  <a:lnTo>
                    <a:pt x="2114" y="1"/>
                  </a:lnTo>
                  <a:lnTo>
                    <a:pt x="2042" y="8"/>
                  </a:lnTo>
                  <a:lnTo>
                    <a:pt x="2020" y="32"/>
                  </a:lnTo>
                  <a:lnTo>
                    <a:pt x="1980" y="17"/>
                  </a:lnTo>
                  <a:lnTo>
                    <a:pt x="1957" y="6"/>
                  </a:lnTo>
                  <a:lnTo>
                    <a:pt x="1923" y="21"/>
                  </a:lnTo>
                  <a:lnTo>
                    <a:pt x="1862" y="50"/>
                  </a:lnTo>
                  <a:lnTo>
                    <a:pt x="1825" y="0"/>
                  </a:lnTo>
                  <a:lnTo>
                    <a:pt x="1806" y="7"/>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0" name="Freeform 126"/>
            <p:cNvSpPr>
              <a:spLocks noEditPoints="1"/>
            </p:cNvSpPr>
            <p:nvPr/>
          </p:nvSpPr>
          <p:spPr bwMode="auto">
            <a:xfrm>
              <a:off x="7839075" y="4054476"/>
              <a:ext cx="3679825" cy="2624138"/>
            </a:xfrm>
            <a:custGeom>
              <a:avLst/>
              <a:gdLst>
                <a:gd name="T0" fmla="*/ 1800 w 3858"/>
                <a:gd name="T1" fmla="*/ 284 h 2750"/>
                <a:gd name="T2" fmla="*/ 1582 w 3858"/>
                <a:gd name="T3" fmla="*/ 520 h 2750"/>
                <a:gd name="T4" fmla="*/ 1042 w 3858"/>
                <a:gd name="T5" fmla="*/ 577 h 2750"/>
                <a:gd name="T6" fmla="*/ 790 w 3858"/>
                <a:gd name="T7" fmla="*/ 727 h 2750"/>
                <a:gd name="T8" fmla="*/ 374 w 3858"/>
                <a:gd name="T9" fmla="*/ 939 h 2750"/>
                <a:gd name="T10" fmla="*/ 44 w 3858"/>
                <a:gd name="T11" fmla="*/ 1224 h 2750"/>
                <a:gd name="T12" fmla="*/ 385 w 3858"/>
                <a:gd name="T13" fmla="*/ 1565 h 2750"/>
                <a:gd name="T14" fmla="*/ 746 w 3858"/>
                <a:gd name="T15" fmla="*/ 1415 h 2750"/>
                <a:gd name="T16" fmla="*/ 855 w 3858"/>
                <a:gd name="T17" fmla="*/ 1820 h 2750"/>
                <a:gd name="T18" fmla="*/ 886 w 3858"/>
                <a:gd name="T19" fmla="*/ 2255 h 2750"/>
                <a:gd name="T20" fmla="*/ 944 w 3858"/>
                <a:gd name="T21" fmla="*/ 2621 h 2750"/>
                <a:gd name="T22" fmla="*/ 1227 w 3858"/>
                <a:gd name="T23" fmla="*/ 2565 h 2750"/>
                <a:gd name="T24" fmla="*/ 1336 w 3858"/>
                <a:gd name="T25" fmla="*/ 2108 h 2750"/>
                <a:gd name="T26" fmla="*/ 1334 w 3858"/>
                <a:gd name="T27" fmla="*/ 1757 h 2750"/>
                <a:gd name="T28" fmla="*/ 1650 w 3858"/>
                <a:gd name="T29" fmla="*/ 1737 h 2750"/>
                <a:gd name="T30" fmla="*/ 1832 w 3858"/>
                <a:gd name="T31" fmla="*/ 2236 h 2750"/>
                <a:gd name="T32" fmla="*/ 2265 w 3858"/>
                <a:gd name="T33" fmla="*/ 2308 h 2750"/>
                <a:gd name="T34" fmla="*/ 2579 w 3858"/>
                <a:gd name="T35" fmla="*/ 2120 h 2750"/>
                <a:gd name="T36" fmla="*/ 2843 w 3858"/>
                <a:gd name="T37" fmla="*/ 2319 h 2750"/>
                <a:gd name="T38" fmla="*/ 3176 w 3858"/>
                <a:gd name="T39" fmla="*/ 2505 h 2750"/>
                <a:gd name="T40" fmla="*/ 3123 w 3858"/>
                <a:gd name="T41" fmla="*/ 1889 h 2750"/>
                <a:gd name="T42" fmla="*/ 2931 w 3858"/>
                <a:gd name="T43" fmla="*/ 1564 h 2750"/>
                <a:gd name="T44" fmla="*/ 3322 w 3858"/>
                <a:gd name="T45" fmla="*/ 1273 h 2750"/>
                <a:gd name="T46" fmla="*/ 3516 w 3858"/>
                <a:gd name="T47" fmla="*/ 1516 h 2750"/>
                <a:gd name="T48" fmla="*/ 3858 w 3858"/>
                <a:gd name="T49" fmla="*/ 1308 h 2750"/>
                <a:gd name="T50" fmla="*/ 3697 w 3858"/>
                <a:gd name="T51" fmla="*/ 997 h 2750"/>
                <a:gd name="T52" fmla="*/ 3803 w 3858"/>
                <a:gd name="T53" fmla="*/ 321 h 2750"/>
                <a:gd name="T54" fmla="*/ 3295 w 3858"/>
                <a:gd name="T55" fmla="*/ 362 h 2750"/>
                <a:gd name="T56" fmla="*/ 3010 w 3858"/>
                <a:gd name="T57" fmla="*/ 625 h 2750"/>
                <a:gd name="T58" fmla="*/ 2676 w 3858"/>
                <a:gd name="T59" fmla="*/ 438 h 2750"/>
                <a:gd name="T60" fmla="*/ 2475 w 3858"/>
                <a:gd name="T61" fmla="*/ 124 h 2750"/>
                <a:gd name="T62" fmla="*/ 1866 w 3858"/>
                <a:gd name="T63" fmla="*/ 50 h 2750"/>
                <a:gd name="T64" fmla="*/ 1796 w 3858"/>
                <a:gd name="T65" fmla="*/ 341 h 2750"/>
                <a:gd name="T66" fmla="*/ 1826 w 3858"/>
                <a:gd name="T67" fmla="*/ 8 h 2750"/>
                <a:gd name="T68" fmla="*/ 2436 w 3858"/>
                <a:gd name="T69" fmla="*/ 145 h 2750"/>
                <a:gd name="T70" fmla="*/ 2647 w 3858"/>
                <a:gd name="T71" fmla="*/ 436 h 2750"/>
                <a:gd name="T72" fmla="*/ 2988 w 3858"/>
                <a:gd name="T73" fmla="*/ 610 h 2750"/>
                <a:gd name="T74" fmla="*/ 3300 w 3858"/>
                <a:gd name="T75" fmla="*/ 370 h 2750"/>
                <a:gd name="T76" fmla="*/ 3795 w 3858"/>
                <a:gd name="T77" fmla="*/ 325 h 2750"/>
                <a:gd name="T78" fmla="*/ 3674 w 3858"/>
                <a:gd name="T79" fmla="*/ 1040 h 2750"/>
                <a:gd name="T80" fmla="*/ 3822 w 3858"/>
                <a:gd name="T81" fmla="*/ 1525 h 2750"/>
                <a:gd name="T82" fmla="*/ 3447 w 3858"/>
                <a:gd name="T83" fmla="*/ 1511 h 2750"/>
                <a:gd name="T84" fmla="*/ 3231 w 3858"/>
                <a:gd name="T85" fmla="*/ 1294 h 2750"/>
                <a:gd name="T86" fmla="*/ 2924 w 3858"/>
                <a:gd name="T87" fmla="*/ 1658 h 2750"/>
                <a:gd name="T88" fmla="*/ 3194 w 3858"/>
                <a:gd name="T89" fmla="*/ 1966 h 2750"/>
                <a:gd name="T90" fmla="*/ 3126 w 3858"/>
                <a:gd name="T91" fmla="*/ 2521 h 2750"/>
                <a:gd name="T92" fmla="*/ 2820 w 3858"/>
                <a:gd name="T93" fmla="*/ 2224 h 2750"/>
                <a:gd name="T94" fmla="*/ 2401 w 3858"/>
                <a:gd name="T95" fmla="*/ 2188 h 2750"/>
                <a:gd name="T96" fmla="*/ 2178 w 3858"/>
                <a:gd name="T97" fmla="*/ 2312 h 2750"/>
                <a:gd name="T98" fmla="*/ 1737 w 3858"/>
                <a:gd name="T99" fmla="*/ 2064 h 2750"/>
                <a:gd name="T100" fmla="*/ 1626 w 3858"/>
                <a:gd name="T101" fmla="*/ 1802 h 2750"/>
                <a:gd name="T102" fmla="*/ 1324 w 3858"/>
                <a:gd name="T103" fmla="*/ 1851 h 2750"/>
                <a:gd name="T104" fmla="*/ 1336 w 3858"/>
                <a:gd name="T105" fmla="*/ 2167 h 2750"/>
                <a:gd name="T106" fmla="*/ 1181 w 3858"/>
                <a:gd name="T107" fmla="*/ 2627 h 2750"/>
                <a:gd name="T108" fmla="*/ 913 w 3858"/>
                <a:gd name="T109" fmla="*/ 2549 h 2750"/>
                <a:gd name="T110" fmla="*/ 902 w 3858"/>
                <a:gd name="T111" fmla="*/ 2224 h 2750"/>
                <a:gd name="T112" fmla="*/ 827 w 3858"/>
                <a:gd name="T113" fmla="*/ 1773 h 2750"/>
                <a:gd name="T114" fmla="*/ 659 w 3858"/>
                <a:gd name="T115" fmla="*/ 1435 h 2750"/>
                <a:gd name="T116" fmla="*/ 215 w 3858"/>
                <a:gd name="T117" fmla="*/ 1523 h 2750"/>
                <a:gd name="T118" fmla="*/ 84 w 3858"/>
                <a:gd name="T119" fmla="*/ 1144 h 2750"/>
                <a:gd name="T120" fmla="*/ 369 w 3858"/>
                <a:gd name="T121" fmla="*/ 866 h 2750"/>
                <a:gd name="T122" fmla="*/ 817 w 3858"/>
                <a:gd name="T123" fmla="*/ 638 h 2750"/>
                <a:gd name="T124" fmla="*/ 1164 w 3858"/>
                <a:gd name="T125" fmla="*/ 550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58" h="2750">
                  <a:moveTo>
                    <a:pt x="1808" y="8"/>
                  </a:moveTo>
                  <a:lnTo>
                    <a:pt x="1808" y="8"/>
                  </a:lnTo>
                  <a:lnTo>
                    <a:pt x="1693" y="47"/>
                  </a:lnTo>
                  <a:lnTo>
                    <a:pt x="1696" y="58"/>
                  </a:lnTo>
                  <a:lnTo>
                    <a:pt x="1713" y="85"/>
                  </a:lnTo>
                  <a:lnTo>
                    <a:pt x="1727" y="105"/>
                  </a:lnTo>
                  <a:lnTo>
                    <a:pt x="1768" y="175"/>
                  </a:lnTo>
                  <a:lnTo>
                    <a:pt x="1840" y="270"/>
                  </a:lnTo>
                  <a:lnTo>
                    <a:pt x="1841" y="272"/>
                  </a:lnTo>
                  <a:lnTo>
                    <a:pt x="1800" y="284"/>
                  </a:lnTo>
                  <a:lnTo>
                    <a:pt x="1790" y="336"/>
                  </a:lnTo>
                  <a:lnTo>
                    <a:pt x="1750" y="343"/>
                  </a:lnTo>
                  <a:lnTo>
                    <a:pt x="1745" y="372"/>
                  </a:lnTo>
                  <a:lnTo>
                    <a:pt x="1712" y="478"/>
                  </a:lnTo>
                  <a:lnTo>
                    <a:pt x="1685" y="510"/>
                  </a:lnTo>
                  <a:lnTo>
                    <a:pt x="1688" y="537"/>
                  </a:lnTo>
                  <a:lnTo>
                    <a:pt x="1673" y="553"/>
                  </a:lnTo>
                  <a:lnTo>
                    <a:pt x="1649" y="583"/>
                  </a:lnTo>
                  <a:lnTo>
                    <a:pt x="1588" y="526"/>
                  </a:lnTo>
                  <a:lnTo>
                    <a:pt x="1582" y="520"/>
                  </a:lnTo>
                  <a:lnTo>
                    <a:pt x="1499" y="518"/>
                  </a:lnTo>
                  <a:lnTo>
                    <a:pt x="1430" y="510"/>
                  </a:lnTo>
                  <a:lnTo>
                    <a:pt x="1329" y="489"/>
                  </a:lnTo>
                  <a:lnTo>
                    <a:pt x="1328" y="489"/>
                  </a:lnTo>
                  <a:lnTo>
                    <a:pt x="1272" y="493"/>
                  </a:lnTo>
                  <a:lnTo>
                    <a:pt x="1235" y="468"/>
                  </a:lnTo>
                  <a:lnTo>
                    <a:pt x="1189" y="497"/>
                  </a:lnTo>
                  <a:lnTo>
                    <a:pt x="1159" y="546"/>
                  </a:lnTo>
                  <a:lnTo>
                    <a:pt x="1126" y="577"/>
                  </a:lnTo>
                  <a:lnTo>
                    <a:pt x="1042" y="577"/>
                  </a:lnTo>
                  <a:lnTo>
                    <a:pt x="1026" y="597"/>
                  </a:lnTo>
                  <a:lnTo>
                    <a:pt x="1006" y="632"/>
                  </a:lnTo>
                  <a:lnTo>
                    <a:pt x="997" y="645"/>
                  </a:lnTo>
                  <a:lnTo>
                    <a:pt x="953" y="674"/>
                  </a:lnTo>
                  <a:lnTo>
                    <a:pt x="919" y="614"/>
                  </a:lnTo>
                  <a:lnTo>
                    <a:pt x="856" y="603"/>
                  </a:lnTo>
                  <a:lnTo>
                    <a:pt x="853" y="602"/>
                  </a:lnTo>
                  <a:lnTo>
                    <a:pt x="828" y="613"/>
                  </a:lnTo>
                  <a:lnTo>
                    <a:pt x="811" y="635"/>
                  </a:lnTo>
                  <a:lnTo>
                    <a:pt x="790" y="727"/>
                  </a:lnTo>
                  <a:lnTo>
                    <a:pt x="739" y="799"/>
                  </a:lnTo>
                  <a:lnTo>
                    <a:pt x="632" y="817"/>
                  </a:lnTo>
                  <a:lnTo>
                    <a:pt x="575" y="846"/>
                  </a:lnTo>
                  <a:lnTo>
                    <a:pt x="547" y="803"/>
                  </a:lnTo>
                  <a:lnTo>
                    <a:pt x="510" y="794"/>
                  </a:lnTo>
                  <a:lnTo>
                    <a:pt x="465" y="795"/>
                  </a:lnTo>
                  <a:lnTo>
                    <a:pt x="401" y="853"/>
                  </a:lnTo>
                  <a:lnTo>
                    <a:pt x="363" y="860"/>
                  </a:lnTo>
                  <a:lnTo>
                    <a:pt x="359" y="886"/>
                  </a:lnTo>
                  <a:lnTo>
                    <a:pt x="374" y="939"/>
                  </a:lnTo>
                  <a:lnTo>
                    <a:pt x="345" y="950"/>
                  </a:lnTo>
                  <a:lnTo>
                    <a:pt x="320" y="1037"/>
                  </a:lnTo>
                  <a:lnTo>
                    <a:pt x="272" y="1059"/>
                  </a:lnTo>
                  <a:lnTo>
                    <a:pt x="230" y="1016"/>
                  </a:lnTo>
                  <a:lnTo>
                    <a:pt x="196" y="1040"/>
                  </a:lnTo>
                  <a:lnTo>
                    <a:pt x="188" y="1101"/>
                  </a:lnTo>
                  <a:lnTo>
                    <a:pt x="118" y="1142"/>
                  </a:lnTo>
                  <a:lnTo>
                    <a:pt x="81" y="1137"/>
                  </a:lnTo>
                  <a:lnTo>
                    <a:pt x="41" y="1176"/>
                  </a:lnTo>
                  <a:lnTo>
                    <a:pt x="44" y="1224"/>
                  </a:lnTo>
                  <a:lnTo>
                    <a:pt x="55" y="1260"/>
                  </a:lnTo>
                  <a:lnTo>
                    <a:pt x="6" y="1304"/>
                  </a:lnTo>
                  <a:lnTo>
                    <a:pt x="0" y="1351"/>
                  </a:lnTo>
                  <a:lnTo>
                    <a:pt x="58" y="1410"/>
                  </a:lnTo>
                  <a:lnTo>
                    <a:pt x="59" y="1519"/>
                  </a:lnTo>
                  <a:lnTo>
                    <a:pt x="106" y="1541"/>
                  </a:lnTo>
                  <a:lnTo>
                    <a:pt x="107" y="1541"/>
                  </a:lnTo>
                  <a:lnTo>
                    <a:pt x="214" y="1530"/>
                  </a:lnTo>
                  <a:lnTo>
                    <a:pt x="287" y="1554"/>
                  </a:lnTo>
                  <a:lnTo>
                    <a:pt x="385" y="1565"/>
                  </a:lnTo>
                  <a:lnTo>
                    <a:pt x="535" y="1500"/>
                  </a:lnTo>
                  <a:lnTo>
                    <a:pt x="566" y="1467"/>
                  </a:lnTo>
                  <a:lnTo>
                    <a:pt x="543" y="1399"/>
                  </a:lnTo>
                  <a:lnTo>
                    <a:pt x="573" y="1381"/>
                  </a:lnTo>
                  <a:lnTo>
                    <a:pt x="615" y="1393"/>
                  </a:lnTo>
                  <a:lnTo>
                    <a:pt x="644" y="1362"/>
                  </a:lnTo>
                  <a:lnTo>
                    <a:pt x="656" y="1392"/>
                  </a:lnTo>
                  <a:lnTo>
                    <a:pt x="652" y="1441"/>
                  </a:lnTo>
                  <a:lnTo>
                    <a:pt x="690" y="1441"/>
                  </a:lnTo>
                  <a:lnTo>
                    <a:pt x="746" y="1415"/>
                  </a:lnTo>
                  <a:lnTo>
                    <a:pt x="804" y="1446"/>
                  </a:lnTo>
                  <a:lnTo>
                    <a:pt x="824" y="1493"/>
                  </a:lnTo>
                  <a:lnTo>
                    <a:pt x="790" y="1546"/>
                  </a:lnTo>
                  <a:lnTo>
                    <a:pt x="778" y="1645"/>
                  </a:lnTo>
                  <a:lnTo>
                    <a:pt x="779" y="1663"/>
                  </a:lnTo>
                  <a:lnTo>
                    <a:pt x="786" y="1720"/>
                  </a:lnTo>
                  <a:lnTo>
                    <a:pt x="822" y="1767"/>
                  </a:lnTo>
                  <a:lnTo>
                    <a:pt x="820" y="1773"/>
                  </a:lnTo>
                  <a:lnTo>
                    <a:pt x="829" y="1803"/>
                  </a:lnTo>
                  <a:lnTo>
                    <a:pt x="855" y="1820"/>
                  </a:lnTo>
                  <a:lnTo>
                    <a:pt x="906" y="1816"/>
                  </a:lnTo>
                  <a:lnTo>
                    <a:pt x="940" y="1866"/>
                  </a:lnTo>
                  <a:lnTo>
                    <a:pt x="922" y="1937"/>
                  </a:lnTo>
                  <a:lnTo>
                    <a:pt x="960" y="2009"/>
                  </a:lnTo>
                  <a:lnTo>
                    <a:pt x="928" y="2083"/>
                  </a:lnTo>
                  <a:lnTo>
                    <a:pt x="945" y="2129"/>
                  </a:lnTo>
                  <a:lnTo>
                    <a:pt x="939" y="2198"/>
                  </a:lnTo>
                  <a:lnTo>
                    <a:pt x="900" y="2218"/>
                  </a:lnTo>
                  <a:lnTo>
                    <a:pt x="894" y="2218"/>
                  </a:lnTo>
                  <a:lnTo>
                    <a:pt x="886" y="2255"/>
                  </a:lnTo>
                  <a:lnTo>
                    <a:pt x="887" y="2282"/>
                  </a:lnTo>
                  <a:lnTo>
                    <a:pt x="906" y="2309"/>
                  </a:lnTo>
                  <a:lnTo>
                    <a:pt x="886" y="2342"/>
                  </a:lnTo>
                  <a:lnTo>
                    <a:pt x="865" y="2375"/>
                  </a:lnTo>
                  <a:lnTo>
                    <a:pt x="883" y="2428"/>
                  </a:lnTo>
                  <a:lnTo>
                    <a:pt x="914" y="2469"/>
                  </a:lnTo>
                  <a:lnTo>
                    <a:pt x="906" y="2549"/>
                  </a:lnTo>
                  <a:lnTo>
                    <a:pt x="906" y="2550"/>
                  </a:lnTo>
                  <a:lnTo>
                    <a:pt x="941" y="2618"/>
                  </a:lnTo>
                  <a:lnTo>
                    <a:pt x="944" y="2621"/>
                  </a:lnTo>
                  <a:lnTo>
                    <a:pt x="1008" y="2657"/>
                  </a:lnTo>
                  <a:lnTo>
                    <a:pt x="1052" y="2721"/>
                  </a:lnTo>
                  <a:lnTo>
                    <a:pt x="1096" y="2750"/>
                  </a:lnTo>
                  <a:lnTo>
                    <a:pt x="1113" y="2748"/>
                  </a:lnTo>
                  <a:lnTo>
                    <a:pt x="1125" y="2748"/>
                  </a:lnTo>
                  <a:lnTo>
                    <a:pt x="1142" y="2746"/>
                  </a:lnTo>
                  <a:lnTo>
                    <a:pt x="1173" y="2719"/>
                  </a:lnTo>
                  <a:lnTo>
                    <a:pt x="1187" y="2633"/>
                  </a:lnTo>
                  <a:lnTo>
                    <a:pt x="1213" y="2631"/>
                  </a:lnTo>
                  <a:lnTo>
                    <a:pt x="1227" y="2565"/>
                  </a:lnTo>
                  <a:lnTo>
                    <a:pt x="1280" y="2556"/>
                  </a:lnTo>
                  <a:lnTo>
                    <a:pt x="1286" y="2448"/>
                  </a:lnTo>
                  <a:lnTo>
                    <a:pt x="1342" y="2349"/>
                  </a:lnTo>
                  <a:lnTo>
                    <a:pt x="1355" y="2302"/>
                  </a:lnTo>
                  <a:lnTo>
                    <a:pt x="1377" y="2291"/>
                  </a:lnTo>
                  <a:lnTo>
                    <a:pt x="1373" y="2235"/>
                  </a:lnTo>
                  <a:lnTo>
                    <a:pt x="1376" y="2171"/>
                  </a:lnTo>
                  <a:lnTo>
                    <a:pt x="1341" y="2161"/>
                  </a:lnTo>
                  <a:lnTo>
                    <a:pt x="1333" y="2138"/>
                  </a:lnTo>
                  <a:lnTo>
                    <a:pt x="1336" y="2108"/>
                  </a:lnTo>
                  <a:lnTo>
                    <a:pt x="1350" y="2088"/>
                  </a:lnTo>
                  <a:lnTo>
                    <a:pt x="1330" y="2055"/>
                  </a:lnTo>
                  <a:lnTo>
                    <a:pt x="1340" y="2027"/>
                  </a:lnTo>
                  <a:lnTo>
                    <a:pt x="1335" y="1989"/>
                  </a:lnTo>
                  <a:lnTo>
                    <a:pt x="1273" y="1945"/>
                  </a:lnTo>
                  <a:lnTo>
                    <a:pt x="1267" y="1901"/>
                  </a:lnTo>
                  <a:lnTo>
                    <a:pt x="1300" y="1890"/>
                  </a:lnTo>
                  <a:lnTo>
                    <a:pt x="1331" y="1853"/>
                  </a:lnTo>
                  <a:lnTo>
                    <a:pt x="1318" y="1783"/>
                  </a:lnTo>
                  <a:lnTo>
                    <a:pt x="1334" y="1757"/>
                  </a:lnTo>
                  <a:lnTo>
                    <a:pt x="1354" y="1754"/>
                  </a:lnTo>
                  <a:lnTo>
                    <a:pt x="1394" y="1725"/>
                  </a:lnTo>
                  <a:lnTo>
                    <a:pt x="1500" y="1706"/>
                  </a:lnTo>
                  <a:lnTo>
                    <a:pt x="1520" y="1720"/>
                  </a:lnTo>
                  <a:lnTo>
                    <a:pt x="1509" y="1746"/>
                  </a:lnTo>
                  <a:lnTo>
                    <a:pt x="1559" y="1815"/>
                  </a:lnTo>
                  <a:lnTo>
                    <a:pt x="1608" y="1834"/>
                  </a:lnTo>
                  <a:lnTo>
                    <a:pt x="1633" y="1805"/>
                  </a:lnTo>
                  <a:lnTo>
                    <a:pt x="1638" y="1757"/>
                  </a:lnTo>
                  <a:lnTo>
                    <a:pt x="1650" y="1737"/>
                  </a:lnTo>
                  <a:lnTo>
                    <a:pt x="1711" y="1707"/>
                  </a:lnTo>
                  <a:lnTo>
                    <a:pt x="1710" y="1754"/>
                  </a:lnTo>
                  <a:lnTo>
                    <a:pt x="1689" y="1784"/>
                  </a:lnTo>
                  <a:lnTo>
                    <a:pt x="1710" y="1809"/>
                  </a:lnTo>
                  <a:lnTo>
                    <a:pt x="1697" y="1972"/>
                  </a:lnTo>
                  <a:lnTo>
                    <a:pt x="1715" y="1994"/>
                  </a:lnTo>
                  <a:lnTo>
                    <a:pt x="1730" y="2063"/>
                  </a:lnTo>
                  <a:lnTo>
                    <a:pt x="1714" y="2106"/>
                  </a:lnTo>
                  <a:lnTo>
                    <a:pt x="1787" y="2138"/>
                  </a:lnTo>
                  <a:lnTo>
                    <a:pt x="1832" y="2236"/>
                  </a:lnTo>
                  <a:lnTo>
                    <a:pt x="1905" y="2334"/>
                  </a:lnTo>
                  <a:lnTo>
                    <a:pt x="1924" y="2318"/>
                  </a:lnTo>
                  <a:lnTo>
                    <a:pt x="1981" y="2350"/>
                  </a:lnTo>
                  <a:lnTo>
                    <a:pt x="2026" y="2348"/>
                  </a:lnTo>
                  <a:lnTo>
                    <a:pt x="2060" y="2370"/>
                  </a:lnTo>
                  <a:lnTo>
                    <a:pt x="2108" y="2370"/>
                  </a:lnTo>
                  <a:lnTo>
                    <a:pt x="2177" y="2321"/>
                  </a:lnTo>
                  <a:lnTo>
                    <a:pt x="2199" y="2349"/>
                  </a:lnTo>
                  <a:lnTo>
                    <a:pt x="2262" y="2345"/>
                  </a:lnTo>
                  <a:lnTo>
                    <a:pt x="2265" y="2308"/>
                  </a:lnTo>
                  <a:lnTo>
                    <a:pt x="2288" y="2290"/>
                  </a:lnTo>
                  <a:lnTo>
                    <a:pt x="2263" y="2248"/>
                  </a:lnTo>
                  <a:lnTo>
                    <a:pt x="2287" y="2220"/>
                  </a:lnTo>
                  <a:lnTo>
                    <a:pt x="2276" y="2196"/>
                  </a:lnTo>
                  <a:lnTo>
                    <a:pt x="2301" y="2169"/>
                  </a:lnTo>
                  <a:lnTo>
                    <a:pt x="2372" y="2215"/>
                  </a:lnTo>
                  <a:lnTo>
                    <a:pt x="2403" y="2195"/>
                  </a:lnTo>
                  <a:lnTo>
                    <a:pt x="2461" y="2178"/>
                  </a:lnTo>
                  <a:lnTo>
                    <a:pt x="2501" y="2131"/>
                  </a:lnTo>
                  <a:lnTo>
                    <a:pt x="2579" y="2120"/>
                  </a:lnTo>
                  <a:lnTo>
                    <a:pt x="2580" y="2120"/>
                  </a:lnTo>
                  <a:lnTo>
                    <a:pt x="2616" y="2086"/>
                  </a:lnTo>
                  <a:lnTo>
                    <a:pt x="2656" y="2066"/>
                  </a:lnTo>
                  <a:lnTo>
                    <a:pt x="2698" y="2100"/>
                  </a:lnTo>
                  <a:lnTo>
                    <a:pt x="2740" y="2067"/>
                  </a:lnTo>
                  <a:lnTo>
                    <a:pt x="2761" y="2069"/>
                  </a:lnTo>
                  <a:lnTo>
                    <a:pt x="2846" y="2152"/>
                  </a:lnTo>
                  <a:lnTo>
                    <a:pt x="2812" y="2225"/>
                  </a:lnTo>
                  <a:lnTo>
                    <a:pt x="2859" y="2269"/>
                  </a:lnTo>
                  <a:lnTo>
                    <a:pt x="2843" y="2319"/>
                  </a:lnTo>
                  <a:lnTo>
                    <a:pt x="2850" y="2357"/>
                  </a:lnTo>
                  <a:lnTo>
                    <a:pt x="2924" y="2373"/>
                  </a:lnTo>
                  <a:lnTo>
                    <a:pt x="2978" y="2400"/>
                  </a:lnTo>
                  <a:lnTo>
                    <a:pt x="2989" y="2454"/>
                  </a:lnTo>
                  <a:lnTo>
                    <a:pt x="2959" y="2515"/>
                  </a:lnTo>
                  <a:lnTo>
                    <a:pt x="3018" y="2552"/>
                  </a:lnTo>
                  <a:lnTo>
                    <a:pt x="3049" y="2519"/>
                  </a:lnTo>
                  <a:lnTo>
                    <a:pt x="3127" y="2527"/>
                  </a:lnTo>
                  <a:lnTo>
                    <a:pt x="3127" y="2527"/>
                  </a:lnTo>
                  <a:lnTo>
                    <a:pt x="3176" y="2505"/>
                  </a:lnTo>
                  <a:lnTo>
                    <a:pt x="3239" y="2416"/>
                  </a:lnTo>
                  <a:lnTo>
                    <a:pt x="3178" y="2309"/>
                  </a:lnTo>
                  <a:lnTo>
                    <a:pt x="3105" y="2243"/>
                  </a:lnTo>
                  <a:lnTo>
                    <a:pt x="3080" y="2193"/>
                  </a:lnTo>
                  <a:lnTo>
                    <a:pt x="3086" y="2137"/>
                  </a:lnTo>
                  <a:lnTo>
                    <a:pt x="3122" y="2111"/>
                  </a:lnTo>
                  <a:lnTo>
                    <a:pt x="3123" y="2059"/>
                  </a:lnTo>
                  <a:lnTo>
                    <a:pt x="3193" y="2033"/>
                  </a:lnTo>
                  <a:lnTo>
                    <a:pt x="3201" y="1964"/>
                  </a:lnTo>
                  <a:lnTo>
                    <a:pt x="3123" y="1889"/>
                  </a:lnTo>
                  <a:lnTo>
                    <a:pt x="3016" y="1923"/>
                  </a:lnTo>
                  <a:lnTo>
                    <a:pt x="2975" y="1902"/>
                  </a:lnTo>
                  <a:lnTo>
                    <a:pt x="2966" y="1867"/>
                  </a:lnTo>
                  <a:lnTo>
                    <a:pt x="2934" y="1863"/>
                  </a:lnTo>
                  <a:lnTo>
                    <a:pt x="2930" y="1850"/>
                  </a:lnTo>
                  <a:lnTo>
                    <a:pt x="2954" y="1789"/>
                  </a:lnTo>
                  <a:lnTo>
                    <a:pt x="2934" y="1756"/>
                  </a:lnTo>
                  <a:lnTo>
                    <a:pt x="2931" y="1661"/>
                  </a:lnTo>
                  <a:lnTo>
                    <a:pt x="2951" y="1621"/>
                  </a:lnTo>
                  <a:lnTo>
                    <a:pt x="2931" y="1564"/>
                  </a:lnTo>
                  <a:lnTo>
                    <a:pt x="2967" y="1541"/>
                  </a:lnTo>
                  <a:lnTo>
                    <a:pt x="2991" y="1505"/>
                  </a:lnTo>
                  <a:lnTo>
                    <a:pt x="3002" y="1456"/>
                  </a:lnTo>
                  <a:lnTo>
                    <a:pt x="3046" y="1430"/>
                  </a:lnTo>
                  <a:lnTo>
                    <a:pt x="3034" y="1383"/>
                  </a:lnTo>
                  <a:lnTo>
                    <a:pt x="3044" y="1359"/>
                  </a:lnTo>
                  <a:lnTo>
                    <a:pt x="3103" y="1365"/>
                  </a:lnTo>
                  <a:lnTo>
                    <a:pt x="3231" y="1301"/>
                  </a:lnTo>
                  <a:lnTo>
                    <a:pt x="3278" y="1327"/>
                  </a:lnTo>
                  <a:lnTo>
                    <a:pt x="3322" y="1273"/>
                  </a:lnTo>
                  <a:lnTo>
                    <a:pt x="3337" y="1306"/>
                  </a:lnTo>
                  <a:lnTo>
                    <a:pt x="3362" y="1335"/>
                  </a:lnTo>
                  <a:lnTo>
                    <a:pt x="3334" y="1396"/>
                  </a:lnTo>
                  <a:lnTo>
                    <a:pt x="3340" y="1440"/>
                  </a:lnTo>
                  <a:lnTo>
                    <a:pt x="3365" y="1463"/>
                  </a:lnTo>
                  <a:lnTo>
                    <a:pt x="3397" y="1442"/>
                  </a:lnTo>
                  <a:lnTo>
                    <a:pt x="3432" y="1461"/>
                  </a:lnTo>
                  <a:lnTo>
                    <a:pt x="3441" y="1516"/>
                  </a:lnTo>
                  <a:lnTo>
                    <a:pt x="3492" y="1529"/>
                  </a:lnTo>
                  <a:lnTo>
                    <a:pt x="3516" y="1516"/>
                  </a:lnTo>
                  <a:lnTo>
                    <a:pt x="3544" y="1544"/>
                  </a:lnTo>
                  <a:lnTo>
                    <a:pt x="3585" y="1503"/>
                  </a:lnTo>
                  <a:lnTo>
                    <a:pt x="3618" y="1507"/>
                  </a:lnTo>
                  <a:lnTo>
                    <a:pt x="3668" y="1535"/>
                  </a:lnTo>
                  <a:lnTo>
                    <a:pt x="3701" y="1507"/>
                  </a:lnTo>
                  <a:lnTo>
                    <a:pt x="3778" y="1568"/>
                  </a:lnTo>
                  <a:lnTo>
                    <a:pt x="3802" y="1540"/>
                  </a:lnTo>
                  <a:lnTo>
                    <a:pt x="3828" y="1530"/>
                  </a:lnTo>
                  <a:lnTo>
                    <a:pt x="3848" y="1412"/>
                  </a:lnTo>
                  <a:lnTo>
                    <a:pt x="3858" y="1308"/>
                  </a:lnTo>
                  <a:lnTo>
                    <a:pt x="3761" y="1229"/>
                  </a:lnTo>
                  <a:lnTo>
                    <a:pt x="3760" y="1228"/>
                  </a:lnTo>
                  <a:lnTo>
                    <a:pt x="3676" y="1242"/>
                  </a:lnTo>
                  <a:lnTo>
                    <a:pt x="3665" y="1240"/>
                  </a:lnTo>
                  <a:lnTo>
                    <a:pt x="3658" y="1209"/>
                  </a:lnTo>
                  <a:lnTo>
                    <a:pt x="3648" y="1192"/>
                  </a:lnTo>
                  <a:lnTo>
                    <a:pt x="3644" y="1139"/>
                  </a:lnTo>
                  <a:lnTo>
                    <a:pt x="3624" y="1105"/>
                  </a:lnTo>
                  <a:lnTo>
                    <a:pt x="3679" y="1044"/>
                  </a:lnTo>
                  <a:lnTo>
                    <a:pt x="3697" y="997"/>
                  </a:lnTo>
                  <a:lnTo>
                    <a:pt x="3658" y="956"/>
                  </a:lnTo>
                  <a:lnTo>
                    <a:pt x="3742" y="890"/>
                  </a:lnTo>
                  <a:lnTo>
                    <a:pt x="3738" y="834"/>
                  </a:lnTo>
                  <a:lnTo>
                    <a:pt x="3705" y="782"/>
                  </a:lnTo>
                  <a:lnTo>
                    <a:pt x="3759" y="741"/>
                  </a:lnTo>
                  <a:lnTo>
                    <a:pt x="3788" y="667"/>
                  </a:lnTo>
                  <a:lnTo>
                    <a:pt x="3792" y="599"/>
                  </a:lnTo>
                  <a:lnTo>
                    <a:pt x="3792" y="598"/>
                  </a:lnTo>
                  <a:lnTo>
                    <a:pt x="3766" y="485"/>
                  </a:lnTo>
                  <a:lnTo>
                    <a:pt x="3803" y="321"/>
                  </a:lnTo>
                  <a:lnTo>
                    <a:pt x="3679" y="259"/>
                  </a:lnTo>
                  <a:lnTo>
                    <a:pt x="3683" y="216"/>
                  </a:lnTo>
                  <a:lnTo>
                    <a:pt x="3618" y="143"/>
                  </a:lnTo>
                  <a:lnTo>
                    <a:pt x="3499" y="172"/>
                  </a:lnTo>
                  <a:lnTo>
                    <a:pt x="3473" y="288"/>
                  </a:lnTo>
                  <a:lnTo>
                    <a:pt x="3432" y="308"/>
                  </a:lnTo>
                  <a:lnTo>
                    <a:pt x="3451" y="376"/>
                  </a:lnTo>
                  <a:lnTo>
                    <a:pt x="3406" y="386"/>
                  </a:lnTo>
                  <a:lnTo>
                    <a:pt x="3333" y="366"/>
                  </a:lnTo>
                  <a:lnTo>
                    <a:pt x="3295" y="362"/>
                  </a:lnTo>
                  <a:lnTo>
                    <a:pt x="3284" y="443"/>
                  </a:lnTo>
                  <a:lnTo>
                    <a:pt x="3270" y="473"/>
                  </a:lnTo>
                  <a:lnTo>
                    <a:pt x="3282" y="550"/>
                  </a:lnTo>
                  <a:lnTo>
                    <a:pt x="3206" y="561"/>
                  </a:lnTo>
                  <a:lnTo>
                    <a:pt x="3205" y="561"/>
                  </a:lnTo>
                  <a:lnTo>
                    <a:pt x="3175" y="586"/>
                  </a:lnTo>
                  <a:lnTo>
                    <a:pt x="3132" y="622"/>
                  </a:lnTo>
                  <a:lnTo>
                    <a:pt x="3054" y="624"/>
                  </a:lnTo>
                  <a:lnTo>
                    <a:pt x="3024" y="643"/>
                  </a:lnTo>
                  <a:lnTo>
                    <a:pt x="3010" y="625"/>
                  </a:lnTo>
                  <a:lnTo>
                    <a:pt x="2994" y="607"/>
                  </a:lnTo>
                  <a:lnTo>
                    <a:pt x="2985" y="582"/>
                  </a:lnTo>
                  <a:lnTo>
                    <a:pt x="2913" y="581"/>
                  </a:lnTo>
                  <a:lnTo>
                    <a:pt x="2904" y="551"/>
                  </a:lnTo>
                  <a:lnTo>
                    <a:pt x="2882" y="515"/>
                  </a:lnTo>
                  <a:lnTo>
                    <a:pt x="2833" y="466"/>
                  </a:lnTo>
                  <a:lnTo>
                    <a:pt x="2807" y="476"/>
                  </a:lnTo>
                  <a:lnTo>
                    <a:pt x="2771" y="466"/>
                  </a:lnTo>
                  <a:lnTo>
                    <a:pt x="2737" y="429"/>
                  </a:lnTo>
                  <a:lnTo>
                    <a:pt x="2676" y="438"/>
                  </a:lnTo>
                  <a:lnTo>
                    <a:pt x="2650" y="430"/>
                  </a:lnTo>
                  <a:lnTo>
                    <a:pt x="2624" y="413"/>
                  </a:lnTo>
                  <a:lnTo>
                    <a:pt x="2542" y="373"/>
                  </a:lnTo>
                  <a:lnTo>
                    <a:pt x="2542" y="312"/>
                  </a:lnTo>
                  <a:lnTo>
                    <a:pt x="2528" y="294"/>
                  </a:lnTo>
                  <a:lnTo>
                    <a:pt x="2563" y="200"/>
                  </a:lnTo>
                  <a:lnTo>
                    <a:pt x="2524" y="153"/>
                  </a:lnTo>
                  <a:lnTo>
                    <a:pt x="2545" y="126"/>
                  </a:lnTo>
                  <a:lnTo>
                    <a:pt x="2497" y="105"/>
                  </a:lnTo>
                  <a:lnTo>
                    <a:pt x="2475" y="124"/>
                  </a:lnTo>
                  <a:lnTo>
                    <a:pt x="2437" y="138"/>
                  </a:lnTo>
                  <a:lnTo>
                    <a:pt x="2336" y="65"/>
                  </a:lnTo>
                  <a:lnTo>
                    <a:pt x="2187" y="44"/>
                  </a:lnTo>
                  <a:lnTo>
                    <a:pt x="2118" y="2"/>
                  </a:lnTo>
                  <a:lnTo>
                    <a:pt x="2043" y="9"/>
                  </a:lnTo>
                  <a:lnTo>
                    <a:pt x="2022" y="33"/>
                  </a:lnTo>
                  <a:lnTo>
                    <a:pt x="1985" y="18"/>
                  </a:lnTo>
                  <a:lnTo>
                    <a:pt x="1961" y="6"/>
                  </a:lnTo>
                  <a:lnTo>
                    <a:pt x="1925" y="22"/>
                  </a:lnTo>
                  <a:lnTo>
                    <a:pt x="1866" y="50"/>
                  </a:lnTo>
                  <a:lnTo>
                    <a:pt x="1829" y="0"/>
                  </a:lnTo>
                  <a:lnTo>
                    <a:pt x="1808" y="8"/>
                  </a:lnTo>
                  <a:close/>
                  <a:moveTo>
                    <a:pt x="1678" y="557"/>
                  </a:moveTo>
                  <a:lnTo>
                    <a:pt x="1678" y="557"/>
                  </a:lnTo>
                  <a:lnTo>
                    <a:pt x="1695" y="540"/>
                  </a:lnTo>
                  <a:lnTo>
                    <a:pt x="1692" y="512"/>
                  </a:lnTo>
                  <a:lnTo>
                    <a:pt x="1717" y="481"/>
                  </a:lnTo>
                  <a:lnTo>
                    <a:pt x="1751" y="373"/>
                  </a:lnTo>
                  <a:lnTo>
                    <a:pt x="1756" y="349"/>
                  </a:lnTo>
                  <a:lnTo>
                    <a:pt x="1796" y="341"/>
                  </a:lnTo>
                  <a:lnTo>
                    <a:pt x="1805" y="289"/>
                  </a:lnTo>
                  <a:lnTo>
                    <a:pt x="1852" y="275"/>
                  </a:lnTo>
                  <a:lnTo>
                    <a:pt x="1845" y="266"/>
                  </a:lnTo>
                  <a:lnTo>
                    <a:pt x="1774" y="172"/>
                  </a:lnTo>
                  <a:lnTo>
                    <a:pt x="1733" y="101"/>
                  </a:lnTo>
                  <a:lnTo>
                    <a:pt x="1719" y="81"/>
                  </a:lnTo>
                  <a:lnTo>
                    <a:pt x="1702" y="55"/>
                  </a:lnTo>
                  <a:lnTo>
                    <a:pt x="1701" y="51"/>
                  </a:lnTo>
                  <a:lnTo>
                    <a:pt x="1810" y="14"/>
                  </a:lnTo>
                  <a:lnTo>
                    <a:pt x="1826" y="8"/>
                  </a:lnTo>
                  <a:lnTo>
                    <a:pt x="1864" y="58"/>
                  </a:lnTo>
                  <a:lnTo>
                    <a:pt x="1927" y="28"/>
                  </a:lnTo>
                  <a:lnTo>
                    <a:pt x="1960" y="14"/>
                  </a:lnTo>
                  <a:lnTo>
                    <a:pt x="1982" y="24"/>
                  </a:lnTo>
                  <a:lnTo>
                    <a:pt x="2024" y="40"/>
                  </a:lnTo>
                  <a:lnTo>
                    <a:pt x="2047" y="15"/>
                  </a:lnTo>
                  <a:lnTo>
                    <a:pt x="2117" y="9"/>
                  </a:lnTo>
                  <a:lnTo>
                    <a:pt x="2184" y="50"/>
                  </a:lnTo>
                  <a:lnTo>
                    <a:pt x="2332" y="71"/>
                  </a:lnTo>
                  <a:lnTo>
                    <a:pt x="2436" y="145"/>
                  </a:lnTo>
                  <a:lnTo>
                    <a:pt x="2478" y="130"/>
                  </a:lnTo>
                  <a:lnTo>
                    <a:pt x="2498" y="113"/>
                  </a:lnTo>
                  <a:lnTo>
                    <a:pt x="2534" y="129"/>
                  </a:lnTo>
                  <a:lnTo>
                    <a:pt x="2516" y="153"/>
                  </a:lnTo>
                  <a:lnTo>
                    <a:pt x="2555" y="201"/>
                  </a:lnTo>
                  <a:lnTo>
                    <a:pt x="2521" y="295"/>
                  </a:lnTo>
                  <a:lnTo>
                    <a:pt x="2535" y="314"/>
                  </a:lnTo>
                  <a:lnTo>
                    <a:pt x="2535" y="377"/>
                  </a:lnTo>
                  <a:lnTo>
                    <a:pt x="2621" y="419"/>
                  </a:lnTo>
                  <a:lnTo>
                    <a:pt x="2647" y="436"/>
                  </a:lnTo>
                  <a:lnTo>
                    <a:pt x="2676" y="445"/>
                  </a:lnTo>
                  <a:lnTo>
                    <a:pt x="2735" y="436"/>
                  </a:lnTo>
                  <a:lnTo>
                    <a:pt x="2768" y="472"/>
                  </a:lnTo>
                  <a:lnTo>
                    <a:pt x="2807" y="483"/>
                  </a:lnTo>
                  <a:lnTo>
                    <a:pt x="2831" y="474"/>
                  </a:lnTo>
                  <a:lnTo>
                    <a:pt x="2877" y="519"/>
                  </a:lnTo>
                  <a:lnTo>
                    <a:pt x="2898" y="553"/>
                  </a:lnTo>
                  <a:lnTo>
                    <a:pt x="2908" y="587"/>
                  </a:lnTo>
                  <a:lnTo>
                    <a:pt x="2981" y="588"/>
                  </a:lnTo>
                  <a:lnTo>
                    <a:pt x="2988" y="610"/>
                  </a:lnTo>
                  <a:lnTo>
                    <a:pt x="3004" y="629"/>
                  </a:lnTo>
                  <a:lnTo>
                    <a:pt x="3023" y="652"/>
                  </a:lnTo>
                  <a:lnTo>
                    <a:pt x="3056" y="631"/>
                  </a:lnTo>
                  <a:lnTo>
                    <a:pt x="3134" y="628"/>
                  </a:lnTo>
                  <a:lnTo>
                    <a:pt x="3180" y="591"/>
                  </a:lnTo>
                  <a:lnTo>
                    <a:pt x="3208" y="567"/>
                  </a:lnTo>
                  <a:lnTo>
                    <a:pt x="3290" y="555"/>
                  </a:lnTo>
                  <a:lnTo>
                    <a:pt x="3276" y="474"/>
                  </a:lnTo>
                  <a:lnTo>
                    <a:pt x="3291" y="446"/>
                  </a:lnTo>
                  <a:lnTo>
                    <a:pt x="3300" y="370"/>
                  </a:lnTo>
                  <a:lnTo>
                    <a:pt x="3332" y="372"/>
                  </a:lnTo>
                  <a:lnTo>
                    <a:pt x="3406" y="393"/>
                  </a:lnTo>
                  <a:lnTo>
                    <a:pt x="3459" y="381"/>
                  </a:lnTo>
                  <a:lnTo>
                    <a:pt x="3440" y="312"/>
                  </a:lnTo>
                  <a:lnTo>
                    <a:pt x="3479" y="292"/>
                  </a:lnTo>
                  <a:lnTo>
                    <a:pt x="3504" y="178"/>
                  </a:lnTo>
                  <a:lnTo>
                    <a:pt x="3616" y="151"/>
                  </a:lnTo>
                  <a:lnTo>
                    <a:pt x="3676" y="218"/>
                  </a:lnTo>
                  <a:lnTo>
                    <a:pt x="3671" y="263"/>
                  </a:lnTo>
                  <a:lnTo>
                    <a:pt x="3795" y="325"/>
                  </a:lnTo>
                  <a:lnTo>
                    <a:pt x="3759" y="485"/>
                  </a:lnTo>
                  <a:lnTo>
                    <a:pt x="3785" y="599"/>
                  </a:lnTo>
                  <a:lnTo>
                    <a:pt x="3782" y="666"/>
                  </a:lnTo>
                  <a:lnTo>
                    <a:pt x="3754" y="737"/>
                  </a:lnTo>
                  <a:lnTo>
                    <a:pt x="3696" y="781"/>
                  </a:lnTo>
                  <a:lnTo>
                    <a:pt x="3731" y="836"/>
                  </a:lnTo>
                  <a:lnTo>
                    <a:pt x="3735" y="887"/>
                  </a:lnTo>
                  <a:lnTo>
                    <a:pt x="3648" y="955"/>
                  </a:lnTo>
                  <a:lnTo>
                    <a:pt x="3689" y="999"/>
                  </a:lnTo>
                  <a:lnTo>
                    <a:pt x="3674" y="1040"/>
                  </a:lnTo>
                  <a:lnTo>
                    <a:pt x="3615" y="1104"/>
                  </a:lnTo>
                  <a:lnTo>
                    <a:pt x="3638" y="1140"/>
                  </a:lnTo>
                  <a:lnTo>
                    <a:pt x="3642" y="1193"/>
                  </a:lnTo>
                  <a:lnTo>
                    <a:pt x="3651" y="1211"/>
                  </a:lnTo>
                  <a:lnTo>
                    <a:pt x="3660" y="1246"/>
                  </a:lnTo>
                  <a:lnTo>
                    <a:pt x="3676" y="1248"/>
                  </a:lnTo>
                  <a:lnTo>
                    <a:pt x="3758" y="1235"/>
                  </a:lnTo>
                  <a:lnTo>
                    <a:pt x="3851" y="1311"/>
                  </a:lnTo>
                  <a:lnTo>
                    <a:pt x="3841" y="1411"/>
                  </a:lnTo>
                  <a:lnTo>
                    <a:pt x="3822" y="1525"/>
                  </a:lnTo>
                  <a:lnTo>
                    <a:pt x="3799" y="1534"/>
                  </a:lnTo>
                  <a:lnTo>
                    <a:pt x="3778" y="1558"/>
                  </a:lnTo>
                  <a:lnTo>
                    <a:pt x="3701" y="1498"/>
                  </a:lnTo>
                  <a:lnTo>
                    <a:pt x="3667" y="1527"/>
                  </a:lnTo>
                  <a:lnTo>
                    <a:pt x="3621" y="1501"/>
                  </a:lnTo>
                  <a:lnTo>
                    <a:pt x="3582" y="1495"/>
                  </a:lnTo>
                  <a:lnTo>
                    <a:pt x="3544" y="1534"/>
                  </a:lnTo>
                  <a:lnTo>
                    <a:pt x="3517" y="1508"/>
                  </a:lnTo>
                  <a:lnTo>
                    <a:pt x="3491" y="1522"/>
                  </a:lnTo>
                  <a:lnTo>
                    <a:pt x="3447" y="1511"/>
                  </a:lnTo>
                  <a:lnTo>
                    <a:pt x="3438" y="1457"/>
                  </a:lnTo>
                  <a:lnTo>
                    <a:pt x="3396" y="1434"/>
                  </a:lnTo>
                  <a:lnTo>
                    <a:pt x="3365" y="1454"/>
                  </a:lnTo>
                  <a:lnTo>
                    <a:pt x="3346" y="1437"/>
                  </a:lnTo>
                  <a:lnTo>
                    <a:pt x="3341" y="1397"/>
                  </a:lnTo>
                  <a:lnTo>
                    <a:pt x="3370" y="1333"/>
                  </a:lnTo>
                  <a:lnTo>
                    <a:pt x="3343" y="1303"/>
                  </a:lnTo>
                  <a:lnTo>
                    <a:pt x="3324" y="1260"/>
                  </a:lnTo>
                  <a:lnTo>
                    <a:pt x="3277" y="1318"/>
                  </a:lnTo>
                  <a:lnTo>
                    <a:pt x="3231" y="1294"/>
                  </a:lnTo>
                  <a:lnTo>
                    <a:pt x="3102" y="1359"/>
                  </a:lnTo>
                  <a:lnTo>
                    <a:pt x="3039" y="1351"/>
                  </a:lnTo>
                  <a:lnTo>
                    <a:pt x="3028" y="1383"/>
                  </a:lnTo>
                  <a:lnTo>
                    <a:pt x="3038" y="1427"/>
                  </a:lnTo>
                  <a:lnTo>
                    <a:pt x="2996" y="1451"/>
                  </a:lnTo>
                  <a:lnTo>
                    <a:pt x="2985" y="1502"/>
                  </a:lnTo>
                  <a:lnTo>
                    <a:pt x="2962" y="1536"/>
                  </a:lnTo>
                  <a:lnTo>
                    <a:pt x="2923" y="1561"/>
                  </a:lnTo>
                  <a:lnTo>
                    <a:pt x="2944" y="1621"/>
                  </a:lnTo>
                  <a:lnTo>
                    <a:pt x="2924" y="1658"/>
                  </a:lnTo>
                  <a:lnTo>
                    <a:pt x="2924" y="1659"/>
                  </a:lnTo>
                  <a:lnTo>
                    <a:pt x="2928" y="1757"/>
                  </a:lnTo>
                  <a:lnTo>
                    <a:pt x="2946" y="1790"/>
                  </a:lnTo>
                  <a:lnTo>
                    <a:pt x="2924" y="1849"/>
                  </a:lnTo>
                  <a:lnTo>
                    <a:pt x="2928" y="1869"/>
                  </a:lnTo>
                  <a:lnTo>
                    <a:pt x="2961" y="1873"/>
                  </a:lnTo>
                  <a:lnTo>
                    <a:pt x="2970" y="1907"/>
                  </a:lnTo>
                  <a:lnTo>
                    <a:pt x="3015" y="1931"/>
                  </a:lnTo>
                  <a:lnTo>
                    <a:pt x="3122" y="1896"/>
                  </a:lnTo>
                  <a:lnTo>
                    <a:pt x="3194" y="1966"/>
                  </a:lnTo>
                  <a:lnTo>
                    <a:pt x="3187" y="2028"/>
                  </a:lnTo>
                  <a:lnTo>
                    <a:pt x="3116" y="2054"/>
                  </a:lnTo>
                  <a:lnTo>
                    <a:pt x="3115" y="2107"/>
                  </a:lnTo>
                  <a:lnTo>
                    <a:pt x="3079" y="2133"/>
                  </a:lnTo>
                  <a:lnTo>
                    <a:pt x="3074" y="2194"/>
                  </a:lnTo>
                  <a:lnTo>
                    <a:pt x="3099" y="2247"/>
                  </a:lnTo>
                  <a:lnTo>
                    <a:pt x="3172" y="2313"/>
                  </a:lnTo>
                  <a:lnTo>
                    <a:pt x="3232" y="2415"/>
                  </a:lnTo>
                  <a:lnTo>
                    <a:pt x="3172" y="2499"/>
                  </a:lnTo>
                  <a:lnTo>
                    <a:pt x="3126" y="2521"/>
                  </a:lnTo>
                  <a:lnTo>
                    <a:pt x="3046" y="2512"/>
                  </a:lnTo>
                  <a:lnTo>
                    <a:pt x="3016" y="2544"/>
                  </a:lnTo>
                  <a:lnTo>
                    <a:pt x="2968" y="2512"/>
                  </a:lnTo>
                  <a:lnTo>
                    <a:pt x="2996" y="2455"/>
                  </a:lnTo>
                  <a:lnTo>
                    <a:pt x="2984" y="2396"/>
                  </a:lnTo>
                  <a:lnTo>
                    <a:pt x="2927" y="2367"/>
                  </a:lnTo>
                  <a:lnTo>
                    <a:pt x="2856" y="2352"/>
                  </a:lnTo>
                  <a:lnTo>
                    <a:pt x="2850" y="2319"/>
                  </a:lnTo>
                  <a:lnTo>
                    <a:pt x="2866" y="2267"/>
                  </a:lnTo>
                  <a:lnTo>
                    <a:pt x="2820" y="2224"/>
                  </a:lnTo>
                  <a:lnTo>
                    <a:pt x="2854" y="2150"/>
                  </a:lnTo>
                  <a:lnTo>
                    <a:pt x="2764" y="2062"/>
                  </a:lnTo>
                  <a:lnTo>
                    <a:pt x="2738" y="2061"/>
                  </a:lnTo>
                  <a:lnTo>
                    <a:pt x="2698" y="2091"/>
                  </a:lnTo>
                  <a:lnTo>
                    <a:pt x="2657" y="2058"/>
                  </a:lnTo>
                  <a:lnTo>
                    <a:pt x="2613" y="2080"/>
                  </a:lnTo>
                  <a:lnTo>
                    <a:pt x="2577" y="2114"/>
                  </a:lnTo>
                  <a:lnTo>
                    <a:pt x="2498" y="2125"/>
                  </a:lnTo>
                  <a:lnTo>
                    <a:pt x="2457" y="2172"/>
                  </a:lnTo>
                  <a:lnTo>
                    <a:pt x="2401" y="2188"/>
                  </a:lnTo>
                  <a:lnTo>
                    <a:pt x="2372" y="2207"/>
                  </a:lnTo>
                  <a:lnTo>
                    <a:pt x="2300" y="2160"/>
                  </a:lnTo>
                  <a:lnTo>
                    <a:pt x="2268" y="2195"/>
                  </a:lnTo>
                  <a:lnTo>
                    <a:pt x="2279" y="2219"/>
                  </a:lnTo>
                  <a:lnTo>
                    <a:pt x="2255" y="2248"/>
                  </a:lnTo>
                  <a:lnTo>
                    <a:pt x="2279" y="2289"/>
                  </a:lnTo>
                  <a:lnTo>
                    <a:pt x="2259" y="2305"/>
                  </a:lnTo>
                  <a:lnTo>
                    <a:pt x="2256" y="2339"/>
                  </a:lnTo>
                  <a:lnTo>
                    <a:pt x="2202" y="2342"/>
                  </a:lnTo>
                  <a:lnTo>
                    <a:pt x="2178" y="2312"/>
                  </a:lnTo>
                  <a:lnTo>
                    <a:pt x="2106" y="2363"/>
                  </a:lnTo>
                  <a:lnTo>
                    <a:pt x="2062" y="2364"/>
                  </a:lnTo>
                  <a:lnTo>
                    <a:pt x="2028" y="2342"/>
                  </a:lnTo>
                  <a:lnTo>
                    <a:pt x="1983" y="2344"/>
                  </a:lnTo>
                  <a:lnTo>
                    <a:pt x="1924" y="2310"/>
                  </a:lnTo>
                  <a:lnTo>
                    <a:pt x="1906" y="2324"/>
                  </a:lnTo>
                  <a:lnTo>
                    <a:pt x="1837" y="2233"/>
                  </a:lnTo>
                  <a:lnTo>
                    <a:pt x="1792" y="2133"/>
                  </a:lnTo>
                  <a:lnTo>
                    <a:pt x="1723" y="2102"/>
                  </a:lnTo>
                  <a:lnTo>
                    <a:pt x="1737" y="2064"/>
                  </a:lnTo>
                  <a:lnTo>
                    <a:pt x="1721" y="1992"/>
                  </a:lnTo>
                  <a:lnTo>
                    <a:pt x="1704" y="1970"/>
                  </a:lnTo>
                  <a:lnTo>
                    <a:pt x="1717" y="1806"/>
                  </a:lnTo>
                  <a:lnTo>
                    <a:pt x="1697" y="1783"/>
                  </a:lnTo>
                  <a:lnTo>
                    <a:pt x="1717" y="1756"/>
                  </a:lnTo>
                  <a:lnTo>
                    <a:pt x="1718" y="1696"/>
                  </a:lnTo>
                  <a:lnTo>
                    <a:pt x="1646" y="1732"/>
                  </a:lnTo>
                  <a:lnTo>
                    <a:pt x="1645" y="1732"/>
                  </a:lnTo>
                  <a:lnTo>
                    <a:pt x="1632" y="1754"/>
                  </a:lnTo>
                  <a:lnTo>
                    <a:pt x="1626" y="1802"/>
                  </a:lnTo>
                  <a:lnTo>
                    <a:pt x="1606" y="1826"/>
                  </a:lnTo>
                  <a:lnTo>
                    <a:pt x="1563" y="1809"/>
                  </a:lnTo>
                  <a:lnTo>
                    <a:pt x="1516" y="1745"/>
                  </a:lnTo>
                  <a:lnTo>
                    <a:pt x="1528" y="1718"/>
                  </a:lnTo>
                  <a:lnTo>
                    <a:pt x="1501" y="1699"/>
                  </a:lnTo>
                  <a:lnTo>
                    <a:pt x="1392" y="1719"/>
                  </a:lnTo>
                  <a:lnTo>
                    <a:pt x="1352" y="1747"/>
                  </a:lnTo>
                  <a:lnTo>
                    <a:pt x="1330" y="1750"/>
                  </a:lnTo>
                  <a:lnTo>
                    <a:pt x="1311" y="1781"/>
                  </a:lnTo>
                  <a:lnTo>
                    <a:pt x="1324" y="1851"/>
                  </a:lnTo>
                  <a:lnTo>
                    <a:pt x="1297" y="1884"/>
                  </a:lnTo>
                  <a:lnTo>
                    <a:pt x="1259" y="1897"/>
                  </a:lnTo>
                  <a:lnTo>
                    <a:pt x="1266" y="1948"/>
                  </a:lnTo>
                  <a:lnTo>
                    <a:pt x="1328" y="1993"/>
                  </a:lnTo>
                  <a:lnTo>
                    <a:pt x="1333" y="2026"/>
                  </a:lnTo>
                  <a:lnTo>
                    <a:pt x="1323" y="2056"/>
                  </a:lnTo>
                  <a:lnTo>
                    <a:pt x="1342" y="2087"/>
                  </a:lnTo>
                  <a:lnTo>
                    <a:pt x="1329" y="2106"/>
                  </a:lnTo>
                  <a:lnTo>
                    <a:pt x="1326" y="2139"/>
                  </a:lnTo>
                  <a:lnTo>
                    <a:pt x="1336" y="2167"/>
                  </a:lnTo>
                  <a:lnTo>
                    <a:pt x="1369" y="2176"/>
                  </a:lnTo>
                  <a:lnTo>
                    <a:pt x="1367" y="2235"/>
                  </a:lnTo>
                  <a:lnTo>
                    <a:pt x="1370" y="2287"/>
                  </a:lnTo>
                  <a:lnTo>
                    <a:pt x="1349" y="2297"/>
                  </a:lnTo>
                  <a:lnTo>
                    <a:pt x="1336" y="2346"/>
                  </a:lnTo>
                  <a:lnTo>
                    <a:pt x="1280" y="2445"/>
                  </a:lnTo>
                  <a:lnTo>
                    <a:pt x="1273" y="2550"/>
                  </a:lnTo>
                  <a:lnTo>
                    <a:pt x="1221" y="2559"/>
                  </a:lnTo>
                  <a:lnTo>
                    <a:pt x="1208" y="2624"/>
                  </a:lnTo>
                  <a:lnTo>
                    <a:pt x="1181" y="2627"/>
                  </a:lnTo>
                  <a:lnTo>
                    <a:pt x="1167" y="2716"/>
                  </a:lnTo>
                  <a:lnTo>
                    <a:pt x="1140" y="2740"/>
                  </a:lnTo>
                  <a:lnTo>
                    <a:pt x="1125" y="2741"/>
                  </a:lnTo>
                  <a:lnTo>
                    <a:pt x="1112" y="2741"/>
                  </a:lnTo>
                  <a:lnTo>
                    <a:pt x="1098" y="2743"/>
                  </a:lnTo>
                  <a:lnTo>
                    <a:pt x="1057" y="2717"/>
                  </a:lnTo>
                  <a:lnTo>
                    <a:pt x="1013" y="2653"/>
                  </a:lnTo>
                  <a:lnTo>
                    <a:pt x="949" y="2617"/>
                  </a:lnTo>
                  <a:lnTo>
                    <a:pt x="947" y="2614"/>
                  </a:lnTo>
                  <a:lnTo>
                    <a:pt x="913" y="2549"/>
                  </a:lnTo>
                  <a:lnTo>
                    <a:pt x="919" y="2491"/>
                  </a:lnTo>
                  <a:lnTo>
                    <a:pt x="921" y="2467"/>
                  </a:lnTo>
                  <a:lnTo>
                    <a:pt x="890" y="2425"/>
                  </a:lnTo>
                  <a:lnTo>
                    <a:pt x="872" y="2376"/>
                  </a:lnTo>
                  <a:lnTo>
                    <a:pt x="892" y="2346"/>
                  </a:lnTo>
                  <a:lnTo>
                    <a:pt x="914" y="2308"/>
                  </a:lnTo>
                  <a:lnTo>
                    <a:pt x="894" y="2280"/>
                  </a:lnTo>
                  <a:lnTo>
                    <a:pt x="893" y="2256"/>
                  </a:lnTo>
                  <a:lnTo>
                    <a:pt x="899" y="2224"/>
                  </a:lnTo>
                  <a:lnTo>
                    <a:pt x="902" y="2224"/>
                  </a:lnTo>
                  <a:lnTo>
                    <a:pt x="945" y="2202"/>
                  </a:lnTo>
                  <a:lnTo>
                    <a:pt x="952" y="2128"/>
                  </a:lnTo>
                  <a:lnTo>
                    <a:pt x="935" y="2083"/>
                  </a:lnTo>
                  <a:lnTo>
                    <a:pt x="967" y="2008"/>
                  </a:lnTo>
                  <a:lnTo>
                    <a:pt x="929" y="1936"/>
                  </a:lnTo>
                  <a:lnTo>
                    <a:pt x="947" y="1865"/>
                  </a:lnTo>
                  <a:lnTo>
                    <a:pt x="909" y="1809"/>
                  </a:lnTo>
                  <a:lnTo>
                    <a:pt x="857" y="1813"/>
                  </a:lnTo>
                  <a:lnTo>
                    <a:pt x="835" y="1799"/>
                  </a:lnTo>
                  <a:lnTo>
                    <a:pt x="827" y="1773"/>
                  </a:lnTo>
                  <a:lnTo>
                    <a:pt x="830" y="1766"/>
                  </a:lnTo>
                  <a:lnTo>
                    <a:pt x="792" y="1718"/>
                  </a:lnTo>
                  <a:lnTo>
                    <a:pt x="785" y="1663"/>
                  </a:lnTo>
                  <a:lnTo>
                    <a:pt x="784" y="1645"/>
                  </a:lnTo>
                  <a:lnTo>
                    <a:pt x="796" y="1549"/>
                  </a:lnTo>
                  <a:lnTo>
                    <a:pt x="832" y="1494"/>
                  </a:lnTo>
                  <a:lnTo>
                    <a:pt x="809" y="1441"/>
                  </a:lnTo>
                  <a:lnTo>
                    <a:pt x="747" y="1407"/>
                  </a:lnTo>
                  <a:lnTo>
                    <a:pt x="689" y="1435"/>
                  </a:lnTo>
                  <a:lnTo>
                    <a:pt x="659" y="1435"/>
                  </a:lnTo>
                  <a:lnTo>
                    <a:pt x="663" y="1391"/>
                  </a:lnTo>
                  <a:lnTo>
                    <a:pt x="646" y="1349"/>
                  </a:lnTo>
                  <a:lnTo>
                    <a:pt x="613" y="1385"/>
                  </a:lnTo>
                  <a:lnTo>
                    <a:pt x="572" y="1374"/>
                  </a:lnTo>
                  <a:lnTo>
                    <a:pt x="535" y="1395"/>
                  </a:lnTo>
                  <a:lnTo>
                    <a:pt x="558" y="1466"/>
                  </a:lnTo>
                  <a:lnTo>
                    <a:pt x="532" y="1494"/>
                  </a:lnTo>
                  <a:lnTo>
                    <a:pt x="384" y="1558"/>
                  </a:lnTo>
                  <a:lnTo>
                    <a:pt x="288" y="1548"/>
                  </a:lnTo>
                  <a:lnTo>
                    <a:pt x="215" y="1523"/>
                  </a:lnTo>
                  <a:lnTo>
                    <a:pt x="214" y="1523"/>
                  </a:lnTo>
                  <a:lnTo>
                    <a:pt x="108" y="1534"/>
                  </a:lnTo>
                  <a:lnTo>
                    <a:pt x="65" y="1515"/>
                  </a:lnTo>
                  <a:lnTo>
                    <a:pt x="65" y="1407"/>
                  </a:lnTo>
                  <a:lnTo>
                    <a:pt x="7" y="1348"/>
                  </a:lnTo>
                  <a:lnTo>
                    <a:pt x="13" y="1307"/>
                  </a:lnTo>
                  <a:lnTo>
                    <a:pt x="62" y="1262"/>
                  </a:lnTo>
                  <a:lnTo>
                    <a:pt x="51" y="1223"/>
                  </a:lnTo>
                  <a:lnTo>
                    <a:pt x="48" y="1178"/>
                  </a:lnTo>
                  <a:lnTo>
                    <a:pt x="84" y="1144"/>
                  </a:lnTo>
                  <a:lnTo>
                    <a:pt x="119" y="1149"/>
                  </a:lnTo>
                  <a:lnTo>
                    <a:pt x="194" y="1105"/>
                  </a:lnTo>
                  <a:lnTo>
                    <a:pt x="203" y="1043"/>
                  </a:lnTo>
                  <a:lnTo>
                    <a:pt x="229" y="1024"/>
                  </a:lnTo>
                  <a:lnTo>
                    <a:pt x="271" y="1067"/>
                  </a:lnTo>
                  <a:lnTo>
                    <a:pt x="326" y="1042"/>
                  </a:lnTo>
                  <a:lnTo>
                    <a:pt x="350" y="955"/>
                  </a:lnTo>
                  <a:lnTo>
                    <a:pt x="382" y="943"/>
                  </a:lnTo>
                  <a:lnTo>
                    <a:pt x="366" y="886"/>
                  </a:lnTo>
                  <a:lnTo>
                    <a:pt x="369" y="866"/>
                  </a:lnTo>
                  <a:lnTo>
                    <a:pt x="404" y="859"/>
                  </a:lnTo>
                  <a:lnTo>
                    <a:pt x="468" y="801"/>
                  </a:lnTo>
                  <a:lnTo>
                    <a:pt x="510" y="801"/>
                  </a:lnTo>
                  <a:lnTo>
                    <a:pt x="543" y="809"/>
                  </a:lnTo>
                  <a:lnTo>
                    <a:pt x="572" y="855"/>
                  </a:lnTo>
                  <a:lnTo>
                    <a:pt x="633" y="824"/>
                  </a:lnTo>
                  <a:lnTo>
                    <a:pt x="742" y="806"/>
                  </a:lnTo>
                  <a:lnTo>
                    <a:pt x="743" y="806"/>
                  </a:lnTo>
                  <a:lnTo>
                    <a:pt x="796" y="731"/>
                  </a:lnTo>
                  <a:lnTo>
                    <a:pt x="817" y="638"/>
                  </a:lnTo>
                  <a:lnTo>
                    <a:pt x="832" y="619"/>
                  </a:lnTo>
                  <a:lnTo>
                    <a:pt x="853" y="609"/>
                  </a:lnTo>
                  <a:lnTo>
                    <a:pt x="914" y="620"/>
                  </a:lnTo>
                  <a:lnTo>
                    <a:pt x="951" y="683"/>
                  </a:lnTo>
                  <a:lnTo>
                    <a:pt x="1001" y="650"/>
                  </a:lnTo>
                  <a:lnTo>
                    <a:pt x="1012" y="636"/>
                  </a:lnTo>
                  <a:lnTo>
                    <a:pt x="1032" y="601"/>
                  </a:lnTo>
                  <a:lnTo>
                    <a:pt x="1046" y="584"/>
                  </a:lnTo>
                  <a:lnTo>
                    <a:pt x="1128" y="584"/>
                  </a:lnTo>
                  <a:lnTo>
                    <a:pt x="1164" y="550"/>
                  </a:lnTo>
                  <a:lnTo>
                    <a:pt x="1193" y="503"/>
                  </a:lnTo>
                  <a:lnTo>
                    <a:pt x="1234" y="476"/>
                  </a:lnTo>
                  <a:lnTo>
                    <a:pt x="1270" y="500"/>
                  </a:lnTo>
                  <a:lnTo>
                    <a:pt x="1328" y="496"/>
                  </a:lnTo>
                  <a:lnTo>
                    <a:pt x="1429" y="517"/>
                  </a:lnTo>
                  <a:lnTo>
                    <a:pt x="1498" y="525"/>
                  </a:lnTo>
                  <a:lnTo>
                    <a:pt x="1579" y="527"/>
                  </a:lnTo>
                  <a:lnTo>
                    <a:pt x="1650" y="593"/>
                  </a:lnTo>
                  <a:lnTo>
                    <a:pt x="1678" y="557"/>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1" name="Freeform 127"/>
            <p:cNvSpPr>
              <a:spLocks/>
            </p:cNvSpPr>
            <p:nvPr/>
          </p:nvSpPr>
          <p:spPr bwMode="auto">
            <a:xfrm>
              <a:off x="4470400" y="4371976"/>
              <a:ext cx="257175" cy="374650"/>
            </a:xfrm>
            <a:custGeom>
              <a:avLst/>
              <a:gdLst>
                <a:gd name="T0" fmla="*/ 0 w 269"/>
                <a:gd name="T1" fmla="*/ 145 h 392"/>
                <a:gd name="T2" fmla="*/ 0 w 269"/>
                <a:gd name="T3" fmla="*/ 145 h 392"/>
                <a:gd name="T4" fmla="*/ 53 w 269"/>
                <a:gd name="T5" fmla="*/ 174 h 392"/>
                <a:gd name="T6" fmla="*/ 46 w 269"/>
                <a:gd name="T7" fmla="*/ 205 h 392"/>
                <a:gd name="T8" fmla="*/ 98 w 269"/>
                <a:gd name="T9" fmla="*/ 263 h 392"/>
                <a:gd name="T10" fmla="*/ 94 w 269"/>
                <a:gd name="T11" fmla="*/ 269 h 392"/>
                <a:gd name="T12" fmla="*/ 66 w 269"/>
                <a:gd name="T13" fmla="*/ 293 h 392"/>
                <a:gd name="T14" fmla="*/ 93 w 269"/>
                <a:gd name="T15" fmla="*/ 311 h 392"/>
                <a:gd name="T16" fmla="*/ 112 w 269"/>
                <a:gd name="T17" fmla="*/ 288 h 392"/>
                <a:gd name="T18" fmla="*/ 146 w 269"/>
                <a:gd name="T19" fmla="*/ 303 h 392"/>
                <a:gd name="T20" fmla="*/ 160 w 269"/>
                <a:gd name="T21" fmla="*/ 354 h 392"/>
                <a:gd name="T22" fmla="*/ 140 w 269"/>
                <a:gd name="T23" fmla="*/ 374 h 392"/>
                <a:gd name="T24" fmla="*/ 151 w 269"/>
                <a:gd name="T25" fmla="*/ 392 h 392"/>
                <a:gd name="T26" fmla="*/ 183 w 269"/>
                <a:gd name="T27" fmla="*/ 368 h 392"/>
                <a:gd name="T28" fmla="*/ 198 w 269"/>
                <a:gd name="T29" fmla="*/ 349 h 392"/>
                <a:gd name="T30" fmla="*/ 200 w 269"/>
                <a:gd name="T31" fmla="*/ 344 h 392"/>
                <a:gd name="T32" fmla="*/ 204 w 269"/>
                <a:gd name="T33" fmla="*/ 341 h 392"/>
                <a:gd name="T34" fmla="*/ 218 w 269"/>
                <a:gd name="T35" fmla="*/ 326 h 392"/>
                <a:gd name="T36" fmla="*/ 208 w 269"/>
                <a:gd name="T37" fmla="*/ 292 h 392"/>
                <a:gd name="T38" fmla="*/ 234 w 269"/>
                <a:gd name="T39" fmla="*/ 245 h 392"/>
                <a:gd name="T40" fmla="*/ 252 w 269"/>
                <a:gd name="T41" fmla="*/ 242 h 392"/>
                <a:gd name="T42" fmla="*/ 269 w 269"/>
                <a:gd name="T43" fmla="*/ 219 h 392"/>
                <a:gd name="T44" fmla="*/ 267 w 269"/>
                <a:gd name="T45" fmla="*/ 207 h 392"/>
                <a:gd name="T46" fmla="*/ 255 w 269"/>
                <a:gd name="T47" fmla="*/ 191 h 392"/>
                <a:gd name="T48" fmla="*/ 248 w 269"/>
                <a:gd name="T49" fmla="*/ 183 h 392"/>
                <a:gd name="T50" fmla="*/ 223 w 269"/>
                <a:gd name="T51" fmla="*/ 136 h 392"/>
                <a:gd name="T52" fmla="*/ 219 w 269"/>
                <a:gd name="T53" fmla="*/ 119 h 392"/>
                <a:gd name="T54" fmla="*/ 212 w 269"/>
                <a:gd name="T55" fmla="*/ 105 h 392"/>
                <a:gd name="T56" fmla="*/ 204 w 269"/>
                <a:gd name="T57" fmla="*/ 73 h 392"/>
                <a:gd name="T58" fmla="*/ 207 w 269"/>
                <a:gd name="T59" fmla="*/ 20 h 392"/>
                <a:gd name="T60" fmla="*/ 161 w 269"/>
                <a:gd name="T61" fmla="*/ 0 h 392"/>
                <a:gd name="T62" fmla="*/ 133 w 269"/>
                <a:gd name="T63" fmla="*/ 40 h 392"/>
                <a:gd name="T64" fmla="*/ 74 w 269"/>
                <a:gd name="T65" fmla="*/ 77 h 392"/>
                <a:gd name="T66" fmla="*/ 41 w 269"/>
                <a:gd name="T67" fmla="*/ 97 h 392"/>
                <a:gd name="T68" fmla="*/ 0 w 269"/>
                <a:gd name="T69" fmla="*/ 145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9" h="392">
                  <a:moveTo>
                    <a:pt x="0" y="145"/>
                  </a:moveTo>
                  <a:lnTo>
                    <a:pt x="0" y="145"/>
                  </a:lnTo>
                  <a:lnTo>
                    <a:pt x="53" y="174"/>
                  </a:lnTo>
                  <a:lnTo>
                    <a:pt x="46" y="205"/>
                  </a:lnTo>
                  <a:lnTo>
                    <a:pt x="98" y="263"/>
                  </a:lnTo>
                  <a:lnTo>
                    <a:pt x="94" y="269"/>
                  </a:lnTo>
                  <a:lnTo>
                    <a:pt x="66" y="293"/>
                  </a:lnTo>
                  <a:lnTo>
                    <a:pt x="93" y="311"/>
                  </a:lnTo>
                  <a:lnTo>
                    <a:pt x="112" y="288"/>
                  </a:lnTo>
                  <a:lnTo>
                    <a:pt x="146" y="303"/>
                  </a:lnTo>
                  <a:lnTo>
                    <a:pt x="160" y="354"/>
                  </a:lnTo>
                  <a:lnTo>
                    <a:pt x="140" y="374"/>
                  </a:lnTo>
                  <a:lnTo>
                    <a:pt x="151" y="392"/>
                  </a:lnTo>
                  <a:lnTo>
                    <a:pt x="183" y="368"/>
                  </a:lnTo>
                  <a:lnTo>
                    <a:pt x="198" y="349"/>
                  </a:lnTo>
                  <a:lnTo>
                    <a:pt x="200" y="344"/>
                  </a:lnTo>
                  <a:lnTo>
                    <a:pt x="204" y="341"/>
                  </a:lnTo>
                  <a:lnTo>
                    <a:pt x="218" y="326"/>
                  </a:lnTo>
                  <a:lnTo>
                    <a:pt x="208" y="292"/>
                  </a:lnTo>
                  <a:lnTo>
                    <a:pt x="234" y="245"/>
                  </a:lnTo>
                  <a:lnTo>
                    <a:pt x="252" y="242"/>
                  </a:lnTo>
                  <a:lnTo>
                    <a:pt x="269" y="219"/>
                  </a:lnTo>
                  <a:lnTo>
                    <a:pt x="267" y="207"/>
                  </a:lnTo>
                  <a:lnTo>
                    <a:pt x="255" y="191"/>
                  </a:lnTo>
                  <a:lnTo>
                    <a:pt x="248" y="183"/>
                  </a:lnTo>
                  <a:lnTo>
                    <a:pt x="223" y="136"/>
                  </a:lnTo>
                  <a:lnTo>
                    <a:pt x="219" y="119"/>
                  </a:lnTo>
                  <a:lnTo>
                    <a:pt x="212" y="105"/>
                  </a:lnTo>
                  <a:lnTo>
                    <a:pt x="204" y="73"/>
                  </a:lnTo>
                  <a:lnTo>
                    <a:pt x="207" y="20"/>
                  </a:lnTo>
                  <a:lnTo>
                    <a:pt x="161" y="0"/>
                  </a:lnTo>
                  <a:lnTo>
                    <a:pt x="133" y="40"/>
                  </a:lnTo>
                  <a:lnTo>
                    <a:pt x="74" y="77"/>
                  </a:lnTo>
                  <a:lnTo>
                    <a:pt x="41" y="97"/>
                  </a:lnTo>
                  <a:lnTo>
                    <a:pt x="0" y="145"/>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2" name="Freeform 128"/>
            <p:cNvSpPr>
              <a:spLocks noEditPoints="1"/>
            </p:cNvSpPr>
            <p:nvPr/>
          </p:nvSpPr>
          <p:spPr bwMode="auto">
            <a:xfrm>
              <a:off x="4465638" y="4368801"/>
              <a:ext cx="265113" cy="382588"/>
            </a:xfrm>
            <a:custGeom>
              <a:avLst/>
              <a:gdLst>
                <a:gd name="T0" fmla="*/ 155 w 278"/>
                <a:gd name="T1" fmla="*/ 401 h 401"/>
                <a:gd name="T2" fmla="*/ 161 w 278"/>
                <a:gd name="T3" fmla="*/ 357 h 401"/>
                <a:gd name="T4" fmla="*/ 118 w 278"/>
                <a:gd name="T5" fmla="*/ 296 h 401"/>
                <a:gd name="T6" fmla="*/ 65 w 278"/>
                <a:gd name="T7" fmla="*/ 298 h 401"/>
                <a:gd name="T8" fmla="*/ 99 w 278"/>
                <a:gd name="T9" fmla="*/ 267 h 401"/>
                <a:gd name="T10" fmla="*/ 54 w 278"/>
                <a:gd name="T11" fmla="*/ 180 h 401"/>
                <a:gd name="T12" fmla="*/ 44 w 278"/>
                <a:gd name="T13" fmla="*/ 98 h 401"/>
                <a:gd name="T14" fmla="*/ 165 w 278"/>
                <a:gd name="T15" fmla="*/ 0 h 401"/>
                <a:gd name="T16" fmla="*/ 212 w 278"/>
                <a:gd name="T17" fmla="*/ 76 h 401"/>
                <a:gd name="T18" fmla="*/ 227 w 278"/>
                <a:gd name="T19" fmla="*/ 121 h 401"/>
                <a:gd name="T20" fmla="*/ 255 w 278"/>
                <a:gd name="T21" fmla="*/ 185 h 401"/>
                <a:gd name="T22" fmla="*/ 275 w 278"/>
                <a:gd name="T23" fmla="*/ 210 h 401"/>
                <a:gd name="T24" fmla="*/ 259 w 278"/>
                <a:gd name="T25" fmla="*/ 249 h 401"/>
                <a:gd name="T26" fmla="*/ 216 w 278"/>
                <a:gd name="T27" fmla="*/ 296 h 401"/>
                <a:gd name="T28" fmla="*/ 208 w 278"/>
                <a:gd name="T29" fmla="*/ 350 h 401"/>
                <a:gd name="T30" fmla="*/ 190 w 278"/>
                <a:gd name="T31" fmla="*/ 375 h 401"/>
                <a:gd name="T32" fmla="*/ 149 w 278"/>
                <a:gd name="T33" fmla="*/ 378 h 401"/>
                <a:gd name="T34" fmla="*/ 157 w 278"/>
                <a:gd name="T35" fmla="*/ 391 h 401"/>
                <a:gd name="T36" fmla="*/ 200 w 278"/>
                <a:gd name="T37" fmla="*/ 351 h 401"/>
                <a:gd name="T38" fmla="*/ 207 w 278"/>
                <a:gd name="T39" fmla="*/ 342 h 401"/>
                <a:gd name="T40" fmla="*/ 209 w 278"/>
                <a:gd name="T41" fmla="*/ 296 h 401"/>
                <a:gd name="T42" fmla="*/ 256 w 278"/>
                <a:gd name="T43" fmla="*/ 243 h 401"/>
                <a:gd name="T44" fmla="*/ 269 w 278"/>
                <a:gd name="T45" fmla="*/ 212 h 401"/>
                <a:gd name="T46" fmla="*/ 250 w 278"/>
                <a:gd name="T47" fmla="*/ 189 h 401"/>
                <a:gd name="T48" fmla="*/ 221 w 278"/>
                <a:gd name="T49" fmla="*/ 124 h 401"/>
                <a:gd name="T50" fmla="*/ 206 w 278"/>
                <a:gd name="T51" fmla="*/ 77 h 401"/>
                <a:gd name="T52" fmla="*/ 167 w 278"/>
                <a:gd name="T53" fmla="*/ 8 h 401"/>
                <a:gd name="T54" fmla="*/ 48 w 278"/>
                <a:gd name="T55" fmla="*/ 103 h 401"/>
                <a:gd name="T56" fmla="*/ 62 w 278"/>
                <a:gd name="T57" fmla="*/ 176 h 401"/>
                <a:gd name="T58" fmla="*/ 108 w 278"/>
                <a:gd name="T59" fmla="*/ 267 h 401"/>
                <a:gd name="T60" fmla="*/ 76 w 278"/>
                <a:gd name="T61" fmla="*/ 297 h 401"/>
                <a:gd name="T62" fmla="*/ 116 w 278"/>
                <a:gd name="T63" fmla="*/ 288 h 401"/>
                <a:gd name="T64" fmla="*/ 169 w 278"/>
                <a:gd name="T65" fmla="*/ 35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8" h="401">
                  <a:moveTo>
                    <a:pt x="155" y="401"/>
                  </a:moveTo>
                  <a:lnTo>
                    <a:pt x="155" y="401"/>
                  </a:lnTo>
                  <a:lnTo>
                    <a:pt x="141" y="377"/>
                  </a:lnTo>
                  <a:lnTo>
                    <a:pt x="161" y="357"/>
                  </a:lnTo>
                  <a:lnTo>
                    <a:pt x="148" y="310"/>
                  </a:lnTo>
                  <a:lnTo>
                    <a:pt x="118" y="296"/>
                  </a:lnTo>
                  <a:lnTo>
                    <a:pt x="99" y="320"/>
                  </a:lnTo>
                  <a:lnTo>
                    <a:pt x="65" y="298"/>
                  </a:lnTo>
                  <a:lnTo>
                    <a:pt x="97" y="271"/>
                  </a:lnTo>
                  <a:lnTo>
                    <a:pt x="99" y="267"/>
                  </a:lnTo>
                  <a:lnTo>
                    <a:pt x="47" y="210"/>
                  </a:lnTo>
                  <a:lnTo>
                    <a:pt x="54" y="180"/>
                  </a:lnTo>
                  <a:lnTo>
                    <a:pt x="0" y="150"/>
                  </a:lnTo>
                  <a:lnTo>
                    <a:pt x="44" y="98"/>
                  </a:lnTo>
                  <a:lnTo>
                    <a:pt x="135" y="42"/>
                  </a:lnTo>
                  <a:lnTo>
                    <a:pt x="165" y="0"/>
                  </a:lnTo>
                  <a:lnTo>
                    <a:pt x="215" y="22"/>
                  </a:lnTo>
                  <a:lnTo>
                    <a:pt x="212" y="76"/>
                  </a:lnTo>
                  <a:lnTo>
                    <a:pt x="221" y="108"/>
                  </a:lnTo>
                  <a:lnTo>
                    <a:pt x="227" y="121"/>
                  </a:lnTo>
                  <a:lnTo>
                    <a:pt x="231" y="140"/>
                  </a:lnTo>
                  <a:lnTo>
                    <a:pt x="255" y="185"/>
                  </a:lnTo>
                  <a:lnTo>
                    <a:pt x="262" y="193"/>
                  </a:lnTo>
                  <a:lnTo>
                    <a:pt x="275" y="210"/>
                  </a:lnTo>
                  <a:lnTo>
                    <a:pt x="278" y="224"/>
                  </a:lnTo>
                  <a:lnTo>
                    <a:pt x="259" y="249"/>
                  </a:lnTo>
                  <a:lnTo>
                    <a:pt x="241" y="252"/>
                  </a:lnTo>
                  <a:lnTo>
                    <a:pt x="216" y="296"/>
                  </a:lnTo>
                  <a:lnTo>
                    <a:pt x="226" y="330"/>
                  </a:lnTo>
                  <a:lnTo>
                    <a:pt x="208" y="350"/>
                  </a:lnTo>
                  <a:lnTo>
                    <a:pt x="205" y="354"/>
                  </a:lnTo>
                  <a:lnTo>
                    <a:pt x="190" y="375"/>
                  </a:lnTo>
                  <a:lnTo>
                    <a:pt x="155" y="401"/>
                  </a:lnTo>
                  <a:close/>
                  <a:moveTo>
                    <a:pt x="149" y="378"/>
                  </a:moveTo>
                  <a:lnTo>
                    <a:pt x="149" y="378"/>
                  </a:lnTo>
                  <a:lnTo>
                    <a:pt x="157" y="391"/>
                  </a:lnTo>
                  <a:lnTo>
                    <a:pt x="185" y="370"/>
                  </a:lnTo>
                  <a:lnTo>
                    <a:pt x="200" y="351"/>
                  </a:lnTo>
                  <a:lnTo>
                    <a:pt x="203" y="346"/>
                  </a:lnTo>
                  <a:lnTo>
                    <a:pt x="207" y="342"/>
                  </a:lnTo>
                  <a:lnTo>
                    <a:pt x="219" y="329"/>
                  </a:lnTo>
                  <a:lnTo>
                    <a:pt x="209" y="296"/>
                  </a:lnTo>
                  <a:lnTo>
                    <a:pt x="237" y="246"/>
                  </a:lnTo>
                  <a:lnTo>
                    <a:pt x="256" y="243"/>
                  </a:lnTo>
                  <a:lnTo>
                    <a:pt x="271" y="222"/>
                  </a:lnTo>
                  <a:lnTo>
                    <a:pt x="269" y="212"/>
                  </a:lnTo>
                  <a:lnTo>
                    <a:pt x="257" y="197"/>
                  </a:lnTo>
                  <a:lnTo>
                    <a:pt x="250" y="189"/>
                  </a:lnTo>
                  <a:lnTo>
                    <a:pt x="225" y="142"/>
                  </a:lnTo>
                  <a:lnTo>
                    <a:pt x="221" y="124"/>
                  </a:lnTo>
                  <a:lnTo>
                    <a:pt x="214" y="110"/>
                  </a:lnTo>
                  <a:lnTo>
                    <a:pt x="206" y="77"/>
                  </a:lnTo>
                  <a:lnTo>
                    <a:pt x="208" y="26"/>
                  </a:lnTo>
                  <a:lnTo>
                    <a:pt x="167" y="8"/>
                  </a:lnTo>
                  <a:lnTo>
                    <a:pt x="140" y="47"/>
                  </a:lnTo>
                  <a:lnTo>
                    <a:pt x="48" y="103"/>
                  </a:lnTo>
                  <a:lnTo>
                    <a:pt x="10" y="148"/>
                  </a:lnTo>
                  <a:lnTo>
                    <a:pt x="62" y="176"/>
                  </a:lnTo>
                  <a:lnTo>
                    <a:pt x="55" y="209"/>
                  </a:lnTo>
                  <a:lnTo>
                    <a:pt x="108" y="267"/>
                  </a:lnTo>
                  <a:lnTo>
                    <a:pt x="102" y="275"/>
                  </a:lnTo>
                  <a:lnTo>
                    <a:pt x="76" y="297"/>
                  </a:lnTo>
                  <a:lnTo>
                    <a:pt x="97" y="311"/>
                  </a:lnTo>
                  <a:lnTo>
                    <a:pt x="116" y="288"/>
                  </a:lnTo>
                  <a:lnTo>
                    <a:pt x="153" y="305"/>
                  </a:lnTo>
                  <a:lnTo>
                    <a:pt x="169" y="358"/>
                  </a:lnTo>
                  <a:lnTo>
                    <a:pt x="149" y="378"/>
                  </a:lnTo>
                  <a:close/>
                </a:path>
              </a:pathLst>
            </a:custGeom>
            <a:solidFill>
              <a:srgbClr val="EBEB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3" name="Freeform 129"/>
            <p:cNvSpPr>
              <a:spLocks/>
            </p:cNvSpPr>
            <p:nvPr/>
          </p:nvSpPr>
          <p:spPr bwMode="auto">
            <a:xfrm>
              <a:off x="2647950" y="6240463"/>
              <a:ext cx="503238" cy="503238"/>
            </a:xfrm>
            <a:custGeom>
              <a:avLst/>
              <a:gdLst>
                <a:gd name="T0" fmla="*/ 528 w 528"/>
                <a:gd name="T1" fmla="*/ 264 h 528"/>
                <a:gd name="T2" fmla="*/ 528 w 528"/>
                <a:gd name="T3" fmla="*/ 264 h 528"/>
                <a:gd name="T4" fmla="*/ 264 w 528"/>
                <a:gd name="T5" fmla="*/ 528 h 528"/>
                <a:gd name="T6" fmla="*/ 0 w 528"/>
                <a:gd name="T7" fmla="*/ 264 h 528"/>
                <a:gd name="T8" fmla="*/ 264 w 528"/>
                <a:gd name="T9" fmla="*/ 0 h 528"/>
                <a:gd name="T10" fmla="*/ 528 w 528"/>
                <a:gd name="T11" fmla="*/ 264 h 528"/>
              </a:gdLst>
              <a:ahLst/>
              <a:cxnLst>
                <a:cxn ang="0">
                  <a:pos x="T0" y="T1"/>
                </a:cxn>
                <a:cxn ang="0">
                  <a:pos x="T2" y="T3"/>
                </a:cxn>
                <a:cxn ang="0">
                  <a:pos x="T4" y="T5"/>
                </a:cxn>
                <a:cxn ang="0">
                  <a:pos x="T6" y="T7"/>
                </a:cxn>
                <a:cxn ang="0">
                  <a:pos x="T8" y="T9"/>
                </a:cxn>
                <a:cxn ang="0">
                  <a:pos x="T10" y="T11"/>
                </a:cxn>
              </a:cxnLst>
              <a:rect l="0" t="0" r="r" b="b"/>
              <a:pathLst>
                <a:path w="528" h="528">
                  <a:moveTo>
                    <a:pt x="528" y="264"/>
                  </a:moveTo>
                  <a:lnTo>
                    <a:pt x="528" y="264"/>
                  </a:lnTo>
                  <a:lnTo>
                    <a:pt x="264" y="528"/>
                  </a:lnTo>
                  <a:lnTo>
                    <a:pt x="0" y="264"/>
                  </a:lnTo>
                  <a:lnTo>
                    <a:pt x="264" y="0"/>
                  </a:lnTo>
                  <a:lnTo>
                    <a:pt x="528" y="264"/>
                  </a:lnTo>
                  <a:close/>
                </a:path>
              </a:pathLst>
            </a:custGeom>
            <a:solidFill>
              <a:schemeClr val="bg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4" name="Freeform 130"/>
            <p:cNvSpPr>
              <a:spLocks noEditPoints="1"/>
            </p:cNvSpPr>
            <p:nvPr/>
          </p:nvSpPr>
          <p:spPr bwMode="auto">
            <a:xfrm>
              <a:off x="2659063" y="6249988"/>
              <a:ext cx="481013" cy="481013"/>
            </a:xfrm>
            <a:custGeom>
              <a:avLst/>
              <a:gdLst>
                <a:gd name="T0" fmla="*/ 238 w 503"/>
                <a:gd name="T1" fmla="*/ 503 h 503"/>
                <a:gd name="T2" fmla="*/ 238 w 503"/>
                <a:gd name="T3" fmla="*/ 503 h 503"/>
                <a:gd name="T4" fmla="*/ 503 w 503"/>
                <a:gd name="T5" fmla="*/ 238 h 503"/>
                <a:gd name="T6" fmla="*/ 185 w 503"/>
                <a:gd name="T7" fmla="*/ 451 h 503"/>
                <a:gd name="T8" fmla="*/ 185 w 503"/>
                <a:gd name="T9" fmla="*/ 451 h 503"/>
                <a:gd name="T10" fmla="*/ 450 w 503"/>
                <a:gd name="T11" fmla="*/ 185 h 503"/>
                <a:gd name="T12" fmla="*/ 132 w 503"/>
                <a:gd name="T13" fmla="*/ 398 h 503"/>
                <a:gd name="T14" fmla="*/ 132 w 503"/>
                <a:gd name="T15" fmla="*/ 398 h 503"/>
                <a:gd name="T16" fmla="*/ 398 w 503"/>
                <a:gd name="T17" fmla="*/ 132 h 503"/>
                <a:gd name="T18" fmla="*/ 79 w 503"/>
                <a:gd name="T19" fmla="*/ 345 h 503"/>
                <a:gd name="T20" fmla="*/ 79 w 503"/>
                <a:gd name="T21" fmla="*/ 345 h 503"/>
                <a:gd name="T22" fmla="*/ 345 w 503"/>
                <a:gd name="T23" fmla="*/ 79 h 503"/>
                <a:gd name="T24" fmla="*/ 26 w 503"/>
                <a:gd name="T25" fmla="*/ 292 h 503"/>
                <a:gd name="T26" fmla="*/ 26 w 503"/>
                <a:gd name="T27" fmla="*/ 292 h 503"/>
                <a:gd name="T28" fmla="*/ 292 w 503"/>
                <a:gd name="T29" fmla="*/ 27 h 503"/>
                <a:gd name="T30" fmla="*/ 211 w 503"/>
                <a:gd name="T31" fmla="*/ 477 h 503"/>
                <a:gd name="T32" fmla="*/ 211 w 503"/>
                <a:gd name="T33" fmla="*/ 477 h 503"/>
                <a:gd name="T34" fmla="*/ 477 w 503"/>
                <a:gd name="T35" fmla="*/ 211 h 503"/>
                <a:gd name="T36" fmla="*/ 158 w 503"/>
                <a:gd name="T37" fmla="*/ 424 h 503"/>
                <a:gd name="T38" fmla="*/ 158 w 503"/>
                <a:gd name="T39" fmla="*/ 424 h 503"/>
                <a:gd name="T40" fmla="*/ 424 w 503"/>
                <a:gd name="T41" fmla="*/ 159 h 503"/>
                <a:gd name="T42" fmla="*/ 106 w 503"/>
                <a:gd name="T43" fmla="*/ 372 h 503"/>
                <a:gd name="T44" fmla="*/ 106 w 503"/>
                <a:gd name="T45" fmla="*/ 372 h 503"/>
                <a:gd name="T46" fmla="*/ 371 w 503"/>
                <a:gd name="T47" fmla="*/ 106 h 503"/>
                <a:gd name="T48" fmla="*/ 53 w 503"/>
                <a:gd name="T49" fmla="*/ 319 h 503"/>
                <a:gd name="T50" fmla="*/ 53 w 503"/>
                <a:gd name="T51" fmla="*/ 319 h 503"/>
                <a:gd name="T52" fmla="*/ 318 w 503"/>
                <a:gd name="T53" fmla="*/ 53 h 503"/>
                <a:gd name="T54" fmla="*/ 0 w 503"/>
                <a:gd name="T55" fmla="*/ 266 h 503"/>
                <a:gd name="T56" fmla="*/ 0 w 503"/>
                <a:gd name="T57" fmla="*/ 266 h 503"/>
                <a:gd name="T58" fmla="*/ 266 w 503"/>
                <a:gd name="T59"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3" h="503">
                  <a:moveTo>
                    <a:pt x="238" y="503"/>
                  </a:moveTo>
                  <a:lnTo>
                    <a:pt x="238" y="503"/>
                  </a:lnTo>
                  <a:lnTo>
                    <a:pt x="503" y="238"/>
                  </a:lnTo>
                  <a:moveTo>
                    <a:pt x="185" y="451"/>
                  </a:moveTo>
                  <a:lnTo>
                    <a:pt x="185" y="451"/>
                  </a:lnTo>
                  <a:lnTo>
                    <a:pt x="450" y="185"/>
                  </a:lnTo>
                  <a:moveTo>
                    <a:pt x="132" y="398"/>
                  </a:moveTo>
                  <a:lnTo>
                    <a:pt x="132" y="398"/>
                  </a:lnTo>
                  <a:lnTo>
                    <a:pt x="398" y="132"/>
                  </a:lnTo>
                  <a:moveTo>
                    <a:pt x="79" y="345"/>
                  </a:moveTo>
                  <a:lnTo>
                    <a:pt x="79" y="345"/>
                  </a:lnTo>
                  <a:lnTo>
                    <a:pt x="345" y="79"/>
                  </a:lnTo>
                  <a:moveTo>
                    <a:pt x="26" y="292"/>
                  </a:moveTo>
                  <a:lnTo>
                    <a:pt x="26" y="292"/>
                  </a:lnTo>
                  <a:lnTo>
                    <a:pt x="292" y="27"/>
                  </a:lnTo>
                  <a:moveTo>
                    <a:pt x="211" y="477"/>
                  </a:moveTo>
                  <a:lnTo>
                    <a:pt x="211" y="477"/>
                  </a:lnTo>
                  <a:lnTo>
                    <a:pt x="477" y="211"/>
                  </a:lnTo>
                  <a:moveTo>
                    <a:pt x="158" y="424"/>
                  </a:moveTo>
                  <a:lnTo>
                    <a:pt x="158" y="424"/>
                  </a:lnTo>
                  <a:lnTo>
                    <a:pt x="424" y="159"/>
                  </a:lnTo>
                  <a:moveTo>
                    <a:pt x="106" y="372"/>
                  </a:moveTo>
                  <a:lnTo>
                    <a:pt x="106" y="372"/>
                  </a:lnTo>
                  <a:lnTo>
                    <a:pt x="371" y="106"/>
                  </a:lnTo>
                  <a:moveTo>
                    <a:pt x="53" y="319"/>
                  </a:moveTo>
                  <a:lnTo>
                    <a:pt x="53" y="319"/>
                  </a:lnTo>
                  <a:lnTo>
                    <a:pt x="318" y="53"/>
                  </a:lnTo>
                  <a:moveTo>
                    <a:pt x="0" y="266"/>
                  </a:moveTo>
                  <a:lnTo>
                    <a:pt x="0" y="266"/>
                  </a:lnTo>
                  <a:lnTo>
                    <a:pt x="266" y="0"/>
                  </a:lnTo>
                </a:path>
              </a:pathLst>
            </a:custGeom>
            <a:noFill/>
            <a:ln w="14288" cap="flat">
              <a:no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135" name="Freeform 131"/>
            <p:cNvSpPr>
              <a:spLocks/>
            </p:cNvSpPr>
            <p:nvPr/>
          </p:nvSpPr>
          <p:spPr bwMode="auto">
            <a:xfrm>
              <a:off x="1295400" y="7553326"/>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6" name="Freeform 132"/>
            <p:cNvSpPr>
              <a:spLocks/>
            </p:cNvSpPr>
            <p:nvPr/>
          </p:nvSpPr>
          <p:spPr bwMode="auto">
            <a:xfrm>
              <a:off x="1295400" y="726440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7" name="Freeform 133"/>
            <p:cNvSpPr>
              <a:spLocks/>
            </p:cNvSpPr>
            <p:nvPr/>
          </p:nvSpPr>
          <p:spPr bwMode="auto">
            <a:xfrm>
              <a:off x="1295400" y="6975476"/>
              <a:ext cx="431800" cy="144463"/>
            </a:xfrm>
            <a:custGeom>
              <a:avLst/>
              <a:gdLst>
                <a:gd name="T0" fmla="*/ 0 w 453"/>
                <a:gd name="T1" fmla="*/ 152 h 152"/>
                <a:gd name="T2" fmla="*/ 0 w 453"/>
                <a:gd name="T3" fmla="*/ 152 h 152"/>
                <a:gd name="T4" fmla="*/ 453 w 453"/>
                <a:gd name="T5" fmla="*/ 152 h 152"/>
                <a:gd name="T6" fmla="*/ 453 w 453"/>
                <a:gd name="T7" fmla="*/ 0 h 152"/>
                <a:gd name="T8" fmla="*/ 0 w 453"/>
                <a:gd name="T9" fmla="*/ 0 h 152"/>
                <a:gd name="T10" fmla="*/ 0 w 453"/>
                <a:gd name="T11" fmla="*/ 152 h 152"/>
              </a:gdLst>
              <a:ahLst/>
              <a:cxnLst>
                <a:cxn ang="0">
                  <a:pos x="T0" y="T1"/>
                </a:cxn>
                <a:cxn ang="0">
                  <a:pos x="T2" y="T3"/>
                </a:cxn>
                <a:cxn ang="0">
                  <a:pos x="T4" y="T5"/>
                </a:cxn>
                <a:cxn ang="0">
                  <a:pos x="T6" y="T7"/>
                </a:cxn>
                <a:cxn ang="0">
                  <a:pos x="T8" y="T9"/>
                </a:cxn>
                <a:cxn ang="0">
                  <a:pos x="T10" y="T11"/>
                </a:cxn>
              </a:cxnLst>
              <a:rect l="0" t="0" r="r" b="b"/>
              <a:pathLst>
                <a:path w="453" h="152">
                  <a:moveTo>
                    <a:pt x="0" y="152"/>
                  </a:moveTo>
                  <a:lnTo>
                    <a:pt x="0" y="152"/>
                  </a:lnTo>
                  <a:lnTo>
                    <a:pt x="453" y="152"/>
                  </a:lnTo>
                  <a:lnTo>
                    <a:pt x="453" y="0"/>
                  </a:lnTo>
                  <a:lnTo>
                    <a:pt x="0" y="0"/>
                  </a:lnTo>
                  <a:lnTo>
                    <a:pt x="0" y="152"/>
                  </a:ln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8" name="Freeform 134"/>
            <p:cNvSpPr>
              <a:spLocks/>
            </p:cNvSpPr>
            <p:nvPr/>
          </p:nvSpPr>
          <p:spPr bwMode="auto">
            <a:xfrm>
              <a:off x="1295400" y="6686551"/>
              <a:ext cx="431800" cy="144463"/>
            </a:xfrm>
            <a:custGeom>
              <a:avLst/>
              <a:gdLst>
                <a:gd name="T0" fmla="*/ 0 w 453"/>
                <a:gd name="T1" fmla="*/ 151 h 151"/>
                <a:gd name="T2" fmla="*/ 0 w 453"/>
                <a:gd name="T3" fmla="*/ 151 h 151"/>
                <a:gd name="T4" fmla="*/ 453 w 453"/>
                <a:gd name="T5" fmla="*/ 151 h 151"/>
                <a:gd name="T6" fmla="*/ 453 w 453"/>
                <a:gd name="T7" fmla="*/ 0 h 151"/>
                <a:gd name="T8" fmla="*/ 0 w 453"/>
                <a:gd name="T9" fmla="*/ 0 h 151"/>
                <a:gd name="T10" fmla="*/ 0 w 453"/>
                <a:gd name="T11" fmla="*/ 151 h 151"/>
              </a:gdLst>
              <a:ahLst/>
              <a:cxnLst>
                <a:cxn ang="0">
                  <a:pos x="T0" y="T1"/>
                </a:cxn>
                <a:cxn ang="0">
                  <a:pos x="T2" y="T3"/>
                </a:cxn>
                <a:cxn ang="0">
                  <a:pos x="T4" y="T5"/>
                </a:cxn>
                <a:cxn ang="0">
                  <a:pos x="T6" y="T7"/>
                </a:cxn>
                <a:cxn ang="0">
                  <a:pos x="T8" y="T9"/>
                </a:cxn>
                <a:cxn ang="0">
                  <a:pos x="T10" y="T11"/>
                </a:cxn>
              </a:cxnLst>
              <a:rect l="0" t="0" r="r" b="b"/>
              <a:pathLst>
                <a:path w="453" h="151">
                  <a:moveTo>
                    <a:pt x="0" y="151"/>
                  </a:moveTo>
                  <a:lnTo>
                    <a:pt x="0" y="151"/>
                  </a:lnTo>
                  <a:lnTo>
                    <a:pt x="453" y="151"/>
                  </a:lnTo>
                  <a:lnTo>
                    <a:pt x="453" y="0"/>
                  </a:lnTo>
                  <a:lnTo>
                    <a:pt x="0" y="0"/>
                  </a:lnTo>
                  <a:lnTo>
                    <a:pt x="0" y="151"/>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39" name="Freeform 135"/>
            <p:cNvSpPr>
              <a:spLocks/>
            </p:cNvSpPr>
            <p:nvPr/>
          </p:nvSpPr>
          <p:spPr bwMode="auto">
            <a:xfrm>
              <a:off x="4960938" y="3438526"/>
              <a:ext cx="20638" cy="65088"/>
            </a:xfrm>
            <a:custGeom>
              <a:avLst/>
              <a:gdLst>
                <a:gd name="T0" fmla="*/ 0 w 21"/>
                <a:gd name="T1" fmla="*/ 64 h 69"/>
                <a:gd name="T2" fmla="*/ 0 w 21"/>
                <a:gd name="T3" fmla="*/ 64 h 69"/>
                <a:gd name="T4" fmla="*/ 21 w 21"/>
                <a:gd name="T5" fmla="*/ 69 h 69"/>
                <a:gd name="T6" fmla="*/ 21 w 21"/>
                <a:gd name="T7" fmla="*/ 2 h 69"/>
                <a:gd name="T8" fmla="*/ 13 w 21"/>
                <a:gd name="T9" fmla="*/ 0 h 69"/>
                <a:gd name="T10" fmla="*/ 0 w 21"/>
                <a:gd name="T11" fmla="*/ 64 h 69"/>
              </a:gdLst>
              <a:ahLst/>
              <a:cxnLst>
                <a:cxn ang="0">
                  <a:pos x="T0" y="T1"/>
                </a:cxn>
                <a:cxn ang="0">
                  <a:pos x="T2" y="T3"/>
                </a:cxn>
                <a:cxn ang="0">
                  <a:pos x="T4" y="T5"/>
                </a:cxn>
                <a:cxn ang="0">
                  <a:pos x="T6" y="T7"/>
                </a:cxn>
                <a:cxn ang="0">
                  <a:pos x="T8" y="T9"/>
                </a:cxn>
                <a:cxn ang="0">
                  <a:pos x="T10" y="T11"/>
                </a:cxn>
              </a:cxnLst>
              <a:rect l="0" t="0" r="r" b="b"/>
              <a:pathLst>
                <a:path w="21" h="69">
                  <a:moveTo>
                    <a:pt x="0" y="64"/>
                  </a:moveTo>
                  <a:lnTo>
                    <a:pt x="0" y="64"/>
                  </a:lnTo>
                  <a:lnTo>
                    <a:pt x="21" y="69"/>
                  </a:lnTo>
                  <a:lnTo>
                    <a:pt x="21" y="2"/>
                  </a:lnTo>
                  <a:lnTo>
                    <a:pt x="13" y="0"/>
                  </a:lnTo>
                  <a:lnTo>
                    <a:pt x="0" y="6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0" name="Freeform 136"/>
            <p:cNvSpPr>
              <a:spLocks/>
            </p:cNvSpPr>
            <p:nvPr/>
          </p:nvSpPr>
          <p:spPr bwMode="auto">
            <a:xfrm>
              <a:off x="4968875" y="3438526"/>
              <a:ext cx="98425" cy="69850"/>
            </a:xfrm>
            <a:custGeom>
              <a:avLst/>
              <a:gdLst>
                <a:gd name="T0" fmla="*/ 0 w 103"/>
                <a:gd name="T1" fmla="*/ 23 h 74"/>
                <a:gd name="T2" fmla="*/ 0 w 103"/>
                <a:gd name="T3" fmla="*/ 23 h 74"/>
                <a:gd name="T4" fmla="*/ 0 w 103"/>
                <a:gd name="T5" fmla="*/ 66 h 74"/>
                <a:gd name="T6" fmla="*/ 32 w 103"/>
                <a:gd name="T7" fmla="*/ 73 h 74"/>
                <a:gd name="T8" fmla="*/ 57 w 103"/>
                <a:gd name="T9" fmla="*/ 74 h 74"/>
                <a:gd name="T10" fmla="*/ 103 w 103"/>
                <a:gd name="T11" fmla="*/ 15 h 74"/>
                <a:gd name="T12" fmla="*/ 5 w 103"/>
                <a:gd name="T13" fmla="*/ 0 h 74"/>
                <a:gd name="T14" fmla="*/ 0 w 103"/>
                <a:gd name="T15" fmla="*/ 23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74">
                  <a:moveTo>
                    <a:pt x="0" y="23"/>
                  </a:moveTo>
                  <a:lnTo>
                    <a:pt x="0" y="23"/>
                  </a:lnTo>
                  <a:lnTo>
                    <a:pt x="0" y="66"/>
                  </a:lnTo>
                  <a:lnTo>
                    <a:pt x="32" y="73"/>
                  </a:lnTo>
                  <a:lnTo>
                    <a:pt x="57" y="74"/>
                  </a:lnTo>
                  <a:lnTo>
                    <a:pt x="103" y="15"/>
                  </a:lnTo>
                  <a:lnTo>
                    <a:pt x="5" y="0"/>
                  </a:lnTo>
                  <a:lnTo>
                    <a:pt x="0" y="2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1" name="Freeform 13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2" name="Freeform 138"/>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3" name="Freeform 13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4" name="Freeform 140"/>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5" name="Freeform 141"/>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6" name="Freeform 142"/>
            <p:cNvSpPr>
              <a:spLocks/>
            </p:cNvSpPr>
            <p:nvPr/>
          </p:nvSpPr>
          <p:spPr bwMode="auto">
            <a:xfrm>
              <a:off x="4981575" y="3459163"/>
              <a:ext cx="52388" cy="31750"/>
            </a:xfrm>
            <a:custGeom>
              <a:avLst/>
              <a:gdLst>
                <a:gd name="T0" fmla="*/ 0 w 54"/>
                <a:gd name="T1" fmla="*/ 28 h 33"/>
                <a:gd name="T2" fmla="*/ 0 w 54"/>
                <a:gd name="T3" fmla="*/ 28 h 33"/>
                <a:gd name="T4" fmla="*/ 21 w 54"/>
                <a:gd name="T5" fmla="*/ 32 h 33"/>
                <a:gd name="T6" fmla="*/ 34 w 54"/>
                <a:gd name="T7" fmla="*/ 33 h 33"/>
                <a:gd name="T8" fmla="*/ 54 w 54"/>
                <a:gd name="T9" fmla="*/ 7 h 33"/>
                <a:gd name="T10" fmla="*/ 6 w 54"/>
                <a:gd name="T11" fmla="*/ 0 h 33"/>
                <a:gd name="T12" fmla="*/ 0 w 54"/>
                <a:gd name="T13" fmla="*/ 28 h 33"/>
              </a:gdLst>
              <a:ahLst/>
              <a:cxnLst>
                <a:cxn ang="0">
                  <a:pos x="T0" y="T1"/>
                </a:cxn>
                <a:cxn ang="0">
                  <a:pos x="T2" y="T3"/>
                </a:cxn>
                <a:cxn ang="0">
                  <a:pos x="T4" y="T5"/>
                </a:cxn>
                <a:cxn ang="0">
                  <a:pos x="T6" y="T7"/>
                </a:cxn>
                <a:cxn ang="0">
                  <a:pos x="T8" y="T9"/>
                </a:cxn>
                <a:cxn ang="0">
                  <a:pos x="T10" y="T11"/>
                </a:cxn>
                <a:cxn ang="0">
                  <a:pos x="T12" y="T13"/>
                </a:cxn>
              </a:cxnLst>
              <a:rect l="0" t="0" r="r" b="b"/>
              <a:pathLst>
                <a:path w="54" h="33">
                  <a:moveTo>
                    <a:pt x="0" y="28"/>
                  </a:moveTo>
                  <a:lnTo>
                    <a:pt x="0" y="28"/>
                  </a:lnTo>
                  <a:lnTo>
                    <a:pt x="21" y="32"/>
                  </a:lnTo>
                  <a:lnTo>
                    <a:pt x="34" y="33"/>
                  </a:lnTo>
                  <a:lnTo>
                    <a:pt x="54" y="7"/>
                  </a:lnTo>
                  <a:lnTo>
                    <a:pt x="6" y="0"/>
                  </a:lnTo>
                  <a:lnTo>
                    <a:pt x="0" y="2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7" name="Freeform 143"/>
            <p:cNvSpPr>
              <a:spLocks/>
            </p:cNvSpPr>
            <p:nvPr/>
          </p:nvSpPr>
          <p:spPr bwMode="auto">
            <a:xfrm>
              <a:off x="493871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8" name="Freeform 14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49" name="Freeform 14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0" name="Freeform 146"/>
            <p:cNvSpPr>
              <a:spLocks/>
            </p:cNvSpPr>
            <p:nvPr/>
          </p:nvSpPr>
          <p:spPr bwMode="auto">
            <a:xfrm>
              <a:off x="4830763" y="3441701"/>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1" name="Freeform 147"/>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2" name="Freeform 148"/>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3" name="Freeform 149"/>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4" name="Freeform 150"/>
            <p:cNvSpPr>
              <a:spLocks/>
            </p:cNvSpPr>
            <p:nvPr/>
          </p:nvSpPr>
          <p:spPr bwMode="auto">
            <a:xfrm>
              <a:off x="5059363" y="3441701"/>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5" name="Freeform 151"/>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6" name="Freeform 152"/>
            <p:cNvSpPr>
              <a:spLocks/>
            </p:cNvSpPr>
            <p:nvPr/>
          </p:nvSpPr>
          <p:spPr bwMode="auto">
            <a:xfrm>
              <a:off x="499903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7" name="Freeform 15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8" name="Freeform 154"/>
            <p:cNvSpPr>
              <a:spLocks/>
            </p:cNvSpPr>
            <p:nvPr/>
          </p:nvSpPr>
          <p:spPr bwMode="auto">
            <a:xfrm>
              <a:off x="47402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59" name="Freeform 155"/>
            <p:cNvSpPr>
              <a:spLocks/>
            </p:cNvSpPr>
            <p:nvPr/>
          </p:nvSpPr>
          <p:spPr bwMode="auto">
            <a:xfrm>
              <a:off x="4968875" y="3349626"/>
              <a:ext cx="241300" cy="242888"/>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0" name="Freeform 15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1" name="Freeform 15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2" name="Freeform 158"/>
            <p:cNvSpPr>
              <a:spLocks/>
            </p:cNvSpPr>
            <p:nvPr/>
          </p:nvSpPr>
          <p:spPr bwMode="auto">
            <a:xfrm>
              <a:off x="4914900" y="3419476"/>
              <a:ext cx="66675" cy="84138"/>
            </a:xfrm>
            <a:custGeom>
              <a:avLst/>
              <a:gdLst>
                <a:gd name="T0" fmla="*/ 9 w 70"/>
                <a:gd name="T1" fmla="*/ 43 h 89"/>
                <a:gd name="T2" fmla="*/ 9 w 70"/>
                <a:gd name="T3" fmla="*/ 43 h 89"/>
                <a:gd name="T4" fmla="*/ 0 w 70"/>
                <a:gd name="T5" fmla="*/ 89 h 89"/>
                <a:gd name="T6" fmla="*/ 68 w 70"/>
                <a:gd name="T7" fmla="*/ 88 h 89"/>
                <a:gd name="T8" fmla="*/ 70 w 70"/>
                <a:gd name="T9" fmla="*/ 76 h 89"/>
                <a:gd name="T10" fmla="*/ 70 w 70"/>
                <a:gd name="T11" fmla="*/ 27 h 89"/>
                <a:gd name="T12" fmla="*/ 16 w 70"/>
                <a:gd name="T13" fmla="*/ 0 h 89"/>
                <a:gd name="T14" fmla="*/ 9 w 70"/>
                <a:gd name="T15" fmla="*/ 43 h 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9">
                  <a:moveTo>
                    <a:pt x="9" y="43"/>
                  </a:moveTo>
                  <a:lnTo>
                    <a:pt x="9" y="43"/>
                  </a:lnTo>
                  <a:lnTo>
                    <a:pt x="0" y="89"/>
                  </a:lnTo>
                  <a:lnTo>
                    <a:pt x="68" y="88"/>
                  </a:lnTo>
                  <a:lnTo>
                    <a:pt x="70" y="76"/>
                  </a:lnTo>
                  <a:lnTo>
                    <a:pt x="70" y="27"/>
                  </a:lnTo>
                  <a:lnTo>
                    <a:pt x="16" y="0"/>
                  </a:lnTo>
                  <a:lnTo>
                    <a:pt x="9" y="4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3" name="Freeform 159"/>
            <p:cNvSpPr>
              <a:spLocks/>
            </p:cNvSpPr>
            <p:nvPr/>
          </p:nvSpPr>
          <p:spPr bwMode="auto">
            <a:xfrm>
              <a:off x="4968875" y="3438526"/>
              <a:ext cx="22225" cy="65088"/>
            </a:xfrm>
            <a:custGeom>
              <a:avLst/>
              <a:gdLst>
                <a:gd name="T0" fmla="*/ 0 w 24"/>
                <a:gd name="T1" fmla="*/ 68 h 68"/>
                <a:gd name="T2" fmla="*/ 0 w 24"/>
                <a:gd name="T3" fmla="*/ 68 h 68"/>
                <a:gd name="T4" fmla="*/ 11 w 24"/>
                <a:gd name="T5" fmla="*/ 68 h 68"/>
                <a:gd name="T6" fmla="*/ 24 w 24"/>
                <a:gd name="T7" fmla="*/ 12 h 68"/>
                <a:gd name="T8" fmla="*/ 0 w 24"/>
                <a:gd name="T9" fmla="*/ 0 h 68"/>
                <a:gd name="T10" fmla="*/ 0 w 24"/>
                <a:gd name="T11" fmla="*/ 68 h 68"/>
              </a:gdLst>
              <a:ahLst/>
              <a:cxnLst>
                <a:cxn ang="0">
                  <a:pos x="T0" y="T1"/>
                </a:cxn>
                <a:cxn ang="0">
                  <a:pos x="T2" y="T3"/>
                </a:cxn>
                <a:cxn ang="0">
                  <a:pos x="T4" y="T5"/>
                </a:cxn>
                <a:cxn ang="0">
                  <a:pos x="T6" y="T7"/>
                </a:cxn>
                <a:cxn ang="0">
                  <a:pos x="T8" y="T9"/>
                </a:cxn>
                <a:cxn ang="0">
                  <a:pos x="T10" y="T11"/>
                </a:cxn>
              </a:cxnLst>
              <a:rect l="0" t="0" r="r" b="b"/>
              <a:pathLst>
                <a:path w="24" h="68">
                  <a:moveTo>
                    <a:pt x="0" y="68"/>
                  </a:moveTo>
                  <a:lnTo>
                    <a:pt x="0" y="68"/>
                  </a:lnTo>
                  <a:lnTo>
                    <a:pt x="11" y="68"/>
                  </a:lnTo>
                  <a:lnTo>
                    <a:pt x="24" y="12"/>
                  </a:lnTo>
                  <a:lnTo>
                    <a:pt x="0" y="0"/>
                  </a:lnTo>
                  <a:lnTo>
                    <a:pt x="0" y="68"/>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4" name="Freeform 160"/>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5" name="Freeform 161"/>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6" name="Freeform 162"/>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7" name="Freeform 163"/>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8" name="Freeform 164"/>
            <p:cNvSpPr>
              <a:spLocks/>
            </p:cNvSpPr>
            <p:nvPr/>
          </p:nvSpPr>
          <p:spPr bwMode="auto">
            <a:xfrm>
              <a:off x="4935538" y="3446463"/>
              <a:ext cx="34925" cy="39688"/>
            </a:xfrm>
            <a:custGeom>
              <a:avLst/>
              <a:gdLst>
                <a:gd name="T0" fmla="*/ 4 w 36"/>
                <a:gd name="T1" fmla="*/ 19 h 42"/>
                <a:gd name="T2" fmla="*/ 4 w 36"/>
                <a:gd name="T3" fmla="*/ 19 h 42"/>
                <a:gd name="T4" fmla="*/ 0 w 36"/>
                <a:gd name="T5" fmla="*/ 42 h 42"/>
                <a:gd name="T6" fmla="*/ 30 w 36"/>
                <a:gd name="T7" fmla="*/ 41 h 42"/>
                <a:gd name="T8" fmla="*/ 36 w 36"/>
                <a:gd name="T9" fmla="*/ 14 h 42"/>
                <a:gd name="T10" fmla="*/ 8 w 36"/>
                <a:gd name="T11" fmla="*/ 0 h 42"/>
                <a:gd name="T12" fmla="*/ 4 w 36"/>
                <a:gd name="T13" fmla="*/ 19 h 42"/>
              </a:gdLst>
              <a:ahLst/>
              <a:cxnLst>
                <a:cxn ang="0">
                  <a:pos x="T0" y="T1"/>
                </a:cxn>
                <a:cxn ang="0">
                  <a:pos x="T2" y="T3"/>
                </a:cxn>
                <a:cxn ang="0">
                  <a:pos x="T4" y="T5"/>
                </a:cxn>
                <a:cxn ang="0">
                  <a:pos x="T6" y="T7"/>
                </a:cxn>
                <a:cxn ang="0">
                  <a:pos x="T8" y="T9"/>
                </a:cxn>
                <a:cxn ang="0">
                  <a:pos x="T10" y="T11"/>
                </a:cxn>
                <a:cxn ang="0">
                  <a:pos x="T12" y="T13"/>
                </a:cxn>
              </a:cxnLst>
              <a:rect l="0" t="0" r="r" b="b"/>
              <a:pathLst>
                <a:path w="36" h="42">
                  <a:moveTo>
                    <a:pt x="4" y="19"/>
                  </a:moveTo>
                  <a:lnTo>
                    <a:pt x="4" y="19"/>
                  </a:lnTo>
                  <a:lnTo>
                    <a:pt x="0" y="42"/>
                  </a:lnTo>
                  <a:lnTo>
                    <a:pt x="30" y="41"/>
                  </a:lnTo>
                  <a:lnTo>
                    <a:pt x="36" y="14"/>
                  </a:lnTo>
                  <a:lnTo>
                    <a:pt x="8" y="0"/>
                  </a:lnTo>
                  <a:lnTo>
                    <a:pt x="4"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69" name="Freeform 165"/>
            <p:cNvSpPr>
              <a:spLocks/>
            </p:cNvSpPr>
            <p:nvPr/>
          </p:nvSpPr>
          <p:spPr bwMode="auto">
            <a:xfrm>
              <a:off x="4968875" y="3457576"/>
              <a:ext cx="1588" cy="9525"/>
            </a:xfrm>
            <a:custGeom>
              <a:avLst/>
              <a:gdLst>
                <a:gd name="T0" fmla="*/ 0 w 2"/>
                <a:gd name="T1" fmla="*/ 9 h 9"/>
                <a:gd name="T2" fmla="*/ 0 w 2"/>
                <a:gd name="T3" fmla="*/ 9 h 9"/>
                <a:gd name="T4" fmla="*/ 2 w 2"/>
                <a:gd name="T5" fmla="*/ 1 h 9"/>
                <a:gd name="T6" fmla="*/ 0 w 2"/>
                <a:gd name="T7" fmla="*/ 0 h 9"/>
                <a:gd name="T8" fmla="*/ 0 w 2"/>
                <a:gd name="T9" fmla="*/ 9 h 9"/>
              </a:gdLst>
              <a:ahLst/>
              <a:cxnLst>
                <a:cxn ang="0">
                  <a:pos x="T0" y="T1"/>
                </a:cxn>
                <a:cxn ang="0">
                  <a:pos x="T2" y="T3"/>
                </a:cxn>
                <a:cxn ang="0">
                  <a:pos x="T4" y="T5"/>
                </a:cxn>
                <a:cxn ang="0">
                  <a:pos x="T6" y="T7"/>
                </a:cxn>
                <a:cxn ang="0">
                  <a:pos x="T8" y="T9"/>
                </a:cxn>
              </a:cxnLst>
              <a:rect l="0" t="0" r="r" b="b"/>
              <a:pathLst>
                <a:path w="2" h="9">
                  <a:moveTo>
                    <a:pt x="0" y="9"/>
                  </a:moveTo>
                  <a:lnTo>
                    <a:pt x="0" y="9"/>
                  </a:lnTo>
                  <a:lnTo>
                    <a:pt x="2" y="1"/>
                  </a:lnTo>
                  <a:lnTo>
                    <a:pt x="0" y="0"/>
                  </a:lnTo>
                  <a:lnTo>
                    <a:pt x="0" y="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0" name="Freeform 166"/>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1" name="Freeform 167"/>
            <p:cNvSpPr>
              <a:spLocks/>
            </p:cNvSpPr>
            <p:nvPr/>
          </p:nvSpPr>
          <p:spPr bwMode="auto">
            <a:xfrm>
              <a:off x="49387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2" name="Freeform 168"/>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3" name="Freeform 169"/>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4" name="Freeform 170"/>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5" name="Freeform 171"/>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6" name="Freeform 172"/>
            <p:cNvSpPr>
              <a:spLocks/>
            </p:cNvSpPr>
            <p:nvPr/>
          </p:nvSpPr>
          <p:spPr bwMode="auto">
            <a:xfrm>
              <a:off x="9866313" y="5961063"/>
              <a:ext cx="60325" cy="60325"/>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1"/>
                  </a:cubicBezTo>
                  <a:cubicBezTo>
                    <a:pt x="64"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7" name="Freeform 173"/>
            <p:cNvSpPr>
              <a:spLocks/>
            </p:cNvSpPr>
            <p:nvPr/>
          </p:nvSpPr>
          <p:spPr bwMode="auto">
            <a:xfrm>
              <a:off x="998696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8" name="Freeform 174"/>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79" name="Freeform 175"/>
            <p:cNvSpPr>
              <a:spLocks/>
            </p:cNvSpPr>
            <p:nvPr/>
          </p:nvSpPr>
          <p:spPr bwMode="auto">
            <a:xfrm>
              <a:off x="9866313" y="5838826"/>
              <a:ext cx="60325" cy="60325"/>
            </a:xfrm>
            <a:custGeom>
              <a:avLst/>
              <a:gdLst>
                <a:gd name="T0" fmla="*/ 32 w 64"/>
                <a:gd name="T1" fmla="*/ 63 h 63"/>
                <a:gd name="T2" fmla="*/ 32 w 64"/>
                <a:gd name="T3" fmla="*/ 63 h 63"/>
                <a:gd name="T4" fmla="*/ 64 w 64"/>
                <a:gd name="T5" fmla="*/ 32 h 63"/>
                <a:gd name="T6" fmla="*/ 32 w 64"/>
                <a:gd name="T7" fmla="*/ 0 h 63"/>
                <a:gd name="T8" fmla="*/ 0 w 64"/>
                <a:gd name="T9" fmla="*/ 32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49" y="63"/>
                    <a:pt x="64" y="49"/>
                    <a:pt x="64" y="32"/>
                  </a:cubicBezTo>
                  <a:cubicBezTo>
                    <a:pt x="64"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0" name="Freeform 176"/>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1" name="Freeform 177"/>
            <p:cNvSpPr>
              <a:spLocks/>
            </p:cNvSpPr>
            <p:nvPr/>
          </p:nvSpPr>
          <p:spPr bwMode="auto">
            <a:xfrm>
              <a:off x="10094913" y="5961063"/>
              <a:ext cx="60325"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2" name="Freeform 178"/>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3" name="Freeform 179"/>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4" name="Freeform 180"/>
            <p:cNvSpPr>
              <a:spLocks/>
            </p:cNvSpPr>
            <p:nvPr/>
          </p:nvSpPr>
          <p:spPr bwMode="auto">
            <a:xfrm>
              <a:off x="1009491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5" name="Freeform 181"/>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6" name="Freeform 182"/>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7" name="Freeform 183"/>
            <p:cNvSpPr>
              <a:spLocks/>
            </p:cNvSpPr>
            <p:nvPr/>
          </p:nvSpPr>
          <p:spPr bwMode="auto">
            <a:xfrm>
              <a:off x="1009491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8" name="Freeform 184"/>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89" name="Freeform 185"/>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0" name="Freeform 186"/>
            <p:cNvSpPr>
              <a:spLocks/>
            </p:cNvSpPr>
            <p:nvPr/>
          </p:nvSpPr>
          <p:spPr bwMode="auto">
            <a:xfrm>
              <a:off x="9775825" y="5870576"/>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1" name="Freeform 187"/>
            <p:cNvSpPr>
              <a:spLocks/>
            </p:cNvSpPr>
            <p:nvPr/>
          </p:nvSpPr>
          <p:spPr bwMode="auto">
            <a:xfrm>
              <a:off x="10004425" y="5870576"/>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2" name="Freeform 188"/>
            <p:cNvSpPr>
              <a:spLocks/>
            </p:cNvSpPr>
            <p:nvPr/>
          </p:nvSpPr>
          <p:spPr bwMode="auto">
            <a:xfrm>
              <a:off x="9775825" y="5640388"/>
              <a:ext cx="241300" cy="241300"/>
            </a:xfrm>
            <a:custGeom>
              <a:avLst/>
              <a:gdLst>
                <a:gd name="T0" fmla="*/ 254 w 254"/>
                <a:gd name="T1" fmla="*/ 253 h 253"/>
                <a:gd name="T2" fmla="*/ 254 w 254"/>
                <a:gd name="T3" fmla="*/ 253 h 253"/>
                <a:gd name="T4" fmla="*/ 0 w 254"/>
                <a:gd name="T5" fmla="*/ 253 h 253"/>
                <a:gd name="T6" fmla="*/ 0 w 254"/>
                <a:gd name="T7" fmla="*/ 0 h 253"/>
                <a:gd name="T8" fmla="*/ 254 w 254"/>
                <a:gd name="T9" fmla="*/ 0 h 253"/>
                <a:gd name="T10" fmla="*/ 254 w 254"/>
                <a:gd name="T11" fmla="*/ 253 h 253"/>
              </a:gdLst>
              <a:ahLst/>
              <a:cxnLst>
                <a:cxn ang="0">
                  <a:pos x="T0" y="T1"/>
                </a:cxn>
                <a:cxn ang="0">
                  <a:pos x="T2" y="T3"/>
                </a:cxn>
                <a:cxn ang="0">
                  <a:pos x="T4" y="T5"/>
                </a:cxn>
                <a:cxn ang="0">
                  <a:pos x="T6" y="T7"/>
                </a:cxn>
                <a:cxn ang="0">
                  <a:pos x="T8" y="T9"/>
                </a:cxn>
                <a:cxn ang="0">
                  <a:pos x="T10" y="T11"/>
                </a:cxn>
              </a:cxnLst>
              <a:rect l="0" t="0" r="r" b="b"/>
              <a:pathLst>
                <a:path w="254" h="253">
                  <a:moveTo>
                    <a:pt x="254" y="253"/>
                  </a:moveTo>
                  <a:lnTo>
                    <a:pt x="254" y="253"/>
                  </a:lnTo>
                  <a:lnTo>
                    <a:pt x="0" y="253"/>
                  </a:lnTo>
                  <a:lnTo>
                    <a:pt x="0" y="0"/>
                  </a:lnTo>
                  <a:lnTo>
                    <a:pt x="254" y="0"/>
                  </a:lnTo>
                  <a:lnTo>
                    <a:pt x="254"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3" name="Freeform 189"/>
            <p:cNvSpPr>
              <a:spLocks/>
            </p:cNvSpPr>
            <p:nvPr/>
          </p:nvSpPr>
          <p:spPr bwMode="auto">
            <a:xfrm>
              <a:off x="10004425" y="5640388"/>
              <a:ext cx="241300" cy="241300"/>
            </a:xfrm>
            <a:custGeom>
              <a:avLst/>
              <a:gdLst>
                <a:gd name="T0" fmla="*/ 253 w 253"/>
                <a:gd name="T1" fmla="*/ 253 h 253"/>
                <a:gd name="T2" fmla="*/ 253 w 253"/>
                <a:gd name="T3" fmla="*/ 253 h 253"/>
                <a:gd name="T4" fmla="*/ 0 w 253"/>
                <a:gd name="T5" fmla="*/ 253 h 253"/>
                <a:gd name="T6" fmla="*/ 0 w 253"/>
                <a:gd name="T7" fmla="*/ 0 h 253"/>
                <a:gd name="T8" fmla="*/ 253 w 253"/>
                <a:gd name="T9" fmla="*/ 0 h 253"/>
                <a:gd name="T10" fmla="*/ 253 w 253"/>
                <a:gd name="T11" fmla="*/ 253 h 253"/>
              </a:gdLst>
              <a:ahLst/>
              <a:cxnLst>
                <a:cxn ang="0">
                  <a:pos x="T0" y="T1"/>
                </a:cxn>
                <a:cxn ang="0">
                  <a:pos x="T2" y="T3"/>
                </a:cxn>
                <a:cxn ang="0">
                  <a:pos x="T4" y="T5"/>
                </a:cxn>
                <a:cxn ang="0">
                  <a:pos x="T6" y="T7"/>
                </a:cxn>
                <a:cxn ang="0">
                  <a:pos x="T8" y="T9"/>
                </a:cxn>
                <a:cxn ang="0">
                  <a:pos x="T10" y="T11"/>
                </a:cxn>
              </a:cxnLst>
              <a:rect l="0" t="0" r="r" b="b"/>
              <a:pathLst>
                <a:path w="253" h="253">
                  <a:moveTo>
                    <a:pt x="253" y="253"/>
                  </a:moveTo>
                  <a:lnTo>
                    <a:pt x="253" y="253"/>
                  </a:lnTo>
                  <a:lnTo>
                    <a:pt x="0" y="253"/>
                  </a:lnTo>
                  <a:lnTo>
                    <a:pt x="0" y="0"/>
                  </a:lnTo>
                  <a:lnTo>
                    <a:pt x="253" y="0"/>
                  </a:lnTo>
                  <a:lnTo>
                    <a:pt x="253" y="25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4" name="Freeform 190"/>
            <p:cNvSpPr>
              <a:spLocks/>
            </p:cNvSpPr>
            <p:nvPr/>
          </p:nvSpPr>
          <p:spPr bwMode="auto">
            <a:xfrm>
              <a:off x="992663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5" name="Freeform 191"/>
            <p:cNvSpPr>
              <a:spLocks/>
            </p:cNvSpPr>
            <p:nvPr/>
          </p:nvSpPr>
          <p:spPr bwMode="auto">
            <a:xfrm>
              <a:off x="9986963" y="5838826"/>
              <a:ext cx="60325" cy="60325"/>
            </a:xfrm>
            <a:custGeom>
              <a:avLst/>
              <a:gdLst>
                <a:gd name="T0" fmla="*/ 32 w 63"/>
                <a:gd name="T1" fmla="*/ 63 h 63"/>
                <a:gd name="T2" fmla="*/ 32 w 63"/>
                <a:gd name="T3" fmla="*/ 63 h 63"/>
                <a:gd name="T4" fmla="*/ 63 w 63"/>
                <a:gd name="T5" fmla="*/ 32 h 63"/>
                <a:gd name="T6" fmla="*/ 32 w 63"/>
                <a:gd name="T7" fmla="*/ 0 h 63"/>
                <a:gd name="T8" fmla="*/ 0 w 63"/>
                <a:gd name="T9" fmla="*/ 32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2"/>
                  </a:cubicBezTo>
                  <a:cubicBezTo>
                    <a:pt x="63" y="14"/>
                    <a:pt x="49" y="0"/>
                    <a:pt x="32" y="0"/>
                  </a:cubicBezTo>
                  <a:cubicBezTo>
                    <a:pt x="14" y="0"/>
                    <a:pt x="0" y="14"/>
                    <a:pt x="0" y="32"/>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6" name="Freeform 192"/>
            <p:cNvSpPr>
              <a:spLocks/>
            </p:cNvSpPr>
            <p:nvPr/>
          </p:nvSpPr>
          <p:spPr bwMode="auto">
            <a:xfrm>
              <a:off x="10034588" y="5899151"/>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7" name="Freeform 193"/>
            <p:cNvSpPr>
              <a:spLocks/>
            </p:cNvSpPr>
            <p:nvPr/>
          </p:nvSpPr>
          <p:spPr bwMode="auto">
            <a:xfrm>
              <a:off x="9974263" y="5961063"/>
              <a:ext cx="60325" cy="60325"/>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8" name="Freeform 194"/>
            <p:cNvSpPr>
              <a:spLocks/>
            </p:cNvSpPr>
            <p:nvPr/>
          </p:nvSpPr>
          <p:spPr bwMode="auto">
            <a:xfrm>
              <a:off x="9974263" y="5838826"/>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199" name="Freeform 195"/>
            <p:cNvSpPr>
              <a:spLocks/>
            </p:cNvSpPr>
            <p:nvPr/>
          </p:nvSpPr>
          <p:spPr bwMode="auto">
            <a:xfrm>
              <a:off x="9986963" y="5851526"/>
              <a:ext cx="60325" cy="61913"/>
            </a:xfrm>
            <a:custGeom>
              <a:avLst/>
              <a:gdLst>
                <a:gd name="T0" fmla="*/ 32 w 63"/>
                <a:gd name="T1" fmla="*/ 64 h 64"/>
                <a:gd name="T2" fmla="*/ 32 w 63"/>
                <a:gd name="T3" fmla="*/ 64 h 64"/>
                <a:gd name="T4" fmla="*/ 63 w 63"/>
                <a:gd name="T5" fmla="*/ 32 h 64"/>
                <a:gd name="T6" fmla="*/ 32 w 63"/>
                <a:gd name="T7" fmla="*/ 0 h 64"/>
                <a:gd name="T8" fmla="*/ 0 w 63"/>
                <a:gd name="T9" fmla="*/ 32 h 64"/>
                <a:gd name="T10" fmla="*/ 32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2" y="64"/>
                  </a:moveTo>
                  <a:lnTo>
                    <a:pt x="32" y="64"/>
                  </a:lnTo>
                  <a:cubicBezTo>
                    <a:pt x="49" y="64"/>
                    <a:pt x="63" y="50"/>
                    <a:pt x="63" y="32"/>
                  </a:cubicBezTo>
                  <a:cubicBezTo>
                    <a:pt x="63" y="15"/>
                    <a:pt x="49" y="0"/>
                    <a:pt x="32" y="0"/>
                  </a:cubicBezTo>
                  <a:cubicBezTo>
                    <a:pt x="14" y="0"/>
                    <a:pt x="0" y="15"/>
                    <a:pt x="0" y="32"/>
                  </a:cubicBezTo>
                  <a:cubicBezTo>
                    <a:pt x="0" y="50"/>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0" name="Freeform 196"/>
            <p:cNvSpPr>
              <a:spLocks/>
            </p:cNvSpPr>
            <p:nvPr/>
          </p:nvSpPr>
          <p:spPr bwMode="auto">
            <a:xfrm>
              <a:off x="10034588" y="5791201"/>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1" name="Freeform 197"/>
            <p:cNvSpPr>
              <a:spLocks/>
            </p:cNvSpPr>
            <p:nvPr/>
          </p:nvSpPr>
          <p:spPr bwMode="auto">
            <a:xfrm>
              <a:off x="9974263" y="5851526"/>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50"/>
                    <a:pt x="63" y="32"/>
                  </a:cubicBezTo>
                  <a:cubicBezTo>
                    <a:pt x="63" y="15"/>
                    <a:pt x="49" y="0"/>
                    <a:pt x="31" y="0"/>
                  </a:cubicBezTo>
                  <a:cubicBezTo>
                    <a:pt x="14" y="0"/>
                    <a:pt x="0" y="15"/>
                    <a:pt x="0" y="32"/>
                  </a:cubicBezTo>
                  <a:cubicBezTo>
                    <a:pt x="0" y="50"/>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2" name="Freeform 198"/>
            <p:cNvSpPr>
              <a:spLocks/>
            </p:cNvSpPr>
            <p:nvPr/>
          </p:nvSpPr>
          <p:spPr bwMode="auto">
            <a:xfrm>
              <a:off x="4957763" y="3502026"/>
              <a:ext cx="23813" cy="65088"/>
            </a:xfrm>
            <a:custGeom>
              <a:avLst/>
              <a:gdLst>
                <a:gd name="T0" fmla="*/ 0 w 24"/>
                <a:gd name="T1" fmla="*/ 13 h 68"/>
                <a:gd name="T2" fmla="*/ 0 w 24"/>
                <a:gd name="T3" fmla="*/ 13 h 68"/>
                <a:gd name="T4" fmla="*/ 14 w 24"/>
                <a:gd name="T5" fmla="*/ 68 h 68"/>
                <a:gd name="T6" fmla="*/ 24 w 24"/>
                <a:gd name="T7" fmla="*/ 68 h 68"/>
                <a:gd name="T8" fmla="*/ 24 w 24"/>
                <a:gd name="T9" fmla="*/ 0 h 68"/>
                <a:gd name="T10" fmla="*/ 0 w 24"/>
                <a:gd name="T11" fmla="*/ 13 h 68"/>
              </a:gdLst>
              <a:ahLst/>
              <a:cxnLst>
                <a:cxn ang="0">
                  <a:pos x="T0" y="T1"/>
                </a:cxn>
                <a:cxn ang="0">
                  <a:pos x="T2" y="T3"/>
                </a:cxn>
                <a:cxn ang="0">
                  <a:pos x="T4" y="T5"/>
                </a:cxn>
                <a:cxn ang="0">
                  <a:pos x="T6" y="T7"/>
                </a:cxn>
                <a:cxn ang="0">
                  <a:pos x="T8" y="T9"/>
                </a:cxn>
                <a:cxn ang="0">
                  <a:pos x="T10" y="T11"/>
                </a:cxn>
              </a:cxnLst>
              <a:rect l="0" t="0" r="r" b="b"/>
              <a:pathLst>
                <a:path w="24" h="68">
                  <a:moveTo>
                    <a:pt x="0" y="13"/>
                  </a:moveTo>
                  <a:lnTo>
                    <a:pt x="0" y="13"/>
                  </a:lnTo>
                  <a:lnTo>
                    <a:pt x="14" y="68"/>
                  </a:lnTo>
                  <a:lnTo>
                    <a:pt x="24" y="68"/>
                  </a:lnTo>
                  <a:lnTo>
                    <a:pt x="24" y="0"/>
                  </a:lnTo>
                  <a:lnTo>
                    <a:pt x="0" y="13"/>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3" name="Freeform 199"/>
            <p:cNvSpPr>
              <a:spLocks/>
            </p:cNvSpPr>
            <p:nvPr/>
          </p:nvSpPr>
          <p:spPr bwMode="auto">
            <a:xfrm>
              <a:off x="4968875" y="3497263"/>
              <a:ext cx="63500" cy="71438"/>
            </a:xfrm>
            <a:custGeom>
              <a:avLst/>
              <a:gdLst>
                <a:gd name="T0" fmla="*/ 0 w 67"/>
                <a:gd name="T1" fmla="*/ 12 h 74"/>
                <a:gd name="T2" fmla="*/ 0 w 67"/>
                <a:gd name="T3" fmla="*/ 12 h 74"/>
                <a:gd name="T4" fmla="*/ 0 w 67"/>
                <a:gd name="T5" fmla="*/ 62 h 74"/>
                <a:gd name="T6" fmla="*/ 3 w 67"/>
                <a:gd name="T7" fmla="*/ 73 h 74"/>
                <a:gd name="T8" fmla="*/ 57 w 67"/>
                <a:gd name="T9" fmla="*/ 74 h 74"/>
                <a:gd name="T10" fmla="*/ 67 w 67"/>
                <a:gd name="T11" fmla="*/ 14 h 74"/>
                <a:gd name="T12" fmla="*/ 23 w 67"/>
                <a:gd name="T13" fmla="*/ 0 h 74"/>
                <a:gd name="T14" fmla="*/ 0 w 67"/>
                <a:gd name="T15" fmla="*/ 12 h 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 h="74">
                  <a:moveTo>
                    <a:pt x="0" y="12"/>
                  </a:moveTo>
                  <a:lnTo>
                    <a:pt x="0" y="12"/>
                  </a:lnTo>
                  <a:lnTo>
                    <a:pt x="0" y="62"/>
                  </a:lnTo>
                  <a:lnTo>
                    <a:pt x="3" y="73"/>
                  </a:lnTo>
                  <a:lnTo>
                    <a:pt x="57" y="74"/>
                  </a:lnTo>
                  <a:lnTo>
                    <a:pt x="67" y="14"/>
                  </a:lnTo>
                  <a:lnTo>
                    <a:pt x="23" y="0"/>
                  </a:lnTo>
                  <a:lnTo>
                    <a:pt x="0"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4" name="Freeform 200"/>
            <p:cNvSpPr>
              <a:spLocks/>
            </p:cNvSpPr>
            <p:nvPr/>
          </p:nvSpPr>
          <p:spPr bwMode="auto">
            <a:xfrm>
              <a:off x="49514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5" name="Freeform 201"/>
            <p:cNvSpPr>
              <a:spLocks/>
            </p:cNvSpPr>
            <p:nvPr/>
          </p:nvSpPr>
          <p:spPr bwMode="auto">
            <a:xfrm>
              <a:off x="4951413" y="3441701"/>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6" name="Freeform 202"/>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7" name="Freeform 203"/>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8" name="Freeform 204"/>
            <p:cNvSpPr>
              <a:spLocks/>
            </p:cNvSpPr>
            <p:nvPr/>
          </p:nvSpPr>
          <p:spPr bwMode="auto">
            <a:xfrm>
              <a:off x="4938713" y="3560763"/>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4"/>
                    <a:pt x="49" y="0"/>
                    <a:pt x="31" y="0"/>
                  </a:cubicBezTo>
                  <a:cubicBezTo>
                    <a:pt x="14" y="0"/>
                    <a:pt x="0" y="14"/>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09" name="Freeform 206"/>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0" name="Freeform 207"/>
            <p:cNvSpPr>
              <a:spLocks/>
            </p:cNvSpPr>
            <p:nvPr/>
          </p:nvSpPr>
          <p:spPr bwMode="auto">
            <a:xfrm>
              <a:off x="4978400" y="3517900"/>
              <a:ext cx="33338" cy="31750"/>
            </a:xfrm>
            <a:custGeom>
              <a:avLst/>
              <a:gdLst>
                <a:gd name="T0" fmla="*/ 0 w 35"/>
                <a:gd name="T1" fmla="*/ 7 h 34"/>
                <a:gd name="T2" fmla="*/ 0 w 35"/>
                <a:gd name="T3" fmla="*/ 7 h 34"/>
                <a:gd name="T4" fmla="*/ 7 w 35"/>
                <a:gd name="T5" fmla="*/ 34 h 34"/>
                <a:gd name="T6" fmla="*/ 30 w 35"/>
                <a:gd name="T7" fmla="*/ 34 h 34"/>
                <a:gd name="T8" fmla="*/ 35 w 35"/>
                <a:gd name="T9" fmla="*/ 6 h 34"/>
                <a:gd name="T10" fmla="*/ 14 w 35"/>
                <a:gd name="T11" fmla="*/ 0 h 34"/>
                <a:gd name="T12" fmla="*/ 0 w 35"/>
                <a:gd name="T13" fmla="*/ 7 h 34"/>
              </a:gdLst>
              <a:ahLst/>
              <a:cxnLst>
                <a:cxn ang="0">
                  <a:pos x="T0" y="T1"/>
                </a:cxn>
                <a:cxn ang="0">
                  <a:pos x="T2" y="T3"/>
                </a:cxn>
                <a:cxn ang="0">
                  <a:pos x="T4" y="T5"/>
                </a:cxn>
                <a:cxn ang="0">
                  <a:pos x="T6" y="T7"/>
                </a:cxn>
                <a:cxn ang="0">
                  <a:pos x="T8" y="T9"/>
                </a:cxn>
                <a:cxn ang="0">
                  <a:pos x="T10" y="T11"/>
                </a:cxn>
                <a:cxn ang="0">
                  <a:pos x="T12" y="T13"/>
                </a:cxn>
              </a:cxnLst>
              <a:rect l="0" t="0" r="r" b="b"/>
              <a:pathLst>
                <a:path w="35" h="34">
                  <a:moveTo>
                    <a:pt x="0" y="7"/>
                  </a:moveTo>
                  <a:lnTo>
                    <a:pt x="0" y="7"/>
                  </a:lnTo>
                  <a:lnTo>
                    <a:pt x="7" y="34"/>
                  </a:lnTo>
                  <a:lnTo>
                    <a:pt x="30" y="34"/>
                  </a:lnTo>
                  <a:lnTo>
                    <a:pt x="35" y="6"/>
                  </a:lnTo>
                  <a:lnTo>
                    <a:pt x="14" y="0"/>
                  </a:lnTo>
                  <a:lnTo>
                    <a:pt x="0" y="7"/>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1" name="Freeform 208"/>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2" name="Freeform 209"/>
            <p:cNvSpPr>
              <a:spLocks/>
            </p:cNvSpPr>
            <p:nvPr/>
          </p:nvSpPr>
          <p:spPr bwMode="auto">
            <a:xfrm>
              <a:off x="4581525" y="4378325"/>
              <a:ext cx="39688" cy="36513"/>
            </a:xfrm>
            <a:custGeom>
              <a:avLst/>
              <a:gdLst>
                <a:gd name="T0" fmla="*/ 0 w 41"/>
                <a:gd name="T1" fmla="*/ 34 h 38"/>
                <a:gd name="T2" fmla="*/ 0 w 41"/>
                <a:gd name="T3" fmla="*/ 34 h 38"/>
                <a:gd name="T4" fmla="*/ 38 w 41"/>
                <a:gd name="T5" fmla="*/ 38 h 38"/>
                <a:gd name="T6" fmla="*/ 41 w 41"/>
                <a:gd name="T7" fmla="*/ 4 h 38"/>
                <a:gd name="T8" fmla="*/ 4 w 41"/>
                <a:gd name="T9" fmla="*/ 0 h 38"/>
                <a:gd name="T10" fmla="*/ 0 w 41"/>
                <a:gd name="T11" fmla="*/ 34 h 38"/>
              </a:gdLst>
              <a:ahLst/>
              <a:cxnLst>
                <a:cxn ang="0">
                  <a:pos x="T0" y="T1"/>
                </a:cxn>
                <a:cxn ang="0">
                  <a:pos x="T2" y="T3"/>
                </a:cxn>
                <a:cxn ang="0">
                  <a:pos x="T4" y="T5"/>
                </a:cxn>
                <a:cxn ang="0">
                  <a:pos x="T6" y="T7"/>
                </a:cxn>
                <a:cxn ang="0">
                  <a:pos x="T8" y="T9"/>
                </a:cxn>
                <a:cxn ang="0">
                  <a:pos x="T10" y="T11"/>
                </a:cxn>
              </a:cxnLst>
              <a:rect l="0" t="0" r="r" b="b"/>
              <a:pathLst>
                <a:path w="41" h="38">
                  <a:moveTo>
                    <a:pt x="0" y="34"/>
                  </a:moveTo>
                  <a:lnTo>
                    <a:pt x="0" y="34"/>
                  </a:lnTo>
                  <a:lnTo>
                    <a:pt x="38" y="38"/>
                  </a:lnTo>
                  <a:lnTo>
                    <a:pt x="41" y="4"/>
                  </a:lnTo>
                  <a:lnTo>
                    <a:pt x="4"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3" name="Freeform 210"/>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4" name="Freeform 211"/>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5" name="Freeform 212"/>
            <p:cNvSpPr>
              <a:spLocks/>
            </p:cNvSpPr>
            <p:nvPr/>
          </p:nvSpPr>
          <p:spPr bwMode="auto">
            <a:xfrm>
              <a:off x="4600575" y="4379913"/>
              <a:ext cx="3175" cy="33338"/>
            </a:xfrm>
            <a:custGeom>
              <a:avLst/>
              <a:gdLst>
                <a:gd name="T0" fmla="*/ 0 w 3"/>
                <a:gd name="T1" fmla="*/ 34 h 34"/>
                <a:gd name="T2" fmla="*/ 0 w 3"/>
                <a:gd name="T3" fmla="*/ 34 h 34"/>
                <a:gd name="T4" fmla="*/ 3 w 3"/>
                <a:gd name="T5" fmla="*/ 0 h 34"/>
                <a:gd name="T6" fmla="*/ 0 w 3"/>
                <a:gd name="T7" fmla="*/ 34 h 34"/>
              </a:gdLst>
              <a:ahLst/>
              <a:cxnLst>
                <a:cxn ang="0">
                  <a:pos x="T0" y="T1"/>
                </a:cxn>
                <a:cxn ang="0">
                  <a:pos x="T2" y="T3"/>
                </a:cxn>
                <a:cxn ang="0">
                  <a:pos x="T4" y="T5"/>
                </a:cxn>
                <a:cxn ang="0">
                  <a:pos x="T6" y="T7"/>
                </a:cxn>
              </a:cxnLst>
              <a:rect l="0" t="0" r="r" b="b"/>
              <a:pathLst>
                <a:path w="3" h="34">
                  <a:moveTo>
                    <a:pt x="0" y="34"/>
                  </a:moveTo>
                  <a:lnTo>
                    <a:pt x="0" y="34"/>
                  </a:lnTo>
                  <a:lnTo>
                    <a:pt x="3" y="0"/>
                  </a:lnTo>
                  <a:lnTo>
                    <a:pt x="0" y="3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6" name="Freeform 213"/>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7" name="Freeform 214"/>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8" name="Freeform 215"/>
            <p:cNvSpPr>
              <a:spLocks/>
            </p:cNvSpPr>
            <p:nvPr/>
          </p:nvSpPr>
          <p:spPr bwMode="auto">
            <a:xfrm>
              <a:off x="4557713" y="4370388"/>
              <a:ext cx="68263" cy="76200"/>
            </a:xfrm>
            <a:custGeom>
              <a:avLst/>
              <a:gdLst>
                <a:gd name="T0" fmla="*/ 0 w 72"/>
                <a:gd name="T1" fmla="*/ 21 h 81"/>
                <a:gd name="T2" fmla="*/ 0 w 72"/>
                <a:gd name="T3" fmla="*/ 21 h 81"/>
                <a:gd name="T4" fmla="*/ 28 w 72"/>
                <a:gd name="T5" fmla="*/ 81 h 81"/>
                <a:gd name="T6" fmla="*/ 72 w 72"/>
                <a:gd name="T7" fmla="*/ 60 h 81"/>
                <a:gd name="T8" fmla="*/ 44 w 72"/>
                <a:gd name="T9" fmla="*/ 0 h 81"/>
                <a:gd name="T10" fmla="*/ 0 w 72"/>
                <a:gd name="T11" fmla="*/ 21 h 81"/>
              </a:gdLst>
              <a:ahLst/>
              <a:cxnLst>
                <a:cxn ang="0">
                  <a:pos x="T0" y="T1"/>
                </a:cxn>
                <a:cxn ang="0">
                  <a:pos x="T2" y="T3"/>
                </a:cxn>
                <a:cxn ang="0">
                  <a:pos x="T4" y="T5"/>
                </a:cxn>
                <a:cxn ang="0">
                  <a:pos x="T6" y="T7"/>
                </a:cxn>
                <a:cxn ang="0">
                  <a:pos x="T8" y="T9"/>
                </a:cxn>
                <a:cxn ang="0">
                  <a:pos x="T10" y="T11"/>
                </a:cxn>
              </a:cxnLst>
              <a:rect l="0" t="0" r="r" b="b"/>
              <a:pathLst>
                <a:path w="72" h="81">
                  <a:moveTo>
                    <a:pt x="0" y="21"/>
                  </a:moveTo>
                  <a:lnTo>
                    <a:pt x="0" y="21"/>
                  </a:lnTo>
                  <a:lnTo>
                    <a:pt x="28" y="81"/>
                  </a:lnTo>
                  <a:lnTo>
                    <a:pt x="72" y="60"/>
                  </a:lnTo>
                  <a:lnTo>
                    <a:pt x="44" y="0"/>
                  </a:lnTo>
                  <a:lnTo>
                    <a:pt x="0" y="21"/>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19" name="Freeform 216"/>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0" name="Freeform 217"/>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1" name="Freeform 218"/>
            <p:cNvSpPr>
              <a:spLocks/>
            </p:cNvSpPr>
            <p:nvPr/>
          </p:nvSpPr>
          <p:spPr bwMode="auto">
            <a:xfrm>
              <a:off x="4581525" y="4394200"/>
              <a:ext cx="20638" cy="28575"/>
            </a:xfrm>
            <a:custGeom>
              <a:avLst/>
              <a:gdLst>
                <a:gd name="T0" fmla="*/ 0 w 22"/>
                <a:gd name="T1" fmla="*/ 4 h 30"/>
                <a:gd name="T2" fmla="*/ 0 w 22"/>
                <a:gd name="T3" fmla="*/ 4 h 30"/>
                <a:gd name="T4" fmla="*/ 12 w 22"/>
                <a:gd name="T5" fmla="*/ 30 h 30"/>
                <a:gd name="T6" fmla="*/ 22 w 22"/>
                <a:gd name="T7" fmla="*/ 25 h 30"/>
                <a:gd name="T8" fmla="*/ 10 w 22"/>
                <a:gd name="T9" fmla="*/ 0 h 30"/>
                <a:gd name="T10" fmla="*/ 0 w 22"/>
                <a:gd name="T11" fmla="*/ 4 h 30"/>
              </a:gdLst>
              <a:ahLst/>
              <a:cxnLst>
                <a:cxn ang="0">
                  <a:pos x="T0" y="T1"/>
                </a:cxn>
                <a:cxn ang="0">
                  <a:pos x="T2" y="T3"/>
                </a:cxn>
                <a:cxn ang="0">
                  <a:pos x="T4" y="T5"/>
                </a:cxn>
                <a:cxn ang="0">
                  <a:pos x="T6" y="T7"/>
                </a:cxn>
                <a:cxn ang="0">
                  <a:pos x="T8" y="T9"/>
                </a:cxn>
                <a:cxn ang="0">
                  <a:pos x="T10" y="T11"/>
                </a:cxn>
              </a:cxnLst>
              <a:rect l="0" t="0" r="r" b="b"/>
              <a:pathLst>
                <a:path w="22" h="30">
                  <a:moveTo>
                    <a:pt x="0" y="4"/>
                  </a:moveTo>
                  <a:lnTo>
                    <a:pt x="0" y="4"/>
                  </a:lnTo>
                  <a:lnTo>
                    <a:pt x="12" y="30"/>
                  </a:lnTo>
                  <a:lnTo>
                    <a:pt x="22" y="25"/>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2" name="Freeform 219"/>
            <p:cNvSpPr>
              <a:spLocks/>
            </p:cNvSpPr>
            <p:nvPr/>
          </p:nvSpPr>
          <p:spPr bwMode="auto">
            <a:xfrm>
              <a:off x="4600575" y="4356100"/>
              <a:ext cx="61913" cy="61913"/>
            </a:xfrm>
            <a:custGeom>
              <a:avLst/>
              <a:gdLst>
                <a:gd name="T0" fmla="*/ 32 w 64"/>
                <a:gd name="T1" fmla="*/ 64 h 64"/>
                <a:gd name="T2" fmla="*/ 32 w 64"/>
                <a:gd name="T3" fmla="*/ 64 h 64"/>
                <a:gd name="T4" fmla="*/ 64 w 64"/>
                <a:gd name="T5" fmla="*/ 32 h 64"/>
                <a:gd name="T6" fmla="*/ 32 w 64"/>
                <a:gd name="T7" fmla="*/ 0 h 64"/>
                <a:gd name="T8" fmla="*/ 0 w 64"/>
                <a:gd name="T9" fmla="*/ 32 h 64"/>
                <a:gd name="T10" fmla="*/ 32 w 64"/>
                <a:gd name="T11" fmla="*/ 64 h 64"/>
              </a:gdLst>
              <a:ahLst/>
              <a:cxnLst>
                <a:cxn ang="0">
                  <a:pos x="T0" y="T1"/>
                </a:cxn>
                <a:cxn ang="0">
                  <a:pos x="T2" y="T3"/>
                </a:cxn>
                <a:cxn ang="0">
                  <a:pos x="T4" y="T5"/>
                </a:cxn>
                <a:cxn ang="0">
                  <a:pos x="T6" y="T7"/>
                </a:cxn>
                <a:cxn ang="0">
                  <a:pos x="T8" y="T9"/>
                </a:cxn>
                <a:cxn ang="0">
                  <a:pos x="T10" y="T11"/>
                </a:cxn>
              </a:cxnLst>
              <a:rect l="0" t="0" r="r" b="b"/>
              <a:pathLst>
                <a:path w="64" h="64">
                  <a:moveTo>
                    <a:pt x="32" y="64"/>
                  </a:moveTo>
                  <a:lnTo>
                    <a:pt x="32" y="64"/>
                  </a:lnTo>
                  <a:cubicBezTo>
                    <a:pt x="49" y="64"/>
                    <a:pt x="64" y="49"/>
                    <a:pt x="64" y="32"/>
                  </a:cubicBezTo>
                  <a:cubicBezTo>
                    <a:pt x="64" y="14"/>
                    <a:pt x="49" y="0"/>
                    <a:pt x="32" y="0"/>
                  </a:cubicBezTo>
                  <a:cubicBezTo>
                    <a:pt x="14" y="0"/>
                    <a:pt x="0" y="14"/>
                    <a:pt x="0" y="32"/>
                  </a:cubicBezTo>
                  <a:cubicBezTo>
                    <a:pt x="0" y="49"/>
                    <a:pt x="14" y="64"/>
                    <a:pt x="32"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3" name="Freeform 220"/>
            <p:cNvSpPr>
              <a:spLocks/>
            </p:cNvSpPr>
            <p:nvPr/>
          </p:nvSpPr>
          <p:spPr bwMode="auto">
            <a:xfrm>
              <a:off x="4541838" y="4418013"/>
              <a:ext cx="58738" cy="60325"/>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4" name="Freeform 221"/>
            <p:cNvSpPr>
              <a:spLocks/>
            </p:cNvSpPr>
            <p:nvPr/>
          </p:nvSpPr>
          <p:spPr bwMode="auto">
            <a:xfrm>
              <a:off x="4951413" y="3484563"/>
              <a:ext cx="30163" cy="49213"/>
            </a:xfrm>
            <a:custGeom>
              <a:avLst/>
              <a:gdLst>
                <a:gd name="T0" fmla="*/ 0 w 31"/>
                <a:gd name="T1" fmla="*/ 32 h 52"/>
                <a:gd name="T2" fmla="*/ 0 w 31"/>
                <a:gd name="T3" fmla="*/ 32 h 52"/>
                <a:gd name="T4" fmla="*/ 31 w 31"/>
                <a:gd name="T5" fmla="*/ 52 h 52"/>
                <a:gd name="T6" fmla="*/ 31 w 31"/>
                <a:gd name="T7" fmla="*/ 0 h 52"/>
                <a:gd name="T8" fmla="*/ 0 w 31"/>
                <a:gd name="T9" fmla="*/ 32 h 52"/>
              </a:gdLst>
              <a:ahLst/>
              <a:cxnLst>
                <a:cxn ang="0">
                  <a:pos x="T0" y="T1"/>
                </a:cxn>
                <a:cxn ang="0">
                  <a:pos x="T2" y="T3"/>
                </a:cxn>
                <a:cxn ang="0">
                  <a:pos x="T4" y="T5"/>
                </a:cxn>
                <a:cxn ang="0">
                  <a:pos x="T6" y="T7"/>
                </a:cxn>
                <a:cxn ang="0">
                  <a:pos x="T8" y="T9"/>
                </a:cxn>
              </a:cxnLst>
              <a:rect l="0" t="0" r="r" b="b"/>
              <a:pathLst>
                <a:path w="31" h="52">
                  <a:moveTo>
                    <a:pt x="0" y="32"/>
                  </a:moveTo>
                  <a:lnTo>
                    <a:pt x="0" y="32"/>
                  </a:lnTo>
                  <a:lnTo>
                    <a:pt x="31" y="52"/>
                  </a:lnTo>
                  <a:lnTo>
                    <a:pt x="31" y="0"/>
                  </a:lnTo>
                  <a:lnTo>
                    <a:pt x="0" y="3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5" name="Freeform 222"/>
            <p:cNvSpPr>
              <a:spLocks/>
            </p:cNvSpPr>
            <p:nvPr/>
          </p:nvSpPr>
          <p:spPr bwMode="auto">
            <a:xfrm>
              <a:off x="4968875" y="3455988"/>
              <a:ext cx="96838" cy="98425"/>
            </a:xfrm>
            <a:custGeom>
              <a:avLst/>
              <a:gdLst>
                <a:gd name="T0" fmla="*/ 14 w 101"/>
                <a:gd name="T1" fmla="*/ 30 h 103"/>
                <a:gd name="T2" fmla="*/ 14 w 101"/>
                <a:gd name="T3" fmla="*/ 30 h 103"/>
                <a:gd name="T4" fmla="*/ 0 w 101"/>
                <a:gd name="T5" fmla="*/ 43 h 103"/>
                <a:gd name="T6" fmla="*/ 0 w 101"/>
                <a:gd name="T7" fmla="*/ 74 h 103"/>
                <a:gd name="T8" fmla="*/ 46 w 101"/>
                <a:gd name="T9" fmla="*/ 103 h 103"/>
                <a:gd name="T10" fmla="*/ 55 w 101"/>
                <a:gd name="T11" fmla="*/ 94 h 103"/>
                <a:gd name="T12" fmla="*/ 101 w 101"/>
                <a:gd name="T13" fmla="*/ 94 h 103"/>
                <a:gd name="T14" fmla="*/ 43 w 101"/>
                <a:gd name="T15" fmla="*/ 0 h 103"/>
                <a:gd name="T16" fmla="*/ 14 w 101"/>
                <a:gd name="T17"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103">
                  <a:moveTo>
                    <a:pt x="14" y="30"/>
                  </a:moveTo>
                  <a:lnTo>
                    <a:pt x="14" y="30"/>
                  </a:lnTo>
                  <a:lnTo>
                    <a:pt x="0" y="43"/>
                  </a:lnTo>
                  <a:lnTo>
                    <a:pt x="0" y="74"/>
                  </a:lnTo>
                  <a:lnTo>
                    <a:pt x="46" y="103"/>
                  </a:lnTo>
                  <a:lnTo>
                    <a:pt x="55" y="94"/>
                  </a:lnTo>
                  <a:lnTo>
                    <a:pt x="101" y="94"/>
                  </a:lnTo>
                  <a:lnTo>
                    <a:pt x="43" y="0"/>
                  </a:lnTo>
                  <a:lnTo>
                    <a:pt x="14" y="30"/>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6" name="Freeform 223"/>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7" name="Freeform 224"/>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8" name="Freeform 225"/>
            <p:cNvSpPr>
              <a:spLocks/>
            </p:cNvSpPr>
            <p:nvPr/>
          </p:nvSpPr>
          <p:spPr bwMode="auto">
            <a:xfrm>
              <a:off x="5059363" y="3441700"/>
              <a:ext cx="60325" cy="58738"/>
            </a:xfrm>
            <a:custGeom>
              <a:avLst/>
              <a:gdLst>
                <a:gd name="T0" fmla="*/ 32 w 63"/>
                <a:gd name="T1" fmla="*/ 63 h 63"/>
                <a:gd name="T2" fmla="*/ 32 w 63"/>
                <a:gd name="T3" fmla="*/ 63 h 63"/>
                <a:gd name="T4" fmla="*/ 63 w 63"/>
                <a:gd name="T5" fmla="*/ 31 h 63"/>
                <a:gd name="T6" fmla="*/ 32 w 63"/>
                <a:gd name="T7" fmla="*/ 0 h 63"/>
                <a:gd name="T8" fmla="*/ 0 w 63"/>
                <a:gd name="T9" fmla="*/ 31 h 63"/>
                <a:gd name="T10" fmla="*/ 32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2" y="63"/>
                  </a:moveTo>
                  <a:lnTo>
                    <a:pt x="32" y="63"/>
                  </a:lnTo>
                  <a:cubicBezTo>
                    <a:pt x="49" y="63"/>
                    <a:pt x="63" y="49"/>
                    <a:pt x="63" y="31"/>
                  </a:cubicBezTo>
                  <a:cubicBezTo>
                    <a:pt x="63" y="14"/>
                    <a:pt x="49" y="0"/>
                    <a:pt x="32" y="0"/>
                  </a:cubicBezTo>
                  <a:cubicBezTo>
                    <a:pt x="14" y="0"/>
                    <a:pt x="0" y="14"/>
                    <a:pt x="0" y="31"/>
                  </a:cubicBezTo>
                  <a:cubicBezTo>
                    <a:pt x="0" y="49"/>
                    <a:pt x="14"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29" name="Freeform 226"/>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0" name="Freeform 227"/>
            <p:cNvSpPr>
              <a:spLocks/>
            </p:cNvSpPr>
            <p:nvPr/>
          </p:nvSpPr>
          <p:spPr bwMode="auto">
            <a:xfrm>
              <a:off x="49387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1" name="Freeform 228"/>
            <p:cNvSpPr>
              <a:spLocks/>
            </p:cNvSpPr>
            <p:nvPr/>
          </p:nvSpPr>
          <p:spPr bwMode="auto">
            <a:xfrm>
              <a:off x="4979988" y="3484563"/>
              <a:ext cx="52388" cy="46038"/>
            </a:xfrm>
            <a:custGeom>
              <a:avLst/>
              <a:gdLst>
                <a:gd name="T0" fmla="*/ 15 w 55"/>
                <a:gd name="T1" fmla="*/ 12 h 48"/>
                <a:gd name="T2" fmla="*/ 15 w 55"/>
                <a:gd name="T3" fmla="*/ 12 h 48"/>
                <a:gd name="T4" fmla="*/ 0 w 55"/>
                <a:gd name="T5" fmla="*/ 28 h 48"/>
                <a:gd name="T6" fmla="*/ 31 w 55"/>
                <a:gd name="T7" fmla="*/ 48 h 48"/>
                <a:gd name="T8" fmla="*/ 35 w 55"/>
                <a:gd name="T9" fmla="*/ 44 h 48"/>
                <a:gd name="T10" fmla="*/ 55 w 55"/>
                <a:gd name="T11" fmla="*/ 44 h 48"/>
                <a:gd name="T12" fmla="*/ 28 w 55"/>
                <a:gd name="T13" fmla="*/ 0 h 48"/>
                <a:gd name="T14" fmla="*/ 15 w 55"/>
                <a:gd name="T15" fmla="*/ 1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48">
                  <a:moveTo>
                    <a:pt x="15" y="12"/>
                  </a:moveTo>
                  <a:lnTo>
                    <a:pt x="15" y="12"/>
                  </a:lnTo>
                  <a:lnTo>
                    <a:pt x="0" y="28"/>
                  </a:lnTo>
                  <a:lnTo>
                    <a:pt x="31" y="48"/>
                  </a:lnTo>
                  <a:lnTo>
                    <a:pt x="35" y="44"/>
                  </a:lnTo>
                  <a:lnTo>
                    <a:pt x="55" y="44"/>
                  </a:lnTo>
                  <a:lnTo>
                    <a:pt x="28" y="0"/>
                  </a:lnTo>
                  <a:lnTo>
                    <a:pt x="15" y="12"/>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2" name="Freeform 229"/>
            <p:cNvSpPr>
              <a:spLocks/>
            </p:cNvSpPr>
            <p:nvPr/>
          </p:nvSpPr>
          <p:spPr bwMode="auto">
            <a:xfrm>
              <a:off x="499903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3" name="Freeform 230"/>
            <p:cNvSpPr>
              <a:spLocks/>
            </p:cNvSpPr>
            <p:nvPr/>
          </p:nvSpPr>
          <p:spPr bwMode="auto">
            <a:xfrm>
              <a:off x="4938713" y="3441700"/>
              <a:ext cx="60325" cy="58738"/>
            </a:xfrm>
            <a:custGeom>
              <a:avLst/>
              <a:gdLst>
                <a:gd name="T0" fmla="*/ 32 w 64"/>
                <a:gd name="T1" fmla="*/ 63 h 63"/>
                <a:gd name="T2" fmla="*/ 32 w 64"/>
                <a:gd name="T3" fmla="*/ 63 h 63"/>
                <a:gd name="T4" fmla="*/ 64 w 64"/>
                <a:gd name="T5" fmla="*/ 31 h 63"/>
                <a:gd name="T6" fmla="*/ 32 w 64"/>
                <a:gd name="T7" fmla="*/ 0 h 63"/>
                <a:gd name="T8" fmla="*/ 0 w 64"/>
                <a:gd name="T9" fmla="*/ 31 h 63"/>
                <a:gd name="T10" fmla="*/ 32 w 64"/>
                <a:gd name="T11" fmla="*/ 63 h 63"/>
              </a:gdLst>
              <a:ahLst/>
              <a:cxnLst>
                <a:cxn ang="0">
                  <a:pos x="T0" y="T1"/>
                </a:cxn>
                <a:cxn ang="0">
                  <a:pos x="T2" y="T3"/>
                </a:cxn>
                <a:cxn ang="0">
                  <a:pos x="T4" y="T5"/>
                </a:cxn>
                <a:cxn ang="0">
                  <a:pos x="T6" y="T7"/>
                </a:cxn>
                <a:cxn ang="0">
                  <a:pos x="T8" y="T9"/>
                </a:cxn>
                <a:cxn ang="0">
                  <a:pos x="T10" y="T11"/>
                </a:cxn>
              </a:cxnLst>
              <a:rect l="0" t="0" r="r" b="b"/>
              <a:pathLst>
                <a:path w="64" h="63">
                  <a:moveTo>
                    <a:pt x="32" y="63"/>
                  </a:moveTo>
                  <a:lnTo>
                    <a:pt x="32" y="63"/>
                  </a:lnTo>
                  <a:cubicBezTo>
                    <a:pt x="50" y="63"/>
                    <a:pt x="64" y="49"/>
                    <a:pt x="64" y="31"/>
                  </a:cubicBezTo>
                  <a:cubicBezTo>
                    <a:pt x="64" y="14"/>
                    <a:pt x="50" y="0"/>
                    <a:pt x="32" y="0"/>
                  </a:cubicBezTo>
                  <a:cubicBezTo>
                    <a:pt x="15" y="0"/>
                    <a:pt x="0" y="14"/>
                    <a:pt x="0" y="31"/>
                  </a:cubicBezTo>
                  <a:cubicBezTo>
                    <a:pt x="0" y="49"/>
                    <a:pt x="15" y="63"/>
                    <a:pt x="32"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4" name="Freeform 231"/>
            <p:cNvSpPr>
              <a:spLocks/>
            </p:cNvSpPr>
            <p:nvPr/>
          </p:nvSpPr>
          <p:spPr bwMode="auto">
            <a:xfrm>
              <a:off x="4900613" y="3436938"/>
              <a:ext cx="68263" cy="76200"/>
            </a:xfrm>
            <a:custGeom>
              <a:avLst/>
              <a:gdLst>
                <a:gd name="T0" fmla="*/ 0 w 71"/>
                <a:gd name="T1" fmla="*/ 19 h 80"/>
                <a:gd name="T2" fmla="*/ 0 w 71"/>
                <a:gd name="T3" fmla="*/ 19 h 80"/>
                <a:gd name="T4" fmla="*/ 26 w 71"/>
                <a:gd name="T5" fmla="*/ 80 h 80"/>
                <a:gd name="T6" fmla="*/ 71 w 71"/>
                <a:gd name="T7" fmla="*/ 61 h 80"/>
                <a:gd name="T8" fmla="*/ 45 w 71"/>
                <a:gd name="T9" fmla="*/ 0 h 80"/>
                <a:gd name="T10" fmla="*/ 0 w 71"/>
                <a:gd name="T11" fmla="*/ 19 h 80"/>
              </a:gdLst>
              <a:ahLst/>
              <a:cxnLst>
                <a:cxn ang="0">
                  <a:pos x="T0" y="T1"/>
                </a:cxn>
                <a:cxn ang="0">
                  <a:pos x="T2" y="T3"/>
                </a:cxn>
                <a:cxn ang="0">
                  <a:pos x="T4" y="T5"/>
                </a:cxn>
                <a:cxn ang="0">
                  <a:pos x="T6" y="T7"/>
                </a:cxn>
                <a:cxn ang="0">
                  <a:pos x="T8" y="T9"/>
                </a:cxn>
                <a:cxn ang="0">
                  <a:pos x="T10" y="T11"/>
                </a:cxn>
              </a:cxnLst>
              <a:rect l="0" t="0" r="r" b="b"/>
              <a:pathLst>
                <a:path w="71" h="80">
                  <a:moveTo>
                    <a:pt x="0" y="19"/>
                  </a:moveTo>
                  <a:lnTo>
                    <a:pt x="0" y="19"/>
                  </a:lnTo>
                  <a:lnTo>
                    <a:pt x="26" y="80"/>
                  </a:lnTo>
                  <a:lnTo>
                    <a:pt x="71" y="61"/>
                  </a:lnTo>
                  <a:lnTo>
                    <a:pt x="45" y="0"/>
                  </a:lnTo>
                  <a:lnTo>
                    <a:pt x="0" y="19"/>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5" name="Freeform 232"/>
            <p:cNvSpPr>
              <a:spLocks/>
            </p:cNvSpPr>
            <p:nvPr/>
          </p:nvSpPr>
          <p:spPr bwMode="auto">
            <a:xfrm>
              <a:off x="4951413" y="3441700"/>
              <a:ext cx="60325" cy="58738"/>
            </a:xfrm>
            <a:custGeom>
              <a:avLst/>
              <a:gdLst>
                <a:gd name="T0" fmla="*/ 31 w 63"/>
                <a:gd name="T1" fmla="*/ 63 h 63"/>
                <a:gd name="T2" fmla="*/ 31 w 63"/>
                <a:gd name="T3" fmla="*/ 63 h 63"/>
                <a:gd name="T4" fmla="*/ 63 w 63"/>
                <a:gd name="T5" fmla="*/ 31 h 63"/>
                <a:gd name="T6" fmla="*/ 31 w 63"/>
                <a:gd name="T7" fmla="*/ 0 h 63"/>
                <a:gd name="T8" fmla="*/ 0 w 63"/>
                <a:gd name="T9" fmla="*/ 31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1"/>
                  </a:cubicBezTo>
                  <a:cubicBezTo>
                    <a:pt x="63" y="14"/>
                    <a:pt x="49" y="0"/>
                    <a:pt x="31" y="0"/>
                  </a:cubicBezTo>
                  <a:cubicBezTo>
                    <a:pt x="14" y="0"/>
                    <a:pt x="0" y="14"/>
                    <a:pt x="0" y="31"/>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6" name="Freeform 233"/>
            <p:cNvSpPr>
              <a:spLocks/>
            </p:cNvSpPr>
            <p:nvPr/>
          </p:nvSpPr>
          <p:spPr bwMode="auto">
            <a:xfrm>
              <a:off x="4891088" y="3500438"/>
              <a:ext cx="60325" cy="60325"/>
            </a:xfrm>
            <a:custGeom>
              <a:avLst/>
              <a:gdLst>
                <a:gd name="T0" fmla="*/ 31 w 63"/>
                <a:gd name="T1" fmla="*/ 63 h 63"/>
                <a:gd name="T2" fmla="*/ 31 w 63"/>
                <a:gd name="T3" fmla="*/ 63 h 63"/>
                <a:gd name="T4" fmla="*/ 63 w 63"/>
                <a:gd name="T5" fmla="*/ 32 h 63"/>
                <a:gd name="T6" fmla="*/ 31 w 63"/>
                <a:gd name="T7" fmla="*/ 0 h 63"/>
                <a:gd name="T8" fmla="*/ 0 w 63"/>
                <a:gd name="T9" fmla="*/ 32 h 63"/>
                <a:gd name="T10" fmla="*/ 31 w 63"/>
                <a:gd name="T11" fmla="*/ 63 h 63"/>
              </a:gdLst>
              <a:ahLst/>
              <a:cxnLst>
                <a:cxn ang="0">
                  <a:pos x="T0" y="T1"/>
                </a:cxn>
                <a:cxn ang="0">
                  <a:pos x="T2" y="T3"/>
                </a:cxn>
                <a:cxn ang="0">
                  <a:pos x="T4" y="T5"/>
                </a:cxn>
                <a:cxn ang="0">
                  <a:pos x="T6" y="T7"/>
                </a:cxn>
                <a:cxn ang="0">
                  <a:pos x="T8" y="T9"/>
                </a:cxn>
                <a:cxn ang="0">
                  <a:pos x="T10" y="T11"/>
                </a:cxn>
              </a:cxnLst>
              <a:rect l="0" t="0" r="r" b="b"/>
              <a:pathLst>
                <a:path w="63" h="63">
                  <a:moveTo>
                    <a:pt x="31" y="63"/>
                  </a:moveTo>
                  <a:lnTo>
                    <a:pt x="31" y="63"/>
                  </a:lnTo>
                  <a:cubicBezTo>
                    <a:pt x="49" y="63"/>
                    <a:pt x="63" y="49"/>
                    <a:pt x="63" y="32"/>
                  </a:cubicBezTo>
                  <a:cubicBezTo>
                    <a:pt x="63" y="14"/>
                    <a:pt x="49" y="0"/>
                    <a:pt x="31" y="0"/>
                  </a:cubicBezTo>
                  <a:cubicBezTo>
                    <a:pt x="14" y="0"/>
                    <a:pt x="0" y="14"/>
                    <a:pt x="0" y="32"/>
                  </a:cubicBezTo>
                  <a:cubicBezTo>
                    <a:pt x="0" y="49"/>
                    <a:pt x="14" y="63"/>
                    <a:pt x="31" y="63"/>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7" name="Freeform 234"/>
            <p:cNvSpPr>
              <a:spLocks/>
            </p:cNvSpPr>
            <p:nvPr/>
          </p:nvSpPr>
          <p:spPr bwMode="auto">
            <a:xfrm>
              <a:off x="4891088" y="3379788"/>
              <a:ext cx="60325" cy="61913"/>
            </a:xfrm>
            <a:custGeom>
              <a:avLst/>
              <a:gdLst>
                <a:gd name="T0" fmla="*/ 31 w 63"/>
                <a:gd name="T1" fmla="*/ 64 h 64"/>
                <a:gd name="T2" fmla="*/ 31 w 63"/>
                <a:gd name="T3" fmla="*/ 64 h 64"/>
                <a:gd name="T4" fmla="*/ 63 w 63"/>
                <a:gd name="T5" fmla="*/ 32 h 64"/>
                <a:gd name="T6" fmla="*/ 31 w 63"/>
                <a:gd name="T7" fmla="*/ 0 h 64"/>
                <a:gd name="T8" fmla="*/ 0 w 63"/>
                <a:gd name="T9" fmla="*/ 32 h 64"/>
                <a:gd name="T10" fmla="*/ 31 w 63"/>
                <a:gd name="T11" fmla="*/ 64 h 64"/>
              </a:gdLst>
              <a:ahLst/>
              <a:cxnLst>
                <a:cxn ang="0">
                  <a:pos x="T0" y="T1"/>
                </a:cxn>
                <a:cxn ang="0">
                  <a:pos x="T2" y="T3"/>
                </a:cxn>
                <a:cxn ang="0">
                  <a:pos x="T4" y="T5"/>
                </a:cxn>
                <a:cxn ang="0">
                  <a:pos x="T6" y="T7"/>
                </a:cxn>
                <a:cxn ang="0">
                  <a:pos x="T8" y="T9"/>
                </a:cxn>
                <a:cxn ang="0">
                  <a:pos x="T10" y="T11"/>
                </a:cxn>
              </a:cxnLst>
              <a:rect l="0" t="0" r="r" b="b"/>
              <a:pathLst>
                <a:path w="63" h="64">
                  <a:moveTo>
                    <a:pt x="31" y="64"/>
                  </a:moveTo>
                  <a:lnTo>
                    <a:pt x="31" y="64"/>
                  </a:lnTo>
                  <a:cubicBezTo>
                    <a:pt x="49" y="64"/>
                    <a:pt x="63" y="49"/>
                    <a:pt x="63" y="32"/>
                  </a:cubicBezTo>
                  <a:cubicBezTo>
                    <a:pt x="63" y="15"/>
                    <a:pt x="49" y="0"/>
                    <a:pt x="31" y="0"/>
                  </a:cubicBezTo>
                  <a:cubicBezTo>
                    <a:pt x="14" y="0"/>
                    <a:pt x="0" y="15"/>
                    <a:pt x="0" y="32"/>
                  </a:cubicBezTo>
                  <a:cubicBezTo>
                    <a:pt x="0" y="49"/>
                    <a:pt x="14" y="64"/>
                    <a:pt x="31" y="64"/>
                  </a:cubicBezTo>
                  <a:close/>
                </a:path>
              </a:pathLst>
            </a:custGeom>
            <a:solidFill>
              <a:srgbClr val="3D3D3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8" name="Freeform 235"/>
            <p:cNvSpPr>
              <a:spLocks/>
            </p:cNvSpPr>
            <p:nvPr/>
          </p:nvSpPr>
          <p:spPr bwMode="auto">
            <a:xfrm>
              <a:off x="4924425" y="3460750"/>
              <a:ext cx="20638" cy="28575"/>
            </a:xfrm>
            <a:custGeom>
              <a:avLst/>
              <a:gdLst>
                <a:gd name="T0" fmla="*/ 0 w 21"/>
                <a:gd name="T1" fmla="*/ 4 h 30"/>
                <a:gd name="T2" fmla="*/ 0 w 21"/>
                <a:gd name="T3" fmla="*/ 4 h 30"/>
                <a:gd name="T4" fmla="*/ 11 w 21"/>
                <a:gd name="T5" fmla="*/ 30 h 30"/>
                <a:gd name="T6" fmla="*/ 21 w 21"/>
                <a:gd name="T7" fmla="*/ 26 h 30"/>
                <a:gd name="T8" fmla="*/ 10 w 21"/>
                <a:gd name="T9" fmla="*/ 0 h 30"/>
                <a:gd name="T10" fmla="*/ 0 w 21"/>
                <a:gd name="T11" fmla="*/ 4 h 30"/>
              </a:gdLst>
              <a:ahLst/>
              <a:cxnLst>
                <a:cxn ang="0">
                  <a:pos x="T0" y="T1"/>
                </a:cxn>
                <a:cxn ang="0">
                  <a:pos x="T2" y="T3"/>
                </a:cxn>
                <a:cxn ang="0">
                  <a:pos x="T4" y="T5"/>
                </a:cxn>
                <a:cxn ang="0">
                  <a:pos x="T6" y="T7"/>
                </a:cxn>
                <a:cxn ang="0">
                  <a:pos x="T8" y="T9"/>
                </a:cxn>
                <a:cxn ang="0">
                  <a:pos x="T10" y="T11"/>
                </a:cxn>
              </a:cxnLst>
              <a:rect l="0" t="0" r="r" b="b"/>
              <a:pathLst>
                <a:path w="21" h="30">
                  <a:moveTo>
                    <a:pt x="0" y="4"/>
                  </a:moveTo>
                  <a:lnTo>
                    <a:pt x="0" y="4"/>
                  </a:lnTo>
                  <a:lnTo>
                    <a:pt x="11" y="30"/>
                  </a:lnTo>
                  <a:lnTo>
                    <a:pt x="21" y="26"/>
                  </a:lnTo>
                  <a:lnTo>
                    <a:pt x="10" y="0"/>
                  </a:lnTo>
                  <a:lnTo>
                    <a:pt x="0" y="4"/>
                  </a:lnTo>
                  <a:close/>
                </a:path>
              </a:pathLst>
            </a:custGeom>
            <a:solidFill>
              <a:srgbClr val="595959"/>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39" name="Freeform 236"/>
            <p:cNvSpPr>
              <a:spLocks/>
            </p:cNvSpPr>
            <p:nvPr/>
          </p:nvSpPr>
          <p:spPr bwMode="auto">
            <a:xfrm>
              <a:off x="7812088" y="4592638"/>
              <a:ext cx="1349375" cy="987425"/>
            </a:xfrm>
            <a:custGeom>
              <a:avLst/>
              <a:gdLst>
                <a:gd name="T0" fmla="*/ 1378 w 1414"/>
                <a:gd name="T1" fmla="*/ 493 h 1034"/>
                <a:gd name="T2" fmla="*/ 1386 w 1414"/>
                <a:gd name="T3" fmla="*/ 428 h 1034"/>
                <a:gd name="T4" fmla="*/ 1329 w 1414"/>
                <a:gd name="T5" fmla="*/ 346 h 1034"/>
                <a:gd name="T6" fmla="*/ 1342 w 1414"/>
                <a:gd name="T7" fmla="*/ 298 h 1034"/>
                <a:gd name="T8" fmla="*/ 1400 w 1414"/>
                <a:gd name="T9" fmla="*/ 299 h 1034"/>
                <a:gd name="T10" fmla="*/ 1409 w 1414"/>
                <a:gd name="T11" fmla="*/ 230 h 1034"/>
                <a:gd name="T12" fmla="*/ 1317 w 1414"/>
                <a:gd name="T13" fmla="*/ 200 h 1034"/>
                <a:gd name="T14" fmla="*/ 1266 w 1414"/>
                <a:gd name="T15" fmla="*/ 177 h 1034"/>
                <a:gd name="T16" fmla="*/ 1144 w 1414"/>
                <a:gd name="T17" fmla="*/ 55 h 1034"/>
                <a:gd name="T18" fmla="*/ 1051 w 1414"/>
                <a:gd name="T19" fmla="*/ 15 h 1034"/>
                <a:gd name="T20" fmla="*/ 894 w 1414"/>
                <a:gd name="T21" fmla="*/ 12 h 1034"/>
                <a:gd name="T22" fmla="*/ 809 w 1414"/>
                <a:gd name="T23" fmla="*/ 87 h 1034"/>
                <a:gd name="T24" fmla="*/ 786 w 1414"/>
                <a:gd name="T25" fmla="*/ 154 h 1034"/>
                <a:gd name="T26" fmla="*/ 745 w 1414"/>
                <a:gd name="T27" fmla="*/ 211 h 1034"/>
                <a:gd name="T28" fmla="*/ 590 w 1414"/>
                <a:gd name="T29" fmla="*/ 256 h 1034"/>
                <a:gd name="T30" fmla="*/ 562 w 1414"/>
                <a:gd name="T31" fmla="*/ 219 h 1034"/>
                <a:gd name="T32" fmla="*/ 461 w 1414"/>
                <a:gd name="T33" fmla="*/ 229 h 1034"/>
                <a:gd name="T34" fmla="*/ 360 w 1414"/>
                <a:gd name="T35" fmla="*/ 322 h 1034"/>
                <a:gd name="T36" fmla="*/ 328 w 1414"/>
                <a:gd name="T37" fmla="*/ 456 h 1034"/>
                <a:gd name="T38" fmla="*/ 228 w 1414"/>
                <a:gd name="T39" fmla="*/ 435 h 1034"/>
                <a:gd name="T40" fmla="*/ 194 w 1414"/>
                <a:gd name="T41" fmla="*/ 514 h 1034"/>
                <a:gd name="T42" fmla="*/ 139 w 1414"/>
                <a:gd name="T43" fmla="*/ 555 h 1034"/>
                <a:gd name="T44" fmla="*/ 79 w 1414"/>
                <a:gd name="T45" fmla="*/ 578 h 1034"/>
                <a:gd name="T46" fmla="*/ 43 w 1414"/>
                <a:gd name="T47" fmla="*/ 649 h 1034"/>
                <a:gd name="T48" fmla="*/ 11 w 1414"/>
                <a:gd name="T49" fmla="*/ 742 h 1034"/>
                <a:gd name="T50" fmla="*/ 10 w 1414"/>
                <a:gd name="T51" fmla="*/ 805 h 1034"/>
                <a:gd name="T52" fmla="*/ 69 w 1414"/>
                <a:gd name="T53" fmla="*/ 950 h 1034"/>
                <a:gd name="T54" fmla="*/ 124 w 1414"/>
                <a:gd name="T55" fmla="*/ 979 h 1034"/>
                <a:gd name="T56" fmla="*/ 240 w 1414"/>
                <a:gd name="T57" fmla="*/ 987 h 1034"/>
                <a:gd name="T58" fmla="*/ 386 w 1414"/>
                <a:gd name="T59" fmla="*/ 1012 h 1034"/>
                <a:gd name="T60" fmla="*/ 465 w 1414"/>
                <a:gd name="T61" fmla="*/ 998 h 1034"/>
                <a:gd name="T62" fmla="*/ 601 w 1414"/>
                <a:gd name="T63" fmla="*/ 914 h 1034"/>
                <a:gd name="T64" fmla="*/ 598 w 1414"/>
                <a:gd name="T65" fmla="*/ 838 h 1034"/>
                <a:gd name="T66" fmla="*/ 645 w 1414"/>
                <a:gd name="T67" fmla="*/ 877 h 1034"/>
                <a:gd name="T68" fmla="*/ 731 w 1414"/>
                <a:gd name="T69" fmla="*/ 876 h 1034"/>
                <a:gd name="T70" fmla="*/ 804 w 1414"/>
                <a:gd name="T71" fmla="*/ 898 h 1034"/>
                <a:gd name="T72" fmla="*/ 833 w 1414"/>
                <a:gd name="T73" fmla="*/ 945 h 1034"/>
                <a:gd name="T74" fmla="*/ 996 w 1414"/>
                <a:gd name="T75" fmla="*/ 877 h 1034"/>
                <a:gd name="T76" fmla="*/ 1019 w 1414"/>
                <a:gd name="T77" fmla="*/ 847 h 1034"/>
                <a:gd name="T78" fmla="*/ 1057 w 1414"/>
                <a:gd name="T79" fmla="*/ 818 h 1034"/>
                <a:gd name="T80" fmla="*/ 1105 w 1414"/>
                <a:gd name="T81" fmla="*/ 725 h 1034"/>
                <a:gd name="T82" fmla="*/ 1124 w 1414"/>
                <a:gd name="T83" fmla="*/ 701 h 1034"/>
                <a:gd name="T84" fmla="*/ 1179 w 1414"/>
                <a:gd name="T85" fmla="*/ 663 h 1034"/>
                <a:gd name="T86" fmla="*/ 1201 w 1414"/>
                <a:gd name="T87" fmla="*/ 670 h 1034"/>
                <a:gd name="T88" fmla="*/ 1192 w 1414"/>
                <a:gd name="T89" fmla="*/ 720 h 1034"/>
                <a:gd name="T90" fmla="*/ 1304 w 1414"/>
                <a:gd name="T91" fmla="*/ 700 h 1034"/>
                <a:gd name="T92" fmla="*/ 1321 w 1414"/>
                <a:gd name="T93" fmla="*/ 676 h 1034"/>
                <a:gd name="T94" fmla="*/ 1360 w 1414"/>
                <a:gd name="T95" fmla="*/ 585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14" h="1034">
                  <a:moveTo>
                    <a:pt x="1366" y="573"/>
                  </a:moveTo>
                  <a:lnTo>
                    <a:pt x="1366" y="573"/>
                  </a:lnTo>
                  <a:cubicBezTo>
                    <a:pt x="1379" y="555"/>
                    <a:pt x="1383" y="534"/>
                    <a:pt x="1376" y="513"/>
                  </a:cubicBezTo>
                  <a:cubicBezTo>
                    <a:pt x="1371" y="497"/>
                    <a:pt x="1374" y="495"/>
                    <a:pt x="1378" y="493"/>
                  </a:cubicBezTo>
                  <a:lnTo>
                    <a:pt x="1395" y="481"/>
                  </a:lnTo>
                  <a:lnTo>
                    <a:pt x="1392" y="461"/>
                  </a:lnTo>
                  <a:cubicBezTo>
                    <a:pt x="1391" y="458"/>
                    <a:pt x="1391" y="456"/>
                    <a:pt x="1391" y="453"/>
                  </a:cubicBezTo>
                  <a:cubicBezTo>
                    <a:pt x="1390" y="446"/>
                    <a:pt x="1389" y="438"/>
                    <a:pt x="1386" y="428"/>
                  </a:cubicBezTo>
                  <a:cubicBezTo>
                    <a:pt x="1383" y="416"/>
                    <a:pt x="1376" y="393"/>
                    <a:pt x="1347" y="381"/>
                  </a:cubicBezTo>
                  <a:cubicBezTo>
                    <a:pt x="1344" y="380"/>
                    <a:pt x="1335" y="376"/>
                    <a:pt x="1331" y="354"/>
                  </a:cubicBezTo>
                  <a:cubicBezTo>
                    <a:pt x="1330" y="352"/>
                    <a:pt x="1330" y="350"/>
                    <a:pt x="1329" y="347"/>
                  </a:cubicBezTo>
                  <a:lnTo>
                    <a:pt x="1329" y="346"/>
                  </a:lnTo>
                  <a:cubicBezTo>
                    <a:pt x="1328" y="343"/>
                    <a:pt x="1328" y="341"/>
                    <a:pt x="1327" y="339"/>
                  </a:cubicBezTo>
                  <a:cubicBezTo>
                    <a:pt x="1326" y="330"/>
                    <a:pt x="1324" y="321"/>
                    <a:pt x="1321" y="313"/>
                  </a:cubicBezTo>
                  <a:cubicBezTo>
                    <a:pt x="1321" y="313"/>
                    <a:pt x="1322" y="312"/>
                    <a:pt x="1322" y="312"/>
                  </a:cubicBezTo>
                  <a:cubicBezTo>
                    <a:pt x="1329" y="307"/>
                    <a:pt x="1336" y="301"/>
                    <a:pt x="1342" y="298"/>
                  </a:cubicBezTo>
                  <a:lnTo>
                    <a:pt x="1342" y="298"/>
                  </a:lnTo>
                  <a:cubicBezTo>
                    <a:pt x="1345" y="298"/>
                    <a:pt x="1348" y="298"/>
                    <a:pt x="1351" y="299"/>
                  </a:cubicBezTo>
                  <a:cubicBezTo>
                    <a:pt x="1356" y="299"/>
                    <a:pt x="1362" y="299"/>
                    <a:pt x="1367" y="299"/>
                  </a:cubicBezTo>
                  <a:lnTo>
                    <a:pt x="1400" y="299"/>
                  </a:lnTo>
                  <a:lnTo>
                    <a:pt x="1400" y="266"/>
                  </a:lnTo>
                  <a:cubicBezTo>
                    <a:pt x="1400" y="266"/>
                    <a:pt x="1401" y="263"/>
                    <a:pt x="1401" y="263"/>
                  </a:cubicBezTo>
                  <a:lnTo>
                    <a:pt x="1414" y="259"/>
                  </a:lnTo>
                  <a:lnTo>
                    <a:pt x="1409" y="230"/>
                  </a:lnTo>
                  <a:cubicBezTo>
                    <a:pt x="1404" y="200"/>
                    <a:pt x="1382" y="182"/>
                    <a:pt x="1353" y="182"/>
                  </a:cubicBezTo>
                  <a:cubicBezTo>
                    <a:pt x="1349" y="182"/>
                    <a:pt x="1346" y="182"/>
                    <a:pt x="1342" y="183"/>
                  </a:cubicBezTo>
                  <a:lnTo>
                    <a:pt x="1325" y="185"/>
                  </a:lnTo>
                  <a:lnTo>
                    <a:pt x="1317" y="200"/>
                  </a:lnTo>
                  <a:cubicBezTo>
                    <a:pt x="1311" y="212"/>
                    <a:pt x="1305" y="215"/>
                    <a:pt x="1299" y="217"/>
                  </a:cubicBezTo>
                  <a:cubicBezTo>
                    <a:pt x="1296" y="218"/>
                    <a:pt x="1292" y="219"/>
                    <a:pt x="1287" y="221"/>
                  </a:cubicBezTo>
                  <a:lnTo>
                    <a:pt x="1286" y="184"/>
                  </a:lnTo>
                  <a:lnTo>
                    <a:pt x="1266" y="177"/>
                  </a:lnTo>
                  <a:cubicBezTo>
                    <a:pt x="1259" y="174"/>
                    <a:pt x="1253" y="172"/>
                    <a:pt x="1251" y="144"/>
                  </a:cubicBezTo>
                  <a:lnTo>
                    <a:pt x="1249" y="123"/>
                  </a:lnTo>
                  <a:lnTo>
                    <a:pt x="1230" y="115"/>
                  </a:lnTo>
                  <a:cubicBezTo>
                    <a:pt x="1198" y="103"/>
                    <a:pt x="1172" y="80"/>
                    <a:pt x="1144" y="55"/>
                  </a:cubicBezTo>
                  <a:cubicBezTo>
                    <a:pt x="1128" y="41"/>
                    <a:pt x="1112" y="26"/>
                    <a:pt x="1094" y="13"/>
                  </a:cubicBezTo>
                  <a:lnTo>
                    <a:pt x="1076" y="0"/>
                  </a:lnTo>
                  <a:lnTo>
                    <a:pt x="1057" y="12"/>
                  </a:lnTo>
                  <a:cubicBezTo>
                    <a:pt x="1055" y="13"/>
                    <a:pt x="1054" y="13"/>
                    <a:pt x="1051" y="15"/>
                  </a:cubicBezTo>
                  <a:cubicBezTo>
                    <a:pt x="1042" y="19"/>
                    <a:pt x="1026" y="27"/>
                    <a:pt x="1019" y="44"/>
                  </a:cubicBezTo>
                  <a:cubicBezTo>
                    <a:pt x="1016" y="52"/>
                    <a:pt x="1010" y="57"/>
                    <a:pt x="997" y="64"/>
                  </a:cubicBezTo>
                  <a:cubicBezTo>
                    <a:pt x="990" y="68"/>
                    <a:pt x="984" y="72"/>
                    <a:pt x="978" y="77"/>
                  </a:cubicBezTo>
                  <a:cubicBezTo>
                    <a:pt x="965" y="41"/>
                    <a:pt x="929" y="13"/>
                    <a:pt x="894" y="12"/>
                  </a:cubicBezTo>
                  <a:cubicBezTo>
                    <a:pt x="894" y="12"/>
                    <a:pt x="888" y="12"/>
                    <a:pt x="886" y="12"/>
                  </a:cubicBezTo>
                  <a:cubicBezTo>
                    <a:pt x="865" y="12"/>
                    <a:pt x="848" y="21"/>
                    <a:pt x="839" y="37"/>
                  </a:cubicBezTo>
                  <a:cubicBezTo>
                    <a:pt x="816" y="45"/>
                    <a:pt x="808" y="64"/>
                    <a:pt x="809" y="82"/>
                  </a:cubicBezTo>
                  <a:cubicBezTo>
                    <a:pt x="809" y="83"/>
                    <a:pt x="809" y="84"/>
                    <a:pt x="809" y="87"/>
                  </a:cubicBezTo>
                  <a:cubicBezTo>
                    <a:pt x="808" y="91"/>
                    <a:pt x="808" y="97"/>
                    <a:pt x="809" y="105"/>
                  </a:cubicBezTo>
                  <a:cubicBezTo>
                    <a:pt x="798" y="115"/>
                    <a:pt x="794" y="128"/>
                    <a:pt x="791" y="137"/>
                  </a:cubicBezTo>
                  <a:cubicBezTo>
                    <a:pt x="790" y="139"/>
                    <a:pt x="790" y="141"/>
                    <a:pt x="789" y="143"/>
                  </a:cubicBezTo>
                  <a:cubicBezTo>
                    <a:pt x="788" y="146"/>
                    <a:pt x="787" y="150"/>
                    <a:pt x="786" y="154"/>
                  </a:cubicBezTo>
                  <a:lnTo>
                    <a:pt x="785" y="155"/>
                  </a:lnTo>
                  <a:cubicBezTo>
                    <a:pt x="783" y="160"/>
                    <a:pt x="780" y="164"/>
                    <a:pt x="777" y="170"/>
                  </a:cubicBezTo>
                  <a:cubicBezTo>
                    <a:pt x="773" y="177"/>
                    <a:pt x="768" y="187"/>
                    <a:pt x="763" y="196"/>
                  </a:cubicBezTo>
                  <a:cubicBezTo>
                    <a:pt x="759" y="206"/>
                    <a:pt x="754" y="210"/>
                    <a:pt x="745" y="211"/>
                  </a:cubicBezTo>
                  <a:cubicBezTo>
                    <a:pt x="705" y="219"/>
                    <a:pt x="674" y="226"/>
                    <a:pt x="645" y="234"/>
                  </a:cubicBezTo>
                  <a:cubicBezTo>
                    <a:pt x="632" y="237"/>
                    <a:pt x="620" y="243"/>
                    <a:pt x="609" y="248"/>
                  </a:cubicBezTo>
                  <a:cubicBezTo>
                    <a:pt x="604" y="250"/>
                    <a:pt x="599" y="252"/>
                    <a:pt x="593" y="254"/>
                  </a:cubicBezTo>
                  <a:cubicBezTo>
                    <a:pt x="592" y="255"/>
                    <a:pt x="591" y="255"/>
                    <a:pt x="590" y="256"/>
                  </a:cubicBezTo>
                  <a:cubicBezTo>
                    <a:pt x="590" y="255"/>
                    <a:pt x="590" y="254"/>
                    <a:pt x="590" y="254"/>
                  </a:cubicBezTo>
                  <a:lnTo>
                    <a:pt x="591" y="230"/>
                  </a:lnTo>
                  <a:lnTo>
                    <a:pt x="568" y="221"/>
                  </a:lnTo>
                  <a:cubicBezTo>
                    <a:pt x="566" y="221"/>
                    <a:pt x="564" y="220"/>
                    <a:pt x="562" y="219"/>
                  </a:cubicBezTo>
                  <a:cubicBezTo>
                    <a:pt x="555" y="216"/>
                    <a:pt x="548" y="213"/>
                    <a:pt x="540" y="211"/>
                  </a:cubicBezTo>
                  <a:cubicBezTo>
                    <a:pt x="538" y="211"/>
                    <a:pt x="536" y="210"/>
                    <a:pt x="534" y="210"/>
                  </a:cubicBezTo>
                  <a:cubicBezTo>
                    <a:pt x="527" y="208"/>
                    <a:pt x="518" y="205"/>
                    <a:pt x="507" y="205"/>
                  </a:cubicBezTo>
                  <a:cubicBezTo>
                    <a:pt x="488" y="205"/>
                    <a:pt x="472" y="214"/>
                    <a:pt x="461" y="229"/>
                  </a:cubicBezTo>
                  <a:cubicBezTo>
                    <a:pt x="439" y="235"/>
                    <a:pt x="422" y="247"/>
                    <a:pt x="410" y="267"/>
                  </a:cubicBezTo>
                  <a:cubicBezTo>
                    <a:pt x="409" y="267"/>
                    <a:pt x="407" y="267"/>
                    <a:pt x="406" y="267"/>
                  </a:cubicBezTo>
                  <a:cubicBezTo>
                    <a:pt x="391" y="267"/>
                    <a:pt x="378" y="273"/>
                    <a:pt x="369" y="284"/>
                  </a:cubicBezTo>
                  <a:cubicBezTo>
                    <a:pt x="360" y="294"/>
                    <a:pt x="357" y="308"/>
                    <a:pt x="360" y="322"/>
                  </a:cubicBezTo>
                  <a:cubicBezTo>
                    <a:pt x="362" y="334"/>
                    <a:pt x="365" y="346"/>
                    <a:pt x="368" y="358"/>
                  </a:cubicBezTo>
                  <a:lnTo>
                    <a:pt x="360" y="358"/>
                  </a:lnTo>
                  <a:lnTo>
                    <a:pt x="351" y="376"/>
                  </a:lnTo>
                  <a:cubicBezTo>
                    <a:pt x="340" y="397"/>
                    <a:pt x="326" y="423"/>
                    <a:pt x="328" y="456"/>
                  </a:cubicBezTo>
                  <a:cubicBezTo>
                    <a:pt x="324" y="458"/>
                    <a:pt x="317" y="460"/>
                    <a:pt x="309" y="462"/>
                  </a:cubicBezTo>
                  <a:cubicBezTo>
                    <a:pt x="307" y="463"/>
                    <a:pt x="305" y="463"/>
                    <a:pt x="302" y="464"/>
                  </a:cubicBezTo>
                  <a:lnTo>
                    <a:pt x="261" y="407"/>
                  </a:lnTo>
                  <a:lnTo>
                    <a:pt x="228" y="435"/>
                  </a:lnTo>
                  <a:cubicBezTo>
                    <a:pt x="224" y="439"/>
                    <a:pt x="220" y="442"/>
                    <a:pt x="217" y="445"/>
                  </a:cubicBezTo>
                  <a:lnTo>
                    <a:pt x="215" y="446"/>
                  </a:lnTo>
                  <a:cubicBezTo>
                    <a:pt x="212" y="449"/>
                    <a:pt x="207" y="453"/>
                    <a:pt x="203" y="459"/>
                  </a:cubicBezTo>
                  <a:cubicBezTo>
                    <a:pt x="190" y="477"/>
                    <a:pt x="187" y="495"/>
                    <a:pt x="194" y="514"/>
                  </a:cubicBezTo>
                  <a:cubicBezTo>
                    <a:pt x="194" y="514"/>
                    <a:pt x="195" y="515"/>
                    <a:pt x="195" y="515"/>
                  </a:cubicBezTo>
                  <a:cubicBezTo>
                    <a:pt x="194" y="516"/>
                    <a:pt x="193" y="516"/>
                    <a:pt x="193" y="517"/>
                  </a:cubicBezTo>
                  <a:cubicBezTo>
                    <a:pt x="176" y="527"/>
                    <a:pt x="161" y="538"/>
                    <a:pt x="147" y="549"/>
                  </a:cubicBezTo>
                  <a:cubicBezTo>
                    <a:pt x="144" y="551"/>
                    <a:pt x="141" y="553"/>
                    <a:pt x="139" y="555"/>
                  </a:cubicBezTo>
                  <a:lnTo>
                    <a:pt x="98" y="532"/>
                  </a:lnTo>
                  <a:lnTo>
                    <a:pt x="85" y="569"/>
                  </a:lnTo>
                  <a:cubicBezTo>
                    <a:pt x="83" y="575"/>
                    <a:pt x="81" y="577"/>
                    <a:pt x="81" y="579"/>
                  </a:cubicBezTo>
                  <a:lnTo>
                    <a:pt x="79" y="578"/>
                  </a:lnTo>
                  <a:lnTo>
                    <a:pt x="43" y="575"/>
                  </a:lnTo>
                  <a:lnTo>
                    <a:pt x="43" y="611"/>
                  </a:lnTo>
                  <a:cubicBezTo>
                    <a:pt x="43" y="615"/>
                    <a:pt x="43" y="618"/>
                    <a:pt x="43" y="622"/>
                  </a:cubicBezTo>
                  <a:cubicBezTo>
                    <a:pt x="43" y="631"/>
                    <a:pt x="42" y="640"/>
                    <a:pt x="43" y="649"/>
                  </a:cubicBezTo>
                  <a:cubicBezTo>
                    <a:pt x="43" y="651"/>
                    <a:pt x="43" y="652"/>
                    <a:pt x="44" y="655"/>
                  </a:cubicBezTo>
                  <a:cubicBezTo>
                    <a:pt x="44" y="663"/>
                    <a:pt x="44" y="675"/>
                    <a:pt x="49" y="687"/>
                  </a:cubicBezTo>
                  <a:cubicBezTo>
                    <a:pt x="45" y="691"/>
                    <a:pt x="40" y="695"/>
                    <a:pt x="34" y="698"/>
                  </a:cubicBezTo>
                  <a:cubicBezTo>
                    <a:pt x="18" y="709"/>
                    <a:pt x="11" y="723"/>
                    <a:pt x="11" y="742"/>
                  </a:cubicBezTo>
                  <a:cubicBezTo>
                    <a:pt x="11" y="747"/>
                    <a:pt x="9" y="754"/>
                    <a:pt x="7" y="762"/>
                  </a:cubicBezTo>
                  <a:cubicBezTo>
                    <a:pt x="6" y="767"/>
                    <a:pt x="4" y="772"/>
                    <a:pt x="3" y="777"/>
                  </a:cubicBezTo>
                  <a:lnTo>
                    <a:pt x="0" y="792"/>
                  </a:lnTo>
                  <a:lnTo>
                    <a:pt x="10" y="805"/>
                  </a:lnTo>
                  <a:cubicBezTo>
                    <a:pt x="11" y="806"/>
                    <a:pt x="13" y="810"/>
                    <a:pt x="14" y="812"/>
                  </a:cubicBezTo>
                  <a:cubicBezTo>
                    <a:pt x="20" y="823"/>
                    <a:pt x="31" y="844"/>
                    <a:pt x="56" y="852"/>
                  </a:cubicBezTo>
                  <a:cubicBezTo>
                    <a:pt x="56" y="860"/>
                    <a:pt x="57" y="868"/>
                    <a:pt x="58" y="876"/>
                  </a:cubicBezTo>
                  <a:cubicBezTo>
                    <a:pt x="59" y="900"/>
                    <a:pt x="61" y="924"/>
                    <a:pt x="69" y="950"/>
                  </a:cubicBezTo>
                  <a:lnTo>
                    <a:pt x="78" y="981"/>
                  </a:lnTo>
                  <a:lnTo>
                    <a:pt x="108" y="973"/>
                  </a:lnTo>
                  <a:cubicBezTo>
                    <a:pt x="111" y="972"/>
                    <a:pt x="113" y="972"/>
                    <a:pt x="114" y="972"/>
                  </a:cubicBezTo>
                  <a:cubicBezTo>
                    <a:pt x="116" y="972"/>
                    <a:pt x="119" y="972"/>
                    <a:pt x="124" y="979"/>
                  </a:cubicBezTo>
                  <a:cubicBezTo>
                    <a:pt x="132" y="992"/>
                    <a:pt x="146" y="999"/>
                    <a:pt x="161" y="999"/>
                  </a:cubicBezTo>
                  <a:cubicBezTo>
                    <a:pt x="172" y="999"/>
                    <a:pt x="182" y="995"/>
                    <a:pt x="191" y="988"/>
                  </a:cubicBezTo>
                  <a:lnTo>
                    <a:pt x="218" y="1001"/>
                  </a:lnTo>
                  <a:lnTo>
                    <a:pt x="240" y="987"/>
                  </a:lnTo>
                  <a:lnTo>
                    <a:pt x="307" y="1008"/>
                  </a:lnTo>
                  <a:lnTo>
                    <a:pt x="304" y="1034"/>
                  </a:lnTo>
                  <a:lnTo>
                    <a:pt x="384" y="1005"/>
                  </a:lnTo>
                  <a:lnTo>
                    <a:pt x="386" y="1012"/>
                  </a:lnTo>
                  <a:lnTo>
                    <a:pt x="402" y="1017"/>
                  </a:lnTo>
                  <a:cubicBezTo>
                    <a:pt x="407" y="1019"/>
                    <a:pt x="413" y="1020"/>
                    <a:pt x="419" y="1020"/>
                  </a:cubicBezTo>
                  <a:cubicBezTo>
                    <a:pt x="438" y="1020"/>
                    <a:pt x="450" y="1010"/>
                    <a:pt x="457" y="1005"/>
                  </a:cubicBezTo>
                  <a:cubicBezTo>
                    <a:pt x="457" y="1005"/>
                    <a:pt x="463" y="1000"/>
                    <a:pt x="465" y="998"/>
                  </a:cubicBezTo>
                  <a:cubicBezTo>
                    <a:pt x="469" y="995"/>
                    <a:pt x="475" y="990"/>
                    <a:pt x="477" y="990"/>
                  </a:cubicBezTo>
                  <a:cubicBezTo>
                    <a:pt x="500" y="985"/>
                    <a:pt x="519" y="975"/>
                    <a:pt x="536" y="966"/>
                  </a:cubicBezTo>
                  <a:cubicBezTo>
                    <a:pt x="544" y="961"/>
                    <a:pt x="552" y="957"/>
                    <a:pt x="560" y="953"/>
                  </a:cubicBezTo>
                  <a:cubicBezTo>
                    <a:pt x="582" y="944"/>
                    <a:pt x="595" y="931"/>
                    <a:pt x="601" y="914"/>
                  </a:cubicBezTo>
                  <a:cubicBezTo>
                    <a:pt x="609" y="887"/>
                    <a:pt x="593" y="864"/>
                    <a:pt x="588" y="856"/>
                  </a:cubicBezTo>
                  <a:cubicBezTo>
                    <a:pt x="585" y="852"/>
                    <a:pt x="584" y="849"/>
                    <a:pt x="583" y="848"/>
                  </a:cubicBezTo>
                  <a:cubicBezTo>
                    <a:pt x="584" y="847"/>
                    <a:pt x="587" y="844"/>
                    <a:pt x="593" y="841"/>
                  </a:cubicBezTo>
                  <a:cubicBezTo>
                    <a:pt x="596" y="838"/>
                    <a:pt x="597" y="838"/>
                    <a:pt x="598" y="838"/>
                  </a:cubicBezTo>
                  <a:cubicBezTo>
                    <a:pt x="600" y="838"/>
                    <a:pt x="603" y="839"/>
                    <a:pt x="607" y="840"/>
                  </a:cubicBezTo>
                  <a:cubicBezTo>
                    <a:pt x="610" y="841"/>
                    <a:pt x="613" y="842"/>
                    <a:pt x="617" y="844"/>
                  </a:cubicBezTo>
                  <a:lnTo>
                    <a:pt x="648" y="853"/>
                  </a:lnTo>
                  <a:cubicBezTo>
                    <a:pt x="648" y="853"/>
                    <a:pt x="645" y="877"/>
                    <a:pt x="645" y="877"/>
                  </a:cubicBezTo>
                  <a:lnTo>
                    <a:pt x="666" y="887"/>
                  </a:lnTo>
                  <a:cubicBezTo>
                    <a:pt x="675" y="891"/>
                    <a:pt x="683" y="893"/>
                    <a:pt x="691" y="893"/>
                  </a:cubicBezTo>
                  <a:cubicBezTo>
                    <a:pt x="710" y="893"/>
                    <a:pt x="723" y="882"/>
                    <a:pt x="730" y="877"/>
                  </a:cubicBezTo>
                  <a:lnTo>
                    <a:pt x="731" y="876"/>
                  </a:lnTo>
                  <a:cubicBezTo>
                    <a:pt x="739" y="870"/>
                    <a:pt x="747" y="867"/>
                    <a:pt x="753" y="867"/>
                  </a:cubicBezTo>
                  <a:cubicBezTo>
                    <a:pt x="755" y="867"/>
                    <a:pt x="755" y="867"/>
                    <a:pt x="756" y="867"/>
                  </a:cubicBezTo>
                  <a:cubicBezTo>
                    <a:pt x="756" y="867"/>
                    <a:pt x="756" y="867"/>
                    <a:pt x="756" y="867"/>
                  </a:cubicBezTo>
                  <a:cubicBezTo>
                    <a:pt x="770" y="881"/>
                    <a:pt x="787" y="891"/>
                    <a:pt x="804" y="898"/>
                  </a:cubicBezTo>
                  <a:cubicBezTo>
                    <a:pt x="807" y="906"/>
                    <a:pt x="812" y="915"/>
                    <a:pt x="822" y="922"/>
                  </a:cubicBezTo>
                  <a:cubicBezTo>
                    <a:pt x="823" y="923"/>
                    <a:pt x="824" y="923"/>
                    <a:pt x="825" y="928"/>
                  </a:cubicBezTo>
                  <a:lnTo>
                    <a:pt x="826" y="938"/>
                  </a:lnTo>
                  <a:lnTo>
                    <a:pt x="833" y="945"/>
                  </a:lnTo>
                  <a:cubicBezTo>
                    <a:pt x="848" y="961"/>
                    <a:pt x="870" y="971"/>
                    <a:pt x="896" y="971"/>
                  </a:cubicBezTo>
                  <a:cubicBezTo>
                    <a:pt x="925" y="971"/>
                    <a:pt x="951" y="958"/>
                    <a:pt x="965" y="936"/>
                  </a:cubicBezTo>
                  <a:cubicBezTo>
                    <a:pt x="967" y="933"/>
                    <a:pt x="969" y="931"/>
                    <a:pt x="971" y="927"/>
                  </a:cubicBezTo>
                  <a:cubicBezTo>
                    <a:pt x="981" y="915"/>
                    <a:pt x="992" y="899"/>
                    <a:pt x="996" y="877"/>
                  </a:cubicBezTo>
                  <a:cubicBezTo>
                    <a:pt x="998" y="875"/>
                    <a:pt x="1000" y="873"/>
                    <a:pt x="1001" y="872"/>
                  </a:cubicBezTo>
                  <a:cubicBezTo>
                    <a:pt x="1004" y="868"/>
                    <a:pt x="1007" y="865"/>
                    <a:pt x="1010" y="860"/>
                  </a:cubicBezTo>
                  <a:cubicBezTo>
                    <a:pt x="1013" y="856"/>
                    <a:pt x="1016" y="852"/>
                    <a:pt x="1018" y="848"/>
                  </a:cubicBezTo>
                  <a:lnTo>
                    <a:pt x="1019" y="847"/>
                  </a:lnTo>
                  <a:cubicBezTo>
                    <a:pt x="1024" y="841"/>
                    <a:pt x="1028" y="835"/>
                    <a:pt x="1032" y="829"/>
                  </a:cubicBezTo>
                  <a:cubicBezTo>
                    <a:pt x="1032" y="829"/>
                    <a:pt x="1033" y="828"/>
                    <a:pt x="1035" y="827"/>
                  </a:cubicBezTo>
                  <a:cubicBezTo>
                    <a:pt x="1037" y="826"/>
                    <a:pt x="1039" y="825"/>
                    <a:pt x="1042" y="824"/>
                  </a:cubicBezTo>
                  <a:cubicBezTo>
                    <a:pt x="1046" y="823"/>
                    <a:pt x="1052" y="821"/>
                    <a:pt x="1057" y="818"/>
                  </a:cubicBezTo>
                  <a:cubicBezTo>
                    <a:pt x="1083" y="804"/>
                    <a:pt x="1093" y="784"/>
                    <a:pt x="1088" y="755"/>
                  </a:cubicBezTo>
                  <a:lnTo>
                    <a:pt x="1098" y="742"/>
                  </a:lnTo>
                  <a:lnTo>
                    <a:pt x="1104" y="736"/>
                  </a:lnTo>
                  <a:lnTo>
                    <a:pt x="1105" y="725"/>
                  </a:lnTo>
                  <a:cubicBezTo>
                    <a:pt x="1106" y="721"/>
                    <a:pt x="1106" y="717"/>
                    <a:pt x="1107" y="713"/>
                  </a:cubicBezTo>
                  <a:cubicBezTo>
                    <a:pt x="1107" y="709"/>
                    <a:pt x="1108" y="706"/>
                    <a:pt x="1108" y="702"/>
                  </a:cubicBezTo>
                  <a:cubicBezTo>
                    <a:pt x="1110" y="702"/>
                    <a:pt x="1112" y="702"/>
                    <a:pt x="1114" y="701"/>
                  </a:cubicBezTo>
                  <a:cubicBezTo>
                    <a:pt x="1118" y="701"/>
                    <a:pt x="1121" y="701"/>
                    <a:pt x="1124" y="701"/>
                  </a:cubicBezTo>
                  <a:lnTo>
                    <a:pt x="1154" y="698"/>
                  </a:lnTo>
                  <a:lnTo>
                    <a:pt x="1154" y="661"/>
                  </a:lnTo>
                  <a:cubicBezTo>
                    <a:pt x="1156" y="661"/>
                    <a:pt x="1164" y="661"/>
                    <a:pt x="1166" y="662"/>
                  </a:cubicBezTo>
                  <a:lnTo>
                    <a:pt x="1179" y="663"/>
                  </a:lnTo>
                  <a:lnTo>
                    <a:pt x="1182" y="665"/>
                  </a:lnTo>
                  <a:lnTo>
                    <a:pt x="1186" y="662"/>
                  </a:lnTo>
                  <a:lnTo>
                    <a:pt x="1186" y="663"/>
                  </a:lnTo>
                  <a:lnTo>
                    <a:pt x="1201" y="670"/>
                  </a:lnTo>
                  <a:lnTo>
                    <a:pt x="1197" y="683"/>
                  </a:lnTo>
                  <a:lnTo>
                    <a:pt x="1212" y="691"/>
                  </a:lnTo>
                  <a:cubicBezTo>
                    <a:pt x="1212" y="693"/>
                    <a:pt x="1214" y="695"/>
                    <a:pt x="1215" y="697"/>
                  </a:cubicBezTo>
                  <a:lnTo>
                    <a:pt x="1192" y="720"/>
                  </a:lnTo>
                  <a:lnTo>
                    <a:pt x="1284" y="720"/>
                  </a:lnTo>
                  <a:lnTo>
                    <a:pt x="1293" y="710"/>
                  </a:lnTo>
                  <a:lnTo>
                    <a:pt x="1297" y="706"/>
                  </a:lnTo>
                  <a:lnTo>
                    <a:pt x="1304" y="700"/>
                  </a:lnTo>
                  <a:lnTo>
                    <a:pt x="1314" y="690"/>
                  </a:lnTo>
                  <a:lnTo>
                    <a:pt x="1313" y="690"/>
                  </a:lnTo>
                  <a:lnTo>
                    <a:pt x="1316" y="688"/>
                  </a:lnTo>
                  <a:lnTo>
                    <a:pt x="1321" y="676"/>
                  </a:lnTo>
                  <a:lnTo>
                    <a:pt x="1325" y="672"/>
                  </a:lnTo>
                  <a:lnTo>
                    <a:pt x="1326" y="670"/>
                  </a:lnTo>
                  <a:lnTo>
                    <a:pt x="1327" y="669"/>
                  </a:lnTo>
                  <a:cubicBezTo>
                    <a:pt x="1340" y="647"/>
                    <a:pt x="1355" y="619"/>
                    <a:pt x="1360" y="585"/>
                  </a:cubicBezTo>
                  <a:cubicBezTo>
                    <a:pt x="1361" y="583"/>
                    <a:pt x="1362" y="579"/>
                    <a:pt x="1366" y="57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0" name="Freeform 237"/>
            <p:cNvSpPr>
              <a:spLocks/>
            </p:cNvSpPr>
            <p:nvPr/>
          </p:nvSpPr>
          <p:spPr bwMode="auto">
            <a:xfrm>
              <a:off x="10347325" y="4291013"/>
              <a:ext cx="1190625" cy="1279525"/>
            </a:xfrm>
            <a:custGeom>
              <a:avLst/>
              <a:gdLst>
                <a:gd name="T0" fmla="*/ 1248 w 1248"/>
                <a:gd name="T1" fmla="*/ 1062 h 1340"/>
                <a:gd name="T2" fmla="*/ 1213 w 1248"/>
                <a:gd name="T3" fmla="*/ 1022 h 1340"/>
                <a:gd name="T4" fmla="*/ 1104 w 1248"/>
                <a:gd name="T5" fmla="*/ 961 h 1340"/>
                <a:gd name="T6" fmla="*/ 1040 w 1248"/>
                <a:gd name="T7" fmla="*/ 950 h 1340"/>
                <a:gd name="T8" fmla="*/ 1016 w 1248"/>
                <a:gd name="T9" fmla="*/ 859 h 1340"/>
                <a:gd name="T10" fmla="*/ 1064 w 1248"/>
                <a:gd name="T11" fmla="*/ 814 h 1340"/>
                <a:gd name="T12" fmla="*/ 1125 w 1248"/>
                <a:gd name="T13" fmla="*/ 644 h 1340"/>
                <a:gd name="T14" fmla="*/ 1135 w 1248"/>
                <a:gd name="T15" fmla="*/ 490 h 1340"/>
                <a:gd name="T16" fmla="*/ 1150 w 1248"/>
                <a:gd name="T17" fmla="*/ 410 h 1340"/>
                <a:gd name="T18" fmla="*/ 1167 w 1248"/>
                <a:gd name="T19" fmla="*/ 308 h 1340"/>
                <a:gd name="T20" fmla="*/ 1166 w 1248"/>
                <a:gd name="T21" fmla="*/ 233 h 1340"/>
                <a:gd name="T22" fmla="*/ 1183 w 1248"/>
                <a:gd name="T23" fmla="*/ 171 h 1340"/>
                <a:gd name="T24" fmla="*/ 1196 w 1248"/>
                <a:gd name="T25" fmla="*/ 96 h 1340"/>
                <a:gd name="T26" fmla="*/ 1170 w 1248"/>
                <a:gd name="T27" fmla="*/ 49 h 1340"/>
                <a:gd name="T28" fmla="*/ 1041 w 1248"/>
                <a:gd name="T29" fmla="*/ 0 h 1340"/>
                <a:gd name="T30" fmla="*/ 919 w 1248"/>
                <a:gd name="T31" fmla="*/ 164 h 1340"/>
                <a:gd name="T32" fmla="*/ 896 w 1248"/>
                <a:gd name="T33" fmla="*/ 161 h 1340"/>
                <a:gd name="T34" fmla="*/ 819 w 1248"/>
                <a:gd name="T35" fmla="*/ 101 h 1340"/>
                <a:gd name="T36" fmla="*/ 717 w 1248"/>
                <a:gd name="T37" fmla="*/ 96 h 1340"/>
                <a:gd name="T38" fmla="*/ 666 w 1248"/>
                <a:gd name="T39" fmla="*/ 152 h 1340"/>
                <a:gd name="T40" fmla="*/ 672 w 1248"/>
                <a:gd name="T41" fmla="*/ 226 h 1340"/>
                <a:gd name="T42" fmla="*/ 656 w 1248"/>
                <a:gd name="T43" fmla="*/ 260 h 1340"/>
                <a:gd name="T44" fmla="*/ 619 w 1248"/>
                <a:gd name="T45" fmla="*/ 271 h 1340"/>
                <a:gd name="T46" fmla="*/ 551 w 1248"/>
                <a:gd name="T47" fmla="*/ 301 h 1340"/>
                <a:gd name="T48" fmla="*/ 496 w 1248"/>
                <a:gd name="T49" fmla="*/ 345 h 1340"/>
                <a:gd name="T50" fmla="*/ 433 w 1248"/>
                <a:gd name="T51" fmla="*/ 353 h 1340"/>
                <a:gd name="T52" fmla="*/ 394 w 1248"/>
                <a:gd name="T53" fmla="*/ 366 h 1340"/>
                <a:gd name="T54" fmla="*/ 339 w 1248"/>
                <a:gd name="T55" fmla="*/ 354 h 1340"/>
                <a:gd name="T56" fmla="*/ 317 w 1248"/>
                <a:gd name="T57" fmla="*/ 392 h 1340"/>
                <a:gd name="T58" fmla="*/ 277 w 1248"/>
                <a:gd name="T59" fmla="*/ 462 h 1340"/>
                <a:gd name="T60" fmla="*/ 198 w 1248"/>
                <a:gd name="T61" fmla="*/ 519 h 1340"/>
                <a:gd name="T62" fmla="*/ 120 w 1248"/>
                <a:gd name="T63" fmla="*/ 599 h 1340"/>
                <a:gd name="T64" fmla="*/ 76 w 1248"/>
                <a:gd name="T65" fmla="*/ 652 h 1340"/>
                <a:gd name="T66" fmla="*/ 43 w 1248"/>
                <a:gd name="T67" fmla="*/ 657 h 1340"/>
                <a:gd name="T68" fmla="*/ 30 w 1248"/>
                <a:gd name="T69" fmla="*/ 743 h 1340"/>
                <a:gd name="T70" fmla="*/ 62 w 1248"/>
                <a:gd name="T71" fmla="*/ 848 h 1340"/>
                <a:gd name="T72" fmla="*/ 73 w 1248"/>
                <a:gd name="T73" fmla="*/ 894 h 1340"/>
                <a:gd name="T74" fmla="*/ 116 w 1248"/>
                <a:gd name="T75" fmla="*/ 941 h 1340"/>
                <a:gd name="T76" fmla="*/ 233 w 1248"/>
                <a:gd name="T77" fmla="*/ 1010 h 1340"/>
                <a:gd name="T78" fmla="*/ 289 w 1248"/>
                <a:gd name="T79" fmla="*/ 1046 h 1340"/>
                <a:gd name="T80" fmla="*/ 371 w 1248"/>
                <a:gd name="T81" fmla="*/ 1104 h 1340"/>
                <a:gd name="T82" fmla="*/ 406 w 1248"/>
                <a:gd name="T83" fmla="*/ 1126 h 1340"/>
                <a:gd name="T84" fmla="*/ 437 w 1248"/>
                <a:gd name="T85" fmla="*/ 1137 h 1340"/>
                <a:gd name="T86" fmla="*/ 493 w 1248"/>
                <a:gd name="T87" fmla="*/ 1121 h 1340"/>
                <a:gd name="T88" fmla="*/ 586 w 1248"/>
                <a:gd name="T89" fmla="*/ 1075 h 1340"/>
                <a:gd name="T90" fmla="*/ 673 w 1248"/>
                <a:gd name="T91" fmla="*/ 1114 h 1340"/>
                <a:gd name="T92" fmla="*/ 690 w 1248"/>
                <a:gd name="T93" fmla="*/ 1080 h 1340"/>
                <a:gd name="T94" fmla="*/ 701 w 1248"/>
                <a:gd name="T95" fmla="*/ 1221 h 1340"/>
                <a:gd name="T96" fmla="*/ 750 w 1248"/>
                <a:gd name="T97" fmla="*/ 1219 h 1340"/>
                <a:gd name="T98" fmla="*/ 792 w 1248"/>
                <a:gd name="T99" fmla="*/ 1261 h 1340"/>
                <a:gd name="T100" fmla="*/ 848 w 1248"/>
                <a:gd name="T101" fmla="*/ 1298 h 1340"/>
                <a:gd name="T102" fmla="*/ 936 w 1248"/>
                <a:gd name="T103" fmla="*/ 1297 h 1340"/>
                <a:gd name="T104" fmla="*/ 951 w 1248"/>
                <a:gd name="T105" fmla="*/ 1274 h 1340"/>
                <a:gd name="T106" fmla="*/ 1032 w 1248"/>
                <a:gd name="T107" fmla="*/ 1308 h 1340"/>
                <a:gd name="T108" fmla="*/ 1067 w 1248"/>
                <a:gd name="T109" fmla="*/ 1286 h 1340"/>
                <a:gd name="T110" fmla="*/ 1140 w 1248"/>
                <a:gd name="T111" fmla="*/ 1335 h 1340"/>
                <a:gd name="T112" fmla="*/ 1200 w 1248"/>
                <a:gd name="T113" fmla="*/ 1299 h 1340"/>
                <a:gd name="T114" fmla="*/ 1215 w 1248"/>
                <a:gd name="T115" fmla="*/ 1213 h 1340"/>
                <a:gd name="T116" fmla="*/ 1235 w 1248"/>
                <a:gd name="T117" fmla="*/ 1110 h 1340"/>
                <a:gd name="T118" fmla="*/ 1237 w 1248"/>
                <a:gd name="T119" fmla="*/ 1082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48" h="1340">
                  <a:moveTo>
                    <a:pt x="1237" y="1082"/>
                  </a:moveTo>
                  <a:lnTo>
                    <a:pt x="1237" y="1082"/>
                  </a:lnTo>
                  <a:lnTo>
                    <a:pt x="1248" y="1062"/>
                  </a:lnTo>
                  <a:lnTo>
                    <a:pt x="1233" y="1044"/>
                  </a:lnTo>
                  <a:cubicBezTo>
                    <a:pt x="1231" y="1042"/>
                    <a:pt x="1230" y="1040"/>
                    <a:pt x="1228" y="1038"/>
                  </a:cubicBezTo>
                  <a:cubicBezTo>
                    <a:pt x="1223" y="1032"/>
                    <a:pt x="1219" y="1027"/>
                    <a:pt x="1213" y="1022"/>
                  </a:cubicBezTo>
                  <a:cubicBezTo>
                    <a:pt x="1194" y="1004"/>
                    <a:pt x="1176" y="989"/>
                    <a:pt x="1160" y="975"/>
                  </a:cubicBezTo>
                  <a:cubicBezTo>
                    <a:pt x="1147" y="965"/>
                    <a:pt x="1133" y="960"/>
                    <a:pt x="1118" y="960"/>
                  </a:cubicBezTo>
                  <a:cubicBezTo>
                    <a:pt x="1113" y="960"/>
                    <a:pt x="1109" y="960"/>
                    <a:pt x="1104" y="961"/>
                  </a:cubicBezTo>
                  <a:cubicBezTo>
                    <a:pt x="1100" y="962"/>
                    <a:pt x="1095" y="962"/>
                    <a:pt x="1090" y="963"/>
                  </a:cubicBezTo>
                  <a:cubicBezTo>
                    <a:pt x="1077" y="965"/>
                    <a:pt x="1063" y="967"/>
                    <a:pt x="1049" y="972"/>
                  </a:cubicBezTo>
                  <a:cubicBezTo>
                    <a:pt x="1047" y="963"/>
                    <a:pt x="1043" y="956"/>
                    <a:pt x="1040" y="950"/>
                  </a:cubicBezTo>
                  <a:cubicBezTo>
                    <a:pt x="1039" y="948"/>
                    <a:pt x="1038" y="945"/>
                    <a:pt x="1037" y="943"/>
                  </a:cubicBezTo>
                  <a:lnTo>
                    <a:pt x="1031" y="929"/>
                  </a:lnTo>
                  <a:cubicBezTo>
                    <a:pt x="1032" y="903"/>
                    <a:pt x="1027" y="879"/>
                    <a:pt x="1016" y="859"/>
                  </a:cubicBezTo>
                  <a:cubicBezTo>
                    <a:pt x="1029" y="848"/>
                    <a:pt x="1034" y="833"/>
                    <a:pt x="1037" y="823"/>
                  </a:cubicBezTo>
                  <a:cubicBezTo>
                    <a:pt x="1037" y="823"/>
                    <a:pt x="1041" y="814"/>
                    <a:pt x="1041" y="812"/>
                  </a:cubicBezTo>
                  <a:lnTo>
                    <a:pt x="1064" y="814"/>
                  </a:lnTo>
                  <a:lnTo>
                    <a:pt x="1081" y="744"/>
                  </a:lnTo>
                  <a:lnTo>
                    <a:pt x="1051" y="707"/>
                  </a:lnTo>
                  <a:lnTo>
                    <a:pt x="1125" y="644"/>
                  </a:lnTo>
                  <a:lnTo>
                    <a:pt x="1126" y="631"/>
                  </a:lnTo>
                  <a:cubicBezTo>
                    <a:pt x="1129" y="594"/>
                    <a:pt x="1117" y="561"/>
                    <a:pt x="1089" y="532"/>
                  </a:cubicBezTo>
                  <a:cubicBezTo>
                    <a:pt x="1118" y="524"/>
                    <a:pt x="1131" y="500"/>
                    <a:pt x="1135" y="490"/>
                  </a:cubicBezTo>
                  <a:cubicBezTo>
                    <a:pt x="1146" y="470"/>
                    <a:pt x="1147" y="450"/>
                    <a:pt x="1148" y="434"/>
                  </a:cubicBezTo>
                  <a:cubicBezTo>
                    <a:pt x="1148" y="428"/>
                    <a:pt x="1148" y="423"/>
                    <a:pt x="1149" y="418"/>
                  </a:cubicBezTo>
                  <a:cubicBezTo>
                    <a:pt x="1149" y="415"/>
                    <a:pt x="1149" y="413"/>
                    <a:pt x="1150" y="410"/>
                  </a:cubicBezTo>
                  <a:cubicBezTo>
                    <a:pt x="1150" y="410"/>
                    <a:pt x="1150" y="409"/>
                    <a:pt x="1150" y="408"/>
                  </a:cubicBezTo>
                  <a:cubicBezTo>
                    <a:pt x="1154" y="403"/>
                    <a:pt x="1163" y="392"/>
                    <a:pt x="1163" y="375"/>
                  </a:cubicBezTo>
                  <a:cubicBezTo>
                    <a:pt x="1175" y="350"/>
                    <a:pt x="1171" y="324"/>
                    <a:pt x="1167" y="308"/>
                  </a:cubicBezTo>
                  <a:cubicBezTo>
                    <a:pt x="1168" y="307"/>
                    <a:pt x="1168" y="306"/>
                    <a:pt x="1168" y="306"/>
                  </a:cubicBezTo>
                  <a:cubicBezTo>
                    <a:pt x="1170" y="296"/>
                    <a:pt x="1175" y="268"/>
                    <a:pt x="1162" y="240"/>
                  </a:cubicBezTo>
                  <a:cubicBezTo>
                    <a:pt x="1163" y="238"/>
                    <a:pt x="1165" y="235"/>
                    <a:pt x="1166" y="233"/>
                  </a:cubicBezTo>
                  <a:cubicBezTo>
                    <a:pt x="1170" y="225"/>
                    <a:pt x="1174" y="216"/>
                    <a:pt x="1177" y="205"/>
                  </a:cubicBezTo>
                  <a:cubicBezTo>
                    <a:pt x="1178" y="198"/>
                    <a:pt x="1179" y="192"/>
                    <a:pt x="1179" y="187"/>
                  </a:cubicBezTo>
                  <a:cubicBezTo>
                    <a:pt x="1181" y="175"/>
                    <a:pt x="1181" y="172"/>
                    <a:pt x="1183" y="171"/>
                  </a:cubicBezTo>
                  <a:cubicBezTo>
                    <a:pt x="1197" y="159"/>
                    <a:pt x="1196" y="143"/>
                    <a:pt x="1196" y="136"/>
                  </a:cubicBezTo>
                  <a:lnTo>
                    <a:pt x="1196" y="135"/>
                  </a:lnTo>
                  <a:cubicBezTo>
                    <a:pt x="1196" y="122"/>
                    <a:pt x="1196" y="108"/>
                    <a:pt x="1196" y="96"/>
                  </a:cubicBezTo>
                  <a:lnTo>
                    <a:pt x="1196" y="65"/>
                  </a:lnTo>
                  <a:lnTo>
                    <a:pt x="1181" y="56"/>
                  </a:lnTo>
                  <a:cubicBezTo>
                    <a:pt x="1178" y="53"/>
                    <a:pt x="1174" y="51"/>
                    <a:pt x="1170" y="49"/>
                  </a:cubicBezTo>
                  <a:cubicBezTo>
                    <a:pt x="1165" y="46"/>
                    <a:pt x="1161" y="43"/>
                    <a:pt x="1158" y="41"/>
                  </a:cubicBezTo>
                  <a:cubicBezTo>
                    <a:pt x="1123" y="10"/>
                    <a:pt x="1082" y="3"/>
                    <a:pt x="1044" y="1"/>
                  </a:cubicBezTo>
                  <a:lnTo>
                    <a:pt x="1041" y="0"/>
                  </a:lnTo>
                  <a:lnTo>
                    <a:pt x="1038" y="1"/>
                  </a:lnTo>
                  <a:cubicBezTo>
                    <a:pt x="974" y="9"/>
                    <a:pt x="929" y="56"/>
                    <a:pt x="921" y="123"/>
                  </a:cubicBezTo>
                  <a:cubicBezTo>
                    <a:pt x="919" y="138"/>
                    <a:pt x="918" y="151"/>
                    <a:pt x="919" y="164"/>
                  </a:cubicBezTo>
                  <a:cubicBezTo>
                    <a:pt x="914" y="164"/>
                    <a:pt x="909" y="163"/>
                    <a:pt x="904" y="163"/>
                  </a:cubicBezTo>
                  <a:cubicBezTo>
                    <a:pt x="902" y="163"/>
                    <a:pt x="900" y="163"/>
                    <a:pt x="897" y="163"/>
                  </a:cubicBezTo>
                  <a:lnTo>
                    <a:pt x="896" y="161"/>
                  </a:lnTo>
                  <a:cubicBezTo>
                    <a:pt x="885" y="141"/>
                    <a:pt x="868" y="112"/>
                    <a:pt x="832" y="102"/>
                  </a:cubicBezTo>
                  <a:lnTo>
                    <a:pt x="826" y="100"/>
                  </a:lnTo>
                  <a:lnTo>
                    <a:pt x="819" y="101"/>
                  </a:lnTo>
                  <a:cubicBezTo>
                    <a:pt x="816" y="102"/>
                    <a:pt x="814" y="102"/>
                    <a:pt x="811" y="102"/>
                  </a:cubicBezTo>
                  <a:cubicBezTo>
                    <a:pt x="801" y="102"/>
                    <a:pt x="784" y="103"/>
                    <a:pt x="769" y="113"/>
                  </a:cubicBezTo>
                  <a:lnTo>
                    <a:pt x="717" y="96"/>
                  </a:lnTo>
                  <a:lnTo>
                    <a:pt x="657" y="104"/>
                  </a:lnTo>
                  <a:lnTo>
                    <a:pt x="664" y="139"/>
                  </a:lnTo>
                  <a:cubicBezTo>
                    <a:pt x="665" y="142"/>
                    <a:pt x="665" y="147"/>
                    <a:pt x="666" y="152"/>
                  </a:cubicBezTo>
                  <a:cubicBezTo>
                    <a:pt x="666" y="164"/>
                    <a:pt x="668" y="181"/>
                    <a:pt x="677" y="197"/>
                  </a:cubicBezTo>
                  <a:cubicBezTo>
                    <a:pt x="677" y="199"/>
                    <a:pt x="676" y="202"/>
                    <a:pt x="676" y="205"/>
                  </a:cubicBezTo>
                  <a:cubicBezTo>
                    <a:pt x="674" y="211"/>
                    <a:pt x="673" y="218"/>
                    <a:pt x="672" y="226"/>
                  </a:cubicBezTo>
                  <a:cubicBezTo>
                    <a:pt x="672" y="226"/>
                    <a:pt x="654" y="237"/>
                    <a:pt x="654" y="237"/>
                  </a:cubicBezTo>
                  <a:lnTo>
                    <a:pt x="656" y="257"/>
                  </a:lnTo>
                  <a:cubicBezTo>
                    <a:pt x="656" y="258"/>
                    <a:pt x="656" y="259"/>
                    <a:pt x="656" y="260"/>
                  </a:cubicBezTo>
                  <a:lnTo>
                    <a:pt x="656" y="260"/>
                  </a:lnTo>
                  <a:lnTo>
                    <a:pt x="651" y="270"/>
                  </a:lnTo>
                  <a:lnTo>
                    <a:pt x="619" y="271"/>
                  </a:lnTo>
                  <a:lnTo>
                    <a:pt x="621" y="289"/>
                  </a:lnTo>
                  <a:cubicBezTo>
                    <a:pt x="619" y="289"/>
                    <a:pt x="559" y="294"/>
                    <a:pt x="559" y="294"/>
                  </a:cubicBezTo>
                  <a:lnTo>
                    <a:pt x="551" y="301"/>
                  </a:lnTo>
                  <a:cubicBezTo>
                    <a:pt x="544" y="307"/>
                    <a:pt x="538" y="314"/>
                    <a:pt x="534" y="321"/>
                  </a:cubicBezTo>
                  <a:cubicBezTo>
                    <a:pt x="528" y="328"/>
                    <a:pt x="523" y="334"/>
                    <a:pt x="519" y="335"/>
                  </a:cubicBezTo>
                  <a:cubicBezTo>
                    <a:pt x="509" y="338"/>
                    <a:pt x="502" y="342"/>
                    <a:pt x="496" y="345"/>
                  </a:cubicBezTo>
                  <a:lnTo>
                    <a:pt x="492" y="341"/>
                  </a:lnTo>
                  <a:lnTo>
                    <a:pt x="462" y="347"/>
                  </a:lnTo>
                  <a:cubicBezTo>
                    <a:pt x="462" y="347"/>
                    <a:pt x="441" y="351"/>
                    <a:pt x="433" y="353"/>
                  </a:cubicBezTo>
                  <a:cubicBezTo>
                    <a:pt x="432" y="353"/>
                    <a:pt x="431" y="353"/>
                    <a:pt x="430" y="353"/>
                  </a:cubicBezTo>
                  <a:cubicBezTo>
                    <a:pt x="425" y="353"/>
                    <a:pt x="417" y="354"/>
                    <a:pt x="409" y="358"/>
                  </a:cubicBezTo>
                  <a:cubicBezTo>
                    <a:pt x="404" y="361"/>
                    <a:pt x="399" y="363"/>
                    <a:pt x="394" y="366"/>
                  </a:cubicBezTo>
                  <a:cubicBezTo>
                    <a:pt x="387" y="359"/>
                    <a:pt x="377" y="352"/>
                    <a:pt x="361" y="352"/>
                  </a:cubicBezTo>
                  <a:cubicBezTo>
                    <a:pt x="359" y="352"/>
                    <a:pt x="358" y="352"/>
                    <a:pt x="356" y="352"/>
                  </a:cubicBezTo>
                  <a:lnTo>
                    <a:pt x="339" y="354"/>
                  </a:lnTo>
                  <a:lnTo>
                    <a:pt x="331" y="368"/>
                  </a:lnTo>
                  <a:cubicBezTo>
                    <a:pt x="330" y="370"/>
                    <a:pt x="329" y="371"/>
                    <a:pt x="328" y="373"/>
                  </a:cubicBezTo>
                  <a:cubicBezTo>
                    <a:pt x="324" y="378"/>
                    <a:pt x="320" y="384"/>
                    <a:pt x="317" y="392"/>
                  </a:cubicBezTo>
                  <a:lnTo>
                    <a:pt x="272" y="389"/>
                  </a:lnTo>
                  <a:lnTo>
                    <a:pt x="290" y="439"/>
                  </a:lnTo>
                  <a:lnTo>
                    <a:pt x="277" y="462"/>
                  </a:lnTo>
                  <a:lnTo>
                    <a:pt x="213" y="480"/>
                  </a:lnTo>
                  <a:lnTo>
                    <a:pt x="203" y="512"/>
                  </a:lnTo>
                  <a:cubicBezTo>
                    <a:pt x="201" y="519"/>
                    <a:pt x="200" y="519"/>
                    <a:pt x="198" y="519"/>
                  </a:cubicBezTo>
                  <a:cubicBezTo>
                    <a:pt x="196" y="520"/>
                    <a:pt x="194" y="520"/>
                    <a:pt x="193" y="520"/>
                  </a:cubicBezTo>
                  <a:cubicBezTo>
                    <a:pt x="182" y="520"/>
                    <a:pt x="159" y="521"/>
                    <a:pt x="142" y="543"/>
                  </a:cubicBezTo>
                  <a:cubicBezTo>
                    <a:pt x="129" y="562"/>
                    <a:pt x="122" y="580"/>
                    <a:pt x="120" y="599"/>
                  </a:cubicBezTo>
                  <a:cubicBezTo>
                    <a:pt x="116" y="601"/>
                    <a:pt x="113" y="604"/>
                    <a:pt x="109" y="607"/>
                  </a:cubicBezTo>
                  <a:cubicBezTo>
                    <a:pt x="108" y="608"/>
                    <a:pt x="107" y="609"/>
                    <a:pt x="105" y="610"/>
                  </a:cubicBezTo>
                  <a:cubicBezTo>
                    <a:pt x="97" y="615"/>
                    <a:pt x="79" y="628"/>
                    <a:pt x="76" y="652"/>
                  </a:cubicBezTo>
                  <a:cubicBezTo>
                    <a:pt x="74" y="653"/>
                    <a:pt x="72" y="654"/>
                    <a:pt x="70" y="654"/>
                  </a:cubicBezTo>
                  <a:cubicBezTo>
                    <a:pt x="65" y="654"/>
                    <a:pt x="59" y="655"/>
                    <a:pt x="52" y="656"/>
                  </a:cubicBezTo>
                  <a:lnTo>
                    <a:pt x="43" y="657"/>
                  </a:lnTo>
                  <a:lnTo>
                    <a:pt x="0" y="660"/>
                  </a:lnTo>
                  <a:cubicBezTo>
                    <a:pt x="0" y="660"/>
                    <a:pt x="23" y="726"/>
                    <a:pt x="26" y="732"/>
                  </a:cubicBezTo>
                  <a:cubicBezTo>
                    <a:pt x="27" y="736"/>
                    <a:pt x="29" y="739"/>
                    <a:pt x="30" y="743"/>
                  </a:cubicBezTo>
                  <a:cubicBezTo>
                    <a:pt x="31" y="745"/>
                    <a:pt x="33" y="749"/>
                    <a:pt x="33" y="749"/>
                  </a:cubicBezTo>
                  <a:cubicBezTo>
                    <a:pt x="34" y="777"/>
                    <a:pt x="50" y="790"/>
                    <a:pt x="63" y="797"/>
                  </a:cubicBezTo>
                  <a:cubicBezTo>
                    <a:pt x="60" y="806"/>
                    <a:pt x="53" y="825"/>
                    <a:pt x="62" y="848"/>
                  </a:cubicBezTo>
                  <a:cubicBezTo>
                    <a:pt x="63" y="850"/>
                    <a:pt x="64" y="853"/>
                    <a:pt x="65" y="857"/>
                  </a:cubicBezTo>
                  <a:cubicBezTo>
                    <a:pt x="66" y="865"/>
                    <a:pt x="68" y="875"/>
                    <a:pt x="74" y="886"/>
                  </a:cubicBezTo>
                  <a:cubicBezTo>
                    <a:pt x="74" y="889"/>
                    <a:pt x="74" y="891"/>
                    <a:pt x="73" y="894"/>
                  </a:cubicBezTo>
                  <a:lnTo>
                    <a:pt x="71" y="915"/>
                  </a:lnTo>
                  <a:lnTo>
                    <a:pt x="98" y="930"/>
                  </a:lnTo>
                  <a:cubicBezTo>
                    <a:pt x="104" y="934"/>
                    <a:pt x="110" y="937"/>
                    <a:pt x="116" y="941"/>
                  </a:cubicBezTo>
                  <a:cubicBezTo>
                    <a:pt x="121" y="944"/>
                    <a:pt x="127" y="947"/>
                    <a:pt x="132" y="950"/>
                  </a:cubicBezTo>
                  <a:cubicBezTo>
                    <a:pt x="144" y="957"/>
                    <a:pt x="155" y="964"/>
                    <a:pt x="164" y="971"/>
                  </a:cubicBezTo>
                  <a:cubicBezTo>
                    <a:pt x="187" y="990"/>
                    <a:pt x="209" y="1003"/>
                    <a:pt x="233" y="1010"/>
                  </a:cubicBezTo>
                  <a:cubicBezTo>
                    <a:pt x="236" y="1011"/>
                    <a:pt x="238" y="1012"/>
                    <a:pt x="238" y="1012"/>
                  </a:cubicBezTo>
                  <a:cubicBezTo>
                    <a:pt x="253" y="1022"/>
                    <a:pt x="269" y="1033"/>
                    <a:pt x="284" y="1043"/>
                  </a:cubicBezTo>
                  <a:lnTo>
                    <a:pt x="289" y="1046"/>
                  </a:lnTo>
                  <a:lnTo>
                    <a:pt x="283" y="1086"/>
                  </a:lnTo>
                  <a:lnTo>
                    <a:pt x="365" y="1086"/>
                  </a:lnTo>
                  <a:lnTo>
                    <a:pt x="371" y="1104"/>
                  </a:lnTo>
                  <a:lnTo>
                    <a:pt x="378" y="1118"/>
                  </a:lnTo>
                  <a:lnTo>
                    <a:pt x="393" y="1123"/>
                  </a:lnTo>
                  <a:lnTo>
                    <a:pt x="406" y="1126"/>
                  </a:lnTo>
                  <a:cubicBezTo>
                    <a:pt x="406" y="1126"/>
                    <a:pt x="407" y="1126"/>
                    <a:pt x="407" y="1127"/>
                  </a:cubicBezTo>
                  <a:cubicBezTo>
                    <a:pt x="413" y="1130"/>
                    <a:pt x="421" y="1135"/>
                    <a:pt x="433" y="1136"/>
                  </a:cubicBezTo>
                  <a:cubicBezTo>
                    <a:pt x="434" y="1136"/>
                    <a:pt x="435" y="1137"/>
                    <a:pt x="437" y="1137"/>
                  </a:cubicBezTo>
                  <a:cubicBezTo>
                    <a:pt x="441" y="1138"/>
                    <a:pt x="447" y="1139"/>
                    <a:pt x="454" y="1139"/>
                  </a:cubicBezTo>
                  <a:cubicBezTo>
                    <a:pt x="469" y="1139"/>
                    <a:pt x="483" y="1133"/>
                    <a:pt x="492" y="1121"/>
                  </a:cubicBezTo>
                  <a:cubicBezTo>
                    <a:pt x="492" y="1121"/>
                    <a:pt x="493" y="1121"/>
                    <a:pt x="493" y="1121"/>
                  </a:cubicBezTo>
                  <a:cubicBezTo>
                    <a:pt x="496" y="1120"/>
                    <a:pt x="500" y="1118"/>
                    <a:pt x="503" y="1116"/>
                  </a:cubicBezTo>
                  <a:cubicBezTo>
                    <a:pt x="511" y="1112"/>
                    <a:pt x="520" y="1108"/>
                    <a:pt x="531" y="1104"/>
                  </a:cubicBezTo>
                  <a:cubicBezTo>
                    <a:pt x="548" y="1097"/>
                    <a:pt x="569" y="1089"/>
                    <a:pt x="586" y="1075"/>
                  </a:cubicBezTo>
                  <a:cubicBezTo>
                    <a:pt x="587" y="1074"/>
                    <a:pt x="587" y="1074"/>
                    <a:pt x="587" y="1074"/>
                  </a:cubicBezTo>
                  <a:cubicBezTo>
                    <a:pt x="596" y="1078"/>
                    <a:pt x="604" y="1082"/>
                    <a:pt x="613" y="1086"/>
                  </a:cubicBezTo>
                  <a:lnTo>
                    <a:pt x="673" y="1114"/>
                  </a:lnTo>
                  <a:lnTo>
                    <a:pt x="674" y="1063"/>
                  </a:lnTo>
                  <a:cubicBezTo>
                    <a:pt x="674" y="1062"/>
                    <a:pt x="674" y="1060"/>
                    <a:pt x="674" y="1059"/>
                  </a:cubicBezTo>
                  <a:cubicBezTo>
                    <a:pt x="678" y="1067"/>
                    <a:pt x="684" y="1074"/>
                    <a:pt x="690" y="1080"/>
                  </a:cubicBezTo>
                  <a:lnTo>
                    <a:pt x="699" y="1091"/>
                  </a:lnTo>
                  <a:cubicBezTo>
                    <a:pt x="693" y="1103"/>
                    <a:pt x="686" y="1114"/>
                    <a:pt x="680" y="1126"/>
                  </a:cubicBezTo>
                  <a:cubicBezTo>
                    <a:pt x="666" y="1155"/>
                    <a:pt x="680" y="1200"/>
                    <a:pt x="701" y="1221"/>
                  </a:cubicBezTo>
                  <a:lnTo>
                    <a:pt x="721" y="1239"/>
                  </a:lnTo>
                  <a:lnTo>
                    <a:pt x="743" y="1224"/>
                  </a:lnTo>
                  <a:cubicBezTo>
                    <a:pt x="746" y="1222"/>
                    <a:pt x="748" y="1220"/>
                    <a:pt x="750" y="1219"/>
                  </a:cubicBezTo>
                  <a:cubicBezTo>
                    <a:pt x="751" y="1218"/>
                    <a:pt x="751" y="1217"/>
                    <a:pt x="752" y="1217"/>
                  </a:cubicBezTo>
                  <a:cubicBezTo>
                    <a:pt x="760" y="1222"/>
                    <a:pt x="768" y="1227"/>
                    <a:pt x="778" y="1230"/>
                  </a:cubicBezTo>
                  <a:cubicBezTo>
                    <a:pt x="782" y="1240"/>
                    <a:pt x="787" y="1251"/>
                    <a:pt x="792" y="1261"/>
                  </a:cubicBezTo>
                  <a:lnTo>
                    <a:pt x="804" y="1291"/>
                  </a:lnTo>
                  <a:lnTo>
                    <a:pt x="820" y="1295"/>
                  </a:lnTo>
                  <a:cubicBezTo>
                    <a:pt x="830" y="1297"/>
                    <a:pt x="839" y="1298"/>
                    <a:pt x="848" y="1298"/>
                  </a:cubicBezTo>
                  <a:cubicBezTo>
                    <a:pt x="858" y="1298"/>
                    <a:pt x="867" y="1297"/>
                    <a:pt x="876" y="1294"/>
                  </a:cubicBezTo>
                  <a:lnTo>
                    <a:pt x="916" y="1327"/>
                  </a:lnTo>
                  <a:lnTo>
                    <a:pt x="936" y="1297"/>
                  </a:lnTo>
                  <a:cubicBezTo>
                    <a:pt x="937" y="1295"/>
                    <a:pt x="938" y="1294"/>
                    <a:pt x="940" y="1292"/>
                  </a:cubicBezTo>
                  <a:cubicBezTo>
                    <a:pt x="943" y="1287"/>
                    <a:pt x="948" y="1281"/>
                    <a:pt x="951" y="1274"/>
                  </a:cubicBezTo>
                  <a:lnTo>
                    <a:pt x="951" y="1274"/>
                  </a:lnTo>
                  <a:cubicBezTo>
                    <a:pt x="955" y="1274"/>
                    <a:pt x="960" y="1275"/>
                    <a:pt x="965" y="1277"/>
                  </a:cubicBezTo>
                  <a:cubicBezTo>
                    <a:pt x="976" y="1282"/>
                    <a:pt x="988" y="1287"/>
                    <a:pt x="1000" y="1293"/>
                  </a:cubicBezTo>
                  <a:lnTo>
                    <a:pt x="1032" y="1308"/>
                  </a:lnTo>
                  <a:lnTo>
                    <a:pt x="1047" y="1298"/>
                  </a:lnTo>
                  <a:cubicBezTo>
                    <a:pt x="1050" y="1297"/>
                    <a:pt x="1052" y="1295"/>
                    <a:pt x="1056" y="1293"/>
                  </a:cubicBezTo>
                  <a:cubicBezTo>
                    <a:pt x="1059" y="1290"/>
                    <a:pt x="1063" y="1288"/>
                    <a:pt x="1067" y="1286"/>
                  </a:cubicBezTo>
                  <a:cubicBezTo>
                    <a:pt x="1068" y="1287"/>
                    <a:pt x="1070" y="1288"/>
                    <a:pt x="1071" y="1289"/>
                  </a:cubicBezTo>
                  <a:cubicBezTo>
                    <a:pt x="1077" y="1295"/>
                    <a:pt x="1083" y="1300"/>
                    <a:pt x="1087" y="1305"/>
                  </a:cubicBezTo>
                  <a:cubicBezTo>
                    <a:pt x="1101" y="1321"/>
                    <a:pt x="1117" y="1330"/>
                    <a:pt x="1140" y="1335"/>
                  </a:cubicBezTo>
                  <a:lnTo>
                    <a:pt x="1167" y="1340"/>
                  </a:lnTo>
                  <a:lnTo>
                    <a:pt x="1180" y="1305"/>
                  </a:lnTo>
                  <a:lnTo>
                    <a:pt x="1200" y="1299"/>
                  </a:lnTo>
                  <a:cubicBezTo>
                    <a:pt x="1200" y="1299"/>
                    <a:pt x="1208" y="1277"/>
                    <a:pt x="1209" y="1274"/>
                  </a:cubicBezTo>
                  <a:cubicBezTo>
                    <a:pt x="1211" y="1268"/>
                    <a:pt x="1214" y="1260"/>
                    <a:pt x="1216" y="1252"/>
                  </a:cubicBezTo>
                  <a:cubicBezTo>
                    <a:pt x="1218" y="1243"/>
                    <a:pt x="1222" y="1228"/>
                    <a:pt x="1215" y="1213"/>
                  </a:cubicBezTo>
                  <a:cubicBezTo>
                    <a:pt x="1214" y="1211"/>
                    <a:pt x="1214" y="1210"/>
                    <a:pt x="1215" y="1210"/>
                  </a:cubicBezTo>
                  <a:cubicBezTo>
                    <a:pt x="1234" y="1184"/>
                    <a:pt x="1234" y="1156"/>
                    <a:pt x="1234" y="1134"/>
                  </a:cubicBezTo>
                  <a:cubicBezTo>
                    <a:pt x="1234" y="1125"/>
                    <a:pt x="1234" y="1117"/>
                    <a:pt x="1235" y="1110"/>
                  </a:cubicBezTo>
                  <a:lnTo>
                    <a:pt x="1237" y="1098"/>
                  </a:lnTo>
                  <a:lnTo>
                    <a:pt x="1233" y="1090"/>
                  </a:lnTo>
                  <a:cubicBezTo>
                    <a:pt x="1233" y="1089"/>
                    <a:pt x="1237" y="1082"/>
                    <a:pt x="1237" y="1082"/>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1" name="Freeform 238"/>
            <p:cNvSpPr>
              <a:spLocks/>
            </p:cNvSpPr>
            <p:nvPr/>
          </p:nvSpPr>
          <p:spPr bwMode="auto">
            <a:xfrm>
              <a:off x="9099550" y="5175250"/>
              <a:ext cx="358775" cy="288925"/>
            </a:xfrm>
            <a:custGeom>
              <a:avLst/>
              <a:gdLst>
                <a:gd name="T0" fmla="*/ 343 w 376"/>
                <a:gd name="T1" fmla="*/ 0 h 303"/>
                <a:gd name="T2" fmla="*/ 343 w 376"/>
                <a:gd name="T3" fmla="*/ 0 h 303"/>
                <a:gd name="T4" fmla="*/ 326 w 376"/>
                <a:gd name="T5" fmla="*/ 3 h 303"/>
                <a:gd name="T6" fmla="*/ 307 w 376"/>
                <a:gd name="T7" fmla="*/ 6 h 303"/>
                <a:gd name="T8" fmla="*/ 240 w 376"/>
                <a:gd name="T9" fmla="*/ 26 h 303"/>
                <a:gd name="T10" fmla="*/ 208 w 376"/>
                <a:gd name="T11" fmla="*/ 44 h 303"/>
                <a:gd name="T12" fmla="*/ 197 w 376"/>
                <a:gd name="T13" fmla="*/ 49 h 303"/>
                <a:gd name="T14" fmla="*/ 184 w 376"/>
                <a:gd name="T15" fmla="*/ 54 h 303"/>
                <a:gd name="T16" fmla="*/ 184 w 376"/>
                <a:gd name="T17" fmla="*/ 54 h 303"/>
                <a:gd name="T18" fmla="*/ 172 w 376"/>
                <a:gd name="T19" fmla="*/ 48 h 303"/>
                <a:gd name="T20" fmla="*/ 160 w 376"/>
                <a:gd name="T21" fmla="*/ 51 h 303"/>
                <a:gd name="T22" fmla="*/ 114 w 376"/>
                <a:gd name="T23" fmla="*/ 87 h 303"/>
                <a:gd name="T24" fmla="*/ 112 w 376"/>
                <a:gd name="T25" fmla="*/ 91 h 303"/>
                <a:gd name="T26" fmla="*/ 105 w 376"/>
                <a:gd name="T27" fmla="*/ 99 h 303"/>
                <a:gd name="T28" fmla="*/ 99 w 376"/>
                <a:gd name="T29" fmla="*/ 105 h 303"/>
                <a:gd name="T30" fmla="*/ 95 w 376"/>
                <a:gd name="T31" fmla="*/ 109 h 303"/>
                <a:gd name="T32" fmla="*/ 92 w 376"/>
                <a:gd name="T33" fmla="*/ 116 h 303"/>
                <a:gd name="T34" fmla="*/ 87 w 376"/>
                <a:gd name="T35" fmla="*/ 118 h 303"/>
                <a:gd name="T36" fmla="*/ 71 w 376"/>
                <a:gd name="T37" fmla="*/ 124 h 303"/>
                <a:gd name="T38" fmla="*/ 63 w 376"/>
                <a:gd name="T39" fmla="*/ 127 h 303"/>
                <a:gd name="T40" fmla="*/ 13 w 376"/>
                <a:gd name="T41" fmla="*/ 190 h 303"/>
                <a:gd name="T42" fmla="*/ 12 w 376"/>
                <a:gd name="T43" fmla="*/ 193 h 303"/>
                <a:gd name="T44" fmla="*/ 0 w 376"/>
                <a:gd name="T45" fmla="*/ 224 h 303"/>
                <a:gd name="T46" fmla="*/ 32 w 376"/>
                <a:gd name="T47" fmla="*/ 236 h 303"/>
                <a:gd name="T48" fmla="*/ 32 w 376"/>
                <a:gd name="T49" fmla="*/ 240 h 303"/>
                <a:gd name="T50" fmla="*/ 36 w 376"/>
                <a:gd name="T51" fmla="*/ 265 h 303"/>
                <a:gd name="T52" fmla="*/ 41 w 376"/>
                <a:gd name="T53" fmla="*/ 283 h 303"/>
                <a:gd name="T54" fmla="*/ 80 w 376"/>
                <a:gd name="T55" fmla="*/ 293 h 303"/>
                <a:gd name="T56" fmla="*/ 88 w 376"/>
                <a:gd name="T57" fmla="*/ 297 h 303"/>
                <a:gd name="T58" fmla="*/ 90 w 376"/>
                <a:gd name="T59" fmla="*/ 303 h 303"/>
                <a:gd name="T60" fmla="*/ 95 w 376"/>
                <a:gd name="T61" fmla="*/ 301 h 303"/>
                <a:gd name="T62" fmla="*/ 99 w 376"/>
                <a:gd name="T63" fmla="*/ 303 h 303"/>
                <a:gd name="T64" fmla="*/ 101 w 376"/>
                <a:gd name="T65" fmla="*/ 299 h 303"/>
                <a:gd name="T66" fmla="*/ 123 w 376"/>
                <a:gd name="T67" fmla="*/ 291 h 303"/>
                <a:gd name="T68" fmla="*/ 132 w 376"/>
                <a:gd name="T69" fmla="*/ 288 h 303"/>
                <a:gd name="T70" fmla="*/ 158 w 376"/>
                <a:gd name="T71" fmla="*/ 290 h 303"/>
                <a:gd name="T72" fmla="*/ 210 w 376"/>
                <a:gd name="T73" fmla="*/ 279 h 303"/>
                <a:gd name="T74" fmla="*/ 214 w 376"/>
                <a:gd name="T75" fmla="*/ 282 h 303"/>
                <a:gd name="T76" fmla="*/ 223 w 376"/>
                <a:gd name="T77" fmla="*/ 273 h 303"/>
                <a:gd name="T78" fmla="*/ 235 w 376"/>
                <a:gd name="T79" fmla="*/ 266 h 303"/>
                <a:gd name="T80" fmla="*/ 233 w 376"/>
                <a:gd name="T81" fmla="*/ 262 h 303"/>
                <a:gd name="T82" fmla="*/ 245 w 376"/>
                <a:gd name="T83" fmla="*/ 250 h 303"/>
                <a:gd name="T84" fmla="*/ 261 w 376"/>
                <a:gd name="T85" fmla="*/ 235 h 303"/>
                <a:gd name="T86" fmla="*/ 294 w 376"/>
                <a:gd name="T87" fmla="*/ 228 h 303"/>
                <a:gd name="T88" fmla="*/ 321 w 376"/>
                <a:gd name="T89" fmla="*/ 204 h 303"/>
                <a:gd name="T90" fmla="*/ 329 w 376"/>
                <a:gd name="T91" fmla="*/ 198 h 303"/>
                <a:gd name="T92" fmla="*/ 341 w 376"/>
                <a:gd name="T93" fmla="*/ 195 h 303"/>
                <a:gd name="T94" fmla="*/ 338 w 376"/>
                <a:gd name="T95" fmla="*/ 189 h 303"/>
                <a:gd name="T96" fmla="*/ 340 w 376"/>
                <a:gd name="T97" fmla="*/ 186 h 303"/>
                <a:gd name="T98" fmla="*/ 343 w 376"/>
                <a:gd name="T99" fmla="*/ 184 h 303"/>
                <a:gd name="T100" fmla="*/ 342 w 376"/>
                <a:gd name="T101" fmla="*/ 183 h 303"/>
                <a:gd name="T102" fmla="*/ 345 w 376"/>
                <a:gd name="T103" fmla="*/ 152 h 303"/>
                <a:gd name="T104" fmla="*/ 353 w 376"/>
                <a:gd name="T105" fmla="*/ 143 h 303"/>
                <a:gd name="T106" fmla="*/ 365 w 376"/>
                <a:gd name="T107" fmla="*/ 137 h 303"/>
                <a:gd name="T108" fmla="*/ 365 w 376"/>
                <a:gd name="T109" fmla="*/ 56 h 303"/>
                <a:gd name="T110" fmla="*/ 376 w 376"/>
                <a:gd name="T111" fmla="*/ 32 h 303"/>
                <a:gd name="T112" fmla="*/ 343 w 376"/>
                <a:gd name="T113"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3">
                  <a:moveTo>
                    <a:pt x="343" y="0"/>
                  </a:moveTo>
                  <a:lnTo>
                    <a:pt x="343" y="0"/>
                  </a:lnTo>
                  <a:lnTo>
                    <a:pt x="326" y="3"/>
                  </a:lnTo>
                  <a:cubicBezTo>
                    <a:pt x="320" y="5"/>
                    <a:pt x="313" y="6"/>
                    <a:pt x="307" y="6"/>
                  </a:cubicBezTo>
                  <a:cubicBezTo>
                    <a:pt x="286" y="9"/>
                    <a:pt x="262" y="12"/>
                    <a:pt x="240" y="26"/>
                  </a:cubicBezTo>
                  <a:lnTo>
                    <a:pt x="208" y="44"/>
                  </a:lnTo>
                  <a:cubicBezTo>
                    <a:pt x="204" y="45"/>
                    <a:pt x="201" y="47"/>
                    <a:pt x="197" y="49"/>
                  </a:cubicBezTo>
                  <a:cubicBezTo>
                    <a:pt x="193" y="51"/>
                    <a:pt x="187" y="54"/>
                    <a:pt x="184" y="54"/>
                  </a:cubicBezTo>
                  <a:cubicBezTo>
                    <a:pt x="184" y="54"/>
                    <a:pt x="184" y="54"/>
                    <a:pt x="184" y="54"/>
                  </a:cubicBezTo>
                  <a:lnTo>
                    <a:pt x="172" y="48"/>
                  </a:lnTo>
                  <a:lnTo>
                    <a:pt x="160" y="51"/>
                  </a:lnTo>
                  <a:cubicBezTo>
                    <a:pt x="135" y="58"/>
                    <a:pt x="123" y="76"/>
                    <a:pt x="114" y="87"/>
                  </a:cubicBezTo>
                  <a:lnTo>
                    <a:pt x="112" y="91"/>
                  </a:lnTo>
                  <a:cubicBezTo>
                    <a:pt x="111" y="93"/>
                    <a:pt x="108" y="96"/>
                    <a:pt x="105" y="99"/>
                  </a:cubicBezTo>
                  <a:cubicBezTo>
                    <a:pt x="103" y="100"/>
                    <a:pt x="101" y="102"/>
                    <a:pt x="99" y="105"/>
                  </a:cubicBezTo>
                  <a:lnTo>
                    <a:pt x="95" y="109"/>
                  </a:lnTo>
                  <a:cubicBezTo>
                    <a:pt x="95" y="109"/>
                    <a:pt x="93" y="115"/>
                    <a:pt x="92" y="116"/>
                  </a:cubicBezTo>
                  <a:cubicBezTo>
                    <a:pt x="91" y="117"/>
                    <a:pt x="89" y="117"/>
                    <a:pt x="87" y="118"/>
                  </a:cubicBezTo>
                  <a:cubicBezTo>
                    <a:pt x="82" y="120"/>
                    <a:pt x="76" y="122"/>
                    <a:pt x="71" y="124"/>
                  </a:cubicBezTo>
                  <a:cubicBezTo>
                    <a:pt x="69" y="125"/>
                    <a:pt x="66" y="126"/>
                    <a:pt x="63" y="127"/>
                  </a:cubicBezTo>
                  <a:cubicBezTo>
                    <a:pt x="49" y="131"/>
                    <a:pt x="9" y="143"/>
                    <a:pt x="13" y="190"/>
                  </a:cubicBezTo>
                  <a:cubicBezTo>
                    <a:pt x="13" y="191"/>
                    <a:pt x="12" y="192"/>
                    <a:pt x="12" y="193"/>
                  </a:cubicBezTo>
                  <a:lnTo>
                    <a:pt x="0" y="224"/>
                  </a:lnTo>
                  <a:cubicBezTo>
                    <a:pt x="0" y="224"/>
                    <a:pt x="32" y="236"/>
                    <a:pt x="32" y="236"/>
                  </a:cubicBezTo>
                  <a:cubicBezTo>
                    <a:pt x="32" y="237"/>
                    <a:pt x="32" y="238"/>
                    <a:pt x="32" y="240"/>
                  </a:cubicBezTo>
                  <a:cubicBezTo>
                    <a:pt x="30" y="251"/>
                    <a:pt x="34" y="260"/>
                    <a:pt x="36" y="265"/>
                  </a:cubicBezTo>
                  <a:lnTo>
                    <a:pt x="41" y="283"/>
                  </a:lnTo>
                  <a:lnTo>
                    <a:pt x="80" y="293"/>
                  </a:lnTo>
                  <a:lnTo>
                    <a:pt x="88" y="297"/>
                  </a:lnTo>
                  <a:lnTo>
                    <a:pt x="90" y="303"/>
                  </a:lnTo>
                  <a:lnTo>
                    <a:pt x="95" y="301"/>
                  </a:lnTo>
                  <a:lnTo>
                    <a:pt x="99" y="303"/>
                  </a:lnTo>
                  <a:lnTo>
                    <a:pt x="101" y="299"/>
                  </a:lnTo>
                  <a:lnTo>
                    <a:pt x="123" y="291"/>
                  </a:lnTo>
                  <a:lnTo>
                    <a:pt x="132" y="288"/>
                  </a:lnTo>
                  <a:cubicBezTo>
                    <a:pt x="140" y="289"/>
                    <a:pt x="149" y="290"/>
                    <a:pt x="158" y="290"/>
                  </a:cubicBezTo>
                  <a:cubicBezTo>
                    <a:pt x="177" y="290"/>
                    <a:pt x="195" y="286"/>
                    <a:pt x="210" y="279"/>
                  </a:cubicBezTo>
                  <a:lnTo>
                    <a:pt x="214" y="282"/>
                  </a:lnTo>
                  <a:lnTo>
                    <a:pt x="223" y="273"/>
                  </a:lnTo>
                  <a:lnTo>
                    <a:pt x="235" y="266"/>
                  </a:lnTo>
                  <a:lnTo>
                    <a:pt x="233" y="262"/>
                  </a:lnTo>
                  <a:lnTo>
                    <a:pt x="245" y="250"/>
                  </a:lnTo>
                  <a:lnTo>
                    <a:pt x="261" y="235"/>
                  </a:lnTo>
                  <a:lnTo>
                    <a:pt x="294" y="228"/>
                  </a:lnTo>
                  <a:lnTo>
                    <a:pt x="321" y="204"/>
                  </a:lnTo>
                  <a:cubicBezTo>
                    <a:pt x="323" y="202"/>
                    <a:pt x="326" y="200"/>
                    <a:pt x="329" y="198"/>
                  </a:cubicBezTo>
                  <a:lnTo>
                    <a:pt x="341" y="195"/>
                  </a:lnTo>
                  <a:lnTo>
                    <a:pt x="338" y="189"/>
                  </a:lnTo>
                  <a:cubicBezTo>
                    <a:pt x="338" y="188"/>
                    <a:pt x="339" y="187"/>
                    <a:pt x="340" y="186"/>
                  </a:cubicBezTo>
                  <a:lnTo>
                    <a:pt x="343" y="184"/>
                  </a:lnTo>
                  <a:lnTo>
                    <a:pt x="342" y="183"/>
                  </a:lnTo>
                  <a:cubicBezTo>
                    <a:pt x="346" y="175"/>
                    <a:pt x="348" y="165"/>
                    <a:pt x="345" y="152"/>
                  </a:cubicBezTo>
                  <a:lnTo>
                    <a:pt x="353" y="143"/>
                  </a:lnTo>
                  <a:lnTo>
                    <a:pt x="365" y="137"/>
                  </a:lnTo>
                  <a:lnTo>
                    <a:pt x="365" y="56"/>
                  </a:lnTo>
                  <a:lnTo>
                    <a:pt x="376" y="32"/>
                  </a:lnTo>
                  <a:lnTo>
                    <a:pt x="343" y="0"/>
                  </a:lnTo>
                  <a:close/>
                </a:path>
              </a:pathLst>
            </a:custGeom>
            <a:solidFill>
              <a:srgbClr val="3D3D3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2" name="Freeform 239"/>
            <p:cNvSpPr>
              <a:spLocks/>
            </p:cNvSpPr>
            <p:nvPr/>
          </p:nvSpPr>
          <p:spPr bwMode="auto">
            <a:xfrm>
              <a:off x="9493250" y="5245100"/>
              <a:ext cx="547688" cy="746125"/>
            </a:xfrm>
            <a:custGeom>
              <a:avLst/>
              <a:gdLst>
                <a:gd name="T0" fmla="*/ 554 w 574"/>
                <a:gd name="T1" fmla="*/ 553 h 783"/>
                <a:gd name="T2" fmla="*/ 560 w 574"/>
                <a:gd name="T3" fmla="*/ 493 h 783"/>
                <a:gd name="T4" fmla="*/ 549 w 574"/>
                <a:gd name="T5" fmla="*/ 451 h 783"/>
                <a:gd name="T6" fmla="*/ 560 w 574"/>
                <a:gd name="T7" fmla="*/ 402 h 783"/>
                <a:gd name="T8" fmla="*/ 488 w 574"/>
                <a:gd name="T9" fmla="*/ 402 h 783"/>
                <a:gd name="T10" fmla="*/ 486 w 574"/>
                <a:gd name="T11" fmla="*/ 393 h 783"/>
                <a:gd name="T12" fmla="*/ 550 w 574"/>
                <a:gd name="T13" fmla="*/ 284 h 783"/>
                <a:gd name="T14" fmla="*/ 529 w 574"/>
                <a:gd name="T15" fmla="*/ 248 h 783"/>
                <a:gd name="T16" fmla="*/ 512 w 574"/>
                <a:gd name="T17" fmla="*/ 178 h 783"/>
                <a:gd name="T18" fmla="*/ 522 w 574"/>
                <a:gd name="T19" fmla="*/ 142 h 783"/>
                <a:gd name="T20" fmla="*/ 483 w 574"/>
                <a:gd name="T21" fmla="*/ 35 h 783"/>
                <a:gd name="T22" fmla="*/ 425 w 574"/>
                <a:gd name="T23" fmla="*/ 122 h 783"/>
                <a:gd name="T24" fmla="*/ 394 w 574"/>
                <a:gd name="T25" fmla="*/ 104 h 783"/>
                <a:gd name="T26" fmla="*/ 372 w 574"/>
                <a:gd name="T27" fmla="*/ 102 h 783"/>
                <a:gd name="T28" fmla="*/ 353 w 574"/>
                <a:gd name="T29" fmla="*/ 88 h 783"/>
                <a:gd name="T30" fmla="*/ 289 w 574"/>
                <a:gd name="T31" fmla="*/ 25 h 783"/>
                <a:gd name="T32" fmla="*/ 199 w 574"/>
                <a:gd name="T33" fmla="*/ 0 h 783"/>
                <a:gd name="T34" fmla="*/ 117 w 574"/>
                <a:gd name="T35" fmla="*/ 2 h 783"/>
                <a:gd name="T36" fmla="*/ 78 w 574"/>
                <a:gd name="T37" fmla="*/ 13 h 783"/>
                <a:gd name="T38" fmla="*/ 14 w 574"/>
                <a:gd name="T39" fmla="*/ 87 h 783"/>
                <a:gd name="T40" fmla="*/ 20 w 574"/>
                <a:gd name="T41" fmla="*/ 127 h 783"/>
                <a:gd name="T42" fmla="*/ 15 w 574"/>
                <a:gd name="T43" fmla="*/ 139 h 783"/>
                <a:gd name="T44" fmla="*/ 6 w 574"/>
                <a:gd name="T45" fmla="*/ 248 h 783"/>
                <a:gd name="T46" fmla="*/ 23 w 574"/>
                <a:gd name="T47" fmla="*/ 298 h 783"/>
                <a:gd name="T48" fmla="*/ 14 w 574"/>
                <a:gd name="T49" fmla="*/ 348 h 783"/>
                <a:gd name="T50" fmla="*/ 19 w 574"/>
                <a:gd name="T51" fmla="*/ 433 h 783"/>
                <a:gd name="T52" fmla="*/ 72 w 574"/>
                <a:gd name="T53" fmla="*/ 451 h 783"/>
                <a:gd name="T54" fmla="*/ 82 w 574"/>
                <a:gd name="T55" fmla="*/ 469 h 783"/>
                <a:gd name="T56" fmla="*/ 81 w 574"/>
                <a:gd name="T57" fmla="*/ 517 h 783"/>
                <a:gd name="T58" fmla="*/ 129 w 574"/>
                <a:gd name="T59" fmla="*/ 533 h 783"/>
                <a:gd name="T60" fmla="*/ 154 w 574"/>
                <a:gd name="T61" fmla="*/ 558 h 783"/>
                <a:gd name="T62" fmla="*/ 231 w 574"/>
                <a:gd name="T63" fmla="*/ 608 h 783"/>
                <a:gd name="T64" fmla="*/ 245 w 574"/>
                <a:gd name="T65" fmla="*/ 645 h 783"/>
                <a:gd name="T66" fmla="*/ 245 w 574"/>
                <a:gd name="T67" fmla="*/ 659 h 783"/>
                <a:gd name="T68" fmla="*/ 255 w 574"/>
                <a:gd name="T69" fmla="*/ 728 h 783"/>
                <a:gd name="T70" fmla="*/ 280 w 574"/>
                <a:gd name="T71" fmla="*/ 778 h 783"/>
                <a:gd name="T72" fmla="*/ 334 w 574"/>
                <a:gd name="T73" fmla="*/ 783 h 783"/>
                <a:gd name="T74" fmla="*/ 335 w 574"/>
                <a:gd name="T75" fmla="*/ 783 h 783"/>
                <a:gd name="T76" fmla="*/ 388 w 574"/>
                <a:gd name="T77" fmla="*/ 753 h 783"/>
                <a:gd name="T78" fmla="*/ 424 w 574"/>
                <a:gd name="T79" fmla="*/ 726 h 783"/>
                <a:gd name="T80" fmla="*/ 447 w 574"/>
                <a:gd name="T81" fmla="*/ 706 h 783"/>
                <a:gd name="T82" fmla="*/ 487 w 574"/>
                <a:gd name="T83" fmla="*/ 674 h 783"/>
                <a:gd name="T84" fmla="*/ 541 w 574"/>
                <a:gd name="T85" fmla="*/ 652 h 783"/>
                <a:gd name="T86" fmla="*/ 563 w 574"/>
                <a:gd name="T87" fmla="*/ 607 h 783"/>
                <a:gd name="T88" fmla="*/ 558 w 574"/>
                <a:gd name="T89" fmla="*/ 569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74" h="783">
                  <a:moveTo>
                    <a:pt x="554" y="553"/>
                  </a:moveTo>
                  <a:lnTo>
                    <a:pt x="554" y="553"/>
                  </a:lnTo>
                  <a:lnTo>
                    <a:pt x="556" y="549"/>
                  </a:lnTo>
                  <a:cubicBezTo>
                    <a:pt x="561" y="534"/>
                    <a:pt x="568" y="513"/>
                    <a:pt x="560" y="493"/>
                  </a:cubicBezTo>
                  <a:cubicBezTo>
                    <a:pt x="560" y="491"/>
                    <a:pt x="560" y="490"/>
                    <a:pt x="560" y="489"/>
                  </a:cubicBezTo>
                  <a:cubicBezTo>
                    <a:pt x="560" y="481"/>
                    <a:pt x="559" y="465"/>
                    <a:pt x="549" y="451"/>
                  </a:cubicBezTo>
                  <a:cubicBezTo>
                    <a:pt x="549" y="451"/>
                    <a:pt x="551" y="442"/>
                    <a:pt x="551" y="442"/>
                  </a:cubicBezTo>
                  <a:lnTo>
                    <a:pt x="560" y="402"/>
                  </a:lnTo>
                  <a:lnTo>
                    <a:pt x="499" y="402"/>
                  </a:lnTo>
                  <a:cubicBezTo>
                    <a:pt x="495" y="402"/>
                    <a:pt x="492" y="402"/>
                    <a:pt x="488" y="402"/>
                  </a:cubicBezTo>
                  <a:cubicBezTo>
                    <a:pt x="486" y="396"/>
                    <a:pt x="486" y="393"/>
                    <a:pt x="486" y="393"/>
                  </a:cubicBezTo>
                  <a:lnTo>
                    <a:pt x="486" y="393"/>
                  </a:lnTo>
                  <a:cubicBezTo>
                    <a:pt x="490" y="379"/>
                    <a:pt x="489" y="368"/>
                    <a:pt x="487" y="359"/>
                  </a:cubicBezTo>
                  <a:cubicBezTo>
                    <a:pt x="526" y="354"/>
                    <a:pt x="549" y="327"/>
                    <a:pt x="550" y="284"/>
                  </a:cubicBezTo>
                  <a:lnTo>
                    <a:pt x="550" y="271"/>
                  </a:lnTo>
                  <a:lnTo>
                    <a:pt x="529" y="248"/>
                  </a:lnTo>
                  <a:cubicBezTo>
                    <a:pt x="530" y="229"/>
                    <a:pt x="521" y="212"/>
                    <a:pt x="505" y="200"/>
                  </a:cubicBezTo>
                  <a:cubicBezTo>
                    <a:pt x="509" y="192"/>
                    <a:pt x="510" y="185"/>
                    <a:pt x="512" y="178"/>
                  </a:cubicBezTo>
                  <a:cubicBezTo>
                    <a:pt x="512" y="176"/>
                    <a:pt x="513" y="174"/>
                    <a:pt x="513" y="173"/>
                  </a:cubicBezTo>
                  <a:lnTo>
                    <a:pt x="522" y="142"/>
                  </a:lnTo>
                  <a:lnTo>
                    <a:pt x="509" y="138"/>
                  </a:lnTo>
                  <a:lnTo>
                    <a:pt x="483" y="35"/>
                  </a:lnTo>
                  <a:lnTo>
                    <a:pt x="458" y="125"/>
                  </a:lnTo>
                  <a:cubicBezTo>
                    <a:pt x="447" y="124"/>
                    <a:pt x="436" y="123"/>
                    <a:pt x="425" y="122"/>
                  </a:cubicBezTo>
                  <a:lnTo>
                    <a:pt x="407" y="96"/>
                  </a:lnTo>
                  <a:lnTo>
                    <a:pt x="394" y="104"/>
                  </a:lnTo>
                  <a:lnTo>
                    <a:pt x="385" y="93"/>
                  </a:lnTo>
                  <a:lnTo>
                    <a:pt x="372" y="102"/>
                  </a:lnTo>
                  <a:cubicBezTo>
                    <a:pt x="371" y="102"/>
                    <a:pt x="370" y="101"/>
                    <a:pt x="369" y="101"/>
                  </a:cubicBezTo>
                  <a:cubicBezTo>
                    <a:pt x="364" y="98"/>
                    <a:pt x="359" y="93"/>
                    <a:pt x="353" y="88"/>
                  </a:cubicBezTo>
                  <a:cubicBezTo>
                    <a:pt x="351" y="86"/>
                    <a:pt x="348" y="84"/>
                    <a:pt x="345" y="81"/>
                  </a:cubicBezTo>
                  <a:lnTo>
                    <a:pt x="289" y="25"/>
                  </a:lnTo>
                  <a:lnTo>
                    <a:pt x="284" y="14"/>
                  </a:lnTo>
                  <a:lnTo>
                    <a:pt x="199" y="0"/>
                  </a:lnTo>
                  <a:lnTo>
                    <a:pt x="192" y="16"/>
                  </a:lnTo>
                  <a:cubicBezTo>
                    <a:pt x="166" y="9"/>
                    <a:pt x="141" y="5"/>
                    <a:pt x="117" y="2"/>
                  </a:cubicBezTo>
                  <a:lnTo>
                    <a:pt x="100" y="0"/>
                  </a:lnTo>
                  <a:lnTo>
                    <a:pt x="78" y="13"/>
                  </a:lnTo>
                  <a:lnTo>
                    <a:pt x="14" y="73"/>
                  </a:lnTo>
                  <a:lnTo>
                    <a:pt x="14" y="87"/>
                  </a:lnTo>
                  <a:cubicBezTo>
                    <a:pt x="14" y="88"/>
                    <a:pt x="14" y="89"/>
                    <a:pt x="13" y="91"/>
                  </a:cubicBezTo>
                  <a:cubicBezTo>
                    <a:pt x="13" y="100"/>
                    <a:pt x="11" y="114"/>
                    <a:pt x="20" y="127"/>
                  </a:cubicBezTo>
                  <a:cubicBezTo>
                    <a:pt x="20" y="128"/>
                    <a:pt x="20" y="128"/>
                    <a:pt x="20" y="128"/>
                  </a:cubicBezTo>
                  <a:cubicBezTo>
                    <a:pt x="20" y="129"/>
                    <a:pt x="19" y="132"/>
                    <a:pt x="15" y="139"/>
                  </a:cubicBezTo>
                  <a:cubicBezTo>
                    <a:pt x="2" y="160"/>
                    <a:pt x="1" y="179"/>
                    <a:pt x="10" y="196"/>
                  </a:cubicBezTo>
                  <a:cubicBezTo>
                    <a:pt x="1" y="211"/>
                    <a:pt x="0" y="228"/>
                    <a:pt x="6" y="248"/>
                  </a:cubicBezTo>
                  <a:cubicBezTo>
                    <a:pt x="11" y="264"/>
                    <a:pt x="17" y="280"/>
                    <a:pt x="23" y="297"/>
                  </a:cubicBezTo>
                  <a:lnTo>
                    <a:pt x="23" y="298"/>
                  </a:lnTo>
                  <a:cubicBezTo>
                    <a:pt x="15" y="312"/>
                    <a:pt x="15" y="328"/>
                    <a:pt x="15" y="337"/>
                  </a:cubicBezTo>
                  <a:lnTo>
                    <a:pt x="14" y="348"/>
                  </a:lnTo>
                  <a:cubicBezTo>
                    <a:pt x="14" y="360"/>
                    <a:pt x="14" y="371"/>
                    <a:pt x="12" y="381"/>
                  </a:cubicBezTo>
                  <a:cubicBezTo>
                    <a:pt x="10" y="392"/>
                    <a:pt x="4" y="415"/>
                    <a:pt x="19" y="433"/>
                  </a:cubicBezTo>
                  <a:cubicBezTo>
                    <a:pt x="33" y="451"/>
                    <a:pt x="57" y="451"/>
                    <a:pt x="67" y="451"/>
                  </a:cubicBezTo>
                  <a:cubicBezTo>
                    <a:pt x="68" y="451"/>
                    <a:pt x="70" y="451"/>
                    <a:pt x="72" y="451"/>
                  </a:cubicBezTo>
                  <a:cubicBezTo>
                    <a:pt x="72" y="452"/>
                    <a:pt x="73" y="453"/>
                    <a:pt x="73" y="454"/>
                  </a:cubicBezTo>
                  <a:cubicBezTo>
                    <a:pt x="75" y="458"/>
                    <a:pt x="78" y="464"/>
                    <a:pt x="82" y="469"/>
                  </a:cubicBezTo>
                  <a:cubicBezTo>
                    <a:pt x="81" y="470"/>
                    <a:pt x="61" y="496"/>
                    <a:pt x="61" y="496"/>
                  </a:cubicBezTo>
                  <a:lnTo>
                    <a:pt x="81" y="517"/>
                  </a:lnTo>
                  <a:cubicBezTo>
                    <a:pt x="87" y="525"/>
                    <a:pt x="95" y="529"/>
                    <a:pt x="105" y="530"/>
                  </a:cubicBezTo>
                  <a:cubicBezTo>
                    <a:pt x="113" y="531"/>
                    <a:pt x="121" y="532"/>
                    <a:pt x="129" y="533"/>
                  </a:cubicBezTo>
                  <a:cubicBezTo>
                    <a:pt x="144" y="534"/>
                    <a:pt x="149" y="538"/>
                    <a:pt x="152" y="552"/>
                  </a:cubicBezTo>
                  <a:lnTo>
                    <a:pt x="154" y="558"/>
                  </a:lnTo>
                  <a:cubicBezTo>
                    <a:pt x="160" y="583"/>
                    <a:pt x="178" y="600"/>
                    <a:pt x="204" y="604"/>
                  </a:cubicBezTo>
                  <a:cubicBezTo>
                    <a:pt x="213" y="605"/>
                    <a:pt x="222" y="607"/>
                    <a:pt x="231" y="608"/>
                  </a:cubicBezTo>
                  <a:cubicBezTo>
                    <a:pt x="236" y="616"/>
                    <a:pt x="241" y="623"/>
                    <a:pt x="243" y="631"/>
                  </a:cubicBezTo>
                  <a:cubicBezTo>
                    <a:pt x="244" y="633"/>
                    <a:pt x="245" y="639"/>
                    <a:pt x="245" y="645"/>
                  </a:cubicBezTo>
                  <a:cubicBezTo>
                    <a:pt x="245" y="648"/>
                    <a:pt x="245" y="652"/>
                    <a:pt x="246" y="656"/>
                  </a:cubicBezTo>
                  <a:cubicBezTo>
                    <a:pt x="246" y="657"/>
                    <a:pt x="245" y="657"/>
                    <a:pt x="245" y="659"/>
                  </a:cubicBezTo>
                  <a:cubicBezTo>
                    <a:pt x="245" y="665"/>
                    <a:pt x="245" y="675"/>
                    <a:pt x="250" y="685"/>
                  </a:cubicBezTo>
                  <a:cubicBezTo>
                    <a:pt x="261" y="709"/>
                    <a:pt x="262" y="717"/>
                    <a:pt x="255" y="728"/>
                  </a:cubicBezTo>
                  <a:lnTo>
                    <a:pt x="227" y="773"/>
                  </a:lnTo>
                  <a:lnTo>
                    <a:pt x="280" y="778"/>
                  </a:lnTo>
                  <a:cubicBezTo>
                    <a:pt x="286" y="779"/>
                    <a:pt x="291" y="779"/>
                    <a:pt x="296" y="780"/>
                  </a:cubicBezTo>
                  <a:cubicBezTo>
                    <a:pt x="309" y="781"/>
                    <a:pt x="321" y="783"/>
                    <a:pt x="334" y="783"/>
                  </a:cubicBezTo>
                  <a:lnTo>
                    <a:pt x="335" y="783"/>
                  </a:lnTo>
                  <a:lnTo>
                    <a:pt x="335" y="783"/>
                  </a:lnTo>
                  <a:cubicBezTo>
                    <a:pt x="350" y="783"/>
                    <a:pt x="376" y="775"/>
                    <a:pt x="386" y="753"/>
                  </a:cubicBezTo>
                  <a:cubicBezTo>
                    <a:pt x="386" y="753"/>
                    <a:pt x="387" y="753"/>
                    <a:pt x="388" y="753"/>
                  </a:cubicBezTo>
                  <a:lnTo>
                    <a:pt x="416" y="754"/>
                  </a:lnTo>
                  <a:cubicBezTo>
                    <a:pt x="416" y="754"/>
                    <a:pt x="424" y="727"/>
                    <a:pt x="424" y="726"/>
                  </a:cubicBezTo>
                  <a:cubicBezTo>
                    <a:pt x="425" y="726"/>
                    <a:pt x="427" y="725"/>
                    <a:pt x="429" y="724"/>
                  </a:cubicBezTo>
                  <a:cubicBezTo>
                    <a:pt x="432" y="722"/>
                    <a:pt x="442" y="717"/>
                    <a:pt x="447" y="706"/>
                  </a:cubicBezTo>
                  <a:cubicBezTo>
                    <a:pt x="452" y="698"/>
                    <a:pt x="461" y="692"/>
                    <a:pt x="472" y="685"/>
                  </a:cubicBezTo>
                  <a:cubicBezTo>
                    <a:pt x="477" y="681"/>
                    <a:pt x="482" y="678"/>
                    <a:pt x="487" y="674"/>
                  </a:cubicBezTo>
                  <a:cubicBezTo>
                    <a:pt x="491" y="676"/>
                    <a:pt x="496" y="676"/>
                    <a:pt x="500" y="676"/>
                  </a:cubicBezTo>
                  <a:cubicBezTo>
                    <a:pt x="517" y="676"/>
                    <a:pt x="533" y="667"/>
                    <a:pt x="541" y="652"/>
                  </a:cubicBezTo>
                  <a:cubicBezTo>
                    <a:pt x="547" y="641"/>
                    <a:pt x="553" y="629"/>
                    <a:pt x="558" y="619"/>
                  </a:cubicBezTo>
                  <a:lnTo>
                    <a:pt x="563" y="607"/>
                  </a:lnTo>
                  <a:lnTo>
                    <a:pt x="574" y="586"/>
                  </a:lnTo>
                  <a:lnTo>
                    <a:pt x="558" y="569"/>
                  </a:lnTo>
                  <a:cubicBezTo>
                    <a:pt x="553" y="564"/>
                    <a:pt x="551" y="562"/>
                    <a:pt x="554" y="553"/>
                  </a:cubicBezTo>
                  <a:close/>
                </a:path>
              </a:pathLst>
            </a:custGeom>
            <a:pattFill prst="wdUpDiag">
              <a:fgClr>
                <a:schemeClr val="accent6"/>
              </a:fgClr>
              <a:bgClr>
                <a:schemeClr val="tx2"/>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3" name="Freeform 240"/>
            <p:cNvSpPr>
              <a:spLocks/>
            </p:cNvSpPr>
            <p:nvPr/>
          </p:nvSpPr>
          <p:spPr bwMode="auto">
            <a:xfrm>
              <a:off x="9434513" y="5854700"/>
              <a:ext cx="719138" cy="477838"/>
            </a:xfrm>
            <a:custGeom>
              <a:avLst/>
              <a:gdLst>
                <a:gd name="T0" fmla="*/ 734 w 754"/>
                <a:gd name="T1" fmla="*/ 254 h 500"/>
                <a:gd name="T2" fmla="*/ 725 w 754"/>
                <a:gd name="T3" fmla="*/ 238 h 500"/>
                <a:gd name="T4" fmla="*/ 672 w 754"/>
                <a:gd name="T5" fmla="*/ 70 h 500"/>
                <a:gd name="T6" fmla="*/ 669 w 754"/>
                <a:gd name="T7" fmla="*/ 64 h 500"/>
                <a:gd name="T8" fmla="*/ 653 w 754"/>
                <a:gd name="T9" fmla="*/ 74 h 500"/>
                <a:gd name="T10" fmla="*/ 629 w 754"/>
                <a:gd name="T11" fmla="*/ 37 h 500"/>
                <a:gd name="T12" fmla="*/ 603 w 754"/>
                <a:gd name="T13" fmla="*/ 43 h 500"/>
                <a:gd name="T14" fmla="*/ 580 w 754"/>
                <a:gd name="T15" fmla="*/ 36 h 500"/>
                <a:gd name="T16" fmla="*/ 539 w 754"/>
                <a:gd name="T17" fmla="*/ 44 h 500"/>
                <a:gd name="T18" fmla="*/ 535 w 754"/>
                <a:gd name="T19" fmla="*/ 43 h 500"/>
                <a:gd name="T20" fmla="*/ 512 w 754"/>
                <a:gd name="T21" fmla="*/ 36 h 500"/>
                <a:gd name="T22" fmla="*/ 496 w 754"/>
                <a:gd name="T23" fmla="*/ 26 h 500"/>
                <a:gd name="T24" fmla="*/ 436 w 754"/>
                <a:gd name="T25" fmla="*/ 57 h 500"/>
                <a:gd name="T26" fmla="*/ 395 w 754"/>
                <a:gd name="T27" fmla="*/ 86 h 500"/>
                <a:gd name="T28" fmla="*/ 375 w 754"/>
                <a:gd name="T29" fmla="*/ 84 h 500"/>
                <a:gd name="T30" fmla="*/ 323 w 754"/>
                <a:gd name="T31" fmla="*/ 42 h 500"/>
                <a:gd name="T32" fmla="*/ 229 w 754"/>
                <a:gd name="T33" fmla="*/ 97 h 500"/>
                <a:gd name="T34" fmla="*/ 222 w 754"/>
                <a:gd name="T35" fmla="*/ 155 h 500"/>
                <a:gd name="T36" fmla="*/ 198 w 754"/>
                <a:gd name="T37" fmla="*/ 128 h 500"/>
                <a:gd name="T38" fmla="*/ 180 w 754"/>
                <a:gd name="T39" fmla="*/ 42 h 500"/>
                <a:gd name="T40" fmla="*/ 80 w 754"/>
                <a:gd name="T41" fmla="*/ 16 h 500"/>
                <a:gd name="T42" fmla="*/ 41 w 754"/>
                <a:gd name="T43" fmla="*/ 42 h 500"/>
                <a:gd name="T44" fmla="*/ 14 w 754"/>
                <a:gd name="T45" fmla="*/ 72 h 500"/>
                <a:gd name="T46" fmla="*/ 9 w 754"/>
                <a:gd name="T47" fmla="*/ 113 h 500"/>
                <a:gd name="T48" fmla="*/ 19 w 754"/>
                <a:gd name="T49" fmla="*/ 187 h 500"/>
                <a:gd name="T50" fmla="*/ 17 w 754"/>
                <a:gd name="T51" fmla="*/ 233 h 500"/>
                <a:gd name="T52" fmla="*/ 72 w 754"/>
                <a:gd name="T53" fmla="*/ 256 h 500"/>
                <a:gd name="T54" fmla="*/ 114 w 754"/>
                <a:gd name="T55" fmla="*/ 299 h 500"/>
                <a:gd name="T56" fmla="*/ 205 w 754"/>
                <a:gd name="T57" fmla="*/ 446 h 500"/>
                <a:gd name="T58" fmla="*/ 242 w 754"/>
                <a:gd name="T59" fmla="*/ 449 h 500"/>
                <a:gd name="T60" fmla="*/ 316 w 754"/>
                <a:gd name="T61" fmla="*/ 478 h 500"/>
                <a:gd name="T62" fmla="*/ 342 w 754"/>
                <a:gd name="T63" fmla="*/ 476 h 500"/>
                <a:gd name="T64" fmla="*/ 376 w 754"/>
                <a:gd name="T65" fmla="*/ 495 h 500"/>
                <a:gd name="T66" fmla="*/ 466 w 754"/>
                <a:gd name="T67" fmla="*/ 472 h 500"/>
                <a:gd name="T68" fmla="*/ 480 w 754"/>
                <a:gd name="T69" fmla="*/ 465 h 500"/>
                <a:gd name="T70" fmla="*/ 493 w 754"/>
                <a:gd name="T71" fmla="*/ 457 h 500"/>
                <a:gd name="T72" fmla="*/ 582 w 754"/>
                <a:gd name="T73" fmla="*/ 473 h 500"/>
                <a:gd name="T74" fmla="*/ 603 w 754"/>
                <a:gd name="T75" fmla="*/ 445 h 500"/>
                <a:gd name="T76" fmla="*/ 613 w 754"/>
                <a:gd name="T77" fmla="*/ 352 h 500"/>
                <a:gd name="T78" fmla="*/ 628 w 754"/>
                <a:gd name="T79" fmla="*/ 301 h 500"/>
                <a:gd name="T80" fmla="*/ 653 w 754"/>
                <a:gd name="T81" fmla="*/ 322 h 500"/>
                <a:gd name="T82" fmla="*/ 744 w 754"/>
                <a:gd name="T83" fmla="*/ 311 h 500"/>
                <a:gd name="T84" fmla="*/ 743 w 754"/>
                <a:gd name="T85" fmla="*/ 27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54" h="500">
                  <a:moveTo>
                    <a:pt x="734" y="254"/>
                  </a:moveTo>
                  <a:lnTo>
                    <a:pt x="734" y="254"/>
                  </a:lnTo>
                  <a:cubicBezTo>
                    <a:pt x="731" y="250"/>
                    <a:pt x="729" y="247"/>
                    <a:pt x="727" y="244"/>
                  </a:cubicBezTo>
                  <a:cubicBezTo>
                    <a:pt x="726" y="242"/>
                    <a:pt x="725" y="240"/>
                    <a:pt x="725" y="238"/>
                  </a:cubicBezTo>
                  <a:cubicBezTo>
                    <a:pt x="721" y="226"/>
                    <a:pt x="717" y="214"/>
                    <a:pt x="715" y="203"/>
                  </a:cubicBezTo>
                  <a:cubicBezTo>
                    <a:pt x="709" y="153"/>
                    <a:pt x="691" y="109"/>
                    <a:pt x="672" y="70"/>
                  </a:cubicBezTo>
                  <a:lnTo>
                    <a:pt x="671" y="66"/>
                  </a:lnTo>
                  <a:lnTo>
                    <a:pt x="669" y="64"/>
                  </a:lnTo>
                  <a:lnTo>
                    <a:pt x="653" y="74"/>
                  </a:lnTo>
                  <a:cubicBezTo>
                    <a:pt x="653" y="74"/>
                    <a:pt x="653" y="74"/>
                    <a:pt x="653" y="74"/>
                  </a:cubicBezTo>
                  <a:lnTo>
                    <a:pt x="668" y="63"/>
                  </a:lnTo>
                  <a:cubicBezTo>
                    <a:pt x="665" y="56"/>
                    <a:pt x="654" y="37"/>
                    <a:pt x="629" y="37"/>
                  </a:cubicBezTo>
                  <a:cubicBezTo>
                    <a:pt x="625" y="37"/>
                    <a:pt x="620" y="38"/>
                    <a:pt x="616" y="39"/>
                  </a:cubicBezTo>
                  <a:lnTo>
                    <a:pt x="603" y="43"/>
                  </a:lnTo>
                  <a:lnTo>
                    <a:pt x="589" y="36"/>
                  </a:lnTo>
                  <a:lnTo>
                    <a:pt x="580" y="36"/>
                  </a:lnTo>
                  <a:cubicBezTo>
                    <a:pt x="571" y="37"/>
                    <a:pt x="562" y="39"/>
                    <a:pt x="554" y="41"/>
                  </a:cubicBezTo>
                  <a:cubicBezTo>
                    <a:pt x="549" y="43"/>
                    <a:pt x="543" y="44"/>
                    <a:pt x="539" y="44"/>
                  </a:cubicBezTo>
                  <a:cubicBezTo>
                    <a:pt x="537" y="44"/>
                    <a:pt x="537" y="44"/>
                    <a:pt x="536" y="43"/>
                  </a:cubicBezTo>
                  <a:lnTo>
                    <a:pt x="535" y="43"/>
                  </a:lnTo>
                  <a:lnTo>
                    <a:pt x="517" y="33"/>
                  </a:lnTo>
                  <a:lnTo>
                    <a:pt x="512" y="36"/>
                  </a:lnTo>
                  <a:cubicBezTo>
                    <a:pt x="510" y="34"/>
                    <a:pt x="509" y="33"/>
                    <a:pt x="507" y="32"/>
                  </a:cubicBezTo>
                  <a:lnTo>
                    <a:pt x="496" y="26"/>
                  </a:lnTo>
                  <a:lnTo>
                    <a:pt x="440" y="38"/>
                  </a:lnTo>
                  <a:lnTo>
                    <a:pt x="436" y="57"/>
                  </a:lnTo>
                  <a:cubicBezTo>
                    <a:pt x="419" y="60"/>
                    <a:pt x="405" y="70"/>
                    <a:pt x="397" y="86"/>
                  </a:cubicBezTo>
                  <a:cubicBezTo>
                    <a:pt x="396" y="86"/>
                    <a:pt x="396" y="86"/>
                    <a:pt x="395" y="86"/>
                  </a:cubicBezTo>
                  <a:cubicBezTo>
                    <a:pt x="393" y="86"/>
                    <a:pt x="392" y="85"/>
                    <a:pt x="390" y="85"/>
                  </a:cubicBezTo>
                  <a:cubicBezTo>
                    <a:pt x="385" y="85"/>
                    <a:pt x="380" y="84"/>
                    <a:pt x="375" y="84"/>
                  </a:cubicBezTo>
                  <a:cubicBezTo>
                    <a:pt x="356" y="84"/>
                    <a:pt x="353" y="82"/>
                    <a:pt x="350" y="78"/>
                  </a:cubicBezTo>
                  <a:lnTo>
                    <a:pt x="323" y="42"/>
                  </a:lnTo>
                  <a:lnTo>
                    <a:pt x="285" y="94"/>
                  </a:lnTo>
                  <a:lnTo>
                    <a:pt x="229" y="97"/>
                  </a:lnTo>
                  <a:lnTo>
                    <a:pt x="232" y="131"/>
                  </a:lnTo>
                  <a:cubicBezTo>
                    <a:pt x="233" y="140"/>
                    <a:pt x="231" y="146"/>
                    <a:pt x="222" y="155"/>
                  </a:cubicBezTo>
                  <a:cubicBezTo>
                    <a:pt x="219" y="154"/>
                    <a:pt x="216" y="152"/>
                    <a:pt x="213" y="151"/>
                  </a:cubicBezTo>
                  <a:cubicBezTo>
                    <a:pt x="208" y="147"/>
                    <a:pt x="204" y="141"/>
                    <a:pt x="198" y="128"/>
                  </a:cubicBezTo>
                  <a:cubicBezTo>
                    <a:pt x="194" y="120"/>
                    <a:pt x="193" y="109"/>
                    <a:pt x="192" y="97"/>
                  </a:cubicBezTo>
                  <a:cubicBezTo>
                    <a:pt x="191" y="80"/>
                    <a:pt x="189" y="62"/>
                    <a:pt x="180" y="42"/>
                  </a:cubicBezTo>
                  <a:cubicBezTo>
                    <a:pt x="161" y="4"/>
                    <a:pt x="133" y="0"/>
                    <a:pt x="121" y="0"/>
                  </a:cubicBezTo>
                  <a:cubicBezTo>
                    <a:pt x="107" y="0"/>
                    <a:pt x="93" y="5"/>
                    <a:pt x="80" y="16"/>
                  </a:cubicBezTo>
                  <a:cubicBezTo>
                    <a:pt x="79" y="17"/>
                    <a:pt x="76" y="19"/>
                    <a:pt x="72" y="20"/>
                  </a:cubicBezTo>
                  <a:cubicBezTo>
                    <a:pt x="63" y="24"/>
                    <a:pt x="51" y="30"/>
                    <a:pt x="41" y="42"/>
                  </a:cubicBezTo>
                  <a:cubicBezTo>
                    <a:pt x="35" y="49"/>
                    <a:pt x="29" y="56"/>
                    <a:pt x="23" y="63"/>
                  </a:cubicBezTo>
                  <a:cubicBezTo>
                    <a:pt x="23" y="63"/>
                    <a:pt x="16" y="70"/>
                    <a:pt x="14" y="72"/>
                  </a:cubicBezTo>
                  <a:lnTo>
                    <a:pt x="0" y="87"/>
                  </a:lnTo>
                  <a:lnTo>
                    <a:pt x="9" y="113"/>
                  </a:lnTo>
                  <a:cubicBezTo>
                    <a:pt x="10" y="115"/>
                    <a:pt x="11" y="118"/>
                    <a:pt x="12" y="121"/>
                  </a:cubicBezTo>
                  <a:cubicBezTo>
                    <a:pt x="22" y="150"/>
                    <a:pt x="28" y="169"/>
                    <a:pt x="19" y="187"/>
                  </a:cubicBezTo>
                  <a:cubicBezTo>
                    <a:pt x="14" y="198"/>
                    <a:pt x="15" y="208"/>
                    <a:pt x="16" y="214"/>
                  </a:cubicBezTo>
                  <a:lnTo>
                    <a:pt x="17" y="233"/>
                  </a:lnTo>
                  <a:lnTo>
                    <a:pt x="47" y="246"/>
                  </a:lnTo>
                  <a:cubicBezTo>
                    <a:pt x="56" y="250"/>
                    <a:pt x="64" y="253"/>
                    <a:pt x="72" y="256"/>
                  </a:cubicBezTo>
                  <a:cubicBezTo>
                    <a:pt x="94" y="265"/>
                    <a:pt x="100" y="272"/>
                    <a:pt x="103" y="282"/>
                  </a:cubicBezTo>
                  <a:cubicBezTo>
                    <a:pt x="105" y="291"/>
                    <a:pt x="110" y="296"/>
                    <a:pt x="114" y="299"/>
                  </a:cubicBezTo>
                  <a:cubicBezTo>
                    <a:pt x="119" y="324"/>
                    <a:pt x="128" y="345"/>
                    <a:pt x="138" y="363"/>
                  </a:cubicBezTo>
                  <a:cubicBezTo>
                    <a:pt x="154" y="395"/>
                    <a:pt x="177" y="422"/>
                    <a:pt x="205" y="446"/>
                  </a:cubicBezTo>
                  <a:lnTo>
                    <a:pt x="223" y="460"/>
                  </a:lnTo>
                  <a:lnTo>
                    <a:pt x="242" y="449"/>
                  </a:lnTo>
                  <a:cubicBezTo>
                    <a:pt x="242" y="449"/>
                    <a:pt x="244" y="451"/>
                    <a:pt x="244" y="451"/>
                  </a:cubicBezTo>
                  <a:cubicBezTo>
                    <a:pt x="264" y="465"/>
                    <a:pt x="287" y="478"/>
                    <a:pt x="316" y="478"/>
                  </a:cubicBezTo>
                  <a:cubicBezTo>
                    <a:pt x="322" y="478"/>
                    <a:pt x="329" y="478"/>
                    <a:pt x="335" y="476"/>
                  </a:cubicBezTo>
                  <a:cubicBezTo>
                    <a:pt x="339" y="476"/>
                    <a:pt x="341" y="476"/>
                    <a:pt x="342" y="476"/>
                  </a:cubicBezTo>
                  <a:cubicBezTo>
                    <a:pt x="344" y="476"/>
                    <a:pt x="344" y="476"/>
                    <a:pt x="345" y="477"/>
                  </a:cubicBezTo>
                  <a:cubicBezTo>
                    <a:pt x="352" y="486"/>
                    <a:pt x="362" y="492"/>
                    <a:pt x="376" y="495"/>
                  </a:cubicBezTo>
                  <a:cubicBezTo>
                    <a:pt x="387" y="498"/>
                    <a:pt x="398" y="500"/>
                    <a:pt x="409" y="500"/>
                  </a:cubicBezTo>
                  <a:cubicBezTo>
                    <a:pt x="433" y="500"/>
                    <a:pt x="452" y="490"/>
                    <a:pt x="466" y="472"/>
                  </a:cubicBezTo>
                  <a:cubicBezTo>
                    <a:pt x="467" y="471"/>
                    <a:pt x="468" y="471"/>
                    <a:pt x="469" y="471"/>
                  </a:cubicBezTo>
                  <a:cubicBezTo>
                    <a:pt x="473" y="469"/>
                    <a:pt x="477" y="467"/>
                    <a:pt x="480" y="465"/>
                  </a:cubicBezTo>
                  <a:lnTo>
                    <a:pt x="484" y="463"/>
                  </a:lnTo>
                  <a:cubicBezTo>
                    <a:pt x="486" y="461"/>
                    <a:pt x="490" y="459"/>
                    <a:pt x="493" y="457"/>
                  </a:cubicBezTo>
                  <a:cubicBezTo>
                    <a:pt x="507" y="471"/>
                    <a:pt x="528" y="480"/>
                    <a:pt x="550" y="480"/>
                  </a:cubicBezTo>
                  <a:cubicBezTo>
                    <a:pt x="561" y="480"/>
                    <a:pt x="572" y="477"/>
                    <a:pt x="582" y="473"/>
                  </a:cubicBezTo>
                  <a:lnTo>
                    <a:pt x="602" y="465"/>
                  </a:lnTo>
                  <a:lnTo>
                    <a:pt x="603" y="445"/>
                  </a:lnTo>
                  <a:cubicBezTo>
                    <a:pt x="604" y="430"/>
                    <a:pt x="606" y="423"/>
                    <a:pt x="611" y="418"/>
                  </a:cubicBezTo>
                  <a:cubicBezTo>
                    <a:pt x="629" y="399"/>
                    <a:pt x="630" y="371"/>
                    <a:pt x="613" y="352"/>
                  </a:cubicBezTo>
                  <a:cubicBezTo>
                    <a:pt x="619" y="342"/>
                    <a:pt x="626" y="327"/>
                    <a:pt x="621" y="308"/>
                  </a:cubicBezTo>
                  <a:cubicBezTo>
                    <a:pt x="625" y="302"/>
                    <a:pt x="627" y="301"/>
                    <a:pt x="628" y="301"/>
                  </a:cubicBezTo>
                  <a:cubicBezTo>
                    <a:pt x="628" y="301"/>
                    <a:pt x="628" y="301"/>
                    <a:pt x="628" y="301"/>
                  </a:cubicBezTo>
                  <a:cubicBezTo>
                    <a:pt x="637" y="307"/>
                    <a:pt x="646" y="315"/>
                    <a:pt x="653" y="322"/>
                  </a:cubicBezTo>
                  <a:cubicBezTo>
                    <a:pt x="664" y="332"/>
                    <a:pt x="678" y="343"/>
                    <a:pt x="696" y="343"/>
                  </a:cubicBezTo>
                  <a:cubicBezTo>
                    <a:pt x="722" y="343"/>
                    <a:pt x="737" y="321"/>
                    <a:pt x="744" y="311"/>
                  </a:cubicBezTo>
                  <a:lnTo>
                    <a:pt x="754" y="295"/>
                  </a:lnTo>
                  <a:lnTo>
                    <a:pt x="743" y="272"/>
                  </a:lnTo>
                  <a:cubicBezTo>
                    <a:pt x="740" y="266"/>
                    <a:pt x="737" y="260"/>
                    <a:pt x="734" y="254"/>
                  </a:cubicBez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4" name="Freeform 241"/>
            <p:cNvSpPr>
              <a:spLocks/>
            </p:cNvSpPr>
            <p:nvPr/>
          </p:nvSpPr>
          <p:spPr bwMode="auto">
            <a:xfrm>
              <a:off x="10436225" y="5805488"/>
              <a:ext cx="508000" cy="708025"/>
            </a:xfrm>
            <a:custGeom>
              <a:avLst/>
              <a:gdLst>
                <a:gd name="T0" fmla="*/ 527 w 533"/>
                <a:gd name="T1" fmla="*/ 575 h 741"/>
                <a:gd name="T2" fmla="*/ 515 w 533"/>
                <a:gd name="T3" fmla="*/ 542 h 741"/>
                <a:gd name="T4" fmla="*/ 493 w 533"/>
                <a:gd name="T5" fmla="*/ 510 h 741"/>
                <a:gd name="T6" fmla="*/ 480 w 533"/>
                <a:gd name="T7" fmla="*/ 478 h 741"/>
                <a:gd name="T8" fmla="*/ 462 w 533"/>
                <a:gd name="T9" fmla="*/ 450 h 741"/>
                <a:gd name="T10" fmla="*/ 420 w 533"/>
                <a:gd name="T11" fmla="*/ 411 h 741"/>
                <a:gd name="T12" fmla="*/ 374 w 533"/>
                <a:gd name="T13" fmla="*/ 352 h 741"/>
                <a:gd name="T14" fmla="*/ 372 w 533"/>
                <a:gd name="T15" fmla="*/ 329 h 741"/>
                <a:gd name="T16" fmla="*/ 384 w 533"/>
                <a:gd name="T17" fmla="*/ 305 h 741"/>
                <a:gd name="T18" fmla="*/ 419 w 533"/>
                <a:gd name="T19" fmla="*/ 276 h 741"/>
                <a:gd name="T20" fmla="*/ 414 w 533"/>
                <a:gd name="T21" fmla="*/ 247 h 741"/>
                <a:gd name="T22" fmla="*/ 430 w 533"/>
                <a:gd name="T23" fmla="*/ 216 h 741"/>
                <a:gd name="T24" fmla="*/ 474 w 533"/>
                <a:gd name="T25" fmla="*/ 204 h 741"/>
                <a:gd name="T26" fmla="*/ 486 w 533"/>
                <a:gd name="T27" fmla="*/ 153 h 741"/>
                <a:gd name="T28" fmla="*/ 467 w 533"/>
                <a:gd name="T29" fmla="*/ 83 h 741"/>
                <a:gd name="T30" fmla="*/ 448 w 533"/>
                <a:gd name="T31" fmla="*/ 73 h 741"/>
                <a:gd name="T32" fmla="*/ 350 w 533"/>
                <a:gd name="T33" fmla="*/ 44 h 741"/>
                <a:gd name="T34" fmla="*/ 312 w 533"/>
                <a:gd name="T35" fmla="*/ 61 h 741"/>
                <a:gd name="T36" fmla="*/ 293 w 533"/>
                <a:gd name="T37" fmla="*/ 36 h 741"/>
                <a:gd name="T38" fmla="*/ 260 w 533"/>
                <a:gd name="T39" fmla="*/ 42 h 741"/>
                <a:gd name="T40" fmla="*/ 176 w 533"/>
                <a:gd name="T41" fmla="*/ 0 h 741"/>
                <a:gd name="T42" fmla="*/ 144 w 533"/>
                <a:gd name="T43" fmla="*/ 37 h 741"/>
                <a:gd name="T44" fmla="*/ 136 w 533"/>
                <a:gd name="T45" fmla="*/ 66 h 741"/>
                <a:gd name="T46" fmla="*/ 120 w 533"/>
                <a:gd name="T47" fmla="*/ 105 h 741"/>
                <a:gd name="T48" fmla="*/ 54 w 533"/>
                <a:gd name="T49" fmla="*/ 179 h 741"/>
                <a:gd name="T50" fmla="*/ 48 w 533"/>
                <a:gd name="T51" fmla="*/ 185 h 741"/>
                <a:gd name="T52" fmla="*/ 14 w 533"/>
                <a:gd name="T53" fmla="*/ 196 h 741"/>
                <a:gd name="T54" fmla="*/ 7 w 533"/>
                <a:gd name="T55" fmla="*/ 224 h 741"/>
                <a:gd name="T56" fmla="*/ 80 w 533"/>
                <a:gd name="T57" fmla="*/ 325 h 741"/>
                <a:gd name="T58" fmla="*/ 86 w 533"/>
                <a:gd name="T59" fmla="*/ 328 h 741"/>
                <a:gd name="T60" fmla="*/ 51 w 533"/>
                <a:gd name="T61" fmla="*/ 396 h 741"/>
                <a:gd name="T62" fmla="*/ 89 w 533"/>
                <a:gd name="T63" fmla="*/ 431 h 741"/>
                <a:gd name="T64" fmla="*/ 101 w 533"/>
                <a:gd name="T65" fmla="*/ 447 h 741"/>
                <a:gd name="T66" fmla="*/ 89 w 533"/>
                <a:gd name="T67" fmla="*/ 459 h 741"/>
                <a:gd name="T68" fmla="*/ 146 w 533"/>
                <a:gd name="T69" fmla="*/ 545 h 741"/>
                <a:gd name="T70" fmla="*/ 222 w 533"/>
                <a:gd name="T71" fmla="*/ 577 h 741"/>
                <a:gd name="T72" fmla="*/ 233 w 533"/>
                <a:gd name="T73" fmla="*/ 611 h 741"/>
                <a:gd name="T74" fmla="*/ 205 w 533"/>
                <a:gd name="T75" fmla="*/ 680 h 741"/>
                <a:gd name="T76" fmla="*/ 303 w 533"/>
                <a:gd name="T77" fmla="*/ 723 h 741"/>
                <a:gd name="T78" fmla="*/ 316 w 533"/>
                <a:gd name="T79" fmla="*/ 711 h 741"/>
                <a:gd name="T80" fmla="*/ 355 w 533"/>
                <a:gd name="T81" fmla="*/ 702 h 741"/>
                <a:gd name="T82" fmla="*/ 404 w 533"/>
                <a:gd name="T83" fmla="*/ 707 h 741"/>
                <a:gd name="T84" fmla="*/ 480 w 533"/>
                <a:gd name="T85" fmla="*/ 643 h 741"/>
                <a:gd name="T86" fmla="*/ 518 w 533"/>
                <a:gd name="T87" fmla="*/ 608 h 741"/>
                <a:gd name="T88" fmla="*/ 527 w 533"/>
                <a:gd name="T89" fmla="*/ 575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3" h="741">
                  <a:moveTo>
                    <a:pt x="527" y="575"/>
                  </a:moveTo>
                  <a:lnTo>
                    <a:pt x="527" y="575"/>
                  </a:lnTo>
                  <a:cubicBezTo>
                    <a:pt x="527" y="572"/>
                    <a:pt x="526" y="570"/>
                    <a:pt x="526" y="567"/>
                  </a:cubicBezTo>
                  <a:cubicBezTo>
                    <a:pt x="524" y="560"/>
                    <a:pt x="522" y="551"/>
                    <a:pt x="515" y="542"/>
                  </a:cubicBezTo>
                  <a:cubicBezTo>
                    <a:pt x="512" y="538"/>
                    <a:pt x="509" y="534"/>
                    <a:pt x="506" y="531"/>
                  </a:cubicBezTo>
                  <a:cubicBezTo>
                    <a:pt x="496" y="518"/>
                    <a:pt x="493" y="514"/>
                    <a:pt x="493" y="510"/>
                  </a:cubicBezTo>
                  <a:cubicBezTo>
                    <a:pt x="494" y="499"/>
                    <a:pt x="489" y="488"/>
                    <a:pt x="480" y="481"/>
                  </a:cubicBezTo>
                  <a:cubicBezTo>
                    <a:pt x="480" y="480"/>
                    <a:pt x="480" y="479"/>
                    <a:pt x="480" y="478"/>
                  </a:cubicBezTo>
                  <a:lnTo>
                    <a:pt x="479" y="458"/>
                  </a:lnTo>
                  <a:lnTo>
                    <a:pt x="462" y="450"/>
                  </a:lnTo>
                  <a:cubicBezTo>
                    <a:pt x="447" y="442"/>
                    <a:pt x="447" y="442"/>
                    <a:pt x="438" y="428"/>
                  </a:cubicBezTo>
                  <a:cubicBezTo>
                    <a:pt x="436" y="425"/>
                    <a:pt x="430" y="416"/>
                    <a:pt x="420" y="411"/>
                  </a:cubicBezTo>
                  <a:cubicBezTo>
                    <a:pt x="400" y="402"/>
                    <a:pt x="387" y="386"/>
                    <a:pt x="376" y="357"/>
                  </a:cubicBezTo>
                  <a:lnTo>
                    <a:pt x="374" y="352"/>
                  </a:lnTo>
                  <a:cubicBezTo>
                    <a:pt x="373" y="350"/>
                    <a:pt x="371" y="345"/>
                    <a:pt x="370" y="344"/>
                  </a:cubicBezTo>
                  <a:cubicBezTo>
                    <a:pt x="371" y="339"/>
                    <a:pt x="371" y="334"/>
                    <a:pt x="372" y="329"/>
                  </a:cubicBezTo>
                  <a:cubicBezTo>
                    <a:pt x="372" y="324"/>
                    <a:pt x="372" y="316"/>
                    <a:pt x="373" y="314"/>
                  </a:cubicBezTo>
                  <a:cubicBezTo>
                    <a:pt x="374" y="312"/>
                    <a:pt x="380" y="308"/>
                    <a:pt x="384" y="305"/>
                  </a:cubicBezTo>
                  <a:cubicBezTo>
                    <a:pt x="388" y="302"/>
                    <a:pt x="392" y="299"/>
                    <a:pt x="396" y="296"/>
                  </a:cubicBezTo>
                  <a:lnTo>
                    <a:pt x="419" y="276"/>
                  </a:lnTo>
                  <a:lnTo>
                    <a:pt x="417" y="265"/>
                  </a:lnTo>
                  <a:cubicBezTo>
                    <a:pt x="417" y="265"/>
                    <a:pt x="415" y="249"/>
                    <a:pt x="414" y="247"/>
                  </a:cubicBezTo>
                  <a:cubicBezTo>
                    <a:pt x="411" y="228"/>
                    <a:pt x="415" y="222"/>
                    <a:pt x="427" y="216"/>
                  </a:cubicBezTo>
                  <a:cubicBezTo>
                    <a:pt x="428" y="216"/>
                    <a:pt x="429" y="216"/>
                    <a:pt x="430" y="216"/>
                  </a:cubicBezTo>
                  <a:cubicBezTo>
                    <a:pt x="435" y="217"/>
                    <a:pt x="438" y="217"/>
                    <a:pt x="441" y="217"/>
                  </a:cubicBezTo>
                  <a:cubicBezTo>
                    <a:pt x="455" y="217"/>
                    <a:pt x="466" y="213"/>
                    <a:pt x="474" y="204"/>
                  </a:cubicBezTo>
                  <a:cubicBezTo>
                    <a:pt x="487" y="191"/>
                    <a:pt x="486" y="174"/>
                    <a:pt x="486" y="163"/>
                  </a:cubicBezTo>
                  <a:cubicBezTo>
                    <a:pt x="486" y="160"/>
                    <a:pt x="486" y="156"/>
                    <a:pt x="486" y="153"/>
                  </a:cubicBezTo>
                  <a:cubicBezTo>
                    <a:pt x="485" y="147"/>
                    <a:pt x="485" y="140"/>
                    <a:pt x="485" y="137"/>
                  </a:cubicBezTo>
                  <a:cubicBezTo>
                    <a:pt x="491" y="116"/>
                    <a:pt x="485" y="97"/>
                    <a:pt x="467" y="83"/>
                  </a:cubicBezTo>
                  <a:lnTo>
                    <a:pt x="453" y="71"/>
                  </a:lnTo>
                  <a:lnTo>
                    <a:pt x="448" y="73"/>
                  </a:lnTo>
                  <a:cubicBezTo>
                    <a:pt x="439" y="49"/>
                    <a:pt x="415" y="34"/>
                    <a:pt x="388" y="34"/>
                  </a:cubicBezTo>
                  <a:cubicBezTo>
                    <a:pt x="374" y="34"/>
                    <a:pt x="361" y="37"/>
                    <a:pt x="350" y="44"/>
                  </a:cubicBezTo>
                  <a:cubicBezTo>
                    <a:pt x="348" y="46"/>
                    <a:pt x="343" y="47"/>
                    <a:pt x="339" y="49"/>
                  </a:cubicBezTo>
                  <a:cubicBezTo>
                    <a:pt x="331" y="52"/>
                    <a:pt x="321" y="55"/>
                    <a:pt x="312" y="61"/>
                  </a:cubicBezTo>
                  <a:cubicBezTo>
                    <a:pt x="309" y="61"/>
                    <a:pt x="306" y="61"/>
                    <a:pt x="302" y="61"/>
                  </a:cubicBezTo>
                  <a:lnTo>
                    <a:pt x="293" y="36"/>
                  </a:lnTo>
                  <a:cubicBezTo>
                    <a:pt x="293" y="36"/>
                    <a:pt x="262" y="45"/>
                    <a:pt x="261" y="45"/>
                  </a:cubicBezTo>
                  <a:cubicBezTo>
                    <a:pt x="261" y="44"/>
                    <a:pt x="261" y="43"/>
                    <a:pt x="260" y="42"/>
                  </a:cubicBezTo>
                  <a:cubicBezTo>
                    <a:pt x="253" y="19"/>
                    <a:pt x="237" y="6"/>
                    <a:pt x="211" y="4"/>
                  </a:cubicBezTo>
                  <a:lnTo>
                    <a:pt x="176" y="0"/>
                  </a:lnTo>
                  <a:cubicBezTo>
                    <a:pt x="176" y="0"/>
                    <a:pt x="175" y="32"/>
                    <a:pt x="175" y="40"/>
                  </a:cubicBezTo>
                  <a:cubicBezTo>
                    <a:pt x="174" y="40"/>
                    <a:pt x="144" y="37"/>
                    <a:pt x="144" y="37"/>
                  </a:cubicBezTo>
                  <a:lnTo>
                    <a:pt x="137" y="64"/>
                  </a:lnTo>
                  <a:cubicBezTo>
                    <a:pt x="137" y="65"/>
                    <a:pt x="137" y="65"/>
                    <a:pt x="136" y="66"/>
                  </a:cubicBezTo>
                  <a:cubicBezTo>
                    <a:pt x="134" y="71"/>
                    <a:pt x="132" y="80"/>
                    <a:pt x="133" y="90"/>
                  </a:cubicBezTo>
                  <a:cubicBezTo>
                    <a:pt x="133" y="93"/>
                    <a:pt x="133" y="96"/>
                    <a:pt x="120" y="105"/>
                  </a:cubicBezTo>
                  <a:cubicBezTo>
                    <a:pt x="114" y="109"/>
                    <a:pt x="107" y="113"/>
                    <a:pt x="100" y="117"/>
                  </a:cubicBezTo>
                  <a:cubicBezTo>
                    <a:pt x="90" y="123"/>
                    <a:pt x="59" y="140"/>
                    <a:pt x="54" y="179"/>
                  </a:cubicBezTo>
                  <a:cubicBezTo>
                    <a:pt x="52" y="180"/>
                    <a:pt x="51" y="182"/>
                    <a:pt x="50" y="184"/>
                  </a:cubicBezTo>
                  <a:lnTo>
                    <a:pt x="48" y="185"/>
                  </a:lnTo>
                  <a:cubicBezTo>
                    <a:pt x="46" y="188"/>
                    <a:pt x="42" y="192"/>
                    <a:pt x="38" y="199"/>
                  </a:cubicBezTo>
                  <a:lnTo>
                    <a:pt x="14" y="196"/>
                  </a:lnTo>
                  <a:lnTo>
                    <a:pt x="10" y="212"/>
                  </a:lnTo>
                  <a:lnTo>
                    <a:pt x="7" y="224"/>
                  </a:lnTo>
                  <a:cubicBezTo>
                    <a:pt x="5" y="230"/>
                    <a:pt x="0" y="243"/>
                    <a:pt x="7" y="257"/>
                  </a:cubicBezTo>
                  <a:cubicBezTo>
                    <a:pt x="23" y="291"/>
                    <a:pt x="52" y="309"/>
                    <a:pt x="80" y="325"/>
                  </a:cubicBezTo>
                  <a:cubicBezTo>
                    <a:pt x="82" y="326"/>
                    <a:pt x="84" y="327"/>
                    <a:pt x="86" y="328"/>
                  </a:cubicBezTo>
                  <a:cubicBezTo>
                    <a:pt x="86" y="328"/>
                    <a:pt x="86" y="328"/>
                    <a:pt x="86" y="328"/>
                  </a:cubicBezTo>
                  <a:cubicBezTo>
                    <a:pt x="80" y="340"/>
                    <a:pt x="74" y="351"/>
                    <a:pt x="68" y="363"/>
                  </a:cubicBezTo>
                  <a:lnTo>
                    <a:pt x="51" y="396"/>
                  </a:lnTo>
                  <a:lnTo>
                    <a:pt x="76" y="419"/>
                  </a:lnTo>
                  <a:cubicBezTo>
                    <a:pt x="81" y="423"/>
                    <a:pt x="85" y="427"/>
                    <a:pt x="89" y="431"/>
                  </a:cubicBezTo>
                  <a:cubicBezTo>
                    <a:pt x="93" y="434"/>
                    <a:pt x="96" y="436"/>
                    <a:pt x="99" y="438"/>
                  </a:cubicBezTo>
                  <a:cubicBezTo>
                    <a:pt x="100" y="441"/>
                    <a:pt x="100" y="444"/>
                    <a:pt x="101" y="447"/>
                  </a:cubicBezTo>
                  <a:cubicBezTo>
                    <a:pt x="101" y="449"/>
                    <a:pt x="101" y="451"/>
                    <a:pt x="101" y="452"/>
                  </a:cubicBezTo>
                  <a:lnTo>
                    <a:pt x="89" y="459"/>
                  </a:lnTo>
                  <a:lnTo>
                    <a:pt x="89" y="478"/>
                  </a:lnTo>
                  <a:cubicBezTo>
                    <a:pt x="88" y="499"/>
                    <a:pt x="96" y="536"/>
                    <a:pt x="146" y="545"/>
                  </a:cubicBezTo>
                  <a:cubicBezTo>
                    <a:pt x="164" y="549"/>
                    <a:pt x="183" y="556"/>
                    <a:pt x="198" y="562"/>
                  </a:cubicBezTo>
                  <a:cubicBezTo>
                    <a:pt x="206" y="565"/>
                    <a:pt x="214" y="571"/>
                    <a:pt x="222" y="577"/>
                  </a:cubicBezTo>
                  <a:lnTo>
                    <a:pt x="224" y="579"/>
                  </a:lnTo>
                  <a:cubicBezTo>
                    <a:pt x="228" y="589"/>
                    <a:pt x="230" y="600"/>
                    <a:pt x="233" y="611"/>
                  </a:cubicBezTo>
                  <a:cubicBezTo>
                    <a:pt x="229" y="622"/>
                    <a:pt x="225" y="632"/>
                    <a:pt x="220" y="643"/>
                  </a:cubicBezTo>
                  <a:lnTo>
                    <a:pt x="205" y="680"/>
                  </a:lnTo>
                  <a:lnTo>
                    <a:pt x="282" y="741"/>
                  </a:lnTo>
                  <a:lnTo>
                    <a:pt x="303" y="723"/>
                  </a:lnTo>
                  <a:cubicBezTo>
                    <a:pt x="304" y="723"/>
                    <a:pt x="305" y="722"/>
                    <a:pt x="306" y="721"/>
                  </a:cubicBezTo>
                  <a:cubicBezTo>
                    <a:pt x="309" y="719"/>
                    <a:pt x="312" y="716"/>
                    <a:pt x="316" y="711"/>
                  </a:cubicBezTo>
                  <a:cubicBezTo>
                    <a:pt x="325" y="700"/>
                    <a:pt x="332" y="699"/>
                    <a:pt x="338" y="699"/>
                  </a:cubicBezTo>
                  <a:cubicBezTo>
                    <a:pt x="342" y="699"/>
                    <a:pt x="348" y="700"/>
                    <a:pt x="355" y="702"/>
                  </a:cubicBezTo>
                  <a:cubicBezTo>
                    <a:pt x="364" y="706"/>
                    <a:pt x="375" y="708"/>
                    <a:pt x="387" y="708"/>
                  </a:cubicBezTo>
                  <a:cubicBezTo>
                    <a:pt x="393" y="708"/>
                    <a:pt x="398" y="707"/>
                    <a:pt x="404" y="707"/>
                  </a:cubicBezTo>
                  <a:cubicBezTo>
                    <a:pt x="450" y="700"/>
                    <a:pt x="467" y="673"/>
                    <a:pt x="474" y="651"/>
                  </a:cubicBezTo>
                  <a:cubicBezTo>
                    <a:pt x="474" y="651"/>
                    <a:pt x="475" y="649"/>
                    <a:pt x="480" y="643"/>
                  </a:cubicBezTo>
                  <a:cubicBezTo>
                    <a:pt x="489" y="635"/>
                    <a:pt x="499" y="626"/>
                    <a:pt x="507" y="618"/>
                  </a:cubicBezTo>
                  <a:cubicBezTo>
                    <a:pt x="511" y="615"/>
                    <a:pt x="515" y="611"/>
                    <a:pt x="518" y="608"/>
                  </a:cubicBezTo>
                  <a:lnTo>
                    <a:pt x="533" y="594"/>
                  </a:lnTo>
                  <a:lnTo>
                    <a:pt x="527" y="575"/>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5" name="Freeform 242"/>
            <p:cNvSpPr>
              <a:spLocks/>
            </p:cNvSpPr>
            <p:nvPr/>
          </p:nvSpPr>
          <p:spPr bwMode="auto">
            <a:xfrm>
              <a:off x="7262813" y="5321300"/>
              <a:ext cx="1914525" cy="2397125"/>
            </a:xfrm>
            <a:custGeom>
              <a:avLst/>
              <a:gdLst>
                <a:gd name="T0" fmla="*/ 1959 w 2007"/>
                <a:gd name="T1" fmla="*/ 773 h 2510"/>
                <a:gd name="T2" fmla="*/ 1958 w 2007"/>
                <a:gd name="T3" fmla="*/ 692 h 2510"/>
                <a:gd name="T4" fmla="*/ 1887 w 2007"/>
                <a:gd name="T5" fmla="*/ 583 h 2510"/>
                <a:gd name="T6" fmla="*/ 1955 w 2007"/>
                <a:gd name="T7" fmla="*/ 360 h 2510"/>
                <a:gd name="T8" fmla="*/ 1837 w 2007"/>
                <a:gd name="T9" fmla="*/ 329 h 2510"/>
                <a:gd name="T10" fmla="*/ 1669 w 2007"/>
                <a:gd name="T11" fmla="*/ 366 h 2510"/>
                <a:gd name="T12" fmla="*/ 1484 w 2007"/>
                <a:gd name="T13" fmla="*/ 453 h 2510"/>
                <a:gd name="T14" fmla="*/ 1407 w 2007"/>
                <a:gd name="T15" fmla="*/ 370 h 2510"/>
                <a:gd name="T16" fmla="*/ 1452 w 2007"/>
                <a:gd name="T17" fmla="*/ 143 h 2510"/>
                <a:gd name="T18" fmla="*/ 1324 w 2007"/>
                <a:gd name="T19" fmla="*/ 53 h 2510"/>
                <a:gd name="T20" fmla="*/ 1204 w 2007"/>
                <a:gd name="T21" fmla="*/ 29 h 2510"/>
                <a:gd name="T22" fmla="*/ 1125 w 2007"/>
                <a:gd name="T23" fmla="*/ 126 h 2510"/>
                <a:gd name="T24" fmla="*/ 1002 w 2007"/>
                <a:gd name="T25" fmla="*/ 201 h 2510"/>
                <a:gd name="T26" fmla="*/ 950 w 2007"/>
                <a:gd name="T27" fmla="*/ 191 h 2510"/>
                <a:gd name="T28" fmla="*/ 822 w 2007"/>
                <a:gd name="T29" fmla="*/ 176 h 2510"/>
                <a:gd name="T30" fmla="*/ 739 w 2007"/>
                <a:gd name="T31" fmla="*/ 183 h 2510"/>
                <a:gd name="T32" fmla="*/ 599 w 2007"/>
                <a:gd name="T33" fmla="*/ 197 h 2510"/>
                <a:gd name="T34" fmla="*/ 487 w 2007"/>
                <a:gd name="T35" fmla="*/ 184 h 2510"/>
                <a:gd name="T36" fmla="*/ 404 w 2007"/>
                <a:gd name="T37" fmla="*/ 161 h 2510"/>
                <a:gd name="T38" fmla="*/ 304 w 2007"/>
                <a:gd name="T39" fmla="*/ 221 h 2510"/>
                <a:gd name="T40" fmla="*/ 189 w 2007"/>
                <a:gd name="T41" fmla="*/ 379 h 2510"/>
                <a:gd name="T42" fmla="*/ 133 w 2007"/>
                <a:gd name="T43" fmla="*/ 426 h 2510"/>
                <a:gd name="T44" fmla="*/ 54 w 2007"/>
                <a:gd name="T45" fmla="*/ 437 h 2510"/>
                <a:gd name="T46" fmla="*/ 19 w 2007"/>
                <a:gd name="T47" fmla="*/ 560 h 2510"/>
                <a:gd name="T48" fmla="*/ 157 w 2007"/>
                <a:gd name="T49" fmla="*/ 572 h 2510"/>
                <a:gd name="T50" fmla="*/ 177 w 2007"/>
                <a:gd name="T51" fmla="*/ 688 h 2510"/>
                <a:gd name="T52" fmla="*/ 188 w 2007"/>
                <a:gd name="T53" fmla="*/ 770 h 2510"/>
                <a:gd name="T54" fmla="*/ 194 w 2007"/>
                <a:gd name="T55" fmla="*/ 918 h 2510"/>
                <a:gd name="T56" fmla="*/ 124 w 2007"/>
                <a:gd name="T57" fmla="*/ 1069 h 2510"/>
                <a:gd name="T58" fmla="*/ 253 w 2007"/>
                <a:gd name="T59" fmla="*/ 1279 h 2510"/>
                <a:gd name="T60" fmla="*/ 344 w 2007"/>
                <a:gd name="T61" fmla="*/ 1306 h 2510"/>
                <a:gd name="T62" fmla="*/ 468 w 2007"/>
                <a:gd name="T63" fmla="*/ 1482 h 2510"/>
                <a:gd name="T64" fmla="*/ 508 w 2007"/>
                <a:gd name="T65" fmla="*/ 1608 h 2510"/>
                <a:gd name="T66" fmla="*/ 717 w 2007"/>
                <a:gd name="T67" fmla="*/ 1664 h 2510"/>
                <a:gd name="T68" fmla="*/ 842 w 2007"/>
                <a:gd name="T69" fmla="*/ 1655 h 2510"/>
                <a:gd name="T70" fmla="*/ 956 w 2007"/>
                <a:gd name="T71" fmla="*/ 1670 h 2510"/>
                <a:gd name="T72" fmla="*/ 1023 w 2007"/>
                <a:gd name="T73" fmla="*/ 1764 h 2510"/>
                <a:gd name="T74" fmla="*/ 897 w 2007"/>
                <a:gd name="T75" fmla="*/ 1957 h 2510"/>
                <a:gd name="T76" fmla="*/ 1009 w 2007"/>
                <a:gd name="T77" fmla="*/ 2009 h 2510"/>
                <a:gd name="T78" fmla="*/ 1056 w 2007"/>
                <a:gd name="T79" fmla="*/ 2063 h 2510"/>
                <a:gd name="T80" fmla="*/ 1121 w 2007"/>
                <a:gd name="T81" fmla="*/ 2124 h 2510"/>
                <a:gd name="T82" fmla="*/ 1184 w 2007"/>
                <a:gd name="T83" fmla="*/ 2225 h 2510"/>
                <a:gd name="T84" fmla="*/ 1167 w 2007"/>
                <a:gd name="T85" fmla="*/ 2427 h 2510"/>
                <a:gd name="T86" fmla="*/ 1273 w 2007"/>
                <a:gd name="T87" fmla="*/ 2442 h 2510"/>
                <a:gd name="T88" fmla="*/ 1405 w 2007"/>
                <a:gd name="T89" fmla="*/ 2510 h 2510"/>
                <a:gd name="T90" fmla="*/ 1513 w 2007"/>
                <a:gd name="T91" fmla="*/ 2336 h 2510"/>
                <a:gd name="T92" fmla="*/ 1545 w 2007"/>
                <a:gd name="T93" fmla="*/ 2190 h 2510"/>
                <a:gd name="T94" fmla="*/ 1511 w 2007"/>
                <a:gd name="T95" fmla="*/ 2119 h 2510"/>
                <a:gd name="T96" fmla="*/ 1425 w 2007"/>
                <a:gd name="T97" fmla="*/ 2060 h 2510"/>
                <a:gd name="T98" fmla="*/ 1404 w 2007"/>
                <a:gd name="T99" fmla="*/ 2017 h 2510"/>
                <a:gd name="T100" fmla="*/ 1454 w 2007"/>
                <a:gd name="T101" fmla="*/ 1899 h 2510"/>
                <a:gd name="T102" fmla="*/ 1415 w 2007"/>
                <a:gd name="T103" fmla="*/ 1823 h 2510"/>
                <a:gd name="T104" fmla="*/ 1478 w 2007"/>
                <a:gd name="T105" fmla="*/ 1770 h 2510"/>
                <a:gd name="T106" fmla="*/ 1554 w 2007"/>
                <a:gd name="T107" fmla="*/ 1725 h 2510"/>
                <a:gd name="T108" fmla="*/ 1666 w 2007"/>
                <a:gd name="T109" fmla="*/ 1480 h 2510"/>
                <a:gd name="T110" fmla="*/ 1770 w 2007"/>
                <a:gd name="T111" fmla="*/ 1417 h 2510"/>
                <a:gd name="T112" fmla="*/ 1850 w 2007"/>
                <a:gd name="T113" fmla="*/ 1245 h 2510"/>
                <a:gd name="T114" fmla="*/ 1905 w 2007"/>
                <a:gd name="T115" fmla="*/ 1128 h 2510"/>
                <a:gd name="T116" fmla="*/ 1988 w 2007"/>
                <a:gd name="T117" fmla="*/ 904 h 2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007" h="2510">
                  <a:moveTo>
                    <a:pt x="2003" y="890"/>
                  </a:moveTo>
                  <a:lnTo>
                    <a:pt x="2003" y="890"/>
                  </a:lnTo>
                  <a:lnTo>
                    <a:pt x="1990" y="826"/>
                  </a:lnTo>
                  <a:lnTo>
                    <a:pt x="1972" y="819"/>
                  </a:lnTo>
                  <a:cubicBezTo>
                    <a:pt x="1958" y="814"/>
                    <a:pt x="1958" y="814"/>
                    <a:pt x="1951" y="799"/>
                  </a:cubicBezTo>
                  <a:cubicBezTo>
                    <a:pt x="1950" y="796"/>
                    <a:pt x="1948" y="790"/>
                    <a:pt x="1959" y="773"/>
                  </a:cubicBezTo>
                  <a:lnTo>
                    <a:pt x="1969" y="757"/>
                  </a:lnTo>
                  <a:lnTo>
                    <a:pt x="1960" y="740"/>
                  </a:lnTo>
                  <a:cubicBezTo>
                    <a:pt x="1959" y="738"/>
                    <a:pt x="1957" y="735"/>
                    <a:pt x="1956" y="733"/>
                  </a:cubicBezTo>
                  <a:cubicBezTo>
                    <a:pt x="1956" y="733"/>
                    <a:pt x="1954" y="729"/>
                    <a:pt x="1953" y="727"/>
                  </a:cubicBezTo>
                  <a:cubicBezTo>
                    <a:pt x="1959" y="714"/>
                    <a:pt x="1958" y="702"/>
                    <a:pt x="1958" y="695"/>
                  </a:cubicBezTo>
                  <a:cubicBezTo>
                    <a:pt x="1958" y="694"/>
                    <a:pt x="1958" y="693"/>
                    <a:pt x="1958" y="692"/>
                  </a:cubicBezTo>
                  <a:cubicBezTo>
                    <a:pt x="1961" y="671"/>
                    <a:pt x="1948" y="637"/>
                    <a:pt x="1922" y="631"/>
                  </a:cubicBezTo>
                  <a:cubicBezTo>
                    <a:pt x="1919" y="630"/>
                    <a:pt x="1915" y="626"/>
                    <a:pt x="1909" y="620"/>
                  </a:cubicBezTo>
                  <a:cubicBezTo>
                    <a:pt x="1904" y="614"/>
                    <a:pt x="1897" y="607"/>
                    <a:pt x="1888" y="601"/>
                  </a:cubicBezTo>
                  <a:cubicBezTo>
                    <a:pt x="1888" y="600"/>
                    <a:pt x="1887" y="600"/>
                    <a:pt x="1887" y="600"/>
                  </a:cubicBezTo>
                  <a:cubicBezTo>
                    <a:pt x="1887" y="600"/>
                    <a:pt x="1887" y="599"/>
                    <a:pt x="1887" y="599"/>
                  </a:cubicBezTo>
                  <a:cubicBezTo>
                    <a:pt x="1888" y="594"/>
                    <a:pt x="1888" y="589"/>
                    <a:pt x="1887" y="583"/>
                  </a:cubicBezTo>
                  <a:cubicBezTo>
                    <a:pt x="1889" y="583"/>
                    <a:pt x="1891" y="582"/>
                    <a:pt x="1893" y="582"/>
                  </a:cubicBezTo>
                  <a:cubicBezTo>
                    <a:pt x="1928" y="572"/>
                    <a:pt x="1945" y="544"/>
                    <a:pt x="1940" y="509"/>
                  </a:cubicBezTo>
                  <a:cubicBezTo>
                    <a:pt x="1939" y="506"/>
                    <a:pt x="1940" y="500"/>
                    <a:pt x="1941" y="495"/>
                  </a:cubicBezTo>
                  <a:cubicBezTo>
                    <a:pt x="1943" y="484"/>
                    <a:pt x="1946" y="470"/>
                    <a:pt x="1942" y="454"/>
                  </a:cubicBezTo>
                  <a:lnTo>
                    <a:pt x="1955" y="420"/>
                  </a:lnTo>
                  <a:lnTo>
                    <a:pt x="1955" y="360"/>
                  </a:lnTo>
                  <a:lnTo>
                    <a:pt x="1935" y="353"/>
                  </a:lnTo>
                  <a:cubicBezTo>
                    <a:pt x="1935" y="352"/>
                    <a:pt x="1936" y="351"/>
                    <a:pt x="1936" y="349"/>
                  </a:cubicBezTo>
                  <a:lnTo>
                    <a:pt x="1950" y="282"/>
                  </a:lnTo>
                  <a:lnTo>
                    <a:pt x="1889" y="313"/>
                  </a:lnTo>
                  <a:cubicBezTo>
                    <a:pt x="1881" y="317"/>
                    <a:pt x="1856" y="329"/>
                    <a:pt x="1840" y="329"/>
                  </a:cubicBezTo>
                  <a:cubicBezTo>
                    <a:pt x="1839" y="329"/>
                    <a:pt x="1838" y="329"/>
                    <a:pt x="1837" y="329"/>
                  </a:cubicBezTo>
                  <a:lnTo>
                    <a:pt x="1824" y="327"/>
                  </a:lnTo>
                  <a:cubicBezTo>
                    <a:pt x="1824" y="327"/>
                    <a:pt x="1802" y="342"/>
                    <a:pt x="1795" y="347"/>
                  </a:cubicBezTo>
                  <a:cubicBezTo>
                    <a:pt x="1785" y="353"/>
                    <a:pt x="1777" y="359"/>
                    <a:pt x="1768" y="365"/>
                  </a:cubicBezTo>
                  <a:cubicBezTo>
                    <a:pt x="1758" y="362"/>
                    <a:pt x="1747" y="361"/>
                    <a:pt x="1735" y="361"/>
                  </a:cubicBezTo>
                  <a:cubicBezTo>
                    <a:pt x="1722" y="361"/>
                    <a:pt x="1709" y="363"/>
                    <a:pt x="1698" y="364"/>
                  </a:cubicBezTo>
                  <a:cubicBezTo>
                    <a:pt x="1688" y="365"/>
                    <a:pt x="1678" y="366"/>
                    <a:pt x="1669" y="366"/>
                  </a:cubicBezTo>
                  <a:lnTo>
                    <a:pt x="1667" y="366"/>
                  </a:lnTo>
                  <a:cubicBezTo>
                    <a:pt x="1653" y="366"/>
                    <a:pt x="1643" y="372"/>
                    <a:pt x="1636" y="376"/>
                  </a:cubicBezTo>
                  <a:cubicBezTo>
                    <a:pt x="1636" y="377"/>
                    <a:pt x="1635" y="377"/>
                    <a:pt x="1634" y="378"/>
                  </a:cubicBezTo>
                  <a:cubicBezTo>
                    <a:pt x="1600" y="396"/>
                    <a:pt x="1491" y="454"/>
                    <a:pt x="1491" y="454"/>
                  </a:cubicBezTo>
                  <a:cubicBezTo>
                    <a:pt x="1489" y="453"/>
                    <a:pt x="1488" y="453"/>
                    <a:pt x="1486" y="453"/>
                  </a:cubicBezTo>
                  <a:lnTo>
                    <a:pt x="1484" y="453"/>
                  </a:lnTo>
                  <a:cubicBezTo>
                    <a:pt x="1473" y="453"/>
                    <a:pt x="1465" y="457"/>
                    <a:pt x="1460" y="460"/>
                  </a:cubicBezTo>
                  <a:cubicBezTo>
                    <a:pt x="1460" y="460"/>
                    <a:pt x="1460" y="460"/>
                    <a:pt x="1460" y="460"/>
                  </a:cubicBezTo>
                  <a:cubicBezTo>
                    <a:pt x="1459" y="448"/>
                    <a:pt x="1453" y="437"/>
                    <a:pt x="1443" y="430"/>
                  </a:cubicBezTo>
                  <a:cubicBezTo>
                    <a:pt x="1443" y="430"/>
                    <a:pt x="1441" y="422"/>
                    <a:pt x="1441" y="422"/>
                  </a:cubicBezTo>
                  <a:cubicBezTo>
                    <a:pt x="1436" y="407"/>
                    <a:pt x="1425" y="397"/>
                    <a:pt x="1418" y="390"/>
                  </a:cubicBezTo>
                  <a:cubicBezTo>
                    <a:pt x="1408" y="380"/>
                    <a:pt x="1407" y="375"/>
                    <a:pt x="1407" y="370"/>
                  </a:cubicBezTo>
                  <a:cubicBezTo>
                    <a:pt x="1408" y="359"/>
                    <a:pt x="1406" y="342"/>
                    <a:pt x="1399" y="326"/>
                  </a:cubicBezTo>
                  <a:lnTo>
                    <a:pt x="1399" y="325"/>
                  </a:lnTo>
                  <a:cubicBezTo>
                    <a:pt x="1407" y="313"/>
                    <a:pt x="1405" y="299"/>
                    <a:pt x="1404" y="292"/>
                  </a:cubicBezTo>
                  <a:cubicBezTo>
                    <a:pt x="1402" y="281"/>
                    <a:pt x="1404" y="269"/>
                    <a:pt x="1406" y="256"/>
                  </a:cubicBezTo>
                  <a:cubicBezTo>
                    <a:pt x="1411" y="225"/>
                    <a:pt x="1425" y="197"/>
                    <a:pt x="1440" y="167"/>
                  </a:cubicBezTo>
                  <a:lnTo>
                    <a:pt x="1452" y="143"/>
                  </a:lnTo>
                  <a:lnTo>
                    <a:pt x="1434" y="126"/>
                  </a:lnTo>
                  <a:cubicBezTo>
                    <a:pt x="1432" y="124"/>
                    <a:pt x="1429" y="122"/>
                    <a:pt x="1426" y="119"/>
                  </a:cubicBezTo>
                  <a:cubicBezTo>
                    <a:pt x="1417" y="98"/>
                    <a:pt x="1399" y="89"/>
                    <a:pt x="1388" y="84"/>
                  </a:cubicBezTo>
                  <a:cubicBezTo>
                    <a:pt x="1387" y="84"/>
                    <a:pt x="1385" y="83"/>
                    <a:pt x="1384" y="82"/>
                  </a:cubicBezTo>
                  <a:cubicBezTo>
                    <a:pt x="1384" y="82"/>
                    <a:pt x="1379" y="80"/>
                    <a:pt x="1378" y="79"/>
                  </a:cubicBezTo>
                  <a:cubicBezTo>
                    <a:pt x="1372" y="73"/>
                    <a:pt x="1352" y="53"/>
                    <a:pt x="1324" y="53"/>
                  </a:cubicBezTo>
                  <a:cubicBezTo>
                    <a:pt x="1307" y="53"/>
                    <a:pt x="1291" y="59"/>
                    <a:pt x="1275" y="73"/>
                  </a:cubicBezTo>
                  <a:cubicBezTo>
                    <a:pt x="1275" y="74"/>
                    <a:pt x="1274" y="74"/>
                    <a:pt x="1274" y="74"/>
                  </a:cubicBezTo>
                  <a:cubicBezTo>
                    <a:pt x="1276" y="64"/>
                    <a:pt x="1280" y="39"/>
                    <a:pt x="1257" y="19"/>
                  </a:cubicBezTo>
                  <a:lnTo>
                    <a:pt x="1235" y="0"/>
                  </a:lnTo>
                  <a:lnTo>
                    <a:pt x="1213" y="19"/>
                  </a:lnTo>
                  <a:cubicBezTo>
                    <a:pt x="1210" y="22"/>
                    <a:pt x="1207" y="25"/>
                    <a:pt x="1204" y="29"/>
                  </a:cubicBezTo>
                  <a:cubicBezTo>
                    <a:pt x="1203" y="29"/>
                    <a:pt x="1203" y="30"/>
                    <a:pt x="1202" y="31"/>
                  </a:cubicBezTo>
                  <a:cubicBezTo>
                    <a:pt x="1201" y="30"/>
                    <a:pt x="1200" y="30"/>
                    <a:pt x="1199" y="30"/>
                  </a:cubicBezTo>
                  <a:cubicBezTo>
                    <a:pt x="1196" y="29"/>
                    <a:pt x="1193" y="28"/>
                    <a:pt x="1190" y="27"/>
                  </a:cubicBezTo>
                  <a:cubicBezTo>
                    <a:pt x="1186" y="26"/>
                    <a:pt x="1182" y="26"/>
                    <a:pt x="1178" y="26"/>
                  </a:cubicBezTo>
                  <a:cubicBezTo>
                    <a:pt x="1154" y="26"/>
                    <a:pt x="1121" y="42"/>
                    <a:pt x="1112" y="65"/>
                  </a:cubicBezTo>
                  <a:cubicBezTo>
                    <a:pt x="1100" y="94"/>
                    <a:pt x="1117" y="116"/>
                    <a:pt x="1125" y="126"/>
                  </a:cubicBezTo>
                  <a:lnTo>
                    <a:pt x="1126" y="128"/>
                  </a:lnTo>
                  <a:cubicBezTo>
                    <a:pt x="1127" y="129"/>
                    <a:pt x="1128" y="130"/>
                    <a:pt x="1129" y="131"/>
                  </a:cubicBezTo>
                  <a:cubicBezTo>
                    <a:pt x="1125" y="135"/>
                    <a:pt x="1121" y="141"/>
                    <a:pt x="1118" y="142"/>
                  </a:cubicBezTo>
                  <a:cubicBezTo>
                    <a:pt x="1105" y="147"/>
                    <a:pt x="1094" y="154"/>
                    <a:pt x="1084" y="160"/>
                  </a:cubicBezTo>
                  <a:cubicBezTo>
                    <a:pt x="1070" y="167"/>
                    <a:pt x="1059" y="174"/>
                    <a:pt x="1046" y="177"/>
                  </a:cubicBezTo>
                  <a:cubicBezTo>
                    <a:pt x="1028" y="181"/>
                    <a:pt x="1013" y="192"/>
                    <a:pt x="1002" y="201"/>
                  </a:cubicBezTo>
                  <a:lnTo>
                    <a:pt x="1001" y="202"/>
                  </a:lnTo>
                  <a:cubicBezTo>
                    <a:pt x="998" y="204"/>
                    <a:pt x="996" y="205"/>
                    <a:pt x="995" y="206"/>
                  </a:cubicBezTo>
                  <a:cubicBezTo>
                    <a:pt x="994" y="205"/>
                    <a:pt x="993" y="203"/>
                    <a:pt x="991" y="201"/>
                  </a:cubicBezTo>
                  <a:lnTo>
                    <a:pt x="976" y="181"/>
                  </a:lnTo>
                  <a:lnTo>
                    <a:pt x="953" y="190"/>
                  </a:lnTo>
                  <a:lnTo>
                    <a:pt x="950" y="191"/>
                  </a:lnTo>
                  <a:cubicBezTo>
                    <a:pt x="945" y="193"/>
                    <a:pt x="939" y="195"/>
                    <a:pt x="932" y="199"/>
                  </a:cubicBezTo>
                  <a:cubicBezTo>
                    <a:pt x="925" y="203"/>
                    <a:pt x="919" y="205"/>
                    <a:pt x="914" y="205"/>
                  </a:cubicBezTo>
                  <a:cubicBezTo>
                    <a:pt x="910" y="205"/>
                    <a:pt x="905" y="204"/>
                    <a:pt x="901" y="201"/>
                  </a:cubicBezTo>
                  <a:lnTo>
                    <a:pt x="858" y="177"/>
                  </a:lnTo>
                  <a:lnTo>
                    <a:pt x="857" y="183"/>
                  </a:lnTo>
                  <a:cubicBezTo>
                    <a:pt x="845" y="178"/>
                    <a:pt x="833" y="176"/>
                    <a:pt x="822" y="176"/>
                  </a:cubicBezTo>
                  <a:cubicBezTo>
                    <a:pt x="811" y="176"/>
                    <a:pt x="801" y="177"/>
                    <a:pt x="791" y="181"/>
                  </a:cubicBezTo>
                  <a:cubicBezTo>
                    <a:pt x="790" y="181"/>
                    <a:pt x="788" y="180"/>
                    <a:pt x="788" y="180"/>
                  </a:cubicBezTo>
                  <a:cubicBezTo>
                    <a:pt x="787" y="180"/>
                    <a:pt x="785" y="179"/>
                    <a:pt x="784" y="178"/>
                  </a:cubicBezTo>
                  <a:cubicBezTo>
                    <a:pt x="782" y="177"/>
                    <a:pt x="779" y="176"/>
                    <a:pt x="777" y="175"/>
                  </a:cubicBezTo>
                  <a:lnTo>
                    <a:pt x="755" y="165"/>
                  </a:lnTo>
                  <a:lnTo>
                    <a:pt x="739" y="183"/>
                  </a:lnTo>
                  <a:cubicBezTo>
                    <a:pt x="737" y="184"/>
                    <a:pt x="737" y="185"/>
                    <a:pt x="736" y="185"/>
                  </a:cubicBezTo>
                  <a:cubicBezTo>
                    <a:pt x="736" y="185"/>
                    <a:pt x="736" y="185"/>
                    <a:pt x="736" y="185"/>
                  </a:cubicBezTo>
                  <a:cubicBezTo>
                    <a:pt x="734" y="181"/>
                    <a:pt x="732" y="178"/>
                    <a:pt x="729" y="175"/>
                  </a:cubicBezTo>
                  <a:cubicBezTo>
                    <a:pt x="721" y="166"/>
                    <a:pt x="710" y="161"/>
                    <a:pt x="696" y="161"/>
                  </a:cubicBezTo>
                  <a:lnTo>
                    <a:pt x="694" y="161"/>
                  </a:lnTo>
                  <a:cubicBezTo>
                    <a:pt x="667" y="161"/>
                    <a:pt x="626" y="162"/>
                    <a:pt x="599" y="197"/>
                  </a:cubicBezTo>
                  <a:cubicBezTo>
                    <a:pt x="596" y="202"/>
                    <a:pt x="591" y="205"/>
                    <a:pt x="580" y="209"/>
                  </a:cubicBezTo>
                  <a:cubicBezTo>
                    <a:pt x="580" y="209"/>
                    <a:pt x="580" y="209"/>
                    <a:pt x="580" y="209"/>
                  </a:cubicBezTo>
                  <a:cubicBezTo>
                    <a:pt x="580" y="209"/>
                    <a:pt x="580" y="208"/>
                    <a:pt x="580" y="208"/>
                  </a:cubicBezTo>
                  <a:cubicBezTo>
                    <a:pt x="577" y="199"/>
                    <a:pt x="568" y="171"/>
                    <a:pt x="537" y="171"/>
                  </a:cubicBezTo>
                  <a:cubicBezTo>
                    <a:pt x="528" y="171"/>
                    <a:pt x="520" y="174"/>
                    <a:pt x="512" y="177"/>
                  </a:cubicBezTo>
                  <a:cubicBezTo>
                    <a:pt x="501" y="181"/>
                    <a:pt x="493" y="184"/>
                    <a:pt x="487" y="184"/>
                  </a:cubicBezTo>
                  <a:cubicBezTo>
                    <a:pt x="483" y="184"/>
                    <a:pt x="479" y="182"/>
                    <a:pt x="475" y="179"/>
                  </a:cubicBezTo>
                  <a:cubicBezTo>
                    <a:pt x="472" y="177"/>
                    <a:pt x="469" y="174"/>
                    <a:pt x="466" y="171"/>
                  </a:cubicBezTo>
                  <a:cubicBezTo>
                    <a:pt x="464" y="169"/>
                    <a:pt x="462" y="167"/>
                    <a:pt x="460" y="165"/>
                  </a:cubicBezTo>
                  <a:lnTo>
                    <a:pt x="448" y="154"/>
                  </a:lnTo>
                  <a:lnTo>
                    <a:pt x="425" y="158"/>
                  </a:lnTo>
                  <a:cubicBezTo>
                    <a:pt x="417" y="159"/>
                    <a:pt x="410" y="161"/>
                    <a:pt x="404" y="161"/>
                  </a:cubicBezTo>
                  <a:cubicBezTo>
                    <a:pt x="397" y="161"/>
                    <a:pt x="394" y="159"/>
                    <a:pt x="391" y="157"/>
                  </a:cubicBezTo>
                  <a:cubicBezTo>
                    <a:pt x="382" y="152"/>
                    <a:pt x="373" y="149"/>
                    <a:pt x="363" y="149"/>
                  </a:cubicBezTo>
                  <a:cubicBezTo>
                    <a:pt x="345" y="149"/>
                    <a:pt x="328" y="159"/>
                    <a:pt x="319" y="176"/>
                  </a:cubicBezTo>
                  <a:cubicBezTo>
                    <a:pt x="314" y="186"/>
                    <a:pt x="311" y="196"/>
                    <a:pt x="308" y="205"/>
                  </a:cubicBezTo>
                  <a:cubicBezTo>
                    <a:pt x="307" y="208"/>
                    <a:pt x="307" y="210"/>
                    <a:pt x="306" y="212"/>
                  </a:cubicBezTo>
                  <a:cubicBezTo>
                    <a:pt x="305" y="215"/>
                    <a:pt x="304" y="218"/>
                    <a:pt x="304" y="221"/>
                  </a:cubicBezTo>
                  <a:cubicBezTo>
                    <a:pt x="284" y="249"/>
                    <a:pt x="292" y="278"/>
                    <a:pt x="298" y="298"/>
                  </a:cubicBezTo>
                  <a:cubicBezTo>
                    <a:pt x="286" y="302"/>
                    <a:pt x="273" y="306"/>
                    <a:pt x="261" y="310"/>
                  </a:cubicBezTo>
                  <a:lnTo>
                    <a:pt x="258" y="311"/>
                  </a:lnTo>
                  <a:cubicBezTo>
                    <a:pt x="251" y="313"/>
                    <a:pt x="238" y="317"/>
                    <a:pt x="229" y="328"/>
                  </a:cubicBezTo>
                  <a:cubicBezTo>
                    <a:pt x="219" y="339"/>
                    <a:pt x="210" y="351"/>
                    <a:pt x="202" y="362"/>
                  </a:cubicBezTo>
                  <a:cubicBezTo>
                    <a:pt x="198" y="367"/>
                    <a:pt x="193" y="373"/>
                    <a:pt x="189" y="379"/>
                  </a:cubicBezTo>
                  <a:cubicBezTo>
                    <a:pt x="187" y="381"/>
                    <a:pt x="184" y="384"/>
                    <a:pt x="182" y="387"/>
                  </a:cubicBezTo>
                  <a:cubicBezTo>
                    <a:pt x="179" y="390"/>
                    <a:pt x="176" y="393"/>
                    <a:pt x="174" y="396"/>
                  </a:cubicBezTo>
                  <a:cubicBezTo>
                    <a:pt x="173" y="397"/>
                    <a:pt x="172" y="398"/>
                    <a:pt x="171" y="399"/>
                  </a:cubicBezTo>
                  <a:cubicBezTo>
                    <a:pt x="166" y="405"/>
                    <a:pt x="159" y="412"/>
                    <a:pt x="155" y="422"/>
                  </a:cubicBezTo>
                  <a:cubicBezTo>
                    <a:pt x="154" y="422"/>
                    <a:pt x="153" y="422"/>
                    <a:pt x="152" y="422"/>
                  </a:cubicBezTo>
                  <a:cubicBezTo>
                    <a:pt x="144" y="422"/>
                    <a:pt x="137" y="425"/>
                    <a:pt x="133" y="426"/>
                  </a:cubicBezTo>
                  <a:lnTo>
                    <a:pt x="131" y="427"/>
                  </a:lnTo>
                  <a:lnTo>
                    <a:pt x="124" y="428"/>
                  </a:lnTo>
                  <a:cubicBezTo>
                    <a:pt x="116" y="430"/>
                    <a:pt x="109" y="432"/>
                    <a:pt x="102" y="433"/>
                  </a:cubicBezTo>
                  <a:cubicBezTo>
                    <a:pt x="95" y="434"/>
                    <a:pt x="89" y="434"/>
                    <a:pt x="82" y="435"/>
                  </a:cubicBezTo>
                  <a:lnTo>
                    <a:pt x="75" y="435"/>
                  </a:lnTo>
                  <a:lnTo>
                    <a:pt x="54" y="437"/>
                  </a:lnTo>
                  <a:lnTo>
                    <a:pt x="43" y="467"/>
                  </a:lnTo>
                  <a:cubicBezTo>
                    <a:pt x="40" y="475"/>
                    <a:pt x="38" y="482"/>
                    <a:pt x="36" y="488"/>
                  </a:cubicBezTo>
                  <a:lnTo>
                    <a:pt x="35" y="491"/>
                  </a:lnTo>
                  <a:cubicBezTo>
                    <a:pt x="32" y="499"/>
                    <a:pt x="27" y="514"/>
                    <a:pt x="34" y="529"/>
                  </a:cubicBezTo>
                  <a:cubicBezTo>
                    <a:pt x="27" y="537"/>
                    <a:pt x="24" y="545"/>
                    <a:pt x="22" y="552"/>
                  </a:cubicBezTo>
                  <a:cubicBezTo>
                    <a:pt x="21" y="555"/>
                    <a:pt x="20" y="557"/>
                    <a:pt x="19" y="560"/>
                  </a:cubicBezTo>
                  <a:lnTo>
                    <a:pt x="0" y="609"/>
                  </a:lnTo>
                  <a:lnTo>
                    <a:pt x="53" y="605"/>
                  </a:lnTo>
                  <a:cubicBezTo>
                    <a:pt x="55" y="605"/>
                    <a:pt x="56" y="605"/>
                    <a:pt x="58" y="605"/>
                  </a:cubicBezTo>
                  <a:cubicBezTo>
                    <a:pt x="63" y="605"/>
                    <a:pt x="70" y="604"/>
                    <a:pt x="78" y="602"/>
                  </a:cubicBezTo>
                  <a:cubicBezTo>
                    <a:pt x="89" y="598"/>
                    <a:pt x="100" y="593"/>
                    <a:pt x="111" y="589"/>
                  </a:cubicBezTo>
                  <a:cubicBezTo>
                    <a:pt x="126" y="583"/>
                    <a:pt x="142" y="577"/>
                    <a:pt x="157" y="572"/>
                  </a:cubicBezTo>
                  <a:cubicBezTo>
                    <a:pt x="161" y="570"/>
                    <a:pt x="163" y="570"/>
                    <a:pt x="163" y="570"/>
                  </a:cubicBezTo>
                  <a:cubicBezTo>
                    <a:pt x="163" y="570"/>
                    <a:pt x="166" y="572"/>
                    <a:pt x="170" y="580"/>
                  </a:cubicBezTo>
                  <a:cubicBezTo>
                    <a:pt x="175" y="590"/>
                    <a:pt x="183" y="596"/>
                    <a:pt x="189" y="600"/>
                  </a:cubicBezTo>
                  <a:cubicBezTo>
                    <a:pt x="190" y="603"/>
                    <a:pt x="191" y="605"/>
                    <a:pt x="191" y="607"/>
                  </a:cubicBezTo>
                  <a:lnTo>
                    <a:pt x="182" y="613"/>
                  </a:lnTo>
                  <a:lnTo>
                    <a:pt x="177" y="688"/>
                  </a:lnTo>
                  <a:lnTo>
                    <a:pt x="190" y="699"/>
                  </a:lnTo>
                  <a:cubicBezTo>
                    <a:pt x="193" y="702"/>
                    <a:pt x="195" y="704"/>
                    <a:pt x="197" y="705"/>
                  </a:cubicBezTo>
                  <a:lnTo>
                    <a:pt x="181" y="723"/>
                  </a:lnTo>
                  <a:cubicBezTo>
                    <a:pt x="181" y="723"/>
                    <a:pt x="198" y="748"/>
                    <a:pt x="200" y="750"/>
                  </a:cubicBezTo>
                  <a:cubicBezTo>
                    <a:pt x="198" y="754"/>
                    <a:pt x="196" y="757"/>
                    <a:pt x="195" y="760"/>
                  </a:cubicBezTo>
                  <a:lnTo>
                    <a:pt x="188" y="770"/>
                  </a:lnTo>
                  <a:lnTo>
                    <a:pt x="194" y="800"/>
                  </a:lnTo>
                  <a:cubicBezTo>
                    <a:pt x="196" y="810"/>
                    <a:pt x="198" y="819"/>
                    <a:pt x="199" y="828"/>
                  </a:cubicBezTo>
                  <a:cubicBezTo>
                    <a:pt x="200" y="830"/>
                    <a:pt x="200" y="831"/>
                    <a:pt x="200" y="833"/>
                  </a:cubicBezTo>
                  <a:cubicBezTo>
                    <a:pt x="200" y="838"/>
                    <a:pt x="201" y="843"/>
                    <a:pt x="202" y="850"/>
                  </a:cubicBezTo>
                  <a:cubicBezTo>
                    <a:pt x="191" y="865"/>
                    <a:pt x="187" y="883"/>
                    <a:pt x="192" y="903"/>
                  </a:cubicBezTo>
                  <a:cubicBezTo>
                    <a:pt x="193" y="906"/>
                    <a:pt x="194" y="912"/>
                    <a:pt x="194" y="918"/>
                  </a:cubicBezTo>
                  <a:lnTo>
                    <a:pt x="194" y="924"/>
                  </a:lnTo>
                  <a:cubicBezTo>
                    <a:pt x="194" y="941"/>
                    <a:pt x="185" y="956"/>
                    <a:pt x="169" y="963"/>
                  </a:cubicBezTo>
                  <a:lnTo>
                    <a:pt x="152" y="970"/>
                  </a:lnTo>
                  <a:lnTo>
                    <a:pt x="146" y="1015"/>
                  </a:lnTo>
                  <a:lnTo>
                    <a:pt x="103" y="1039"/>
                  </a:lnTo>
                  <a:lnTo>
                    <a:pt x="124" y="1069"/>
                  </a:lnTo>
                  <a:cubicBezTo>
                    <a:pt x="129" y="1076"/>
                    <a:pt x="133" y="1083"/>
                    <a:pt x="138" y="1089"/>
                  </a:cubicBezTo>
                  <a:cubicBezTo>
                    <a:pt x="148" y="1104"/>
                    <a:pt x="158" y="1118"/>
                    <a:pt x="167" y="1132"/>
                  </a:cubicBezTo>
                  <a:cubicBezTo>
                    <a:pt x="170" y="1136"/>
                    <a:pt x="172" y="1141"/>
                    <a:pt x="174" y="1147"/>
                  </a:cubicBezTo>
                  <a:lnTo>
                    <a:pt x="129" y="1204"/>
                  </a:lnTo>
                  <a:lnTo>
                    <a:pt x="202" y="1231"/>
                  </a:lnTo>
                  <a:cubicBezTo>
                    <a:pt x="208" y="1263"/>
                    <a:pt x="220" y="1273"/>
                    <a:pt x="253" y="1279"/>
                  </a:cubicBezTo>
                  <a:lnTo>
                    <a:pt x="257" y="1280"/>
                  </a:lnTo>
                  <a:cubicBezTo>
                    <a:pt x="268" y="1282"/>
                    <a:pt x="280" y="1287"/>
                    <a:pt x="292" y="1292"/>
                  </a:cubicBezTo>
                  <a:lnTo>
                    <a:pt x="301" y="1296"/>
                  </a:lnTo>
                  <a:cubicBezTo>
                    <a:pt x="303" y="1297"/>
                    <a:pt x="304" y="1297"/>
                    <a:pt x="305" y="1298"/>
                  </a:cubicBezTo>
                  <a:cubicBezTo>
                    <a:pt x="312" y="1302"/>
                    <a:pt x="322" y="1307"/>
                    <a:pt x="337" y="1307"/>
                  </a:cubicBezTo>
                  <a:cubicBezTo>
                    <a:pt x="339" y="1307"/>
                    <a:pt x="341" y="1306"/>
                    <a:pt x="344" y="1306"/>
                  </a:cubicBezTo>
                  <a:cubicBezTo>
                    <a:pt x="344" y="1307"/>
                    <a:pt x="345" y="1309"/>
                    <a:pt x="345" y="1311"/>
                  </a:cubicBezTo>
                  <a:cubicBezTo>
                    <a:pt x="351" y="1333"/>
                    <a:pt x="359" y="1367"/>
                    <a:pt x="392" y="1386"/>
                  </a:cubicBezTo>
                  <a:cubicBezTo>
                    <a:pt x="400" y="1400"/>
                    <a:pt x="411" y="1409"/>
                    <a:pt x="420" y="1417"/>
                  </a:cubicBezTo>
                  <a:cubicBezTo>
                    <a:pt x="422" y="1419"/>
                    <a:pt x="423" y="1420"/>
                    <a:pt x="425" y="1422"/>
                  </a:cubicBezTo>
                  <a:cubicBezTo>
                    <a:pt x="425" y="1427"/>
                    <a:pt x="426" y="1431"/>
                    <a:pt x="427" y="1436"/>
                  </a:cubicBezTo>
                  <a:cubicBezTo>
                    <a:pt x="431" y="1469"/>
                    <a:pt x="452" y="1479"/>
                    <a:pt x="468" y="1482"/>
                  </a:cubicBezTo>
                  <a:cubicBezTo>
                    <a:pt x="471" y="1486"/>
                    <a:pt x="476" y="1490"/>
                    <a:pt x="482" y="1494"/>
                  </a:cubicBezTo>
                  <a:lnTo>
                    <a:pt x="469" y="1513"/>
                  </a:lnTo>
                  <a:lnTo>
                    <a:pt x="485" y="1533"/>
                  </a:lnTo>
                  <a:cubicBezTo>
                    <a:pt x="489" y="1538"/>
                    <a:pt x="495" y="1543"/>
                    <a:pt x="499" y="1548"/>
                  </a:cubicBezTo>
                  <a:cubicBezTo>
                    <a:pt x="513" y="1561"/>
                    <a:pt x="513" y="1563"/>
                    <a:pt x="512" y="1568"/>
                  </a:cubicBezTo>
                  <a:lnTo>
                    <a:pt x="508" y="1608"/>
                  </a:lnTo>
                  <a:lnTo>
                    <a:pt x="548" y="1605"/>
                  </a:lnTo>
                  <a:cubicBezTo>
                    <a:pt x="553" y="1605"/>
                    <a:pt x="559" y="1604"/>
                    <a:pt x="564" y="1604"/>
                  </a:cubicBezTo>
                  <a:cubicBezTo>
                    <a:pt x="577" y="1603"/>
                    <a:pt x="591" y="1603"/>
                    <a:pt x="605" y="1600"/>
                  </a:cubicBezTo>
                  <a:cubicBezTo>
                    <a:pt x="620" y="1626"/>
                    <a:pt x="640" y="1639"/>
                    <a:pt x="666" y="1639"/>
                  </a:cubicBezTo>
                  <a:cubicBezTo>
                    <a:pt x="666" y="1639"/>
                    <a:pt x="667" y="1639"/>
                    <a:pt x="667" y="1639"/>
                  </a:cubicBezTo>
                  <a:cubicBezTo>
                    <a:pt x="682" y="1661"/>
                    <a:pt x="706" y="1663"/>
                    <a:pt x="717" y="1664"/>
                  </a:cubicBezTo>
                  <a:cubicBezTo>
                    <a:pt x="719" y="1664"/>
                    <a:pt x="720" y="1664"/>
                    <a:pt x="722" y="1664"/>
                  </a:cubicBezTo>
                  <a:lnTo>
                    <a:pt x="746" y="1668"/>
                  </a:lnTo>
                  <a:lnTo>
                    <a:pt x="798" y="1628"/>
                  </a:lnTo>
                  <a:lnTo>
                    <a:pt x="818" y="1622"/>
                  </a:lnTo>
                  <a:lnTo>
                    <a:pt x="807" y="1639"/>
                  </a:lnTo>
                  <a:lnTo>
                    <a:pt x="842" y="1655"/>
                  </a:lnTo>
                  <a:cubicBezTo>
                    <a:pt x="845" y="1657"/>
                    <a:pt x="849" y="1659"/>
                    <a:pt x="853" y="1661"/>
                  </a:cubicBezTo>
                  <a:cubicBezTo>
                    <a:pt x="860" y="1664"/>
                    <a:pt x="866" y="1666"/>
                    <a:pt x="871" y="1670"/>
                  </a:cubicBezTo>
                  <a:cubicBezTo>
                    <a:pt x="888" y="1680"/>
                    <a:pt x="904" y="1681"/>
                    <a:pt x="916" y="1682"/>
                  </a:cubicBezTo>
                  <a:lnTo>
                    <a:pt x="918" y="1682"/>
                  </a:lnTo>
                  <a:cubicBezTo>
                    <a:pt x="920" y="1682"/>
                    <a:pt x="921" y="1682"/>
                    <a:pt x="922" y="1682"/>
                  </a:cubicBezTo>
                  <a:cubicBezTo>
                    <a:pt x="937" y="1682"/>
                    <a:pt x="948" y="1676"/>
                    <a:pt x="956" y="1670"/>
                  </a:cubicBezTo>
                  <a:cubicBezTo>
                    <a:pt x="961" y="1674"/>
                    <a:pt x="968" y="1681"/>
                    <a:pt x="980" y="1694"/>
                  </a:cubicBezTo>
                  <a:lnTo>
                    <a:pt x="983" y="1697"/>
                  </a:lnTo>
                  <a:cubicBezTo>
                    <a:pt x="995" y="1709"/>
                    <a:pt x="1009" y="1717"/>
                    <a:pt x="1021" y="1724"/>
                  </a:cubicBezTo>
                  <a:cubicBezTo>
                    <a:pt x="1023" y="1726"/>
                    <a:pt x="1025" y="1727"/>
                    <a:pt x="1028" y="1728"/>
                  </a:cubicBezTo>
                  <a:lnTo>
                    <a:pt x="1029" y="1733"/>
                  </a:lnTo>
                  <a:cubicBezTo>
                    <a:pt x="1032" y="1744"/>
                    <a:pt x="1030" y="1753"/>
                    <a:pt x="1023" y="1764"/>
                  </a:cubicBezTo>
                  <a:cubicBezTo>
                    <a:pt x="1022" y="1765"/>
                    <a:pt x="1021" y="1767"/>
                    <a:pt x="1020" y="1768"/>
                  </a:cubicBezTo>
                  <a:cubicBezTo>
                    <a:pt x="1020" y="1768"/>
                    <a:pt x="997" y="1771"/>
                    <a:pt x="997" y="1771"/>
                  </a:cubicBezTo>
                  <a:lnTo>
                    <a:pt x="992" y="1793"/>
                  </a:lnTo>
                  <a:cubicBezTo>
                    <a:pt x="989" y="1805"/>
                    <a:pt x="984" y="1816"/>
                    <a:pt x="978" y="1828"/>
                  </a:cubicBezTo>
                  <a:cubicBezTo>
                    <a:pt x="975" y="1833"/>
                    <a:pt x="972" y="1839"/>
                    <a:pt x="970" y="1844"/>
                  </a:cubicBezTo>
                  <a:cubicBezTo>
                    <a:pt x="925" y="1864"/>
                    <a:pt x="900" y="1904"/>
                    <a:pt x="897" y="1957"/>
                  </a:cubicBezTo>
                  <a:lnTo>
                    <a:pt x="897" y="1978"/>
                  </a:lnTo>
                  <a:lnTo>
                    <a:pt x="915" y="1987"/>
                  </a:lnTo>
                  <a:cubicBezTo>
                    <a:pt x="918" y="1989"/>
                    <a:pt x="925" y="1993"/>
                    <a:pt x="934" y="1993"/>
                  </a:cubicBezTo>
                  <a:cubicBezTo>
                    <a:pt x="942" y="1993"/>
                    <a:pt x="951" y="1995"/>
                    <a:pt x="962" y="1998"/>
                  </a:cubicBezTo>
                  <a:cubicBezTo>
                    <a:pt x="973" y="2001"/>
                    <a:pt x="987" y="2005"/>
                    <a:pt x="1001" y="2005"/>
                  </a:cubicBezTo>
                  <a:cubicBezTo>
                    <a:pt x="1003" y="2006"/>
                    <a:pt x="1006" y="2008"/>
                    <a:pt x="1009" y="2009"/>
                  </a:cubicBezTo>
                  <a:cubicBezTo>
                    <a:pt x="1010" y="2010"/>
                    <a:pt x="1014" y="2016"/>
                    <a:pt x="1016" y="2019"/>
                  </a:cubicBezTo>
                  <a:cubicBezTo>
                    <a:pt x="1020" y="2026"/>
                    <a:pt x="1026" y="2034"/>
                    <a:pt x="1034" y="2042"/>
                  </a:cubicBezTo>
                  <a:lnTo>
                    <a:pt x="1038" y="2045"/>
                  </a:lnTo>
                  <a:lnTo>
                    <a:pt x="1038" y="2046"/>
                  </a:lnTo>
                  <a:lnTo>
                    <a:pt x="1050" y="2056"/>
                  </a:lnTo>
                  <a:cubicBezTo>
                    <a:pt x="1052" y="2058"/>
                    <a:pt x="1054" y="2060"/>
                    <a:pt x="1056" y="2063"/>
                  </a:cubicBezTo>
                  <a:cubicBezTo>
                    <a:pt x="1063" y="2069"/>
                    <a:pt x="1071" y="2077"/>
                    <a:pt x="1081" y="2083"/>
                  </a:cubicBezTo>
                  <a:cubicBezTo>
                    <a:pt x="1082" y="2083"/>
                    <a:pt x="1083" y="2084"/>
                    <a:pt x="1085" y="2085"/>
                  </a:cubicBezTo>
                  <a:cubicBezTo>
                    <a:pt x="1092" y="2090"/>
                    <a:pt x="1103" y="2098"/>
                    <a:pt x="1120" y="2098"/>
                  </a:cubicBezTo>
                  <a:cubicBezTo>
                    <a:pt x="1122" y="2098"/>
                    <a:pt x="1124" y="2098"/>
                    <a:pt x="1126" y="2097"/>
                  </a:cubicBezTo>
                  <a:cubicBezTo>
                    <a:pt x="1126" y="2099"/>
                    <a:pt x="1125" y="2101"/>
                    <a:pt x="1125" y="2102"/>
                  </a:cubicBezTo>
                  <a:cubicBezTo>
                    <a:pt x="1124" y="2110"/>
                    <a:pt x="1122" y="2117"/>
                    <a:pt x="1121" y="2124"/>
                  </a:cubicBezTo>
                  <a:cubicBezTo>
                    <a:pt x="1115" y="2145"/>
                    <a:pt x="1120" y="2165"/>
                    <a:pt x="1135" y="2180"/>
                  </a:cubicBezTo>
                  <a:lnTo>
                    <a:pt x="1145" y="2190"/>
                  </a:lnTo>
                  <a:lnTo>
                    <a:pt x="1146" y="2190"/>
                  </a:lnTo>
                  <a:lnTo>
                    <a:pt x="1159" y="2221"/>
                  </a:lnTo>
                  <a:lnTo>
                    <a:pt x="1171" y="2215"/>
                  </a:lnTo>
                  <a:lnTo>
                    <a:pt x="1184" y="2225"/>
                  </a:lnTo>
                  <a:lnTo>
                    <a:pt x="1189" y="2274"/>
                  </a:lnTo>
                  <a:lnTo>
                    <a:pt x="1198" y="2283"/>
                  </a:lnTo>
                  <a:cubicBezTo>
                    <a:pt x="1206" y="2290"/>
                    <a:pt x="1208" y="2308"/>
                    <a:pt x="1209" y="2324"/>
                  </a:cubicBezTo>
                  <a:lnTo>
                    <a:pt x="1210" y="2348"/>
                  </a:lnTo>
                  <a:lnTo>
                    <a:pt x="1212" y="2348"/>
                  </a:lnTo>
                  <a:cubicBezTo>
                    <a:pt x="1192" y="2370"/>
                    <a:pt x="1177" y="2395"/>
                    <a:pt x="1167" y="2427"/>
                  </a:cubicBezTo>
                  <a:lnTo>
                    <a:pt x="1147" y="2485"/>
                  </a:lnTo>
                  <a:lnTo>
                    <a:pt x="1207" y="2469"/>
                  </a:lnTo>
                  <a:cubicBezTo>
                    <a:pt x="1210" y="2468"/>
                    <a:pt x="1213" y="2467"/>
                    <a:pt x="1216" y="2467"/>
                  </a:cubicBezTo>
                  <a:cubicBezTo>
                    <a:pt x="1224" y="2465"/>
                    <a:pt x="1232" y="2463"/>
                    <a:pt x="1240" y="2459"/>
                  </a:cubicBezTo>
                  <a:cubicBezTo>
                    <a:pt x="1251" y="2453"/>
                    <a:pt x="1261" y="2447"/>
                    <a:pt x="1272" y="2440"/>
                  </a:cubicBezTo>
                  <a:cubicBezTo>
                    <a:pt x="1272" y="2441"/>
                    <a:pt x="1273" y="2441"/>
                    <a:pt x="1273" y="2442"/>
                  </a:cubicBezTo>
                  <a:cubicBezTo>
                    <a:pt x="1278" y="2448"/>
                    <a:pt x="1285" y="2456"/>
                    <a:pt x="1295" y="2462"/>
                  </a:cubicBezTo>
                  <a:lnTo>
                    <a:pt x="1308" y="2469"/>
                  </a:lnTo>
                  <a:lnTo>
                    <a:pt x="1342" y="2457"/>
                  </a:lnTo>
                  <a:lnTo>
                    <a:pt x="1339" y="2474"/>
                  </a:lnTo>
                  <a:lnTo>
                    <a:pt x="1352" y="2487"/>
                  </a:lnTo>
                  <a:cubicBezTo>
                    <a:pt x="1367" y="2502"/>
                    <a:pt x="1386" y="2510"/>
                    <a:pt x="1405" y="2510"/>
                  </a:cubicBezTo>
                  <a:cubicBezTo>
                    <a:pt x="1422" y="2510"/>
                    <a:pt x="1439" y="2503"/>
                    <a:pt x="1454" y="2491"/>
                  </a:cubicBezTo>
                  <a:cubicBezTo>
                    <a:pt x="1473" y="2475"/>
                    <a:pt x="1482" y="2450"/>
                    <a:pt x="1478" y="2424"/>
                  </a:cubicBezTo>
                  <a:cubicBezTo>
                    <a:pt x="1484" y="2418"/>
                    <a:pt x="1489" y="2411"/>
                    <a:pt x="1494" y="2404"/>
                  </a:cubicBezTo>
                  <a:cubicBezTo>
                    <a:pt x="1499" y="2397"/>
                    <a:pt x="1510" y="2378"/>
                    <a:pt x="1505" y="2357"/>
                  </a:cubicBezTo>
                  <a:cubicBezTo>
                    <a:pt x="1505" y="2355"/>
                    <a:pt x="1507" y="2351"/>
                    <a:pt x="1510" y="2343"/>
                  </a:cubicBezTo>
                  <a:cubicBezTo>
                    <a:pt x="1511" y="2341"/>
                    <a:pt x="1512" y="2338"/>
                    <a:pt x="1513" y="2336"/>
                  </a:cubicBezTo>
                  <a:cubicBezTo>
                    <a:pt x="1537" y="2330"/>
                    <a:pt x="1555" y="2310"/>
                    <a:pt x="1562" y="2281"/>
                  </a:cubicBezTo>
                  <a:cubicBezTo>
                    <a:pt x="1562" y="2277"/>
                    <a:pt x="1563" y="2276"/>
                    <a:pt x="1571" y="2269"/>
                  </a:cubicBezTo>
                  <a:lnTo>
                    <a:pt x="1583" y="2260"/>
                  </a:lnTo>
                  <a:lnTo>
                    <a:pt x="1560" y="2208"/>
                  </a:lnTo>
                  <a:lnTo>
                    <a:pt x="1557" y="2208"/>
                  </a:lnTo>
                  <a:cubicBezTo>
                    <a:pt x="1555" y="2202"/>
                    <a:pt x="1551" y="2195"/>
                    <a:pt x="1545" y="2190"/>
                  </a:cubicBezTo>
                  <a:lnTo>
                    <a:pt x="1541" y="2186"/>
                  </a:lnTo>
                  <a:lnTo>
                    <a:pt x="1536" y="2184"/>
                  </a:lnTo>
                  <a:cubicBezTo>
                    <a:pt x="1532" y="2182"/>
                    <a:pt x="1527" y="2178"/>
                    <a:pt x="1522" y="2173"/>
                  </a:cubicBezTo>
                  <a:cubicBezTo>
                    <a:pt x="1515" y="2167"/>
                    <a:pt x="1506" y="2158"/>
                    <a:pt x="1493" y="2152"/>
                  </a:cubicBezTo>
                  <a:cubicBezTo>
                    <a:pt x="1492" y="2150"/>
                    <a:pt x="1490" y="2148"/>
                    <a:pt x="1488" y="2146"/>
                  </a:cubicBezTo>
                  <a:lnTo>
                    <a:pt x="1511" y="2119"/>
                  </a:lnTo>
                  <a:lnTo>
                    <a:pt x="1445" y="2129"/>
                  </a:lnTo>
                  <a:lnTo>
                    <a:pt x="1442" y="2129"/>
                  </a:lnTo>
                  <a:lnTo>
                    <a:pt x="1452" y="2083"/>
                  </a:lnTo>
                  <a:lnTo>
                    <a:pt x="1428" y="2089"/>
                  </a:lnTo>
                  <a:cubicBezTo>
                    <a:pt x="1428" y="2081"/>
                    <a:pt x="1427" y="2074"/>
                    <a:pt x="1426" y="2069"/>
                  </a:cubicBezTo>
                  <a:cubicBezTo>
                    <a:pt x="1425" y="2065"/>
                    <a:pt x="1425" y="2062"/>
                    <a:pt x="1425" y="2060"/>
                  </a:cubicBezTo>
                  <a:lnTo>
                    <a:pt x="1425" y="2038"/>
                  </a:lnTo>
                  <a:lnTo>
                    <a:pt x="1405" y="2030"/>
                  </a:lnTo>
                  <a:cubicBezTo>
                    <a:pt x="1401" y="2028"/>
                    <a:pt x="1398" y="2027"/>
                    <a:pt x="1395" y="2026"/>
                  </a:cubicBezTo>
                  <a:lnTo>
                    <a:pt x="1394" y="2025"/>
                  </a:lnTo>
                  <a:cubicBezTo>
                    <a:pt x="1389" y="2023"/>
                    <a:pt x="1384" y="2021"/>
                    <a:pt x="1380" y="2020"/>
                  </a:cubicBezTo>
                  <a:lnTo>
                    <a:pt x="1404" y="2017"/>
                  </a:lnTo>
                  <a:lnTo>
                    <a:pt x="1412" y="1998"/>
                  </a:lnTo>
                  <a:cubicBezTo>
                    <a:pt x="1412" y="1997"/>
                    <a:pt x="1413" y="1995"/>
                    <a:pt x="1413" y="1993"/>
                  </a:cubicBezTo>
                  <a:cubicBezTo>
                    <a:pt x="1424" y="1990"/>
                    <a:pt x="1433" y="1983"/>
                    <a:pt x="1440" y="1973"/>
                  </a:cubicBezTo>
                  <a:cubicBezTo>
                    <a:pt x="1449" y="1958"/>
                    <a:pt x="1450" y="1940"/>
                    <a:pt x="1442" y="1925"/>
                  </a:cubicBezTo>
                  <a:lnTo>
                    <a:pt x="1435" y="1912"/>
                  </a:lnTo>
                  <a:lnTo>
                    <a:pt x="1454" y="1899"/>
                  </a:lnTo>
                  <a:lnTo>
                    <a:pt x="1433" y="1872"/>
                  </a:lnTo>
                  <a:cubicBezTo>
                    <a:pt x="1432" y="1870"/>
                    <a:pt x="1430" y="1868"/>
                    <a:pt x="1429" y="1865"/>
                  </a:cubicBezTo>
                  <a:cubicBezTo>
                    <a:pt x="1424" y="1859"/>
                    <a:pt x="1418" y="1850"/>
                    <a:pt x="1410" y="1843"/>
                  </a:cubicBezTo>
                  <a:cubicBezTo>
                    <a:pt x="1408" y="1841"/>
                    <a:pt x="1408" y="1841"/>
                    <a:pt x="1408" y="1841"/>
                  </a:cubicBezTo>
                  <a:cubicBezTo>
                    <a:pt x="1408" y="1840"/>
                    <a:pt x="1408" y="1839"/>
                    <a:pt x="1408" y="1838"/>
                  </a:cubicBezTo>
                  <a:cubicBezTo>
                    <a:pt x="1410" y="1833"/>
                    <a:pt x="1412" y="1828"/>
                    <a:pt x="1415" y="1823"/>
                  </a:cubicBezTo>
                  <a:cubicBezTo>
                    <a:pt x="1418" y="1815"/>
                    <a:pt x="1422" y="1807"/>
                    <a:pt x="1425" y="1798"/>
                  </a:cubicBezTo>
                  <a:cubicBezTo>
                    <a:pt x="1426" y="1797"/>
                    <a:pt x="1428" y="1796"/>
                    <a:pt x="1429" y="1796"/>
                  </a:cubicBezTo>
                  <a:cubicBezTo>
                    <a:pt x="1431" y="1794"/>
                    <a:pt x="1434" y="1793"/>
                    <a:pt x="1437" y="1791"/>
                  </a:cubicBezTo>
                  <a:cubicBezTo>
                    <a:pt x="1442" y="1789"/>
                    <a:pt x="1447" y="1787"/>
                    <a:pt x="1452" y="1784"/>
                  </a:cubicBezTo>
                  <a:cubicBezTo>
                    <a:pt x="1455" y="1782"/>
                    <a:pt x="1457" y="1781"/>
                    <a:pt x="1460" y="1779"/>
                  </a:cubicBezTo>
                  <a:cubicBezTo>
                    <a:pt x="1467" y="1774"/>
                    <a:pt x="1474" y="1770"/>
                    <a:pt x="1478" y="1770"/>
                  </a:cubicBezTo>
                  <a:cubicBezTo>
                    <a:pt x="1479" y="1770"/>
                    <a:pt x="1480" y="1770"/>
                    <a:pt x="1481" y="1771"/>
                  </a:cubicBezTo>
                  <a:cubicBezTo>
                    <a:pt x="1485" y="1772"/>
                    <a:pt x="1489" y="1772"/>
                    <a:pt x="1494" y="1772"/>
                  </a:cubicBezTo>
                  <a:cubicBezTo>
                    <a:pt x="1504" y="1772"/>
                    <a:pt x="1514" y="1769"/>
                    <a:pt x="1522" y="1766"/>
                  </a:cubicBezTo>
                  <a:cubicBezTo>
                    <a:pt x="1524" y="1765"/>
                    <a:pt x="1527" y="1764"/>
                    <a:pt x="1529" y="1764"/>
                  </a:cubicBezTo>
                  <a:lnTo>
                    <a:pt x="1560" y="1757"/>
                  </a:lnTo>
                  <a:lnTo>
                    <a:pt x="1554" y="1725"/>
                  </a:lnTo>
                  <a:cubicBezTo>
                    <a:pt x="1552" y="1715"/>
                    <a:pt x="1554" y="1712"/>
                    <a:pt x="1558" y="1708"/>
                  </a:cubicBezTo>
                  <a:cubicBezTo>
                    <a:pt x="1577" y="1687"/>
                    <a:pt x="1580" y="1660"/>
                    <a:pt x="1566" y="1631"/>
                  </a:cubicBezTo>
                  <a:cubicBezTo>
                    <a:pt x="1558" y="1616"/>
                    <a:pt x="1551" y="1600"/>
                    <a:pt x="1545" y="1584"/>
                  </a:cubicBezTo>
                  <a:cubicBezTo>
                    <a:pt x="1545" y="1584"/>
                    <a:pt x="1605" y="1547"/>
                    <a:pt x="1606" y="1547"/>
                  </a:cubicBezTo>
                  <a:cubicBezTo>
                    <a:pt x="1633" y="1541"/>
                    <a:pt x="1644" y="1517"/>
                    <a:pt x="1648" y="1507"/>
                  </a:cubicBezTo>
                  <a:cubicBezTo>
                    <a:pt x="1655" y="1492"/>
                    <a:pt x="1659" y="1484"/>
                    <a:pt x="1666" y="1480"/>
                  </a:cubicBezTo>
                  <a:cubicBezTo>
                    <a:pt x="1677" y="1473"/>
                    <a:pt x="1686" y="1466"/>
                    <a:pt x="1695" y="1459"/>
                  </a:cubicBezTo>
                  <a:cubicBezTo>
                    <a:pt x="1698" y="1456"/>
                    <a:pt x="1702" y="1453"/>
                    <a:pt x="1705" y="1450"/>
                  </a:cubicBezTo>
                  <a:lnTo>
                    <a:pt x="1725" y="1435"/>
                  </a:lnTo>
                  <a:cubicBezTo>
                    <a:pt x="1727" y="1435"/>
                    <a:pt x="1756" y="1432"/>
                    <a:pt x="1756" y="1432"/>
                  </a:cubicBezTo>
                  <a:lnTo>
                    <a:pt x="1765" y="1422"/>
                  </a:lnTo>
                  <a:cubicBezTo>
                    <a:pt x="1766" y="1420"/>
                    <a:pt x="1768" y="1419"/>
                    <a:pt x="1770" y="1417"/>
                  </a:cubicBezTo>
                  <a:cubicBezTo>
                    <a:pt x="1780" y="1407"/>
                    <a:pt x="1800" y="1386"/>
                    <a:pt x="1794" y="1355"/>
                  </a:cubicBezTo>
                  <a:cubicBezTo>
                    <a:pt x="1792" y="1348"/>
                    <a:pt x="1794" y="1341"/>
                    <a:pt x="1798" y="1329"/>
                  </a:cubicBezTo>
                  <a:cubicBezTo>
                    <a:pt x="1800" y="1324"/>
                    <a:pt x="1801" y="1319"/>
                    <a:pt x="1803" y="1312"/>
                  </a:cubicBezTo>
                  <a:cubicBezTo>
                    <a:pt x="1824" y="1307"/>
                    <a:pt x="1838" y="1291"/>
                    <a:pt x="1841" y="1268"/>
                  </a:cubicBezTo>
                  <a:cubicBezTo>
                    <a:pt x="1841" y="1261"/>
                    <a:pt x="1843" y="1255"/>
                    <a:pt x="1844" y="1247"/>
                  </a:cubicBezTo>
                  <a:cubicBezTo>
                    <a:pt x="1846" y="1246"/>
                    <a:pt x="1848" y="1245"/>
                    <a:pt x="1850" y="1245"/>
                  </a:cubicBezTo>
                  <a:cubicBezTo>
                    <a:pt x="1853" y="1244"/>
                    <a:pt x="1858" y="1243"/>
                    <a:pt x="1863" y="1243"/>
                  </a:cubicBezTo>
                  <a:cubicBezTo>
                    <a:pt x="1866" y="1242"/>
                    <a:pt x="1870" y="1242"/>
                    <a:pt x="1873" y="1241"/>
                  </a:cubicBezTo>
                  <a:lnTo>
                    <a:pt x="1899" y="1237"/>
                  </a:lnTo>
                  <a:lnTo>
                    <a:pt x="1902" y="1197"/>
                  </a:lnTo>
                  <a:cubicBezTo>
                    <a:pt x="1904" y="1186"/>
                    <a:pt x="1905" y="1174"/>
                    <a:pt x="1905" y="1163"/>
                  </a:cubicBezTo>
                  <a:cubicBezTo>
                    <a:pt x="1906" y="1151"/>
                    <a:pt x="1905" y="1139"/>
                    <a:pt x="1905" y="1128"/>
                  </a:cubicBezTo>
                  <a:lnTo>
                    <a:pt x="1905" y="1127"/>
                  </a:lnTo>
                  <a:cubicBezTo>
                    <a:pt x="1914" y="1117"/>
                    <a:pt x="1920" y="1105"/>
                    <a:pt x="1922" y="1092"/>
                  </a:cubicBezTo>
                  <a:cubicBezTo>
                    <a:pt x="1931" y="1084"/>
                    <a:pt x="1941" y="1073"/>
                    <a:pt x="1947" y="1056"/>
                  </a:cubicBezTo>
                  <a:cubicBezTo>
                    <a:pt x="1969" y="1038"/>
                    <a:pt x="1977" y="1014"/>
                    <a:pt x="1970" y="987"/>
                  </a:cubicBezTo>
                  <a:cubicBezTo>
                    <a:pt x="1994" y="971"/>
                    <a:pt x="2007" y="936"/>
                    <a:pt x="1990" y="908"/>
                  </a:cubicBezTo>
                  <a:cubicBezTo>
                    <a:pt x="1989" y="906"/>
                    <a:pt x="1989" y="905"/>
                    <a:pt x="1988" y="904"/>
                  </a:cubicBezTo>
                  <a:cubicBezTo>
                    <a:pt x="1989" y="904"/>
                    <a:pt x="1989" y="903"/>
                    <a:pt x="1990" y="903"/>
                  </a:cubicBezTo>
                  <a:lnTo>
                    <a:pt x="2003" y="890"/>
                  </a:lnTo>
                  <a:close/>
                </a:path>
              </a:pathLst>
            </a:custGeom>
            <a:pattFill prst="wdUpDiag">
              <a:fgClr>
                <a:schemeClr val="accent6"/>
              </a:fgClr>
              <a:bgClr>
                <a:schemeClr val="accent5"/>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6" name="Freeform 243"/>
            <p:cNvSpPr>
              <a:spLocks/>
            </p:cNvSpPr>
            <p:nvPr/>
          </p:nvSpPr>
          <p:spPr bwMode="auto">
            <a:xfrm>
              <a:off x="2409825" y="2814638"/>
              <a:ext cx="3589338" cy="4819650"/>
            </a:xfrm>
            <a:custGeom>
              <a:avLst/>
              <a:gdLst>
                <a:gd name="T0" fmla="*/ 3642 w 3762"/>
                <a:gd name="T1" fmla="*/ 4051 h 5049"/>
                <a:gd name="T2" fmla="*/ 3503 w 3762"/>
                <a:gd name="T3" fmla="*/ 3738 h 5049"/>
                <a:gd name="T4" fmla="*/ 3462 w 3762"/>
                <a:gd name="T5" fmla="*/ 3455 h 5049"/>
                <a:gd name="T6" fmla="*/ 3255 w 3762"/>
                <a:gd name="T7" fmla="*/ 3390 h 5049"/>
                <a:gd name="T8" fmla="*/ 2901 w 3762"/>
                <a:gd name="T9" fmla="*/ 3525 h 5049"/>
                <a:gd name="T10" fmla="*/ 2751 w 3762"/>
                <a:gd name="T11" fmla="*/ 3523 h 5049"/>
                <a:gd name="T12" fmla="*/ 2687 w 3762"/>
                <a:gd name="T13" fmla="*/ 3318 h 5049"/>
                <a:gd name="T14" fmla="*/ 2715 w 3762"/>
                <a:gd name="T15" fmla="*/ 2808 h 5049"/>
                <a:gd name="T16" fmla="*/ 2834 w 3762"/>
                <a:gd name="T17" fmla="*/ 2674 h 5049"/>
                <a:gd name="T18" fmla="*/ 2716 w 3762"/>
                <a:gd name="T19" fmla="*/ 2417 h 5049"/>
                <a:gd name="T20" fmla="*/ 2578 w 3762"/>
                <a:gd name="T21" fmla="*/ 2053 h 5049"/>
                <a:gd name="T22" fmla="*/ 2536 w 3762"/>
                <a:gd name="T23" fmla="*/ 1671 h 5049"/>
                <a:gd name="T24" fmla="*/ 2361 w 3762"/>
                <a:gd name="T25" fmla="*/ 1607 h 5049"/>
                <a:gd name="T26" fmla="*/ 2628 w 3762"/>
                <a:gd name="T27" fmla="*/ 1449 h 5049"/>
                <a:gd name="T28" fmla="*/ 2686 w 3762"/>
                <a:gd name="T29" fmla="*/ 1144 h 5049"/>
                <a:gd name="T30" fmla="*/ 2934 w 3762"/>
                <a:gd name="T31" fmla="*/ 944 h 5049"/>
                <a:gd name="T32" fmla="*/ 3131 w 3762"/>
                <a:gd name="T33" fmla="*/ 804 h 5049"/>
                <a:gd name="T34" fmla="*/ 3382 w 3762"/>
                <a:gd name="T35" fmla="*/ 547 h 5049"/>
                <a:gd name="T36" fmla="*/ 3205 w 3762"/>
                <a:gd name="T37" fmla="*/ 410 h 5049"/>
                <a:gd name="T38" fmla="*/ 2967 w 3762"/>
                <a:gd name="T39" fmla="*/ 253 h 5049"/>
                <a:gd name="T40" fmla="*/ 2713 w 3762"/>
                <a:gd name="T41" fmla="*/ 196 h 5049"/>
                <a:gd name="T42" fmla="*/ 2625 w 3762"/>
                <a:gd name="T43" fmla="*/ 41 h 5049"/>
                <a:gd name="T44" fmla="*/ 2246 w 3762"/>
                <a:gd name="T45" fmla="*/ 11 h 5049"/>
                <a:gd name="T46" fmla="*/ 2153 w 3762"/>
                <a:gd name="T47" fmla="*/ 210 h 5049"/>
                <a:gd name="T48" fmla="*/ 2027 w 3762"/>
                <a:gd name="T49" fmla="*/ 371 h 5049"/>
                <a:gd name="T50" fmla="*/ 2185 w 3762"/>
                <a:gd name="T51" fmla="*/ 484 h 5049"/>
                <a:gd name="T52" fmla="*/ 2212 w 3762"/>
                <a:gd name="T53" fmla="*/ 548 h 5049"/>
                <a:gd name="T54" fmla="*/ 2101 w 3762"/>
                <a:gd name="T55" fmla="*/ 702 h 5049"/>
                <a:gd name="T56" fmla="*/ 1913 w 3762"/>
                <a:gd name="T57" fmla="*/ 1002 h 5049"/>
                <a:gd name="T58" fmla="*/ 1672 w 3762"/>
                <a:gd name="T59" fmla="*/ 1228 h 5049"/>
                <a:gd name="T60" fmla="*/ 1434 w 3762"/>
                <a:gd name="T61" fmla="*/ 1548 h 5049"/>
                <a:gd name="T62" fmla="*/ 1096 w 3762"/>
                <a:gd name="T63" fmla="*/ 1695 h 5049"/>
                <a:gd name="T64" fmla="*/ 1083 w 3762"/>
                <a:gd name="T65" fmla="*/ 1992 h 5049"/>
                <a:gd name="T66" fmla="*/ 992 w 3762"/>
                <a:gd name="T67" fmla="*/ 2275 h 5049"/>
                <a:gd name="T68" fmla="*/ 724 w 3762"/>
                <a:gd name="T69" fmla="*/ 2459 h 5049"/>
                <a:gd name="T70" fmla="*/ 486 w 3762"/>
                <a:gd name="T71" fmla="*/ 2690 h 5049"/>
                <a:gd name="T72" fmla="*/ 282 w 3762"/>
                <a:gd name="T73" fmla="*/ 3124 h 5049"/>
                <a:gd name="T74" fmla="*/ 434 w 3762"/>
                <a:gd name="T75" fmla="*/ 3451 h 5049"/>
                <a:gd name="T76" fmla="*/ 344 w 3762"/>
                <a:gd name="T77" fmla="*/ 3665 h 5049"/>
                <a:gd name="T78" fmla="*/ 91 w 3762"/>
                <a:gd name="T79" fmla="*/ 3884 h 5049"/>
                <a:gd name="T80" fmla="*/ 37 w 3762"/>
                <a:gd name="T81" fmla="*/ 4071 h 5049"/>
                <a:gd name="T82" fmla="*/ 237 w 3762"/>
                <a:gd name="T83" fmla="*/ 4137 h 5049"/>
                <a:gd name="T84" fmla="*/ 532 w 3762"/>
                <a:gd name="T85" fmla="*/ 4040 h 5049"/>
                <a:gd name="T86" fmla="*/ 814 w 3762"/>
                <a:gd name="T87" fmla="*/ 3919 h 5049"/>
                <a:gd name="T88" fmla="*/ 670 w 3762"/>
                <a:gd name="T89" fmla="*/ 3778 h 5049"/>
                <a:gd name="T90" fmla="*/ 864 w 3762"/>
                <a:gd name="T91" fmla="*/ 3469 h 5049"/>
                <a:gd name="T92" fmla="*/ 1186 w 3762"/>
                <a:gd name="T93" fmla="*/ 3368 h 5049"/>
                <a:gd name="T94" fmla="*/ 1552 w 3762"/>
                <a:gd name="T95" fmla="*/ 3353 h 5049"/>
                <a:gd name="T96" fmla="*/ 1756 w 3762"/>
                <a:gd name="T97" fmla="*/ 3455 h 5049"/>
                <a:gd name="T98" fmla="*/ 1843 w 3762"/>
                <a:gd name="T99" fmla="*/ 3674 h 5049"/>
                <a:gd name="T100" fmla="*/ 1817 w 3762"/>
                <a:gd name="T101" fmla="*/ 3909 h 5049"/>
                <a:gd name="T102" fmla="*/ 1812 w 3762"/>
                <a:gd name="T103" fmla="*/ 4210 h 5049"/>
                <a:gd name="T104" fmla="*/ 1966 w 3762"/>
                <a:gd name="T105" fmla="*/ 4479 h 5049"/>
                <a:gd name="T106" fmla="*/ 2235 w 3762"/>
                <a:gd name="T107" fmla="*/ 4652 h 5049"/>
                <a:gd name="T108" fmla="*/ 2387 w 3762"/>
                <a:gd name="T109" fmla="*/ 4975 h 5049"/>
                <a:gd name="T110" fmla="*/ 2639 w 3762"/>
                <a:gd name="T111" fmla="*/ 5044 h 5049"/>
                <a:gd name="T112" fmla="*/ 2873 w 3762"/>
                <a:gd name="T113" fmla="*/ 4873 h 5049"/>
                <a:gd name="T114" fmla="*/ 3192 w 3762"/>
                <a:gd name="T115" fmla="*/ 4822 h 5049"/>
                <a:gd name="T116" fmla="*/ 3348 w 3762"/>
                <a:gd name="T117" fmla="*/ 4753 h 5049"/>
                <a:gd name="T118" fmla="*/ 3426 w 3762"/>
                <a:gd name="T119" fmla="*/ 4661 h 5049"/>
                <a:gd name="T120" fmla="*/ 3705 w 3762"/>
                <a:gd name="T121" fmla="*/ 4406 h 5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2" h="5049">
                  <a:moveTo>
                    <a:pt x="3757" y="4264"/>
                  </a:moveTo>
                  <a:lnTo>
                    <a:pt x="3757" y="4264"/>
                  </a:lnTo>
                  <a:cubicBezTo>
                    <a:pt x="3752" y="4246"/>
                    <a:pt x="3740" y="4231"/>
                    <a:pt x="3723" y="4222"/>
                  </a:cubicBezTo>
                  <a:cubicBezTo>
                    <a:pt x="3718" y="4219"/>
                    <a:pt x="3713" y="4217"/>
                    <a:pt x="3708" y="4215"/>
                  </a:cubicBezTo>
                  <a:cubicBezTo>
                    <a:pt x="3707" y="4215"/>
                    <a:pt x="3706" y="4215"/>
                    <a:pt x="3705" y="4214"/>
                  </a:cubicBezTo>
                  <a:cubicBezTo>
                    <a:pt x="3704" y="4214"/>
                    <a:pt x="3703" y="4213"/>
                    <a:pt x="3702" y="4213"/>
                  </a:cubicBezTo>
                  <a:cubicBezTo>
                    <a:pt x="3700" y="4211"/>
                    <a:pt x="3698" y="4208"/>
                    <a:pt x="3696" y="4206"/>
                  </a:cubicBezTo>
                  <a:cubicBezTo>
                    <a:pt x="3686" y="4193"/>
                    <a:pt x="3676" y="4181"/>
                    <a:pt x="3668" y="4168"/>
                  </a:cubicBezTo>
                  <a:cubicBezTo>
                    <a:pt x="3664" y="4160"/>
                    <a:pt x="3661" y="4149"/>
                    <a:pt x="3658" y="4140"/>
                  </a:cubicBezTo>
                  <a:cubicBezTo>
                    <a:pt x="3658" y="4140"/>
                    <a:pt x="3657" y="4139"/>
                    <a:pt x="3657" y="4139"/>
                  </a:cubicBezTo>
                  <a:lnTo>
                    <a:pt x="3658" y="4137"/>
                  </a:lnTo>
                  <a:cubicBezTo>
                    <a:pt x="3662" y="4128"/>
                    <a:pt x="3666" y="4119"/>
                    <a:pt x="3668" y="4108"/>
                  </a:cubicBezTo>
                  <a:cubicBezTo>
                    <a:pt x="3674" y="4085"/>
                    <a:pt x="3664" y="4063"/>
                    <a:pt x="3642" y="4051"/>
                  </a:cubicBezTo>
                  <a:cubicBezTo>
                    <a:pt x="3642" y="4051"/>
                    <a:pt x="3640" y="4048"/>
                    <a:pt x="3640" y="4036"/>
                  </a:cubicBezTo>
                  <a:cubicBezTo>
                    <a:pt x="3640" y="4028"/>
                    <a:pt x="3641" y="4019"/>
                    <a:pt x="3643" y="4010"/>
                  </a:cubicBezTo>
                  <a:cubicBezTo>
                    <a:pt x="3644" y="4002"/>
                    <a:pt x="3646" y="3993"/>
                    <a:pt x="3646" y="3984"/>
                  </a:cubicBezTo>
                  <a:lnTo>
                    <a:pt x="3647" y="3973"/>
                  </a:lnTo>
                  <a:cubicBezTo>
                    <a:pt x="3648" y="3954"/>
                    <a:pt x="3650" y="3934"/>
                    <a:pt x="3646" y="3912"/>
                  </a:cubicBezTo>
                  <a:cubicBezTo>
                    <a:pt x="3642" y="3889"/>
                    <a:pt x="3635" y="3862"/>
                    <a:pt x="3609" y="3841"/>
                  </a:cubicBezTo>
                  <a:lnTo>
                    <a:pt x="3605" y="3837"/>
                  </a:lnTo>
                  <a:cubicBezTo>
                    <a:pt x="3591" y="3826"/>
                    <a:pt x="3576" y="3813"/>
                    <a:pt x="3556" y="3805"/>
                  </a:cubicBezTo>
                  <a:cubicBezTo>
                    <a:pt x="3555" y="3803"/>
                    <a:pt x="3553" y="3799"/>
                    <a:pt x="3550" y="3793"/>
                  </a:cubicBezTo>
                  <a:lnTo>
                    <a:pt x="3549" y="3790"/>
                  </a:lnTo>
                  <a:cubicBezTo>
                    <a:pt x="3545" y="3782"/>
                    <a:pt x="3537" y="3762"/>
                    <a:pt x="3512" y="3757"/>
                  </a:cubicBezTo>
                  <a:cubicBezTo>
                    <a:pt x="3512" y="3757"/>
                    <a:pt x="3512" y="3756"/>
                    <a:pt x="3512" y="3756"/>
                  </a:cubicBezTo>
                  <a:cubicBezTo>
                    <a:pt x="3510" y="3747"/>
                    <a:pt x="3506" y="3741"/>
                    <a:pt x="3503" y="3738"/>
                  </a:cubicBezTo>
                  <a:lnTo>
                    <a:pt x="3491" y="3720"/>
                  </a:lnTo>
                  <a:lnTo>
                    <a:pt x="3466" y="3724"/>
                  </a:lnTo>
                  <a:cubicBezTo>
                    <a:pt x="3460" y="3708"/>
                    <a:pt x="3451" y="3690"/>
                    <a:pt x="3433" y="3678"/>
                  </a:cubicBezTo>
                  <a:cubicBezTo>
                    <a:pt x="3432" y="3665"/>
                    <a:pt x="3431" y="3652"/>
                    <a:pt x="3429" y="3639"/>
                  </a:cubicBezTo>
                  <a:cubicBezTo>
                    <a:pt x="3428" y="3633"/>
                    <a:pt x="3426" y="3627"/>
                    <a:pt x="3424" y="3621"/>
                  </a:cubicBezTo>
                  <a:cubicBezTo>
                    <a:pt x="3424" y="3621"/>
                    <a:pt x="3424" y="3621"/>
                    <a:pt x="3424" y="3621"/>
                  </a:cubicBezTo>
                  <a:cubicBezTo>
                    <a:pt x="3458" y="3598"/>
                    <a:pt x="3462" y="3583"/>
                    <a:pt x="3456" y="3549"/>
                  </a:cubicBezTo>
                  <a:cubicBezTo>
                    <a:pt x="3457" y="3546"/>
                    <a:pt x="3458" y="3544"/>
                    <a:pt x="3459" y="3541"/>
                  </a:cubicBezTo>
                  <a:lnTo>
                    <a:pt x="3468" y="3508"/>
                  </a:lnTo>
                  <a:lnTo>
                    <a:pt x="3433" y="3499"/>
                  </a:lnTo>
                  <a:cubicBezTo>
                    <a:pt x="3433" y="3499"/>
                    <a:pt x="3433" y="3499"/>
                    <a:pt x="3433" y="3499"/>
                  </a:cubicBezTo>
                  <a:cubicBezTo>
                    <a:pt x="3446" y="3492"/>
                    <a:pt x="3452" y="3480"/>
                    <a:pt x="3454" y="3474"/>
                  </a:cubicBezTo>
                  <a:cubicBezTo>
                    <a:pt x="3457" y="3468"/>
                    <a:pt x="3459" y="3462"/>
                    <a:pt x="3462" y="3455"/>
                  </a:cubicBezTo>
                  <a:lnTo>
                    <a:pt x="3494" y="3377"/>
                  </a:lnTo>
                  <a:cubicBezTo>
                    <a:pt x="3494" y="3377"/>
                    <a:pt x="3422" y="3404"/>
                    <a:pt x="3422" y="3404"/>
                  </a:cubicBezTo>
                  <a:lnTo>
                    <a:pt x="3413" y="3388"/>
                  </a:lnTo>
                  <a:lnTo>
                    <a:pt x="3389" y="3392"/>
                  </a:lnTo>
                  <a:cubicBezTo>
                    <a:pt x="3376" y="3394"/>
                    <a:pt x="3347" y="3400"/>
                    <a:pt x="3337" y="3429"/>
                  </a:cubicBezTo>
                  <a:cubicBezTo>
                    <a:pt x="3333" y="3430"/>
                    <a:pt x="3329" y="3431"/>
                    <a:pt x="3325" y="3431"/>
                  </a:cubicBezTo>
                  <a:cubicBezTo>
                    <a:pt x="3323" y="3431"/>
                    <a:pt x="3320" y="3431"/>
                    <a:pt x="3318" y="3430"/>
                  </a:cubicBezTo>
                  <a:cubicBezTo>
                    <a:pt x="3315" y="3430"/>
                    <a:pt x="3312" y="3430"/>
                    <a:pt x="3308" y="3430"/>
                  </a:cubicBezTo>
                  <a:cubicBezTo>
                    <a:pt x="3289" y="3430"/>
                    <a:pt x="3277" y="3437"/>
                    <a:pt x="3271" y="3445"/>
                  </a:cubicBezTo>
                  <a:cubicBezTo>
                    <a:pt x="3271" y="3445"/>
                    <a:pt x="3271" y="3445"/>
                    <a:pt x="3270" y="3445"/>
                  </a:cubicBezTo>
                  <a:cubicBezTo>
                    <a:pt x="3269" y="3440"/>
                    <a:pt x="3268" y="3436"/>
                    <a:pt x="3267" y="3433"/>
                  </a:cubicBezTo>
                  <a:lnTo>
                    <a:pt x="3266" y="3430"/>
                  </a:lnTo>
                  <a:lnTo>
                    <a:pt x="3255" y="3390"/>
                  </a:lnTo>
                  <a:lnTo>
                    <a:pt x="3203" y="3420"/>
                  </a:lnTo>
                  <a:lnTo>
                    <a:pt x="3143" y="3399"/>
                  </a:lnTo>
                  <a:lnTo>
                    <a:pt x="3130" y="3405"/>
                  </a:lnTo>
                  <a:cubicBezTo>
                    <a:pt x="3127" y="3407"/>
                    <a:pt x="3123" y="3409"/>
                    <a:pt x="3120" y="3411"/>
                  </a:cubicBezTo>
                  <a:cubicBezTo>
                    <a:pt x="3118" y="3412"/>
                    <a:pt x="3114" y="3415"/>
                    <a:pt x="3112" y="3415"/>
                  </a:cubicBezTo>
                  <a:cubicBezTo>
                    <a:pt x="3079" y="3424"/>
                    <a:pt x="3042" y="3434"/>
                    <a:pt x="3014" y="3466"/>
                  </a:cubicBezTo>
                  <a:cubicBezTo>
                    <a:pt x="3012" y="3467"/>
                    <a:pt x="3009" y="3469"/>
                    <a:pt x="3006" y="3472"/>
                  </a:cubicBezTo>
                  <a:cubicBezTo>
                    <a:pt x="2996" y="3480"/>
                    <a:pt x="2986" y="3488"/>
                    <a:pt x="2977" y="3496"/>
                  </a:cubicBezTo>
                  <a:lnTo>
                    <a:pt x="2963" y="3508"/>
                  </a:lnTo>
                  <a:cubicBezTo>
                    <a:pt x="2957" y="3509"/>
                    <a:pt x="2951" y="3510"/>
                    <a:pt x="2945" y="3511"/>
                  </a:cubicBezTo>
                  <a:cubicBezTo>
                    <a:pt x="2937" y="3513"/>
                    <a:pt x="2929" y="3516"/>
                    <a:pt x="2921" y="3519"/>
                  </a:cubicBezTo>
                  <a:cubicBezTo>
                    <a:pt x="2914" y="3521"/>
                    <a:pt x="2908" y="3523"/>
                    <a:pt x="2901" y="3524"/>
                  </a:cubicBezTo>
                  <a:cubicBezTo>
                    <a:pt x="2901" y="3525"/>
                    <a:pt x="2901" y="3525"/>
                    <a:pt x="2901" y="3525"/>
                  </a:cubicBezTo>
                  <a:cubicBezTo>
                    <a:pt x="2901" y="3521"/>
                    <a:pt x="2902" y="3516"/>
                    <a:pt x="2903" y="3510"/>
                  </a:cubicBezTo>
                  <a:cubicBezTo>
                    <a:pt x="2903" y="3508"/>
                    <a:pt x="2904" y="3506"/>
                    <a:pt x="2904" y="3503"/>
                  </a:cubicBezTo>
                  <a:cubicBezTo>
                    <a:pt x="2904" y="3500"/>
                    <a:pt x="2906" y="3496"/>
                    <a:pt x="2907" y="3491"/>
                  </a:cubicBezTo>
                  <a:cubicBezTo>
                    <a:pt x="2908" y="3488"/>
                    <a:pt x="2909" y="3485"/>
                    <a:pt x="2910" y="3482"/>
                  </a:cubicBezTo>
                  <a:lnTo>
                    <a:pt x="2932" y="3399"/>
                  </a:lnTo>
                  <a:lnTo>
                    <a:pt x="2860" y="3446"/>
                  </a:lnTo>
                  <a:cubicBezTo>
                    <a:pt x="2855" y="3449"/>
                    <a:pt x="2851" y="3452"/>
                    <a:pt x="2847" y="3455"/>
                  </a:cubicBezTo>
                  <a:cubicBezTo>
                    <a:pt x="2846" y="3456"/>
                    <a:pt x="2845" y="3457"/>
                    <a:pt x="2844" y="3458"/>
                  </a:cubicBezTo>
                  <a:cubicBezTo>
                    <a:pt x="2823" y="3460"/>
                    <a:pt x="2806" y="3467"/>
                    <a:pt x="2793" y="3474"/>
                  </a:cubicBezTo>
                  <a:cubicBezTo>
                    <a:pt x="2787" y="3476"/>
                    <a:pt x="2781" y="3479"/>
                    <a:pt x="2775" y="3481"/>
                  </a:cubicBezTo>
                  <a:lnTo>
                    <a:pt x="2753" y="3488"/>
                  </a:lnTo>
                  <a:lnTo>
                    <a:pt x="2752" y="3511"/>
                  </a:lnTo>
                  <a:cubicBezTo>
                    <a:pt x="2752" y="3515"/>
                    <a:pt x="2751" y="3518"/>
                    <a:pt x="2751" y="3523"/>
                  </a:cubicBezTo>
                  <a:cubicBezTo>
                    <a:pt x="2749" y="3534"/>
                    <a:pt x="2748" y="3546"/>
                    <a:pt x="2751" y="3560"/>
                  </a:cubicBezTo>
                  <a:cubicBezTo>
                    <a:pt x="2751" y="3561"/>
                    <a:pt x="2751" y="3562"/>
                    <a:pt x="2751" y="3562"/>
                  </a:cubicBezTo>
                  <a:cubicBezTo>
                    <a:pt x="2751" y="3563"/>
                    <a:pt x="2748" y="3566"/>
                    <a:pt x="2738" y="3572"/>
                  </a:cubicBezTo>
                  <a:cubicBezTo>
                    <a:pt x="2733" y="3576"/>
                    <a:pt x="2728" y="3577"/>
                    <a:pt x="2721" y="3577"/>
                  </a:cubicBezTo>
                  <a:cubicBezTo>
                    <a:pt x="2720" y="3577"/>
                    <a:pt x="2719" y="3577"/>
                    <a:pt x="2718" y="3577"/>
                  </a:cubicBezTo>
                  <a:cubicBezTo>
                    <a:pt x="2720" y="3545"/>
                    <a:pt x="2721" y="3506"/>
                    <a:pt x="2696" y="3471"/>
                  </a:cubicBezTo>
                  <a:cubicBezTo>
                    <a:pt x="2694" y="3468"/>
                    <a:pt x="2692" y="3462"/>
                    <a:pt x="2691" y="3456"/>
                  </a:cubicBezTo>
                  <a:cubicBezTo>
                    <a:pt x="2689" y="3452"/>
                    <a:pt x="2688" y="3447"/>
                    <a:pt x="2686" y="3443"/>
                  </a:cubicBezTo>
                  <a:lnTo>
                    <a:pt x="2680" y="3426"/>
                  </a:lnTo>
                  <a:lnTo>
                    <a:pt x="2666" y="3423"/>
                  </a:lnTo>
                  <a:cubicBezTo>
                    <a:pt x="2668" y="3420"/>
                    <a:pt x="2669" y="3417"/>
                    <a:pt x="2671" y="3413"/>
                  </a:cubicBezTo>
                  <a:cubicBezTo>
                    <a:pt x="2675" y="3404"/>
                    <a:pt x="2680" y="3394"/>
                    <a:pt x="2683" y="3382"/>
                  </a:cubicBezTo>
                  <a:cubicBezTo>
                    <a:pt x="2688" y="3361"/>
                    <a:pt x="2692" y="3339"/>
                    <a:pt x="2687" y="3318"/>
                  </a:cubicBezTo>
                  <a:cubicBezTo>
                    <a:pt x="2684" y="3305"/>
                    <a:pt x="2677" y="3294"/>
                    <a:pt x="2671" y="3285"/>
                  </a:cubicBezTo>
                  <a:cubicBezTo>
                    <a:pt x="2702" y="3284"/>
                    <a:pt x="2724" y="3264"/>
                    <a:pt x="2728" y="3232"/>
                  </a:cubicBezTo>
                  <a:cubicBezTo>
                    <a:pt x="2729" y="3227"/>
                    <a:pt x="2730" y="3222"/>
                    <a:pt x="2730" y="3217"/>
                  </a:cubicBezTo>
                  <a:cubicBezTo>
                    <a:pt x="2735" y="3194"/>
                    <a:pt x="2739" y="3166"/>
                    <a:pt x="2726" y="3136"/>
                  </a:cubicBezTo>
                  <a:cubicBezTo>
                    <a:pt x="2730" y="3133"/>
                    <a:pt x="2734" y="3130"/>
                    <a:pt x="2735" y="3128"/>
                  </a:cubicBezTo>
                  <a:lnTo>
                    <a:pt x="2749" y="3116"/>
                  </a:lnTo>
                  <a:lnTo>
                    <a:pt x="2747" y="3104"/>
                  </a:lnTo>
                  <a:cubicBezTo>
                    <a:pt x="2753" y="3098"/>
                    <a:pt x="2760" y="3090"/>
                    <a:pt x="2764" y="3079"/>
                  </a:cubicBezTo>
                  <a:cubicBezTo>
                    <a:pt x="2782" y="3026"/>
                    <a:pt x="2779" y="2976"/>
                    <a:pt x="2755" y="2930"/>
                  </a:cubicBezTo>
                  <a:cubicBezTo>
                    <a:pt x="2764" y="2925"/>
                    <a:pt x="2772" y="2919"/>
                    <a:pt x="2778" y="2913"/>
                  </a:cubicBezTo>
                  <a:cubicBezTo>
                    <a:pt x="2779" y="2912"/>
                    <a:pt x="2781" y="2910"/>
                    <a:pt x="2783" y="2909"/>
                  </a:cubicBezTo>
                  <a:lnTo>
                    <a:pt x="2818" y="2882"/>
                  </a:lnTo>
                  <a:lnTo>
                    <a:pt x="2715" y="2808"/>
                  </a:lnTo>
                  <a:lnTo>
                    <a:pt x="2704" y="2808"/>
                  </a:lnTo>
                  <a:cubicBezTo>
                    <a:pt x="2693" y="2809"/>
                    <a:pt x="2684" y="2812"/>
                    <a:pt x="2677" y="2817"/>
                  </a:cubicBezTo>
                  <a:lnTo>
                    <a:pt x="2679" y="2808"/>
                  </a:lnTo>
                  <a:lnTo>
                    <a:pt x="2681" y="2800"/>
                  </a:lnTo>
                  <a:lnTo>
                    <a:pt x="2690" y="2795"/>
                  </a:lnTo>
                  <a:cubicBezTo>
                    <a:pt x="2691" y="2794"/>
                    <a:pt x="2693" y="2793"/>
                    <a:pt x="2695" y="2792"/>
                  </a:cubicBezTo>
                  <a:cubicBezTo>
                    <a:pt x="2700" y="2788"/>
                    <a:pt x="2707" y="2784"/>
                    <a:pt x="2713" y="2779"/>
                  </a:cubicBezTo>
                  <a:cubicBezTo>
                    <a:pt x="2716" y="2776"/>
                    <a:pt x="2719" y="2773"/>
                    <a:pt x="2722" y="2770"/>
                  </a:cubicBezTo>
                  <a:cubicBezTo>
                    <a:pt x="2734" y="2758"/>
                    <a:pt x="2742" y="2752"/>
                    <a:pt x="2751" y="2750"/>
                  </a:cubicBezTo>
                  <a:lnTo>
                    <a:pt x="2764" y="2748"/>
                  </a:lnTo>
                  <a:lnTo>
                    <a:pt x="2772" y="2736"/>
                  </a:lnTo>
                  <a:cubicBezTo>
                    <a:pt x="2774" y="2733"/>
                    <a:pt x="2781" y="2728"/>
                    <a:pt x="2788" y="2724"/>
                  </a:cubicBezTo>
                  <a:cubicBezTo>
                    <a:pt x="2803" y="2715"/>
                    <a:pt x="2824" y="2702"/>
                    <a:pt x="2834" y="2674"/>
                  </a:cubicBezTo>
                  <a:cubicBezTo>
                    <a:pt x="2835" y="2670"/>
                    <a:pt x="2840" y="2664"/>
                    <a:pt x="2844" y="2659"/>
                  </a:cubicBezTo>
                  <a:lnTo>
                    <a:pt x="2847" y="2655"/>
                  </a:lnTo>
                  <a:cubicBezTo>
                    <a:pt x="2864" y="2634"/>
                    <a:pt x="2866" y="2610"/>
                    <a:pt x="2852" y="2588"/>
                  </a:cubicBezTo>
                  <a:cubicBezTo>
                    <a:pt x="2852" y="2588"/>
                    <a:pt x="2847" y="2565"/>
                    <a:pt x="2847" y="2565"/>
                  </a:cubicBezTo>
                  <a:lnTo>
                    <a:pt x="2826" y="2561"/>
                  </a:lnTo>
                  <a:cubicBezTo>
                    <a:pt x="2822" y="2560"/>
                    <a:pt x="2819" y="2560"/>
                    <a:pt x="2816" y="2559"/>
                  </a:cubicBezTo>
                  <a:cubicBezTo>
                    <a:pt x="2810" y="2558"/>
                    <a:pt x="2806" y="2558"/>
                    <a:pt x="2802" y="2557"/>
                  </a:cubicBezTo>
                  <a:cubicBezTo>
                    <a:pt x="2799" y="2556"/>
                    <a:pt x="2796" y="2554"/>
                    <a:pt x="2794" y="2552"/>
                  </a:cubicBezTo>
                  <a:cubicBezTo>
                    <a:pt x="2788" y="2546"/>
                    <a:pt x="2781" y="2538"/>
                    <a:pt x="2775" y="2531"/>
                  </a:cubicBezTo>
                  <a:cubicBezTo>
                    <a:pt x="2776" y="2529"/>
                    <a:pt x="2777" y="2524"/>
                    <a:pt x="2781" y="2516"/>
                  </a:cubicBezTo>
                  <a:lnTo>
                    <a:pt x="2788" y="2502"/>
                  </a:lnTo>
                  <a:lnTo>
                    <a:pt x="2745" y="2407"/>
                  </a:lnTo>
                  <a:lnTo>
                    <a:pt x="2716" y="2417"/>
                  </a:lnTo>
                  <a:cubicBezTo>
                    <a:pt x="2714" y="2418"/>
                    <a:pt x="2712" y="2419"/>
                    <a:pt x="2710" y="2420"/>
                  </a:cubicBezTo>
                  <a:lnTo>
                    <a:pt x="2715" y="2342"/>
                  </a:lnTo>
                  <a:lnTo>
                    <a:pt x="2695" y="2332"/>
                  </a:lnTo>
                  <a:cubicBezTo>
                    <a:pt x="2693" y="2331"/>
                    <a:pt x="2692" y="2330"/>
                    <a:pt x="2690" y="2330"/>
                  </a:cubicBezTo>
                  <a:cubicBezTo>
                    <a:pt x="2679" y="2315"/>
                    <a:pt x="2669" y="2301"/>
                    <a:pt x="2659" y="2286"/>
                  </a:cubicBezTo>
                  <a:lnTo>
                    <a:pt x="2651" y="2275"/>
                  </a:lnTo>
                  <a:lnTo>
                    <a:pt x="2648" y="2270"/>
                  </a:lnTo>
                  <a:lnTo>
                    <a:pt x="2686" y="2236"/>
                  </a:lnTo>
                  <a:lnTo>
                    <a:pt x="2645" y="2170"/>
                  </a:lnTo>
                  <a:lnTo>
                    <a:pt x="2643" y="2170"/>
                  </a:lnTo>
                  <a:cubicBezTo>
                    <a:pt x="2646" y="2158"/>
                    <a:pt x="2643" y="2145"/>
                    <a:pt x="2636" y="2129"/>
                  </a:cubicBezTo>
                  <a:cubicBezTo>
                    <a:pt x="2635" y="2125"/>
                    <a:pt x="2633" y="2121"/>
                    <a:pt x="2631" y="2116"/>
                  </a:cubicBezTo>
                  <a:cubicBezTo>
                    <a:pt x="2625" y="2097"/>
                    <a:pt x="2614" y="2065"/>
                    <a:pt x="2578" y="2053"/>
                  </a:cubicBezTo>
                  <a:cubicBezTo>
                    <a:pt x="2564" y="2039"/>
                    <a:pt x="2547" y="2038"/>
                    <a:pt x="2538" y="2037"/>
                  </a:cubicBezTo>
                  <a:lnTo>
                    <a:pt x="2527" y="2037"/>
                  </a:lnTo>
                  <a:lnTo>
                    <a:pt x="2521" y="2039"/>
                  </a:lnTo>
                  <a:lnTo>
                    <a:pt x="2514" y="2021"/>
                  </a:lnTo>
                  <a:lnTo>
                    <a:pt x="2462" y="1783"/>
                  </a:lnTo>
                  <a:cubicBezTo>
                    <a:pt x="2481" y="1774"/>
                    <a:pt x="2452" y="1741"/>
                    <a:pt x="2471" y="1733"/>
                  </a:cubicBezTo>
                  <a:cubicBezTo>
                    <a:pt x="2475" y="1732"/>
                    <a:pt x="2477" y="1723"/>
                    <a:pt x="2482" y="1721"/>
                  </a:cubicBezTo>
                  <a:cubicBezTo>
                    <a:pt x="2486" y="1720"/>
                    <a:pt x="2489" y="1720"/>
                    <a:pt x="2493" y="1719"/>
                  </a:cubicBezTo>
                  <a:lnTo>
                    <a:pt x="2503" y="1716"/>
                  </a:lnTo>
                  <a:lnTo>
                    <a:pt x="2510" y="1707"/>
                  </a:lnTo>
                  <a:cubicBezTo>
                    <a:pt x="2515" y="1701"/>
                    <a:pt x="2519" y="1694"/>
                    <a:pt x="2522" y="1688"/>
                  </a:cubicBezTo>
                  <a:cubicBezTo>
                    <a:pt x="2526" y="1681"/>
                    <a:pt x="2529" y="1675"/>
                    <a:pt x="2533" y="1673"/>
                  </a:cubicBezTo>
                  <a:lnTo>
                    <a:pt x="2536" y="1671"/>
                  </a:lnTo>
                  <a:lnTo>
                    <a:pt x="2541" y="1667"/>
                  </a:lnTo>
                  <a:lnTo>
                    <a:pt x="2552" y="1662"/>
                  </a:lnTo>
                  <a:lnTo>
                    <a:pt x="2563" y="1650"/>
                  </a:lnTo>
                  <a:lnTo>
                    <a:pt x="2605" y="1569"/>
                  </a:lnTo>
                  <a:lnTo>
                    <a:pt x="2541" y="1578"/>
                  </a:lnTo>
                  <a:cubicBezTo>
                    <a:pt x="2539" y="1579"/>
                    <a:pt x="2538" y="1579"/>
                    <a:pt x="2536" y="1579"/>
                  </a:cubicBezTo>
                  <a:cubicBezTo>
                    <a:pt x="2531" y="1580"/>
                    <a:pt x="2525" y="1581"/>
                    <a:pt x="2520" y="1582"/>
                  </a:cubicBezTo>
                  <a:cubicBezTo>
                    <a:pt x="2512" y="1584"/>
                    <a:pt x="2503" y="1586"/>
                    <a:pt x="2494" y="1588"/>
                  </a:cubicBezTo>
                  <a:lnTo>
                    <a:pt x="2492" y="1588"/>
                  </a:lnTo>
                  <a:cubicBezTo>
                    <a:pt x="2460" y="1596"/>
                    <a:pt x="2430" y="1603"/>
                    <a:pt x="2400" y="1603"/>
                  </a:cubicBezTo>
                  <a:cubicBezTo>
                    <a:pt x="2394" y="1603"/>
                    <a:pt x="2388" y="1603"/>
                    <a:pt x="2381" y="1602"/>
                  </a:cubicBezTo>
                  <a:lnTo>
                    <a:pt x="2379" y="1602"/>
                  </a:lnTo>
                  <a:cubicBezTo>
                    <a:pt x="2373" y="1602"/>
                    <a:pt x="2366" y="1604"/>
                    <a:pt x="2361" y="1607"/>
                  </a:cubicBezTo>
                  <a:cubicBezTo>
                    <a:pt x="2352" y="1601"/>
                    <a:pt x="2340" y="1596"/>
                    <a:pt x="2326" y="1596"/>
                  </a:cubicBezTo>
                  <a:cubicBezTo>
                    <a:pt x="2324" y="1596"/>
                    <a:pt x="2322" y="1596"/>
                    <a:pt x="2320" y="1596"/>
                  </a:cubicBezTo>
                  <a:lnTo>
                    <a:pt x="2306" y="1598"/>
                  </a:lnTo>
                  <a:lnTo>
                    <a:pt x="2291" y="1617"/>
                  </a:lnTo>
                  <a:lnTo>
                    <a:pt x="2299" y="1505"/>
                  </a:lnTo>
                  <a:lnTo>
                    <a:pt x="2296" y="1500"/>
                  </a:lnTo>
                  <a:cubicBezTo>
                    <a:pt x="2298" y="1497"/>
                    <a:pt x="2301" y="1494"/>
                    <a:pt x="2303" y="1491"/>
                  </a:cubicBezTo>
                  <a:lnTo>
                    <a:pt x="2319" y="1493"/>
                  </a:lnTo>
                  <a:lnTo>
                    <a:pt x="2335" y="1464"/>
                  </a:lnTo>
                  <a:cubicBezTo>
                    <a:pt x="2339" y="1461"/>
                    <a:pt x="2342" y="1459"/>
                    <a:pt x="2346" y="1457"/>
                  </a:cubicBezTo>
                  <a:cubicBezTo>
                    <a:pt x="2351" y="1453"/>
                    <a:pt x="2358" y="1449"/>
                    <a:pt x="2362" y="1448"/>
                  </a:cubicBezTo>
                  <a:cubicBezTo>
                    <a:pt x="2389" y="1441"/>
                    <a:pt x="2410" y="1427"/>
                    <a:pt x="2428" y="1404"/>
                  </a:cubicBezTo>
                  <a:lnTo>
                    <a:pt x="2628" y="1449"/>
                  </a:lnTo>
                  <a:lnTo>
                    <a:pt x="2644" y="1258"/>
                  </a:lnTo>
                  <a:cubicBezTo>
                    <a:pt x="2648" y="1246"/>
                    <a:pt x="2544" y="1302"/>
                    <a:pt x="2541" y="1292"/>
                  </a:cubicBezTo>
                  <a:lnTo>
                    <a:pt x="2560" y="1276"/>
                  </a:lnTo>
                  <a:lnTo>
                    <a:pt x="2558" y="1258"/>
                  </a:lnTo>
                  <a:cubicBezTo>
                    <a:pt x="2557" y="1254"/>
                    <a:pt x="2556" y="1250"/>
                    <a:pt x="2556" y="1247"/>
                  </a:cubicBezTo>
                  <a:cubicBezTo>
                    <a:pt x="2559" y="1244"/>
                    <a:pt x="2563" y="1240"/>
                    <a:pt x="2567" y="1235"/>
                  </a:cubicBezTo>
                  <a:cubicBezTo>
                    <a:pt x="2575" y="1224"/>
                    <a:pt x="2586" y="1216"/>
                    <a:pt x="2598" y="1209"/>
                  </a:cubicBezTo>
                  <a:cubicBezTo>
                    <a:pt x="2599" y="1208"/>
                    <a:pt x="2600" y="1208"/>
                    <a:pt x="2602" y="1207"/>
                  </a:cubicBezTo>
                  <a:cubicBezTo>
                    <a:pt x="2603" y="1207"/>
                    <a:pt x="2605" y="1207"/>
                    <a:pt x="2607" y="1207"/>
                  </a:cubicBezTo>
                  <a:cubicBezTo>
                    <a:pt x="2628" y="1207"/>
                    <a:pt x="2642" y="1196"/>
                    <a:pt x="2652" y="1189"/>
                  </a:cubicBezTo>
                  <a:cubicBezTo>
                    <a:pt x="2655" y="1186"/>
                    <a:pt x="2658" y="1184"/>
                    <a:pt x="2660" y="1183"/>
                  </a:cubicBezTo>
                  <a:lnTo>
                    <a:pt x="2706" y="1161"/>
                  </a:lnTo>
                  <a:lnTo>
                    <a:pt x="2686" y="1144"/>
                  </a:lnTo>
                  <a:cubicBezTo>
                    <a:pt x="2698" y="1138"/>
                    <a:pt x="2706" y="1130"/>
                    <a:pt x="2712" y="1124"/>
                  </a:cubicBezTo>
                  <a:cubicBezTo>
                    <a:pt x="2725" y="1111"/>
                    <a:pt x="2739" y="1098"/>
                    <a:pt x="2754" y="1088"/>
                  </a:cubicBezTo>
                  <a:cubicBezTo>
                    <a:pt x="2766" y="1079"/>
                    <a:pt x="2772" y="1075"/>
                    <a:pt x="2777" y="1075"/>
                  </a:cubicBezTo>
                  <a:lnTo>
                    <a:pt x="2781" y="1075"/>
                  </a:lnTo>
                  <a:cubicBezTo>
                    <a:pt x="2793" y="1075"/>
                    <a:pt x="2802" y="1071"/>
                    <a:pt x="2808" y="1068"/>
                  </a:cubicBezTo>
                  <a:cubicBezTo>
                    <a:pt x="2809" y="1068"/>
                    <a:pt x="2810" y="1067"/>
                    <a:pt x="2811" y="1067"/>
                  </a:cubicBezTo>
                  <a:cubicBezTo>
                    <a:pt x="2818" y="1064"/>
                    <a:pt x="2825" y="1061"/>
                    <a:pt x="2831" y="1058"/>
                  </a:cubicBezTo>
                  <a:cubicBezTo>
                    <a:pt x="2840" y="1054"/>
                    <a:pt x="2847" y="1050"/>
                    <a:pt x="2853" y="1050"/>
                  </a:cubicBezTo>
                  <a:cubicBezTo>
                    <a:pt x="2870" y="1050"/>
                    <a:pt x="2882" y="1041"/>
                    <a:pt x="2892" y="1035"/>
                  </a:cubicBezTo>
                  <a:cubicBezTo>
                    <a:pt x="2894" y="1034"/>
                    <a:pt x="2895" y="1032"/>
                    <a:pt x="2898" y="1031"/>
                  </a:cubicBezTo>
                  <a:cubicBezTo>
                    <a:pt x="2910" y="1024"/>
                    <a:pt x="2919" y="1015"/>
                    <a:pt x="2925" y="1003"/>
                  </a:cubicBezTo>
                  <a:lnTo>
                    <a:pt x="2992" y="1037"/>
                  </a:lnTo>
                  <a:lnTo>
                    <a:pt x="2934" y="944"/>
                  </a:lnTo>
                  <a:lnTo>
                    <a:pt x="2934" y="933"/>
                  </a:lnTo>
                  <a:lnTo>
                    <a:pt x="2930" y="931"/>
                  </a:lnTo>
                  <a:cubicBezTo>
                    <a:pt x="2930" y="931"/>
                    <a:pt x="2931" y="929"/>
                    <a:pt x="2932" y="928"/>
                  </a:cubicBezTo>
                  <a:cubicBezTo>
                    <a:pt x="2933" y="928"/>
                    <a:pt x="2934" y="928"/>
                    <a:pt x="2936" y="929"/>
                  </a:cubicBezTo>
                  <a:lnTo>
                    <a:pt x="2943" y="929"/>
                  </a:lnTo>
                  <a:lnTo>
                    <a:pt x="2950" y="926"/>
                  </a:lnTo>
                  <a:cubicBezTo>
                    <a:pt x="2955" y="924"/>
                    <a:pt x="2960" y="922"/>
                    <a:pt x="2965" y="920"/>
                  </a:cubicBezTo>
                  <a:cubicBezTo>
                    <a:pt x="2969" y="917"/>
                    <a:pt x="2976" y="914"/>
                    <a:pt x="2978" y="914"/>
                  </a:cubicBezTo>
                  <a:cubicBezTo>
                    <a:pt x="3003" y="914"/>
                    <a:pt x="3018" y="903"/>
                    <a:pt x="3028" y="893"/>
                  </a:cubicBezTo>
                  <a:cubicBezTo>
                    <a:pt x="3030" y="891"/>
                    <a:pt x="3032" y="890"/>
                    <a:pt x="3035" y="889"/>
                  </a:cubicBezTo>
                  <a:cubicBezTo>
                    <a:pt x="3054" y="879"/>
                    <a:pt x="3074" y="869"/>
                    <a:pt x="3095" y="858"/>
                  </a:cubicBezTo>
                  <a:lnTo>
                    <a:pt x="3136" y="837"/>
                  </a:lnTo>
                  <a:lnTo>
                    <a:pt x="3131" y="804"/>
                  </a:lnTo>
                  <a:cubicBezTo>
                    <a:pt x="3138" y="801"/>
                    <a:pt x="3147" y="797"/>
                    <a:pt x="3155" y="789"/>
                  </a:cubicBezTo>
                  <a:cubicBezTo>
                    <a:pt x="3158" y="786"/>
                    <a:pt x="3162" y="784"/>
                    <a:pt x="3173" y="784"/>
                  </a:cubicBezTo>
                  <a:cubicBezTo>
                    <a:pt x="3225" y="782"/>
                    <a:pt x="3244" y="752"/>
                    <a:pt x="3250" y="727"/>
                  </a:cubicBezTo>
                  <a:cubicBezTo>
                    <a:pt x="3251" y="723"/>
                    <a:pt x="3256" y="719"/>
                    <a:pt x="3262" y="716"/>
                  </a:cubicBezTo>
                  <a:cubicBezTo>
                    <a:pt x="3275" y="711"/>
                    <a:pt x="3281" y="701"/>
                    <a:pt x="3283" y="697"/>
                  </a:cubicBezTo>
                  <a:lnTo>
                    <a:pt x="3290" y="687"/>
                  </a:lnTo>
                  <a:lnTo>
                    <a:pt x="3290" y="656"/>
                  </a:lnTo>
                  <a:cubicBezTo>
                    <a:pt x="3291" y="655"/>
                    <a:pt x="3293" y="654"/>
                    <a:pt x="3294" y="653"/>
                  </a:cubicBezTo>
                  <a:lnTo>
                    <a:pt x="3383" y="597"/>
                  </a:lnTo>
                  <a:lnTo>
                    <a:pt x="3361" y="572"/>
                  </a:lnTo>
                  <a:cubicBezTo>
                    <a:pt x="3362" y="571"/>
                    <a:pt x="3362" y="570"/>
                    <a:pt x="3363" y="569"/>
                  </a:cubicBezTo>
                  <a:cubicBezTo>
                    <a:pt x="3364" y="567"/>
                    <a:pt x="3366" y="565"/>
                    <a:pt x="3367" y="562"/>
                  </a:cubicBezTo>
                  <a:cubicBezTo>
                    <a:pt x="3370" y="558"/>
                    <a:pt x="3376" y="553"/>
                    <a:pt x="3382" y="547"/>
                  </a:cubicBezTo>
                  <a:cubicBezTo>
                    <a:pt x="3386" y="543"/>
                    <a:pt x="3389" y="540"/>
                    <a:pt x="3393" y="536"/>
                  </a:cubicBezTo>
                  <a:lnTo>
                    <a:pt x="3430" y="498"/>
                  </a:lnTo>
                  <a:lnTo>
                    <a:pt x="3384" y="483"/>
                  </a:lnTo>
                  <a:lnTo>
                    <a:pt x="3388" y="471"/>
                  </a:lnTo>
                  <a:lnTo>
                    <a:pt x="3378" y="457"/>
                  </a:lnTo>
                  <a:cubicBezTo>
                    <a:pt x="3368" y="444"/>
                    <a:pt x="3356" y="438"/>
                    <a:pt x="3347" y="434"/>
                  </a:cubicBezTo>
                  <a:cubicBezTo>
                    <a:pt x="3347" y="434"/>
                    <a:pt x="3346" y="434"/>
                    <a:pt x="3346" y="434"/>
                  </a:cubicBezTo>
                  <a:lnTo>
                    <a:pt x="3350" y="404"/>
                  </a:lnTo>
                  <a:lnTo>
                    <a:pt x="3314" y="402"/>
                  </a:lnTo>
                  <a:cubicBezTo>
                    <a:pt x="3308" y="402"/>
                    <a:pt x="3303" y="402"/>
                    <a:pt x="3297" y="402"/>
                  </a:cubicBezTo>
                  <a:cubicBezTo>
                    <a:pt x="3283" y="402"/>
                    <a:pt x="3265" y="403"/>
                    <a:pt x="3246" y="410"/>
                  </a:cubicBezTo>
                  <a:lnTo>
                    <a:pt x="3210" y="407"/>
                  </a:lnTo>
                  <a:lnTo>
                    <a:pt x="3205" y="410"/>
                  </a:lnTo>
                  <a:cubicBezTo>
                    <a:pt x="3177" y="385"/>
                    <a:pt x="3145" y="380"/>
                    <a:pt x="3125" y="379"/>
                  </a:cubicBezTo>
                  <a:cubicBezTo>
                    <a:pt x="3123" y="368"/>
                    <a:pt x="3118" y="359"/>
                    <a:pt x="3109" y="352"/>
                  </a:cubicBezTo>
                  <a:lnTo>
                    <a:pt x="3096" y="341"/>
                  </a:lnTo>
                  <a:lnTo>
                    <a:pt x="3071" y="348"/>
                  </a:lnTo>
                  <a:lnTo>
                    <a:pt x="3062" y="341"/>
                  </a:lnTo>
                  <a:lnTo>
                    <a:pt x="3023" y="345"/>
                  </a:lnTo>
                  <a:cubicBezTo>
                    <a:pt x="3020" y="341"/>
                    <a:pt x="3015" y="336"/>
                    <a:pt x="3007" y="332"/>
                  </a:cubicBezTo>
                  <a:cubicBezTo>
                    <a:pt x="3005" y="332"/>
                    <a:pt x="3004" y="331"/>
                    <a:pt x="3002" y="331"/>
                  </a:cubicBezTo>
                  <a:lnTo>
                    <a:pt x="3002" y="328"/>
                  </a:lnTo>
                  <a:lnTo>
                    <a:pt x="2988" y="322"/>
                  </a:lnTo>
                  <a:cubicBezTo>
                    <a:pt x="2963" y="312"/>
                    <a:pt x="2925" y="311"/>
                    <a:pt x="2914" y="311"/>
                  </a:cubicBezTo>
                  <a:cubicBezTo>
                    <a:pt x="2911" y="311"/>
                    <a:pt x="2908" y="311"/>
                    <a:pt x="2905" y="311"/>
                  </a:cubicBezTo>
                  <a:lnTo>
                    <a:pt x="2967" y="253"/>
                  </a:lnTo>
                  <a:lnTo>
                    <a:pt x="2947" y="256"/>
                  </a:lnTo>
                  <a:lnTo>
                    <a:pt x="2929" y="201"/>
                  </a:lnTo>
                  <a:lnTo>
                    <a:pt x="2902" y="200"/>
                  </a:lnTo>
                  <a:cubicBezTo>
                    <a:pt x="2898" y="200"/>
                    <a:pt x="2895" y="200"/>
                    <a:pt x="2891" y="200"/>
                  </a:cubicBezTo>
                  <a:cubicBezTo>
                    <a:pt x="2878" y="200"/>
                    <a:pt x="2860" y="202"/>
                    <a:pt x="2844" y="212"/>
                  </a:cubicBezTo>
                  <a:cubicBezTo>
                    <a:pt x="2841" y="212"/>
                    <a:pt x="2839" y="211"/>
                    <a:pt x="2836" y="211"/>
                  </a:cubicBezTo>
                  <a:cubicBezTo>
                    <a:pt x="2818" y="211"/>
                    <a:pt x="2806" y="221"/>
                    <a:pt x="2799" y="227"/>
                  </a:cubicBezTo>
                  <a:cubicBezTo>
                    <a:pt x="2798" y="228"/>
                    <a:pt x="2797" y="229"/>
                    <a:pt x="2796" y="230"/>
                  </a:cubicBezTo>
                  <a:cubicBezTo>
                    <a:pt x="2791" y="233"/>
                    <a:pt x="2785" y="236"/>
                    <a:pt x="2778" y="239"/>
                  </a:cubicBezTo>
                  <a:cubicBezTo>
                    <a:pt x="2774" y="241"/>
                    <a:pt x="2771" y="243"/>
                    <a:pt x="2767" y="245"/>
                  </a:cubicBezTo>
                  <a:cubicBezTo>
                    <a:pt x="2765" y="243"/>
                    <a:pt x="2763" y="240"/>
                    <a:pt x="2760" y="238"/>
                  </a:cubicBezTo>
                  <a:cubicBezTo>
                    <a:pt x="2760" y="238"/>
                    <a:pt x="2760" y="237"/>
                    <a:pt x="2760" y="236"/>
                  </a:cubicBezTo>
                  <a:cubicBezTo>
                    <a:pt x="2750" y="201"/>
                    <a:pt x="2726" y="196"/>
                    <a:pt x="2713" y="196"/>
                  </a:cubicBezTo>
                  <a:cubicBezTo>
                    <a:pt x="2707" y="196"/>
                    <a:pt x="2701" y="197"/>
                    <a:pt x="2694" y="199"/>
                  </a:cubicBezTo>
                  <a:cubicBezTo>
                    <a:pt x="2689" y="201"/>
                    <a:pt x="2684" y="203"/>
                    <a:pt x="2680" y="205"/>
                  </a:cubicBezTo>
                  <a:cubicBezTo>
                    <a:pt x="2678" y="206"/>
                    <a:pt x="2676" y="207"/>
                    <a:pt x="2675" y="207"/>
                  </a:cubicBezTo>
                  <a:lnTo>
                    <a:pt x="2670" y="208"/>
                  </a:lnTo>
                  <a:cubicBezTo>
                    <a:pt x="2668" y="208"/>
                    <a:pt x="2664" y="209"/>
                    <a:pt x="2661" y="209"/>
                  </a:cubicBezTo>
                  <a:cubicBezTo>
                    <a:pt x="2651" y="201"/>
                    <a:pt x="2639" y="195"/>
                    <a:pt x="2629" y="192"/>
                  </a:cubicBezTo>
                  <a:cubicBezTo>
                    <a:pt x="2630" y="185"/>
                    <a:pt x="2641" y="138"/>
                    <a:pt x="2641" y="138"/>
                  </a:cubicBezTo>
                  <a:lnTo>
                    <a:pt x="2643" y="130"/>
                  </a:lnTo>
                  <a:cubicBezTo>
                    <a:pt x="2646" y="120"/>
                    <a:pt x="2650" y="111"/>
                    <a:pt x="2654" y="101"/>
                  </a:cubicBezTo>
                  <a:cubicBezTo>
                    <a:pt x="2656" y="96"/>
                    <a:pt x="2658" y="92"/>
                    <a:pt x="2660" y="87"/>
                  </a:cubicBezTo>
                  <a:lnTo>
                    <a:pt x="2678" y="44"/>
                  </a:lnTo>
                  <a:lnTo>
                    <a:pt x="2631" y="41"/>
                  </a:lnTo>
                  <a:cubicBezTo>
                    <a:pt x="2629" y="41"/>
                    <a:pt x="2627" y="41"/>
                    <a:pt x="2625" y="41"/>
                  </a:cubicBezTo>
                  <a:cubicBezTo>
                    <a:pt x="2618" y="41"/>
                    <a:pt x="2611" y="42"/>
                    <a:pt x="2605" y="42"/>
                  </a:cubicBezTo>
                  <a:cubicBezTo>
                    <a:pt x="2600" y="43"/>
                    <a:pt x="2595" y="43"/>
                    <a:pt x="2591" y="43"/>
                  </a:cubicBezTo>
                  <a:cubicBezTo>
                    <a:pt x="2589" y="43"/>
                    <a:pt x="2588" y="43"/>
                    <a:pt x="2587" y="43"/>
                  </a:cubicBezTo>
                  <a:lnTo>
                    <a:pt x="2580" y="36"/>
                  </a:lnTo>
                  <a:cubicBezTo>
                    <a:pt x="2564" y="20"/>
                    <a:pt x="2546" y="4"/>
                    <a:pt x="2521" y="4"/>
                  </a:cubicBezTo>
                  <a:cubicBezTo>
                    <a:pt x="2501" y="4"/>
                    <a:pt x="2484" y="16"/>
                    <a:pt x="2469" y="28"/>
                  </a:cubicBezTo>
                  <a:cubicBezTo>
                    <a:pt x="2466" y="27"/>
                    <a:pt x="2463" y="27"/>
                    <a:pt x="2460" y="27"/>
                  </a:cubicBezTo>
                  <a:cubicBezTo>
                    <a:pt x="2445" y="27"/>
                    <a:pt x="2424" y="29"/>
                    <a:pt x="2404" y="41"/>
                  </a:cubicBezTo>
                  <a:cubicBezTo>
                    <a:pt x="2390" y="31"/>
                    <a:pt x="2375" y="28"/>
                    <a:pt x="2364" y="26"/>
                  </a:cubicBezTo>
                  <a:cubicBezTo>
                    <a:pt x="2359" y="25"/>
                    <a:pt x="2355" y="24"/>
                    <a:pt x="2350" y="23"/>
                  </a:cubicBezTo>
                  <a:cubicBezTo>
                    <a:pt x="2343" y="23"/>
                    <a:pt x="2334" y="21"/>
                    <a:pt x="2332" y="19"/>
                  </a:cubicBezTo>
                  <a:cubicBezTo>
                    <a:pt x="2318" y="7"/>
                    <a:pt x="2302" y="0"/>
                    <a:pt x="2285" y="0"/>
                  </a:cubicBezTo>
                  <a:cubicBezTo>
                    <a:pt x="2273" y="0"/>
                    <a:pt x="2260" y="3"/>
                    <a:pt x="2246" y="11"/>
                  </a:cubicBezTo>
                  <a:cubicBezTo>
                    <a:pt x="2238" y="15"/>
                    <a:pt x="2231" y="19"/>
                    <a:pt x="2223" y="23"/>
                  </a:cubicBezTo>
                  <a:lnTo>
                    <a:pt x="2193" y="39"/>
                  </a:lnTo>
                  <a:lnTo>
                    <a:pt x="2194" y="60"/>
                  </a:lnTo>
                  <a:cubicBezTo>
                    <a:pt x="2194" y="65"/>
                    <a:pt x="2195" y="70"/>
                    <a:pt x="2196" y="75"/>
                  </a:cubicBezTo>
                  <a:cubicBezTo>
                    <a:pt x="2196" y="79"/>
                    <a:pt x="2197" y="85"/>
                    <a:pt x="2197" y="87"/>
                  </a:cubicBezTo>
                  <a:cubicBezTo>
                    <a:pt x="2189" y="114"/>
                    <a:pt x="2202" y="140"/>
                    <a:pt x="2221" y="152"/>
                  </a:cubicBezTo>
                  <a:cubicBezTo>
                    <a:pt x="2221" y="154"/>
                    <a:pt x="2221" y="155"/>
                    <a:pt x="2221" y="157"/>
                  </a:cubicBezTo>
                  <a:cubicBezTo>
                    <a:pt x="2222" y="160"/>
                    <a:pt x="2222" y="163"/>
                    <a:pt x="2221" y="168"/>
                  </a:cubicBezTo>
                  <a:cubicBezTo>
                    <a:pt x="2220" y="168"/>
                    <a:pt x="2219" y="168"/>
                    <a:pt x="2218" y="168"/>
                  </a:cubicBezTo>
                  <a:cubicBezTo>
                    <a:pt x="2217" y="168"/>
                    <a:pt x="2215" y="168"/>
                    <a:pt x="2214" y="168"/>
                  </a:cubicBezTo>
                  <a:cubicBezTo>
                    <a:pt x="2210" y="167"/>
                    <a:pt x="2207" y="167"/>
                    <a:pt x="2203" y="167"/>
                  </a:cubicBezTo>
                  <a:cubicBezTo>
                    <a:pt x="2180" y="167"/>
                    <a:pt x="2162" y="182"/>
                    <a:pt x="2154" y="207"/>
                  </a:cubicBezTo>
                  <a:cubicBezTo>
                    <a:pt x="2154" y="207"/>
                    <a:pt x="2153" y="208"/>
                    <a:pt x="2153" y="210"/>
                  </a:cubicBezTo>
                  <a:cubicBezTo>
                    <a:pt x="2152" y="210"/>
                    <a:pt x="2151" y="210"/>
                    <a:pt x="2150" y="210"/>
                  </a:cubicBezTo>
                  <a:cubicBezTo>
                    <a:pt x="2144" y="210"/>
                    <a:pt x="2139" y="210"/>
                    <a:pt x="2133" y="211"/>
                  </a:cubicBezTo>
                  <a:cubicBezTo>
                    <a:pt x="2131" y="211"/>
                    <a:pt x="2129" y="212"/>
                    <a:pt x="2126" y="212"/>
                  </a:cubicBezTo>
                  <a:lnTo>
                    <a:pt x="2098" y="215"/>
                  </a:lnTo>
                  <a:lnTo>
                    <a:pt x="2097" y="243"/>
                  </a:lnTo>
                  <a:cubicBezTo>
                    <a:pt x="2096" y="253"/>
                    <a:pt x="2097" y="262"/>
                    <a:pt x="2097" y="271"/>
                  </a:cubicBezTo>
                  <a:cubicBezTo>
                    <a:pt x="2098" y="281"/>
                    <a:pt x="2098" y="289"/>
                    <a:pt x="2097" y="297"/>
                  </a:cubicBezTo>
                  <a:lnTo>
                    <a:pt x="2053" y="301"/>
                  </a:lnTo>
                  <a:lnTo>
                    <a:pt x="2049" y="326"/>
                  </a:lnTo>
                  <a:cubicBezTo>
                    <a:pt x="2049" y="327"/>
                    <a:pt x="2047" y="331"/>
                    <a:pt x="2046" y="334"/>
                  </a:cubicBezTo>
                  <a:cubicBezTo>
                    <a:pt x="2042" y="341"/>
                    <a:pt x="2037" y="352"/>
                    <a:pt x="2037" y="366"/>
                  </a:cubicBezTo>
                  <a:cubicBezTo>
                    <a:pt x="2037" y="367"/>
                    <a:pt x="2036" y="367"/>
                    <a:pt x="2035" y="367"/>
                  </a:cubicBezTo>
                  <a:cubicBezTo>
                    <a:pt x="2033" y="368"/>
                    <a:pt x="2030" y="370"/>
                    <a:pt x="2027" y="371"/>
                  </a:cubicBezTo>
                  <a:cubicBezTo>
                    <a:pt x="2026" y="372"/>
                    <a:pt x="2024" y="373"/>
                    <a:pt x="2022" y="374"/>
                  </a:cubicBezTo>
                  <a:cubicBezTo>
                    <a:pt x="2009" y="381"/>
                    <a:pt x="1985" y="393"/>
                    <a:pt x="1980" y="425"/>
                  </a:cubicBezTo>
                  <a:cubicBezTo>
                    <a:pt x="1979" y="432"/>
                    <a:pt x="1978" y="439"/>
                    <a:pt x="1976" y="447"/>
                  </a:cubicBezTo>
                  <a:lnTo>
                    <a:pt x="1975" y="455"/>
                  </a:lnTo>
                  <a:lnTo>
                    <a:pt x="1953" y="531"/>
                  </a:lnTo>
                  <a:lnTo>
                    <a:pt x="2001" y="509"/>
                  </a:lnTo>
                  <a:lnTo>
                    <a:pt x="2003" y="512"/>
                  </a:lnTo>
                  <a:lnTo>
                    <a:pt x="2027" y="497"/>
                  </a:lnTo>
                  <a:lnTo>
                    <a:pt x="2044" y="489"/>
                  </a:lnTo>
                  <a:cubicBezTo>
                    <a:pt x="2058" y="494"/>
                    <a:pt x="2071" y="496"/>
                    <a:pt x="2086" y="496"/>
                  </a:cubicBezTo>
                  <a:cubicBezTo>
                    <a:pt x="2096" y="496"/>
                    <a:pt x="2107" y="495"/>
                    <a:pt x="2120" y="492"/>
                  </a:cubicBezTo>
                  <a:cubicBezTo>
                    <a:pt x="2131" y="490"/>
                    <a:pt x="2142" y="489"/>
                    <a:pt x="2154" y="488"/>
                  </a:cubicBezTo>
                  <a:cubicBezTo>
                    <a:pt x="2164" y="487"/>
                    <a:pt x="2175" y="486"/>
                    <a:pt x="2185" y="484"/>
                  </a:cubicBezTo>
                  <a:cubicBezTo>
                    <a:pt x="2192" y="483"/>
                    <a:pt x="2199" y="481"/>
                    <a:pt x="2204" y="479"/>
                  </a:cubicBezTo>
                  <a:cubicBezTo>
                    <a:pt x="2207" y="478"/>
                    <a:pt x="2212" y="477"/>
                    <a:pt x="2213" y="477"/>
                  </a:cubicBezTo>
                  <a:lnTo>
                    <a:pt x="2217" y="477"/>
                  </a:lnTo>
                  <a:cubicBezTo>
                    <a:pt x="2241" y="477"/>
                    <a:pt x="2262" y="469"/>
                    <a:pt x="2277" y="453"/>
                  </a:cubicBezTo>
                  <a:cubicBezTo>
                    <a:pt x="2284" y="456"/>
                    <a:pt x="2291" y="457"/>
                    <a:pt x="2297" y="457"/>
                  </a:cubicBezTo>
                  <a:cubicBezTo>
                    <a:pt x="2301" y="465"/>
                    <a:pt x="2309" y="473"/>
                    <a:pt x="2324" y="475"/>
                  </a:cubicBezTo>
                  <a:cubicBezTo>
                    <a:pt x="2325" y="476"/>
                    <a:pt x="2325" y="477"/>
                    <a:pt x="2325" y="478"/>
                  </a:cubicBezTo>
                  <a:cubicBezTo>
                    <a:pt x="2326" y="490"/>
                    <a:pt x="2329" y="505"/>
                    <a:pt x="2340" y="519"/>
                  </a:cubicBezTo>
                  <a:cubicBezTo>
                    <a:pt x="2336" y="527"/>
                    <a:pt x="2333" y="533"/>
                    <a:pt x="2328" y="538"/>
                  </a:cubicBezTo>
                  <a:cubicBezTo>
                    <a:pt x="2323" y="536"/>
                    <a:pt x="2318" y="536"/>
                    <a:pt x="2313" y="536"/>
                  </a:cubicBezTo>
                  <a:cubicBezTo>
                    <a:pt x="2302" y="536"/>
                    <a:pt x="2293" y="538"/>
                    <a:pt x="2285" y="540"/>
                  </a:cubicBezTo>
                  <a:cubicBezTo>
                    <a:pt x="2280" y="542"/>
                    <a:pt x="2275" y="543"/>
                    <a:pt x="2271" y="543"/>
                  </a:cubicBezTo>
                  <a:lnTo>
                    <a:pt x="2212" y="548"/>
                  </a:lnTo>
                  <a:lnTo>
                    <a:pt x="2247" y="596"/>
                  </a:lnTo>
                  <a:cubicBezTo>
                    <a:pt x="2248" y="597"/>
                    <a:pt x="2248" y="597"/>
                    <a:pt x="2248" y="597"/>
                  </a:cubicBezTo>
                  <a:cubicBezTo>
                    <a:pt x="2248" y="599"/>
                    <a:pt x="2246" y="606"/>
                    <a:pt x="2245" y="609"/>
                  </a:cubicBezTo>
                  <a:lnTo>
                    <a:pt x="2244" y="613"/>
                  </a:lnTo>
                  <a:cubicBezTo>
                    <a:pt x="2242" y="617"/>
                    <a:pt x="2240" y="619"/>
                    <a:pt x="2232" y="625"/>
                  </a:cubicBezTo>
                  <a:cubicBezTo>
                    <a:pt x="2230" y="627"/>
                    <a:pt x="2228" y="629"/>
                    <a:pt x="2225" y="631"/>
                  </a:cubicBezTo>
                  <a:cubicBezTo>
                    <a:pt x="2223" y="630"/>
                    <a:pt x="2220" y="630"/>
                    <a:pt x="2217" y="630"/>
                  </a:cubicBezTo>
                  <a:cubicBezTo>
                    <a:pt x="2202" y="630"/>
                    <a:pt x="2189" y="635"/>
                    <a:pt x="2178" y="644"/>
                  </a:cubicBezTo>
                  <a:cubicBezTo>
                    <a:pt x="2171" y="644"/>
                    <a:pt x="2164" y="643"/>
                    <a:pt x="2157" y="643"/>
                  </a:cubicBezTo>
                  <a:cubicBezTo>
                    <a:pt x="2154" y="642"/>
                    <a:pt x="2152" y="642"/>
                    <a:pt x="2149" y="642"/>
                  </a:cubicBezTo>
                  <a:cubicBezTo>
                    <a:pt x="2127" y="642"/>
                    <a:pt x="2109" y="654"/>
                    <a:pt x="2100" y="675"/>
                  </a:cubicBezTo>
                  <a:lnTo>
                    <a:pt x="2094" y="689"/>
                  </a:lnTo>
                  <a:lnTo>
                    <a:pt x="2101" y="702"/>
                  </a:lnTo>
                  <a:cubicBezTo>
                    <a:pt x="2116" y="735"/>
                    <a:pt x="2121" y="754"/>
                    <a:pt x="2111" y="772"/>
                  </a:cubicBezTo>
                  <a:lnTo>
                    <a:pt x="2100" y="791"/>
                  </a:lnTo>
                  <a:lnTo>
                    <a:pt x="2115" y="811"/>
                  </a:lnTo>
                  <a:cubicBezTo>
                    <a:pt x="2110" y="815"/>
                    <a:pt x="2104" y="821"/>
                    <a:pt x="2101" y="830"/>
                  </a:cubicBezTo>
                  <a:cubicBezTo>
                    <a:pt x="2101" y="830"/>
                    <a:pt x="2088" y="832"/>
                    <a:pt x="2088" y="832"/>
                  </a:cubicBezTo>
                  <a:lnTo>
                    <a:pt x="2080" y="841"/>
                  </a:lnTo>
                  <a:cubicBezTo>
                    <a:pt x="2076" y="846"/>
                    <a:pt x="2072" y="850"/>
                    <a:pt x="2069" y="855"/>
                  </a:cubicBezTo>
                  <a:cubicBezTo>
                    <a:pt x="2068" y="857"/>
                    <a:pt x="2065" y="860"/>
                    <a:pt x="2064" y="861"/>
                  </a:cubicBezTo>
                  <a:cubicBezTo>
                    <a:pt x="2046" y="870"/>
                    <a:pt x="2033" y="881"/>
                    <a:pt x="2021" y="891"/>
                  </a:cubicBezTo>
                  <a:cubicBezTo>
                    <a:pt x="2014" y="897"/>
                    <a:pt x="2008" y="902"/>
                    <a:pt x="2001" y="906"/>
                  </a:cubicBezTo>
                  <a:cubicBezTo>
                    <a:pt x="1976" y="924"/>
                    <a:pt x="1960" y="947"/>
                    <a:pt x="1955" y="974"/>
                  </a:cubicBezTo>
                  <a:cubicBezTo>
                    <a:pt x="1948" y="979"/>
                    <a:pt x="1942" y="983"/>
                    <a:pt x="1935" y="988"/>
                  </a:cubicBezTo>
                  <a:cubicBezTo>
                    <a:pt x="1927" y="993"/>
                    <a:pt x="1920" y="997"/>
                    <a:pt x="1913" y="1002"/>
                  </a:cubicBezTo>
                  <a:cubicBezTo>
                    <a:pt x="1907" y="1006"/>
                    <a:pt x="1903" y="1010"/>
                    <a:pt x="1900" y="1013"/>
                  </a:cubicBezTo>
                  <a:lnTo>
                    <a:pt x="1899" y="1015"/>
                  </a:lnTo>
                  <a:lnTo>
                    <a:pt x="1866" y="1047"/>
                  </a:lnTo>
                  <a:lnTo>
                    <a:pt x="1903" y="1065"/>
                  </a:lnTo>
                  <a:cubicBezTo>
                    <a:pt x="1898" y="1070"/>
                    <a:pt x="1892" y="1074"/>
                    <a:pt x="1886" y="1079"/>
                  </a:cubicBezTo>
                  <a:cubicBezTo>
                    <a:pt x="1877" y="1086"/>
                    <a:pt x="1868" y="1094"/>
                    <a:pt x="1859" y="1102"/>
                  </a:cubicBezTo>
                  <a:cubicBezTo>
                    <a:pt x="1838" y="1121"/>
                    <a:pt x="1815" y="1140"/>
                    <a:pt x="1787" y="1148"/>
                  </a:cubicBezTo>
                  <a:cubicBezTo>
                    <a:pt x="1780" y="1150"/>
                    <a:pt x="1774" y="1154"/>
                    <a:pt x="1769" y="1156"/>
                  </a:cubicBezTo>
                  <a:cubicBezTo>
                    <a:pt x="1768" y="1157"/>
                    <a:pt x="1767" y="1157"/>
                    <a:pt x="1766" y="1158"/>
                  </a:cubicBezTo>
                  <a:cubicBezTo>
                    <a:pt x="1739" y="1160"/>
                    <a:pt x="1720" y="1174"/>
                    <a:pt x="1704" y="1190"/>
                  </a:cubicBezTo>
                  <a:cubicBezTo>
                    <a:pt x="1699" y="1195"/>
                    <a:pt x="1695" y="1200"/>
                    <a:pt x="1691" y="1205"/>
                  </a:cubicBezTo>
                  <a:cubicBezTo>
                    <a:pt x="1690" y="1207"/>
                    <a:pt x="1688" y="1209"/>
                    <a:pt x="1687" y="1211"/>
                  </a:cubicBezTo>
                  <a:lnTo>
                    <a:pt x="1672" y="1228"/>
                  </a:lnTo>
                  <a:cubicBezTo>
                    <a:pt x="1672" y="1228"/>
                    <a:pt x="1684" y="1249"/>
                    <a:pt x="1684" y="1250"/>
                  </a:cubicBezTo>
                  <a:cubicBezTo>
                    <a:pt x="1680" y="1251"/>
                    <a:pt x="1676" y="1251"/>
                    <a:pt x="1672" y="1251"/>
                  </a:cubicBezTo>
                  <a:cubicBezTo>
                    <a:pt x="1638" y="1253"/>
                    <a:pt x="1611" y="1276"/>
                    <a:pt x="1606" y="1307"/>
                  </a:cubicBezTo>
                  <a:cubicBezTo>
                    <a:pt x="1605" y="1312"/>
                    <a:pt x="1604" y="1316"/>
                    <a:pt x="1594" y="1322"/>
                  </a:cubicBezTo>
                  <a:lnTo>
                    <a:pt x="1551" y="1346"/>
                  </a:lnTo>
                  <a:lnTo>
                    <a:pt x="1614" y="1395"/>
                  </a:lnTo>
                  <a:cubicBezTo>
                    <a:pt x="1610" y="1398"/>
                    <a:pt x="1607" y="1402"/>
                    <a:pt x="1603" y="1406"/>
                  </a:cubicBezTo>
                  <a:cubicBezTo>
                    <a:pt x="1600" y="1409"/>
                    <a:pt x="1598" y="1411"/>
                    <a:pt x="1597" y="1412"/>
                  </a:cubicBezTo>
                  <a:cubicBezTo>
                    <a:pt x="1594" y="1412"/>
                    <a:pt x="1591" y="1411"/>
                    <a:pt x="1589" y="1411"/>
                  </a:cubicBezTo>
                  <a:cubicBezTo>
                    <a:pt x="1575" y="1411"/>
                    <a:pt x="1564" y="1417"/>
                    <a:pt x="1557" y="1421"/>
                  </a:cubicBezTo>
                  <a:lnTo>
                    <a:pt x="1553" y="1422"/>
                  </a:lnTo>
                  <a:cubicBezTo>
                    <a:pt x="1516" y="1439"/>
                    <a:pt x="1492" y="1467"/>
                    <a:pt x="1480" y="1505"/>
                  </a:cubicBezTo>
                  <a:cubicBezTo>
                    <a:pt x="1475" y="1524"/>
                    <a:pt x="1462" y="1535"/>
                    <a:pt x="1434" y="1548"/>
                  </a:cubicBezTo>
                  <a:cubicBezTo>
                    <a:pt x="1431" y="1548"/>
                    <a:pt x="1427" y="1548"/>
                    <a:pt x="1423" y="1548"/>
                  </a:cubicBezTo>
                  <a:cubicBezTo>
                    <a:pt x="1384" y="1548"/>
                    <a:pt x="1353" y="1566"/>
                    <a:pt x="1329" y="1582"/>
                  </a:cubicBezTo>
                  <a:cubicBezTo>
                    <a:pt x="1328" y="1583"/>
                    <a:pt x="1327" y="1583"/>
                    <a:pt x="1325" y="1583"/>
                  </a:cubicBezTo>
                  <a:lnTo>
                    <a:pt x="1322" y="1585"/>
                  </a:lnTo>
                  <a:cubicBezTo>
                    <a:pt x="1288" y="1595"/>
                    <a:pt x="1255" y="1605"/>
                    <a:pt x="1220" y="1616"/>
                  </a:cubicBezTo>
                  <a:lnTo>
                    <a:pt x="1214" y="1618"/>
                  </a:lnTo>
                  <a:lnTo>
                    <a:pt x="1194" y="1596"/>
                  </a:lnTo>
                  <a:lnTo>
                    <a:pt x="1163" y="1616"/>
                  </a:lnTo>
                  <a:lnTo>
                    <a:pt x="1157" y="1612"/>
                  </a:lnTo>
                  <a:lnTo>
                    <a:pt x="1145" y="1628"/>
                  </a:lnTo>
                  <a:lnTo>
                    <a:pt x="1145" y="1628"/>
                  </a:lnTo>
                  <a:lnTo>
                    <a:pt x="1145" y="1629"/>
                  </a:lnTo>
                  <a:lnTo>
                    <a:pt x="1096" y="1695"/>
                  </a:lnTo>
                  <a:cubicBezTo>
                    <a:pt x="1093" y="1699"/>
                    <a:pt x="1090" y="1703"/>
                    <a:pt x="1087" y="1706"/>
                  </a:cubicBezTo>
                  <a:cubicBezTo>
                    <a:pt x="1078" y="1715"/>
                    <a:pt x="1069" y="1723"/>
                    <a:pt x="1058" y="1732"/>
                  </a:cubicBezTo>
                  <a:cubicBezTo>
                    <a:pt x="1053" y="1736"/>
                    <a:pt x="1048" y="1740"/>
                    <a:pt x="1043" y="1745"/>
                  </a:cubicBezTo>
                  <a:lnTo>
                    <a:pt x="1022" y="1763"/>
                  </a:lnTo>
                  <a:lnTo>
                    <a:pt x="1039" y="1791"/>
                  </a:lnTo>
                  <a:cubicBezTo>
                    <a:pt x="1042" y="1795"/>
                    <a:pt x="1044" y="1799"/>
                    <a:pt x="1047" y="1803"/>
                  </a:cubicBezTo>
                  <a:cubicBezTo>
                    <a:pt x="1051" y="1810"/>
                    <a:pt x="1055" y="1816"/>
                    <a:pt x="1060" y="1822"/>
                  </a:cubicBezTo>
                  <a:cubicBezTo>
                    <a:pt x="1067" y="1832"/>
                    <a:pt x="1075" y="1843"/>
                    <a:pt x="1081" y="1854"/>
                  </a:cubicBezTo>
                  <a:cubicBezTo>
                    <a:pt x="1092" y="1871"/>
                    <a:pt x="1095" y="1884"/>
                    <a:pt x="1093" y="1898"/>
                  </a:cubicBezTo>
                  <a:cubicBezTo>
                    <a:pt x="1091" y="1918"/>
                    <a:pt x="1089" y="1938"/>
                    <a:pt x="1088" y="1958"/>
                  </a:cubicBezTo>
                  <a:cubicBezTo>
                    <a:pt x="1087" y="1966"/>
                    <a:pt x="1086" y="1974"/>
                    <a:pt x="1085" y="1983"/>
                  </a:cubicBezTo>
                  <a:lnTo>
                    <a:pt x="1085" y="1988"/>
                  </a:lnTo>
                  <a:lnTo>
                    <a:pt x="1083" y="1992"/>
                  </a:lnTo>
                  <a:cubicBezTo>
                    <a:pt x="1080" y="1996"/>
                    <a:pt x="1077" y="2000"/>
                    <a:pt x="1074" y="2004"/>
                  </a:cubicBezTo>
                  <a:cubicBezTo>
                    <a:pt x="1067" y="2015"/>
                    <a:pt x="1060" y="2025"/>
                    <a:pt x="1054" y="2037"/>
                  </a:cubicBezTo>
                  <a:cubicBezTo>
                    <a:pt x="1045" y="2057"/>
                    <a:pt x="1041" y="2074"/>
                    <a:pt x="1042" y="2090"/>
                  </a:cubicBezTo>
                  <a:cubicBezTo>
                    <a:pt x="1042" y="2090"/>
                    <a:pt x="1042" y="2090"/>
                    <a:pt x="1042" y="2090"/>
                  </a:cubicBezTo>
                  <a:lnTo>
                    <a:pt x="1022" y="2098"/>
                  </a:lnTo>
                  <a:lnTo>
                    <a:pt x="1026" y="2123"/>
                  </a:lnTo>
                  <a:cubicBezTo>
                    <a:pt x="1029" y="2153"/>
                    <a:pt x="1032" y="2162"/>
                    <a:pt x="1055" y="2180"/>
                  </a:cubicBezTo>
                  <a:lnTo>
                    <a:pt x="1073" y="2195"/>
                  </a:lnTo>
                  <a:lnTo>
                    <a:pt x="1066" y="2216"/>
                  </a:lnTo>
                  <a:cubicBezTo>
                    <a:pt x="1056" y="2223"/>
                    <a:pt x="1042" y="2235"/>
                    <a:pt x="1037" y="2255"/>
                  </a:cubicBezTo>
                  <a:cubicBezTo>
                    <a:pt x="1037" y="2255"/>
                    <a:pt x="1036" y="2256"/>
                    <a:pt x="1036" y="2256"/>
                  </a:cubicBezTo>
                  <a:cubicBezTo>
                    <a:pt x="1027" y="2265"/>
                    <a:pt x="1014" y="2270"/>
                    <a:pt x="1000" y="2274"/>
                  </a:cubicBezTo>
                  <a:cubicBezTo>
                    <a:pt x="997" y="2274"/>
                    <a:pt x="995" y="2275"/>
                    <a:pt x="992" y="2275"/>
                  </a:cubicBezTo>
                  <a:cubicBezTo>
                    <a:pt x="985" y="2277"/>
                    <a:pt x="976" y="2278"/>
                    <a:pt x="967" y="2282"/>
                  </a:cubicBezTo>
                  <a:cubicBezTo>
                    <a:pt x="957" y="2287"/>
                    <a:pt x="939" y="2300"/>
                    <a:pt x="936" y="2321"/>
                  </a:cubicBezTo>
                  <a:cubicBezTo>
                    <a:pt x="935" y="2327"/>
                    <a:pt x="934" y="2333"/>
                    <a:pt x="933" y="2336"/>
                  </a:cubicBezTo>
                  <a:cubicBezTo>
                    <a:pt x="931" y="2337"/>
                    <a:pt x="926" y="2338"/>
                    <a:pt x="923" y="2339"/>
                  </a:cubicBezTo>
                  <a:lnTo>
                    <a:pt x="891" y="2344"/>
                  </a:lnTo>
                  <a:lnTo>
                    <a:pt x="894" y="2364"/>
                  </a:lnTo>
                  <a:cubicBezTo>
                    <a:pt x="886" y="2366"/>
                    <a:pt x="875" y="2370"/>
                    <a:pt x="866" y="2382"/>
                  </a:cubicBezTo>
                  <a:cubicBezTo>
                    <a:pt x="857" y="2394"/>
                    <a:pt x="843" y="2400"/>
                    <a:pt x="825" y="2407"/>
                  </a:cubicBezTo>
                  <a:lnTo>
                    <a:pt x="821" y="2409"/>
                  </a:lnTo>
                  <a:cubicBezTo>
                    <a:pt x="807" y="2414"/>
                    <a:pt x="794" y="2421"/>
                    <a:pt x="782" y="2427"/>
                  </a:cubicBezTo>
                  <a:lnTo>
                    <a:pt x="774" y="2431"/>
                  </a:lnTo>
                  <a:cubicBezTo>
                    <a:pt x="760" y="2438"/>
                    <a:pt x="745" y="2446"/>
                    <a:pt x="730" y="2455"/>
                  </a:cubicBezTo>
                  <a:cubicBezTo>
                    <a:pt x="728" y="2456"/>
                    <a:pt x="726" y="2457"/>
                    <a:pt x="724" y="2459"/>
                  </a:cubicBezTo>
                  <a:cubicBezTo>
                    <a:pt x="710" y="2466"/>
                    <a:pt x="692" y="2477"/>
                    <a:pt x="685" y="2498"/>
                  </a:cubicBezTo>
                  <a:cubicBezTo>
                    <a:pt x="683" y="2503"/>
                    <a:pt x="679" y="2508"/>
                    <a:pt x="670" y="2515"/>
                  </a:cubicBezTo>
                  <a:cubicBezTo>
                    <a:pt x="668" y="2517"/>
                    <a:pt x="665" y="2520"/>
                    <a:pt x="662" y="2522"/>
                  </a:cubicBezTo>
                  <a:cubicBezTo>
                    <a:pt x="656" y="2528"/>
                    <a:pt x="650" y="2533"/>
                    <a:pt x="644" y="2539"/>
                  </a:cubicBezTo>
                  <a:cubicBezTo>
                    <a:pt x="628" y="2552"/>
                    <a:pt x="610" y="2568"/>
                    <a:pt x="596" y="2589"/>
                  </a:cubicBezTo>
                  <a:cubicBezTo>
                    <a:pt x="594" y="2591"/>
                    <a:pt x="592" y="2592"/>
                    <a:pt x="590" y="2593"/>
                  </a:cubicBezTo>
                  <a:cubicBezTo>
                    <a:pt x="586" y="2597"/>
                    <a:pt x="581" y="2600"/>
                    <a:pt x="576" y="2604"/>
                  </a:cubicBezTo>
                  <a:cubicBezTo>
                    <a:pt x="564" y="2613"/>
                    <a:pt x="550" y="2623"/>
                    <a:pt x="539" y="2637"/>
                  </a:cubicBezTo>
                  <a:cubicBezTo>
                    <a:pt x="530" y="2647"/>
                    <a:pt x="521" y="2655"/>
                    <a:pt x="512" y="2661"/>
                  </a:cubicBezTo>
                  <a:cubicBezTo>
                    <a:pt x="505" y="2666"/>
                    <a:pt x="500" y="2672"/>
                    <a:pt x="498" y="2676"/>
                  </a:cubicBezTo>
                  <a:lnTo>
                    <a:pt x="497" y="2677"/>
                  </a:lnTo>
                  <a:cubicBezTo>
                    <a:pt x="495" y="2679"/>
                    <a:pt x="493" y="2681"/>
                    <a:pt x="491" y="2684"/>
                  </a:cubicBezTo>
                  <a:cubicBezTo>
                    <a:pt x="490" y="2686"/>
                    <a:pt x="487" y="2689"/>
                    <a:pt x="486" y="2690"/>
                  </a:cubicBezTo>
                  <a:cubicBezTo>
                    <a:pt x="474" y="2697"/>
                    <a:pt x="463" y="2705"/>
                    <a:pt x="451" y="2712"/>
                  </a:cubicBezTo>
                  <a:lnTo>
                    <a:pt x="443" y="2717"/>
                  </a:lnTo>
                  <a:cubicBezTo>
                    <a:pt x="408" y="2740"/>
                    <a:pt x="379" y="2767"/>
                    <a:pt x="353" y="2803"/>
                  </a:cubicBezTo>
                  <a:lnTo>
                    <a:pt x="336" y="2826"/>
                  </a:lnTo>
                  <a:lnTo>
                    <a:pt x="376" y="2866"/>
                  </a:lnTo>
                  <a:cubicBezTo>
                    <a:pt x="392" y="2883"/>
                    <a:pt x="408" y="2899"/>
                    <a:pt x="424" y="2916"/>
                  </a:cubicBezTo>
                  <a:lnTo>
                    <a:pt x="426" y="2934"/>
                  </a:lnTo>
                  <a:cubicBezTo>
                    <a:pt x="426" y="2935"/>
                    <a:pt x="426" y="2936"/>
                    <a:pt x="427" y="2937"/>
                  </a:cubicBezTo>
                  <a:cubicBezTo>
                    <a:pt x="426" y="2938"/>
                    <a:pt x="425" y="2939"/>
                    <a:pt x="424" y="2941"/>
                  </a:cubicBezTo>
                  <a:cubicBezTo>
                    <a:pt x="406" y="2941"/>
                    <a:pt x="396" y="2952"/>
                    <a:pt x="391" y="2957"/>
                  </a:cubicBezTo>
                  <a:lnTo>
                    <a:pt x="390" y="2958"/>
                  </a:lnTo>
                  <a:cubicBezTo>
                    <a:pt x="359" y="2989"/>
                    <a:pt x="338" y="3021"/>
                    <a:pt x="327" y="3058"/>
                  </a:cubicBezTo>
                  <a:cubicBezTo>
                    <a:pt x="319" y="3084"/>
                    <a:pt x="304" y="3106"/>
                    <a:pt x="282" y="3124"/>
                  </a:cubicBezTo>
                  <a:cubicBezTo>
                    <a:pt x="269" y="3136"/>
                    <a:pt x="261" y="3152"/>
                    <a:pt x="260" y="3171"/>
                  </a:cubicBezTo>
                  <a:cubicBezTo>
                    <a:pt x="259" y="3191"/>
                    <a:pt x="266" y="3210"/>
                    <a:pt x="280" y="3224"/>
                  </a:cubicBezTo>
                  <a:cubicBezTo>
                    <a:pt x="280" y="3224"/>
                    <a:pt x="280" y="3224"/>
                    <a:pt x="280" y="3224"/>
                  </a:cubicBezTo>
                  <a:cubicBezTo>
                    <a:pt x="280" y="3225"/>
                    <a:pt x="279" y="3226"/>
                    <a:pt x="278" y="3227"/>
                  </a:cubicBezTo>
                  <a:cubicBezTo>
                    <a:pt x="268" y="3240"/>
                    <a:pt x="260" y="3254"/>
                    <a:pt x="252" y="3268"/>
                  </a:cubicBezTo>
                  <a:cubicBezTo>
                    <a:pt x="249" y="3274"/>
                    <a:pt x="245" y="3279"/>
                    <a:pt x="242" y="3285"/>
                  </a:cubicBezTo>
                  <a:lnTo>
                    <a:pt x="220" y="3321"/>
                  </a:lnTo>
                  <a:lnTo>
                    <a:pt x="277" y="3339"/>
                  </a:lnTo>
                  <a:cubicBezTo>
                    <a:pt x="289" y="3343"/>
                    <a:pt x="301" y="3346"/>
                    <a:pt x="312" y="3350"/>
                  </a:cubicBezTo>
                  <a:cubicBezTo>
                    <a:pt x="322" y="3368"/>
                    <a:pt x="337" y="3380"/>
                    <a:pt x="358" y="3386"/>
                  </a:cubicBezTo>
                  <a:cubicBezTo>
                    <a:pt x="358" y="3386"/>
                    <a:pt x="415" y="3437"/>
                    <a:pt x="415" y="3437"/>
                  </a:cubicBezTo>
                  <a:cubicBezTo>
                    <a:pt x="417" y="3439"/>
                    <a:pt x="419" y="3440"/>
                    <a:pt x="421" y="3442"/>
                  </a:cubicBezTo>
                  <a:lnTo>
                    <a:pt x="434" y="3451"/>
                  </a:lnTo>
                  <a:lnTo>
                    <a:pt x="446" y="3450"/>
                  </a:lnTo>
                  <a:lnTo>
                    <a:pt x="447" y="3451"/>
                  </a:lnTo>
                  <a:lnTo>
                    <a:pt x="439" y="3473"/>
                  </a:lnTo>
                  <a:cubicBezTo>
                    <a:pt x="428" y="3503"/>
                    <a:pt x="423" y="3513"/>
                    <a:pt x="411" y="3517"/>
                  </a:cubicBezTo>
                  <a:lnTo>
                    <a:pt x="389" y="3525"/>
                  </a:lnTo>
                  <a:lnTo>
                    <a:pt x="390" y="3549"/>
                  </a:lnTo>
                  <a:cubicBezTo>
                    <a:pt x="390" y="3555"/>
                    <a:pt x="385" y="3562"/>
                    <a:pt x="377" y="3573"/>
                  </a:cubicBezTo>
                  <a:cubicBezTo>
                    <a:pt x="376" y="3574"/>
                    <a:pt x="375" y="3575"/>
                    <a:pt x="374" y="3576"/>
                  </a:cubicBezTo>
                  <a:lnTo>
                    <a:pt x="349" y="3556"/>
                  </a:lnTo>
                  <a:lnTo>
                    <a:pt x="349" y="3625"/>
                  </a:lnTo>
                  <a:cubicBezTo>
                    <a:pt x="349" y="3627"/>
                    <a:pt x="349" y="3629"/>
                    <a:pt x="349" y="3632"/>
                  </a:cubicBezTo>
                  <a:cubicBezTo>
                    <a:pt x="348" y="3636"/>
                    <a:pt x="348" y="3641"/>
                    <a:pt x="349" y="3647"/>
                  </a:cubicBezTo>
                  <a:cubicBezTo>
                    <a:pt x="351" y="3661"/>
                    <a:pt x="350" y="3661"/>
                    <a:pt x="344" y="3665"/>
                  </a:cubicBezTo>
                  <a:cubicBezTo>
                    <a:pt x="328" y="3673"/>
                    <a:pt x="317" y="3687"/>
                    <a:pt x="314" y="3702"/>
                  </a:cubicBezTo>
                  <a:cubicBezTo>
                    <a:pt x="312" y="3714"/>
                    <a:pt x="313" y="3733"/>
                    <a:pt x="331" y="3754"/>
                  </a:cubicBezTo>
                  <a:cubicBezTo>
                    <a:pt x="334" y="3758"/>
                    <a:pt x="337" y="3765"/>
                    <a:pt x="341" y="3772"/>
                  </a:cubicBezTo>
                  <a:cubicBezTo>
                    <a:pt x="342" y="3774"/>
                    <a:pt x="343" y="3777"/>
                    <a:pt x="345" y="3779"/>
                  </a:cubicBezTo>
                  <a:lnTo>
                    <a:pt x="292" y="3755"/>
                  </a:lnTo>
                  <a:lnTo>
                    <a:pt x="337" y="3817"/>
                  </a:lnTo>
                  <a:cubicBezTo>
                    <a:pt x="336" y="3817"/>
                    <a:pt x="336" y="3818"/>
                    <a:pt x="335" y="3818"/>
                  </a:cubicBezTo>
                  <a:cubicBezTo>
                    <a:pt x="324" y="3805"/>
                    <a:pt x="310" y="3798"/>
                    <a:pt x="295" y="3798"/>
                  </a:cubicBezTo>
                  <a:cubicBezTo>
                    <a:pt x="285" y="3798"/>
                    <a:pt x="275" y="3802"/>
                    <a:pt x="266" y="3808"/>
                  </a:cubicBezTo>
                  <a:lnTo>
                    <a:pt x="243" y="3786"/>
                  </a:lnTo>
                  <a:lnTo>
                    <a:pt x="208" y="3831"/>
                  </a:lnTo>
                  <a:lnTo>
                    <a:pt x="184" y="3814"/>
                  </a:lnTo>
                  <a:lnTo>
                    <a:pt x="91" y="3884"/>
                  </a:lnTo>
                  <a:cubicBezTo>
                    <a:pt x="88" y="3884"/>
                    <a:pt x="84" y="3883"/>
                    <a:pt x="80" y="3883"/>
                  </a:cubicBezTo>
                  <a:cubicBezTo>
                    <a:pt x="61" y="3883"/>
                    <a:pt x="44" y="3893"/>
                    <a:pt x="34" y="3908"/>
                  </a:cubicBezTo>
                  <a:cubicBezTo>
                    <a:pt x="27" y="3919"/>
                    <a:pt x="25" y="3932"/>
                    <a:pt x="29" y="3945"/>
                  </a:cubicBezTo>
                  <a:lnTo>
                    <a:pt x="0" y="3978"/>
                  </a:lnTo>
                  <a:lnTo>
                    <a:pt x="38" y="3997"/>
                  </a:lnTo>
                  <a:cubicBezTo>
                    <a:pt x="41" y="3998"/>
                    <a:pt x="44" y="4000"/>
                    <a:pt x="47" y="4001"/>
                  </a:cubicBezTo>
                  <a:cubicBezTo>
                    <a:pt x="51" y="4003"/>
                    <a:pt x="54" y="4004"/>
                    <a:pt x="57" y="4006"/>
                  </a:cubicBezTo>
                  <a:cubicBezTo>
                    <a:pt x="59" y="4007"/>
                    <a:pt x="62" y="4009"/>
                    <a:pt x="64" y="4010"/>
                  </a:cubicBezTo>
                  <a:cubicBezTo>
                    <a:pt x="67" y="4012"/>
                    <a:pt x="71" y="4014"/>
                    <a:pt x="74" y="4016"/>
                  </a:cubicBezTo>
                  <a:cubicBezTo>
                    <a:pt x="73" y="4020"/>
                    <a:pt x="72" y="4024"/>
                    <a:pt x="71" y="4027"/>
                  </a:cubicBezTo>
                  <a:cubicBezTo>
                    <a:pt x="56" y="4035"/>
                    <a:pt x="50" y="4047"/>
                    <a:pt x="46" y="4054"/>
                  </a:cubicBezTo>
                  <a:lnTo>
                    <a:pt x="45" y="4056"/>
                  </a:lnTo>
                  <a:cubicBezTo>
                    <a:pt x="41" y="4062"/>
                    <a:pt x="39" y="4066"/>
                    <a:pt x="37" y="4071"/>
                  </a:cubicBezTo>
                  <a:cubicBezTo>
                    <a:pt x="36" y="4074"/>
                    <a:pt x="35" y="4077"/>
                    <a:pt x="34" y="4078"/>
                  </a:cubicBezTo>
                  <a:cubicBezTo>
                    <a:pt x="12" y="4107"/>
                    <a:pt x="7" y="4137"/>
                    <a:pt x="18" y="4169"/>
                  </a:cubicBezTo>
                  <a:lnTo>
                    <a:pt x="28" y="4199"/>
                  </a:lnTo>
                  <a:lnTo>
                    <a:pt x="58" y="4190"/>
                  </a:lnTo>
                  <a:cubicBezTo>
                    <a:pt x="76" y="4185"/>
                    <a:pt x="89" y="4174"/>
                    <a:pt x="96" y="4157"/>
                  </a:cubicBezTo>
                  <a:cubicBezTo>
                    <a:pt x="96" y="4157"/>
                    <a:pt x="97" y="4157"/>
                    <a:pt x="98" y="4157"/>
                  </a:cubicBezTo>
                  <a:cubicBezTo>
                    <a:pt x="104" y="4159"/>
                    <a:pt x="111" y="4161"/>
                    <a:pt x="120" y="4161"/>
                  </a:cubicBezTo>
                  <a:cubicBezTo>
                    <a:pt x="122" y="4161"/>
                    <a:pt x="123" y="4161"/>
                    <a:pt x="124" y="4160"/>
                  </a:cubicBezTo>
                  <a:cubicBezTo>
                    <a:pt x="126" y="4160"/>
                    <a:pt x="128" y="4160"/>
                    <a:pt x="129" y="4160"/>
                  </a:cubicBezTo>
                  <a:cubicBezTo>
                    <a:pt x="145" y="4160"/>
                    <a:pt x="160" y="4166"/>
                    <a:pt x="173" y="4171"/>
                  </a:cubicBezTo>
                  <a:lnTo>
                    <a:pt x="184" y="4176"/>
                  </a:lnTo>
                  <a:lnTo>
                    <a:pt x="196" y="4172"/>
                  </a:lnTo>
                  <a:cubicBezTo>
                    <a:pt x="215" y="4165"/>
                    <a:pt x="229" y="4154"/>
                    <a:pt x="237" y="4137"/>
                  </a:cubicBezTo>
                  <a:cubicBezTo>
                    <a:pt x="243" y="4138"/>
                    <a:pt x="248" y="4138"/>
                    <a:pt x="254" y="4139"/>
                  </a:cubicBezTo>
                  <a:cubicBezTo>
                    <a:pt x="255" y="4139"/>
                    <a:pt x="255" y="4139"/>
                    <a:pt x="256" y="4139"/>
                  </a:cubicBezTo>
                  <a:lnTo>
                    <a:pt x="257" y="4145"/>
                  </a:lnTo>
                  <a:lnTo>
                    <a:pt x="288" y="4139"/>
                  </a:lnTo>
                  <a:cubicBezTo>
                    <a:pt x="290" y="4139"/>
                    <a:pt x="292" y="4139"/>
                    <a:pt x="294" y="4138"/>
                  </a:cubicBezTo>
                  <a:cubicBezTo>
                    <a:pt x="309" y="4157"/>
                    <a:pt x="331" y="4160"/>
                    <a:pt x="344" y="4162"/>
                  </a:cubicBezTo>
                  <a:lnTo>
                    <a:pt x="353" y="4164"/>
                  </a:lnTo>
                  <a:cubicBezTo>
                    <a:pt x="356" y="4164"/>
                    <a:pt x="359" y="4164"/>
                    <a:pt x="362" y="4165"/>
                  </a:cubicBezTo>
                  <a:cubicBezTo>
                    <a:pt x="371" y="4168"/>
                    <a:pt x="378" y="4169"/>
                    <a:pt x="386" y="4169"/>
                  </a:cubicBezTo>
                  <a:cubicBezTo>
                    <a:pt x="407" y="4169"/>
                    <a:pt x="418" y="4158"/>
                    <a:pt x="427" y="4146"/>
                  </a:cubicBezTo>
                  <a:lnTo>
                    <a:pt x="476" y="4119"/>
                  </a:lnTo>
                  <a:cubicBezTo>
                    <a:pt x="487" y="4117"/>
                    <a:pt x="509" y="4112"/>
                    <a:pt x="523" y="4093"/>
                  </a:cubicBezTo>
                  <a:cubicBezTo>
                    <a:pt x="533" y="4079"/>
                    <a:pt x="536" y="4061"/>
                    <a:pt x="532" y="4040"/>
                  </a:cubicBezTo>
                  <a:lnTo>
                    <a:pt x="536" y="4037"/>
                  </a:lnTo>
                  <a:cubicBezTo>
                    <a:pt x="542" y="4033"/>
                    <a:pt x="548" y="4029"/>
                    <a:pt x="555" y="4024"/>
                  </a:cubicBezTo>
                  <a:cubicBezTo>
                    <a:pt x="560" y="4019"/>
                    <a:pt x="565" y="4015"/>
                    <a:pt x="570" y="4010"/>
                  </a:cubicBezTo>
                  <a:lnTo>
                    <a:pt x="574" y="4007"/>
                  </a:lnTo>
                  <a:lnTo>
                    <a:pt x="599" y="3986"/>
                  </a:lnTo>
                  <a:lnTo>
                    <a:pt x="603" y="3983"/>
                  </a:lnTo>
                  <a:cubicBezTo>
                    <a:pt x="608" y="3980"/>
                    <a:pt x="613" y="3977"/>
                    <a:pt x="618" y="3975"/>
                  </a:cubicBezTo>
                  <a:lnTo>
                    <a:pt x="623" y="3985"/>
                  </a:lnTo>
                  <a:lnTo>
                    <a:pt x="651" y="3971"/>
                  </a:lnTo>
                  <a:cubicBezTo>
                    <a:pt x="655" y="3969"/>
                    <a:pt x="660" y="3967"/>
                    <a:pt x="665" y="3964"/>
                  </a:cubicBezTo>
                  <a:cubicBezTo>
                    <a:pt x="674" y="3959"/>
                    <a:pt x="683" y="3955"/>
                    <a:pt x="690" y="3952"/>
                  </a:cubicBezTo>
                  <a:cubicBezTo>
                    <a:pt x="709" y="3946"/>
                    <a:pt x="723" y="3938"/>
                    <a:pt x="735" y="3926"/>
                  </a:cubicBezTo>
                  <a:lnTo>
                    <a:pt x="814" y="3919"/>
                  </a:lnTo>
                  <a:lnTo>
                    <a:pt x="770" y="3892"/>
                  </a:lnTo>
                  <a:cubicBezTo>
                    <a:pt x="775" y="3883"/>
                    <a:pt x="779" y="3875"/>
                    <a:pt x="782" y="3868"/>
                  </a:cubicBezTo>
                  <a:cubicBezTo>
                    <a:pt x="785" y="3863"/>
                    <a:pt x="787" y="3858"/>
                    <a:pt x="789" y="3854"/>
                  </a:cubicBezTo>
                  <a:cubicBezTo>
                    <a:pt x="795" y="3843"/>
                    <a:pt x="797" y="3830"/>
                    <a:pt x="793" y="3817"/>
                  </a:cubicBezTo>
                  <a:cubicBezTo>
                    <a:pt x="788" y="3802"/>
                    <a:pt x="776" y="3787"/>
                    <a:pt x="761" y="3780"/>
                  </a:cubicBezTo>
                  <a:cubicBezTo>
                    <a:pt x="757" y="3778"/>
                    <a:pt x="753" y="3776"/>
                    <a:pt x="748" y="3774"/>
                  </a:cubicBezTo>
                  <a:lnTo>
                    <a:pt x="742" y="3772"/>
                  </a:lnTo>
                  <a:lnTo>
                    <a:pt x="720" y="3762"/>
                  </a:lnTo>
                  <a:lnTo>
                    <a:pt x="704" y="3781"/>
                  </a:lnTo>
                  <a:cubicBezTo>
                    <a:pt x="701" y="3785"/>
                    <a:pt x="696" y="3788"/>
                    <a:pt x="691" y="3791"/>
                  </a:cubicBezTo>
                  <a:lnTo>
                    <a:pt x="693" y="3758"/>
                  </a:lnTo>
                  <a:lnTo>
                    <a:pt x="670" y="3781"/>
                  </a:lnTo>
                  <a:lnTo>
                    <a:pt x="670" y="3778"/>
                  </a:lnTo>
                  <a:lnTo>
                    <a:pt x="666" y="3769"/>
                  </a:lnTo>
                  <a:cubicBezTo>
                    <a:pt x="665" y="3766"/>
                    <a:pt x="663" y="3763"/>
                    <a:pt x="662" y="3759"/>
                  </a:cubicBezTo>
                  <a:cubicBezTo>
                    <a:pt x="658" y="3750"/>
                    <a:pt x="653" y="3741"/>
                    <a:pt x="647" y="3731"/>
                  </a:cubicBezTo>
                  <a:cubicBezTo>
                    <a:pt x="647" y="3731"/>
                    <a:pt x="647" y="3731"/>
                    <a:pt x="647" y="3731"/>
                  </a:cubicBezTo>
                  <a:lnTo>
                    <a:pt x="684" y="3709"/>
                  </a:lnTo>
                  <a:lnTo>
                    <a:pt x="653" y="3639"/>
                  </a:lnTo>
                  <a:lnTo>
                    <a:pt x="672" y="3596"/>
                  </a:lnTo>
                  <a:lnTo>
                    <a:pt x="708" y="3531"/>
                  </a:lnTo>
                  <a:lnTo>
                    <a:pt x="706" y="3520"/>
                  </a:lnTo>
                  <a:lnTo>
                    <a:pt x="764" y="3470"/>
                  </a:lnTo>
                  <a:lnTo>
                    <a:pt x="812" y="3459"/>
                  </a:lnTo>
                  <a:lnTo>
                    <a:pt x="848" y="3459"/>
                  </a:lnTo>
                  <a:lnTo>
                    <a:pt x="864" y="3469"/>
                  </a:lnTo>
                  <a:lnTo>
                    <a:pt x="866" y="3495"/>
                  </a:lnTo>
                  <a:lnTo>
                    <a:pt x="884" y="3527"/>
                  </a:lnTo>
                  <a:lnTo>
                    <a:pt x="943" y="3552"/>
                  </a:lnTo>
                  <a:lnTo>
                    <a:pt x="962" y="3524"/>
                  </a:lnTo>
                  <a:lnTo>
                    <a:pt x="975" y="3520"/>
                  </a:lnTo>
                  <a:lnTo>
                    <a:pt x="995" y="3492"/>
                  </a:lnTo>
                  <a:lnTo>
                    <a:pt x="1031" y="3492"/>
                  </a:lnTo>
                  <a:lnTo>
                    <a:pt x="1130" y="3446"/>
                  </a:lnTo>
                  <a:lnTo>
                    <a:pt x="1141" y="3427"/>
                  </a:lnTo>
                  <a:lnTo>
                    <a:pt x="1142" y="3400"/>
                  </a:lnTo>
                  <a:lnTo>
                    <a:pt x="1145" y="3392"/>
                  </a:lnTo>
                  <a:lnTo>
                    <a:pt x="1162" y="3377"/>
                  </a:lnTo>
                  <a:lnTo>
                    <a:pt x="1186" y="3368"/>
                  </a:lnTo>
                  <a:lnTo>
                    <a:pt x="1197" y="3361"/>
                  </a:lnTo>
                  <a:lnTo>
                    <a:pt x="1210" y="3358"/>
                  </a:lnTo>
                  <a:lnTo>
                    <a:pt x="1223" y="3362"/>
                  </a:lnTo>
                  <a:lnTo>
                    <a:pt x="1247" y="3376"/>
                  </a:lnTo>
                  <a:lnTo>
                    <a:pt x="1258" y="3384"/>
                  </a:lnTo>
                  <a:lnTo>
                    <a:pt x="1273" y="3390"/>
                  </a:lnTo>
                  <a:lnTo>
                    <a:pt x="1356" y="3370"/>
                  </a:lnTo>
                  <a:lnTo>
                    <a:pt x="1430" y="3363"/>
                  </a:lnTo>
                  <a:lnTo>
                    <a:pt x="1466" y="3355"/>
                  </a:lnTo>
                  <a:lnTo>
                    <a:pt x="1504" y="3357"/>
                  </a:lnTo>
                  <a:lnTo>
                    <a:pt x="1524" y="3360"/>
                  </a:lnTo>
                  <a:lnTo>
                    <a:pt x="1537" y="3359"/>
                  </a:lnTo>
                  <a:lnTo>
                    <a:pt x="1552" y="3353"/>
                  </a:lnTo>
                  <a:lnTo>
                    <a:pt x="1594" y="3351"/>
                  </a:lnTo>
                  <a:lnTo>
                    <a:pt x="1653" y="3352"/>
                  </a:lnTo>
                  <a:lnTo>
                    <a:pt x="1675" y="3361"/>
                  </a:lnTo>
                  <a:lnTo>
                    <a:pt x="1704" y="3363"/>
                  </a:lnTo>
                  <a:lnTo>
                    <a:pt x="1722" y="3369"/>
                  </a:lnTo>
                  <a:lnTo>
                    <a:pt x="1726" y="3374"/>
                  </a:lnTo>
                  <a:lnTo>
                    <a:pt x="1788" y="3397"/>
                  </a:lnTo>
                  <a:lnTo>
                    <a:pt x="1789" y="3406"/>
                  </a:lnTo>
                  <a:lnTo>
                    <a:pt x="1789" y="3408"/>
                  </a:lnTo>
                  <a:cubicBezTo>
                    <a:pt x="1788" y="3413"/>
                    <a:pt x="1788" y="3422"/>
                    <a:pt x="1792" y="3432"/>
                  </a:cubicBezTo>
                  <a:cubicBezTo>
                    <a:pt x="1787" y="3438"/>
                    <a:pt x="1781" y="3444"/>
                    <a:pt x="1776" y="3451"/>
                  </a:cubicBezTo>
                  <a:lnTo>
                    <a:pt x="1775" y="3452"/>
                  </a:lnTo>
                  <a:lnTo>
                    <a:pt x="1756" y="3455"/>
                  </a:lnTo>
                  <a:lnTo>
                    <a:pt x="1750" y="3458"/>
                  </a:lnTo>
                  <a:cubicBezTo>
                    <a:pt x="1738" y="3466"/>
                    <a:pt x="1722" y="3478"/>
                    <a:pt x="1719" y="3500"/>
                  </a:cubicBezTo>
                  <a:cubicBezTo>
                    <a:pt x="1715" y="3520"/>
                    <a:pt x="1725" y="3536"/>
                    <a:pt x="1734" y="3547"/>
                  </a:cubicBezTo>
                  <a:lnTo>
                    <a:pt x="1717" y="3584"/>
                  </a:lnTo>
                  <a:lnTo>
                    <a:pt x="1747" y="3575"/>
                  </a:lnTo>
                  <a:lnTo>
                    <a:pt x="1759" y="3606"/>
                  </a:lnTo>
                  <a:lnTo>
                    <a:pt x="1776" y="3606"/>
                  </a:lnTo>
                  <a:lnTo>
                    <a:pt x="1780" y="3630"/>
                  </a:lnTo>
                  <a:lnTo>
                    <a:pt x="1805" y="3641"/>
                  </a:lnTo>
                  <a:cubicBezTo>
                    <a:pt x="1811" y="3643"/>
                    <a:pt x="1816" y="3646"/>
                    <a:pt x="1822" y="3648"/>
                  </a:cubicBezTo>
                  <a:cubicBezTo>
                    <a:pt x="1825" y="3650"/>
                    <a:pt x="1827" y="3651"/>
                    <a:pt x="1830" y="3652"/>
                  </a:cubicBezTo>
                  <a:cubicBezTo>
                    <a:pt x="1831" y="3655"/>
                    <a:pt x="1833" y="3657"/>
                    <a:pt x="1834" y="3659"/>
                  </a:cubicBezTo>
                  <a:cubicBezTo>
                    <a:pt x="1838" y="3664"/>
                    <a:pt x="1842" y="3670"/>
                    <a:pt x="1843" y="3674"/>
                  </a:cubicBezTo>
                  <a:cubicBezTo>
                    <a:pt x="1853" y="3702"/>
                    <a:pt x="1880" y="3724"/>
                    <a:pt x="1909" y="3729"/>
                  </a:cubicBezTo>
                  <a:cubicBezTo>
                    <a:pt x="1909" y="3729"/>
                    <a:pt x="1909" y="3729"/>
                    <a:pt x="1909" y="3729"/>
                  </a:cubicBezTo>
                  <a:cubicBezTo>
                    <a:pt x="1910" y="3731"/>
                    <a:pt x="1911" y="3733"/>
                    <a:pt x="1911" y="3735"/>
                  </a:cubicBezTo>
                  <a:cubicBezTo>
                    <a:pt x="1905" y="3748"/>
                    <a:pt x="1904" y="3762"/>
                    <a:pt x="1904" y="3772"/>
                  </a:cubicBezTo>
                  <a:cubicBezTo>
                    <a:pt x="1903" y="3776"/>
                    <a:pt x="1903" y="3784"/>
                    <a:pt x="1902" y="3785"/>
                  </a:cubicBezTo>
                  <a:lnTo>
                    <a:pt x="1892" y="3796"/>
                  </a:lnTo>
                  <a:lnTo>
                    <a:pt x="1893" y="3806"/>
                  </a:lnTo>
                  <a:cubicBezTo>
                    <a:pt x="1892" y="3807"/>
                    <a:pt x="1886" y="3810"/>
                    <a:pt x="1886" y="3810"/>
                  </a:cubicBezTo>
                  <a:cubicBezTo>
                    <a:pt x="1878" y="3816"/>
                    <a:pt x="1862" y="3825"/>
                    <a:pt x="1858" y="3844"/>
                  </a:cubicBezTo>
                  <a:cubicBezTo>
                    <a:pt x="1856" y="3852"/>
                    <a:pt x="1853" y="3857"/>
                    <a:pt x="1842" y="3861"/>
                  </a:cubicBezTo>
                  <a:lnTo>
                    <a:pt x="1815" y="3872"/>
                  </a:lnTo>
                  <a:cubicBezTo>
                    <a:pt x="1815" y="3872"/>
                    <a:pt x="1823" y="3902"/>
                    <a:pt x="1823" y="3902"/>
                  </a:cubicBezTo>
                  <a:cubicBezTo>
                    <a:pt x="1822" y="3902"/>
                    <a:pt x="1822" y="3904"/>
                    <a:pt x="1817" y="3909"/>
                  </a:cubicBezTo>
                  <a:cubicBezTo>
                    <a:pt x="1809" y="3917"/>
                    <a:pt x="1804" y="3927"/>
                    <a:pt x="1800" y="3935"/>
                  </a:cubicBezTo>
                  <a:cubicBezTo>
                    <a:pt x="1798" y="3938"/>
                    <a:pt x="1796" y="3942"/>
                    <a:pt x="1795" y="3945"/>
                  </a:cubicBezTo>
                  <a:cubicBezTo>
                    <a:pt x="1780" y="3965"/>
                    <a:pt x="1786" y="3986"/>
                    <a:pt x="1789" y="3993"/>
                  </a:cubicBezTo>
                  <a:cubicBezTo>
                    <a:pt x="1792" y="4006"/>
                    <a:pt x="1796" y="4019"/>
                    <a:pt x="1799" y="4033"/>
                  </a:cubicBezTo>
                  <a:lnTo>
                    <a:pt x="1800" y="4034"/>
                  </a:lnTo>
                  <a:lnTo>
                    <a:pt x="1798" y="4035"/>
                  </a:lnTo>
                  <a:cubicBezTo>
                    <a:pt x="1788" y="4047"/>
                    <a:pt x="1777" y="4060"/>
                    <a:pt x="1768" y="4075"/>
                  </a:cubicBezTo>
                  <a:cubicBezTo>
                    <a:pt x="1754" y="4097"/>
                    <a:pt x="1756" y="4122"/>
                    <a:pt x="1757" y="4130"/>
                  </a:cubicBezTo>
                  <a:cubicBezTo>
                    <a:pt x="1759" y="4143"/>
                    <a:pt x="1763" y="4155"/>
                    <a:pt x="1767" y="4167"/>
                  </a:cubicBezTo>
                  <a:cubicBezTo>
                    <a:pt x="1769" y="4171"/>
                    <a:pt x="1771" y="4176"/>
                    <a:pt x="1772" y="4181"/>
                  </a:cubicBezTo>
                  <a:lnTo>
                    <a:pt x="1784" y="4219"/>
                  </a:lnTo>
                  <a:lnTo>
                    <a:pt x="1808" y="4206"/>
                  </a:lnTo>
                  <a:cubicBezTo>
                    <a:pt x="1809" y="4207"/>
                    <a:pt x="1810" y="4209"/>
                    <a:pt x="1812" y="4210"/>
                  </a:cubicBezTo>
                  <a:lnTo>
                    <a:pt x="1820" y="4216"/>
                  </a:lnTo>
                  <a:lnTo>
                    <a:pt x="1872" y="4216"/>
                  </a:lnTo>
                  <a:lnTo>
                    <a:pt x="1880" y="4221"/>
                  </a:lnTo>
                  <a:cubicBezTo>
                    <a:pt x="1883" y="4223"/>
                    <a:pt x="1889" y="4228"/>
                    <a:pt x="1898" y="4229"/>
                  </a:cubicBezTo>
                  <a:lnTo>
                    <a:pt x="1905" y="4231"/>
                  </a:lnTo>
                  <a:cubicBezTo>
                    <a:pt x="1927" y="4234"/>
                    <a:pt x="1950" y="4238"/>
                    <a:pt x="1974" y="4238"/>
                  </a:cubicBezTo>
                  <a:cubicBezTo>
                    <a:pt x="1973" y="4244"/>
                    <a:pt x="1972" y="4250"/>
                    <a:pt x="1973" y="4256"/>
                  </a:cubicBezTo>
                  <a:cubicBezTo>
                    <a:pt x="1973" y="4259"/>
                    <a:pt x="1973" y="4260"/>
                    <a:pt x="1971" y="4263"/>
                  </a:cubicBezTo>
                  <a:cubicBezTo>
                    <a:pt x="1950" y="4287"/>
                    <a:pt x="1948" y="4314"/>
                    <a:pt x="1965" y="4340"/>
                  </a:cubicBezTo>
                  <a:cubicBezTo>
                    <a:pt x="1965" y="4341"/>
                    <a:pt x="1965" y="4342"/>
                    <a:pt x="1965" y="4344"/>
                  </a:cubicBezTo>
                  <a:cubicBezTo>
                    <a:pt x="1965" y="4346"/>
                    <a:pt x="1965" y="4349"/>
                    <a:pt x="1965" y="4352"/>
                  </a:cubicBezTo>
                  <a:cubicBezTo>
                    <a:pt x="1949" y="4365"/>
                    <a:pt x="1938" y="4384"/>
                    <a:pt x="1932" y="4407"/>
                  </a:cubicBezTo>
                  <a:cubicBezTo>
                    <a:pt x="1924" y="4439"/>
                    <a:pt x="1927" y="4462"/>
                    <a:pt x="1966" y="4479"/>
                  </a:cubicBezTo>
                  <a:lnTo>
                    <a:pt x="1978" y="4484"/>
                  </a:lnTo>
                  <a:cubicBezTo>
                    <a:pt x="1978" y="4484"/>
                    <a:pt x="1998" y="4477"/>
                    <a:pt x="2001" y="4476"/>
                  </a:cubicBezTo>
                  <a:cubicBezTo>
                    <a:pt x="2009" y="4473"/>
                    <a:pt x="2017" y="4470"/>
                    <a:pt x="2025" y="4466"/>
                  </a:cubicBezTo>
                  <a:cubicBezTo>
                    <a:pt x="2035" y="4462"/>
                    <a:pt x="2043" y="4456"/>
                    <a:pt x="2050" y="4448"/>
                  </a:cubicBezTo>
                  <a:lnTo>
                    <a:pt x="2052" y="4447"/>
                  </a:lnTo>
                  <a:cubicBezTo>
                    <a:pt x="2056" y="4443"/>
                    <a:pt x="2060" y="4438"/>
                    <a:pt x="2064" y="4433"/>
                  </a:cubicBezTo>
                  <a:cubicBezTo>
                    <a:pt x="2067" y="4439"/>
                    <a:pt x="2071" y="4446"/>
                    <a:pt x="2077" y="4452"/>
                  </a:cubicBezTo>
                  <a:lnTo>
                    <a:pt x="2086" y="4460"/>
                  </a:lnTo>
                  <a:lnTo>
                    <a:pt x="2096" y="4461"/>
                  </a:lnTo>
                  <a:cubicBezTo>
                    <a:pt x="2104" y="4489"/>
                    <a:pt x="2122" y="4514"/>
                    <a:pt x="2147" y="4537"/>
                  </a:cubicBezTo>
                  <a:cubicBezTo>
                    <a:pt x="2154" y="4544"/>
                    <a:pt x="2158" y="4551"/>
                    <a:pt x="2160" y="4562"/>
                  </a:cubicBezTo>
                  <a:cubicBezTo>
                    <a:pt x="2165" y="4596"/>
                    <a:pt x="2187" y="4616"/>
                    <a:pt x="2219" y="4618"/>
                  </a:cubicBezTo>
                  <a:cubicBezTo>
                    <a:pt x="2222" y="4632"/>
                    <a:pt x="2228" y="4643"/>
                    <a:pt x="2235" y="4652"/>
                  </a:cubicBezTo>
                  <a:lnTo>
                    <a:pt x="2208" y="4672"/>
                  </a:lnTo>
                  <a:lnTo>
                    <a:pt x="2218" y="4695"/>
                  </a:lnTo>
                  <a:cubicBezTo>
                    <a:pt x="2230" y="4725"/>
                    <a:pt x="2243" y="4738"/>
                    <a:pt x="2270" y="4747"/>
                  </a:cubicBezTo>
                  <a:cubicBezTo>
                    <a:pt x="2271" y="4747"/>
                    <a:pt x="2273" y="4748"/>
                    <a:pt x="2274" y="4748"/>
                  </a:cubicBezTo>
                  <a:cubicBezTo>
                    <a:pt x="2274" y="4750"/>
                    <a:pt x="2274" y="4751"/>
                    <a:pt x="2274" y="4752"/>
                  </a:cubicBezTo>
                  <a:cubicBezTo>
                    <a:pt x="2274" y="4752"/>
                    <a:pt x="2274" y="4753"/>
                    <a:pt x="2274" y="4754"/>
                  </a:cubicBezTo>
                  <a:cubicBezTo>
                    <a:pt x="2273" y="4758"/>
                    <a:pt x="2272" y="4764"/>
                    <a:pt x="2273" y="4771"/>
                  </a:cubicBezTo>
                  <a:cubicBezTo>
                    <a:pt x="2273" y="4781"/>
                    <a:pt x="2275" y="4792"/>
                    <a:pt x="2277" y="4801"/>
                  </a:cubicBezTo>
                  <a:cubicBezTo>
                    <a:pt x="2279" y="4808"/>
                    <a:pt x="2281" y="4813"/>
                    <a:pt x="2283" y="4818"/>
                  </a:cubicBezTo>
                  <a:cubicBezTo>
                    <a:pt x="2284" y="4819"/>
                    <a:pt x="2284" y="4820"/>
                    <a:pt x="2285" y="4821"/>
                  </a:cubicBezTo>
                  <a:cubicBezTo>
                    <a:pt x="2293" y="4846"/>
                    <a:pt x="2307" y="4865"/>
                    <a:pt x="2328" y="4878"/>
                  </a:cubicBezTo>
                  <a:cubicBezTo>
                    <a:pt x="2329" y="4894"/>
                    <a:pt x="2335" y="4914"/>
                    <a:pt x="2356" y="4929"/>
                  </a:cubicBezTo>
                  <a:cubicBezTo>
                    <a:pt x="2361" y="4950"/>
                    <a:pt x="2375" y="4964"/>
                    <a:pt x="2387" y="4975"/>
                  </a:cubicBezTo>
                  <a:cubicBezTo>
                    <a:pt x="2389" y="4976"/>
                    <a:pt x="2391" y="4978"/>
                    <a:pt x="2392" y="4979"/>
                  </a:cubicBezTo>
                  <a:cubicBezTo>
                    <a:pt x="2392" y="4990"/>
                    <a:pt x="2395" y="4998"/>
                    <a:pt x="2397" y="5004"/>
                  </a:cubicBezTo>
                  <a:cubicBezTo>
                    <a:pt x="2398" y="5006"/>
                    <a:pt x="2399" y="5008"/>
                    <a:pt x="2399" y="5009"/>
                  </a:cubicBezTo>
                  <a:cubicBezTo>
                    <a:pt x="2404" y="5033"/>
                    <a:pt x="2423" y="5049"/>
                    <a:pt x="2447" y="5049"/>
                  </a:cubicBezTo>
                  <a:cubicBezTo>
                    <a:pt x="2451" y="5049"/>
                    <a:pt x="2455" y="5049"/>
                    <a:pt x="2459" y="5048"/>
                  </a:cubicBezTo>
                  <a:cubicBezTo>
                    <a:pt x="2479" y="5044"/>
                    <a:pt x="2508" y="5031"/>
                    <a:pt x="2520" y="5006"/>
                  </a:cubicBezTo>
                  <a:cubicBezTo>
                    <a:pt x="2522" y="5001"/>
                    <a:pt x="2525" y="4999"/>
                    <a:pt x="2539" y="4994"/>
                  </a:cubicBezTo>
                  <a:cubicBezTo>
                    <a:pt x="2540" y="4993"/>
                    <a:pt x="2542" y="4993"/>
                    <a:pt x="2543" y="4992"/>
                  </a:cubicBezTo>
                  <a:cubicBezTo>
                    <a:pt x="2546" y="5006"/>
                    <a:pt x="2555" y="5017"/>
                    <a:pt x="2568" y="5025"/>
                  </a:cubicBezTo>
                  <a:cubicBezTo>
                    <a:pt x="2582" y="5033"/>
                    <a:pt x="2596" y="5040"/>
                    <a:pt x="2607" y="5044"/>
                  </a:cubicBezTo>
                  <a:cubicBezTo>
                    <a:pt x="2612" y="5046"/>
                    <a:pt x="2617" y="5047"/>
                    <a:pt x="2622" y="5047"/>
                  </a:cubicBezTo>
                  <a:cubicBezTo>
                    <a:pt x="2629" y="5047"/>
                    <a:pt x="2634" y="5046"/>
                    <a:pt x="2638" y="5045"/>
                  </a:cubicBezTo>
                  <a:lnTo>
                    <a:pt x="2639" y="5044"/>
                  </a:lnTo>
                  <a:lnTo>
                    <a:pt x="2666" y="5039"/>
                  </a:lnTo>
                  <a:lnTo>
                    <a:pt x="2665" y="5006"/>
                  </a:lnTo>
                  <a:cubicBezTo>
                    <a:pt x="2665" y="4990"/>
                    <a:pt x="2666" y="4988"/>
                    <a:pt x="2668" y="4986"/>
                  </a:cubicBezTo>
                  <a:cubicBezTo>
                    <a:pt x="2669" y="4985"/>
                    <a:pt x="2671" y="4983"/>
                    <a:pt x="2674" y="4982"/>
                  </a:cubicBezTo>
                  <a:cubicBezTo>
                    <a:pt x="2681" y="4976"/>
                    <a:pt x="2693" y="4968"/>
                    <a:pt x="2700" y="4953"/>
                  </a:cubicBezTo>
                  <a:cubicBezTo>
                    <a:pt x="2701" y="4953"/>
                    <a:pt x="2705" y="4951"/>
                    <a:pt x="2706" y="4951"/>
                  </a:cubicBezTo>
                  <a:cubicBezTo>
                    <a:pt x="2711" y="4953"/>
                    <a:pt x="2717" y="4954"/>
                    <a:pt x="2723" y="4954"/>
                  </a:cubicBezTo>
                  <a:cubicBezTo>
                    <a:pt x="2729" y="4954"/>
                    <a:pt x="2735" y="4953"/>
                    <a:pt x="2740" y="4952"/>
                  </a:cubicBezTo>
                  <a:lnTo>
                    <a:pt x="2757" y="4978"/>
                  </a:lnTo>
                  <a:lnTo>
                    <a:pt x="2786" y="4946"/>
                  </a:lnTo>
                  <a:cubicBezTo>
                    <a:pt x="2791" y="4941"/>
                    <a:pt x="2797" y="4936"/>
                    <a:pt x="2802" y="4930"/>
                  </a:cubicBezTo>
                  <a:cubicBezTo>
                    <a:pt x="2819" y="4914"/>
                    <a:pt x="2839" y="4895"/>
                    <a:pt x="2847" y="4865"/>
                  </a:cubicBezTo>
                  <a:cubicBezTo>
                    <a:pt x="2857" y="4868"/>
                    <a:pt x="2865" y="4870"/>
                    <a:pt x="2873" y="4873"/>
                  </a:cubicBezTo>
                  <a:cubicBezTo>
                    <a:pt x="2873" y="4873"/>
                    <a:pt x="2875" y="4873"/>
                    <a:pt x="2875" y="4874"/>
                  </a:cubicBezTo>
                  <a:cubicBezTo>
                    <a:pt x="2885" y="4883"/>
                    <a:pt x="2895" y="4893"/>
                    <a:pt x="2913" y="4893"/>
                  </a:cubicBezTo>
                  <a:cubicBezTo>
                    <a:pt x="2922" y="4893"/>
                    <a:pt x="2931" y="4889"/>
                    <a:pt x="2939" y="4886"/>
                  </a:cubicBezTo>
                  <a:lnTo>
                    <a:pt x="2946" y="4883"/>
                  </a:lnTo>
                  <a:cubicBezTo>
                    <a:pt x="2948" y="4884"/>
                    <a:pt x="2950" y="4885"/>
                    <a:pt x="2951" y="4886"/>
                  </a:cubicBezTo>
                  <a:cubicBezTo>
                    <a:pt x="2952" y="4886"/>
                    <a:pt x="2953" y="4886"/>
                    <a:pt x="2954" y="4887"/>
                  </a:cubicBezTo>
                  <a:cubicBezTo>
                    <a:pt x="2957" y="4895"/>
                    <a:pt x="2963" y="4904"/>
                    <a:pt x="2977" y="4910"/>
                  </a:cubicBezTo>
                  <a:cubicBezTo>
                    <a:pt x="2988" y="4915"/>
                    <a:pt x="3049" y="4944"/>
                    <a:pt x="3049" y="4944"/>
                  </a:cubicBezTo>
                  <a:lnTo>
                    <a:pt x="3080" y="4899"/>
                  </a:lnTo>
                  <a:lnTo>
                    <a:pt x="3085" y="4901"/>
                  </a:lnTo>
                  <a:lnTo>
                    <a:pt x="3098" y="4896"/>
                  </a:lnTo>
                  <a:cubicBezTo>
                    <a:pt x="3134" y="4880"/>
                    <a:pt x="3160" y="4858"/>
                    <a:pt x="3177" y="4828"/>
                  </a:cubicBezTo>
                  <a:cubicBezTo>
                    <a:pt x="3183" y="4826"/>
                    <a:pt x="3188" y="4824"/>
                    <a:pt x="3192" y="4822"/>
                  </a:cubicBezTo>
                  <a:cubicBezTo>
                    <a:pt x="3196" y="4820"/>
                    <a:pt x="3200" y="4818"/>
                    <a:pt x="3202" y="4818"/>
                  </a:cubicBezTo>
                  <a:cubicBezTo>
                    <a:pt x="3202" y="4818"/>
                    <a:pt x="3256" y="4846"/>
                    <a:pt x="3256" y="4846"/>
                  </a:cubicBezTo>
                  <a:lnTo>
                    <a:pt x="3250" y="4786"/>
                  </a:lnTo>
                  <a:lnTo>
                    <a:pt x="3250" y="4781"/>
                  </a:lnTo>
                  <a:cubicBezTo>
                    <a:pt x="3250" y="4778"/>
                    <a:pt x="3250" y="4774"/>
                    <a:pt x="3248" y="4769"/>
                  </a:cubicBezTo>
                  <a:cubicBezTo>
                    <a:pt x="3248" y="4767"/>
                    <a:pt x="3247" y="4765"/>
                    <a:pt x="3247" y="4763"/>
                  </a:cubicBezTo>
                  <a:cubicBezTo>
                    <a:pt x="3249" y="4762"/>
                    <a:pt x="3251" y="4761"/>
                    <a:pt x="3253" y="4760"/>
                  </a:cubicBezTo>
                  <a:cubicBezTo>
                    <a:pt x="3256" y="4758"/>
                    <a:pt x="3259" y="4756"/>
                    <a:pt x="3262" y="4755"/>
                  </a:cubicBezTo>
                  <a:lnTo>
                    <a:pt x="3267" y="4751"/>
                  </a:lnTo>
                  <a:cubicBezTo>
                    <a:pt x="3272" y="4750"/>
                    <a:pt x="3277" y="4748"/>
                    <a:pt x="3281" y="4744"/>
                  </a:cubicBezTo>
                  <a:lnTo>
                    <a:pt x="3297" y="4753"/>
                  </a:lnTo>
                  <a:lnTo>
                    <a:pt x="3313" y="4743"/>
                  </a:lnTo>
                  <a:cubicBezTo>
                    <a:pt x="3323" y="4749"/>
                    <a:pt x="3333" y="4753"/>
                    <a:pt x="3348" y="4753"/>
                  </a:cubicBezTo>
                  <a:cubicBezTo>
                    <a:pt x="3354" y="4753"/>
                    <a:pt x="3360" y="4752"/>
                    <a:pt x="3369" y="4751"/>
                  </a:cubicBezTo>
                  <a:lnTo>
                    <a:pt x="3396" y="4749"/>
                  </a:lnTo>
                  <a:lnTo>
                    <a:pt x="3399" y="4722"/>
                  </a:lnTo>
                  <a:lnTo>
                    <a:pt x="3399" y="4720"/>
                  </a:lnTo>
                  <a:cubicBezTo>
                    <a:pt x="3400" y="4716"/>
                    <a:pt x="3402" y="4709"/>
                    <a:pt x="3400" y="4700"/>
                  </a:cubicBezTo>
                  <a:cubicBezTo>
                    <a:pt x="3399" y="4695"/>
                    <a:pt x="3398" y="4689"/>
                    <a:pt x="3397" y="4684"/>
                  </a:cubicBezTo>
                  <a:cubicBezTo>
                    <a:pt x="3396" y="4680"/>
                    <a:pt x="3395" y="4675"/>
                    <a:pt x="3394" y="4672"/>
                  </a:cubicBezTo>
                  <a:cubicBezTo>
                    <a:pt x="3394" y="4668"/>
                    <a:pt x="3394" y="4665"/>
                    <a:pt x="3394" y="4665"/>
                  </a:cubicBezTo>
                  <a:cubicBezTo>
                    <a:pt x="3394" y="4665"/>
                    <a:pt x="3394" y="4665"/>
                    <a:pt x="3394" y="4665"/>
                  </a:cubicBezTo>
                  <a:cubicBezTo>
                    <a:pt x="3395" y="4665"/>
                    <a:pt x="3397" y="4664"/>
                    <a:pt x="3401" y="4664"/>
                  </a:cubicBezTo>
                  <a:cubicBezTo>
                    <a:pt x="3408" y="4664"/>
                    <a:pt x="3413" y="4663"/>
                    <a:pt x="3418" y="4662"/>
                  </a:cubicBezTo>
                  <a:lnTo>
                    <a:pt x="3425" y="4661"/>
                  </a:lnTo>
                  <a:lnTo>
                    <a:pt x="3426" y="4661"/>
                  </a:lnTo>
                  <a:cubicBezTo>
                    <a:pt x="3441" y="4657"/>
                    <a:pt x="3472" y="4650"/>
                    <a:pt x="3490" y="4620"/>
                  </a:cubicBezTo>
                  <a:cubicBezTo>
                    <a:pt x="3490" y="4620"/>
                    <a:pt x="3490" y="4620"/>
                    <a:pt x="3491" y="4619"/>
                  </a:cubicBezTo>
                  <a:cubicBezTo>
                    <a:pt x="3495" y="4618"/>
                    <a:pt x="3498" y="4617"/>
                    <a:pt x="3501" y="4615"/>
                  </a:cubicBezTo>
                  <a:lnTo>
                    <a:pt x="3513" y="4609"/>
                  </a:lnTo>
                  <a:lnTo>
                    <a:pt x="3524" y="4572"/>
                  </a:lnTo>
                  <a:cubicBezTo>
                    <a:pt x="3528" y="4557"/>
                    <a:pt x="3532" y="4542"/>
                    <a:pt x="3536" y="4528"/>
                  </a:cubicBezTo>
                  <a:cubicBezTo>
                    <a:pt x="3544" y="4532"/>
                    <a:pt x="3552" y="4534"/>
                    <a:pt x="3561" y="4534"/>
                  </a:cubicBezTo>
                  <a:cubicBezTo>
                    <a:pt x="3569" y="4534"/>
                    <a:pt x="3577" y="4532"/>
                    <a:pt x="3586" y="4529"/>
                  </a:cubicBezTo>
                  <a:cubicBezTo>
                    <a:pt x="3605" y="4521"/>
                    <a:pt x="3623" y="4513"/>
                    <a:pt x="3639" y="4505"/>
                  </a:cubicBezTo>
                  <a:cubicBezTo>
                    <a:pt x="3645" y="4502"/>
                    <a:pt x="3668" y="4491"/>
                    <a:pt x="3668" y="4491"/>
                  </a:cubicBezTo>
                  <a:lnTo>
                    <a:pt x="3682" y="4460"/>
                  </a:lnTo>
                  <a:cubicBezTo>
                    <a:pt x="3688" y="4446"/>
                    <a:pt x="3693" y="4433"/>
                    <a:pt x="3699" y="4420"/>
                  </a:cubicBezTo>
                  <a:cubicBezTo>
                    <a:pt x="3701" y="4415"/>
                    <a:pt x="3703" y="4411"/>
                    <a:pt x="3705" y="4406"/>
                  </a:cubicBezTo>
                  <a:cubicBezTo>
                    <a:pt x="3709" y="4396"/>
                    <a:pt x="3712" y="4389"/>
                    <a:pt x="3716" y="4384"/>
                  </a:cubicBezTo>
                  <a:cubicBezTo>
                    <a:pt x="3726" y="4374"/>
                    <a:pt x="3731" y="4362"/>
                    <a:pt x="3735" y="4353"/>
                  </a:cubicBezTo>
                  <a:cubicBezTo>
                    <a:pt x="3735" y="4351"/>
                    <a:pt x="3736" y="4349"/>
                    <a:pt x="3737" y="4347"/>
                  </a:cubicBezTo>
                  <a:cubicBezTo>
                    <a:pt x="3739" y="4343"/>
                    <a:pt x="3741" y="4338"/>
                    <a:pt x="3742" y="4334"/>
                  </a:cubicBezTo>
                  <a:cubicBezTo>
                    <a:pt x="3744" y="4329"/>
                    <a:pt x="3746" y="4324"/>
                    <a:pt x="3749" y="4320"/>
                  </a:cubicBezTo>
                  <a:cubicBezTo>
                    <a:pt x="3759" y="4302"/>
                    <a:pt x="3762" y="4283"/>
                    <a:pt x="3757" y="4264"/>
                  </a:cubicBezTo>
                  <a:close/>
                </a:path>
              </a:pathLst>
            </a:custGeom>
            <a:pattFill prst="wdUpDiag">
              <a:fgClr>
                <a:schemeClr val="bg1"/>
              </a:fgClr>
              <a:bgClr>
                <a:schemeClr val="bg1">
                  <a:lumMod val="7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7" name="Freeform 244"/>
            <p:cNvSpPr>
              <a:spLocks noEditPoints="1"/>
            </p:cNvSpPr>
            <p:nvPr/>
          </p:nvSpPr>
          <p:spPr bwMode="auto">
            <a:xfrm>
              <a:off x="10923588" y="4167188"/>
              <a:ext cx="492125" cy="568325"/>
            </a:xfrm>
            <a:custGeom>
              <a:avLst/>
              <a:gdLst>
                <a:gd name="T0" fmla="*/ 442 w 516"/>
                <a:gd name="T1" fmla="*/ 195 h 595"/>
                <a:gd name="T2" fmla="*/ 459 w 516"/>
                <a:gd name="T3" fmla="*/ 138 h 595"/>
                <a:gd name="T4" fmla="*/ 457 w 516"/>
                <a:gd name="T5" fmla="*/ 130 h 595"/>
                <a:gd name="T6" fmla="*/ 416 w 516"/>
                <a:gd name="T7" fmla="*/ 45 h 595"/>
                <a:gd name="T8" fmla="*/ 397 w 516"/>
                <a:gd name="T9" fmla="*/ 22 h 595"/>
                <a:gd name="T10" fmla="*/ 321 w 516"/>
                <a:gd name="T11" fmla="*/ 17 h 595"/>
                <a:gd name="T12" fmla="*/ 295 w 516"/>
                <a:gd name="T13" fmla="*/ 26 h 595"/>
                <a:gd name="T14" fmla="*/ 237 w 516"/>
                <a:gd name="T15" fmla="*/ 77 h 595"/>
                <a:gd name="T16" fmla="*/ 210 w 516"/>
                <a:gd name="T17" fmla="*/ 153 h 595"/>
                <a:gd name="T18" fmla="*/ 193 w 516"/>
                <a:gd name="T19" fmla="*/ 157 h 595"/>
                <a:gd name="T20" fmla="*/ 169 w 516"/>
                <a:gd name="T21" fmla="*/ 190 h 595"/>
                <a:gd name="T22" fmla="*/ 188 w 516"/>
                <a:gd name="T23" fmla="*/ 250 h 595"/>
                <a:gd name="T24" fmla="*/ 177 w 516"/>
                <a:gd name="T25" fmla="*/ 285 h 595"/>
                <a:gd name="T26" fmla="*/ 139 w 516"/>
                <a:gd name="T27" fmla="*/ 314 h 595"/>
                <a:gd name="T28" fmla="*/ 130 w 516"/>
                <a:gd name="T29" fmla="*/ 292 h 595"/>
                <a:gd name="T30" fmla="*/ 131 w 516"/>
                <a:gd name="T31" fmla="*/ 290 h 595"/>
                <a:gd name="T32" fmla="*/ 92 w 516"/>
                <a:gd name="T33" fmla="*/ 223 h 595"/>
                <a:gd name="T34" fmla="*/ 30 w 516"/>
                <a:gd name="T35" fmla="*/ 254 h 595"/>
                <a:gd name="T36" fmla="*/ 33 w 516"/>
                <a:gd name="T37" fmla="*/ 276 h 595"/>
                <a:gd name="T38" fmla="*/ 23 w 516"/>
                <a:gd name="T39" fmla="*/ 297 h 595"/>
                <a:gd name="T40" fmla="*/ 18 w 516"/>
                <a:gd name="T41" fmla="*/ 320 h 595"/>
                <a:gd name="T42" fmla="*/ 21 w 516"/>
                <a:gd name="T43" fmla="*/ 394 h 595"/>
                <a:gd name="T44" fmla="*/ 21 w 516"/>
                <a:gd name="T45" fmla="*/ 414 h 595"/>
                <a:gd name="T46" fmla="*/ 19 w 516"/>
                <a:gd name="T47" fmla="*/ 429 h 595"/>
                <a:gd name="T48" fmla="*/ 53 w 516"/>
                <a:gd name="T49" fmla="*/ 465 h 595"/>
                <a:gd name="T50" fmla="*/ 92 w 516"/>
                <a:gd name="T51" fmla="*/ 456 h 595"/>
                <a:gd name="T52" fmla="*/ 148 w 516"/>
                <a:gd name="T53" fmla="*/ 391 h 595"/>
                <a:gd name="T54" fmla="*/ 135 w 516"/>
                <a:gd name="T55" fmla="*/ 364 h 595"/>
                <a:gd name="T56" fmla="*/ 138 w 516"/>
                <a:gd name="T57" fmla="*/ 341 h 595"/>
                <a:gd name="T58" fmla="*/ 167 w 516"/>
                <a:gd name="T59" fmla="*/ 354 h 595"/>
                <a:gd name="T60" fmla="*/ 198 w 516"/>
                <a:gd name="T61" fmla="*/ 388 h 595"/>
                <a:gd name="T62" fmla="*/ 219 w 516"/>
                <a:gd name="T63" fmla="*/ 425 h 595"/>
                <a:gd name="T64" fmla="*/ 269 w 516"/>
                <a:gd name="T65" fmla="*/ 540 h 595"/>
                <a:gd name="T66" fmla="*/ 300 w 516"/>
                <a:gd name="T67" fmla="*/ 570 h 595"/>
                <a:gd name="T68" fmla="*/ 350 w 516"/>
                <a:gd name="T69" fmla="*/ 594 h 595"/>
                <a:gd name="T70" fmla="*/ 374 w 516"/>
                <a:gd name="T71" fmla="*/ 581 h 595"/>
                <a:gd name="T72" fmla="*/ 405 w 516"/>
                <a:gd name="T73" fmla="*/ 489 h 595"/>
                <a:gd name="T74" fmla="*/ 344 w 516"/>
                <a:gd name="T75" fmla="*/ 499 h 595"/>
                <a:gd name="T76" fmla="*/ 299 w 516"/>
                <a:gd name="T77" fmla="*/ 470 h 595"/>
                <a:gd name="T78" fmla="*/ 272 w 516"/>
                <a:gd name="T79" fmla="*/ 366 h 595"/>
                <a:gd name="T80" fmla="*/ 259 w 516"/>
                <a:gd name="T81" fmla="*/ 352 h 595"/>
                <a:gd name="T82" fmla="*/ 299 w 516"/>
                <a:gd name="T83" fmla="*/ 358 h 595"/>
                <a:gd name="T84" fmla="*/ 308 w 516"/>
                <a:gd name="T85" fmla="*/ 361 h 595"/>
                <a:gd name="T86" fmla="*/ 369 w 516"/>
                <a:gd name="T87" fmla="*/ 354 h 595"/>
                <a:gd name="T88" fmla="*/ 383 w 516"/>
                <a:gd name="T89" fmla="*/ 260 h 595"/>
                <a:gd name="T90" fmla="*/ 236 w 516"/>
                <a:gd name="T91" fmla="*/ 329 h 595"/>
                <a:gd name="T92" fmla="*/ 198 w 516"/>
                <a:gd name="T93" fmla="*/ 295 h 595"/>
                <a:gd name="T94" fmla="*/ 181 w 516"/>
                <a:gd name="T95" fmla="*/ 287 h 595"/>
                <a:gd name="T96" fmla="*/ 235 w 516"/>
                <a:gd name="T97" fmla="*/ 323 h 595"/>
                <a:gd name="T98" fmla="*/ 243 w 516"/>
                <a:gd name="T99" fmla="*/ 336 h 5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6" h="595">
                  <a:moveTo>
                    <a:pt x="442" y="195"/>
                  </a:moveTo>
                  <a:lnTo>
                    <a:pt x="442" y="195"/>
                  </a:lnTo>
                  <a:lnTo>
                    <a:pt x="516" y="186"/>
                  </a:lnTo>
                  <a:lnTo>
                    <a:pt x="459" y="138"/>
                  </a:lnTo>
                  <a:cubicBezTo>
                    <a:pt x="457" y="135"/>
                    <a:pt x="456" y="134"/>
                    <a:pt x="456" y="134"/>
                  </a:cubicBezTo>
                  <a:cubicBezTo>
                    <a:pt x="456" y="134"/>
                    <a:pt x="456" y="132"/>
                    <a:pt x="457" y="130"/>
                  </a:cubicBezTo>
                  <a:cubicBezTo>
                    <a:pt x="476" y="87"/>
                    <a:pt x="446" y="68"/>
                    <a:pt x="434" y="60"/>
                  </a:cubicBezTo>
                  <a:cubicBezTo>
                    <a:pt x="427" y="56"/>
                    <a:pt x="421" y="51"/>
                    <a:pt x="416" y="45"/>
                  </a:cubicBezTo>
                  <a:cubicBezTo>
                    <a:pt x="412" y="41"/>
                    <a:pt x="408" y="36"/>
                    <a:pt x="403" y="29"/>
                  </a:cubicBezTo>
                  <a:cubicBezTo>
                    <a:pt x="401" y="27"/>
                    <a:pt x="399" y="24"/>
                    <a:pt x="397" y="22"/>
                  </a:cubicBezTo>
                  <a:cubicBezTo>
                    <a:pt x="386" y="8"/>
                    <a:pt x="373" y="0"/>
                    <a:pt x="357" y="0"/>
                  </a:cubicBezTo>
                  <a:cubicBezTo>
                    <a:pt x="344" y="0"/>
                    <a:pt x="332" y="6"/>
                    <a:pt x="321" y="17"/>
                  </a:cubicBezTo>
                  <a:cubicBezTo>
                    <a:pt x="318" y="20"/>
                    <a:pt x="314" y="24"/>
                    <a:pt x="311" y="28"/>
                  </a:cubicBezTo>
                  <a:cubicBezTo>
                    <a:pt x="305" y="27"/>
                    <a:pt x="300" y="26"/>
                    <a:pt x="295" y="26"/>
                  </a:cubicBezTo>
                  <a:cubicBezTo>
                    <a:pt x="273" y="26"/>
                    <a:pt x="249" y="38"/>
                    <a:pt x="241" y="70"/>
                  </a:cubicBezTo>
                  <a:cubicBezTo>
                    <a:pt x="239" y="72"/>
                    <a:pt x="238" y="74"/>
                    <a:pt x="237" y="77"/>
                  </a:cubicBezTo>
                  <a:cubicBezTo>
                    <a:pt x="235" y="82"/>
                    <a:pt x="232" y="87"/>
                    <a:pt x="229" y="94"/>
                  </a:cubicBezTo>
                  <a:cubicBezTo>
                    <a:pt x="221" y="109"/>
                    <a:pt x="211" y="128"/>
                    <a:pt x="210" y="153"/>
                  </a:cubicBezTo>
                  <a:cubicBezTo>
                    <a:pt x="206" y="154"/>
                    <a:pt x="202" y="155"/>
                    <a:pt x="198" y="156"/>
                  </a:cubicBezTo>
                  <a:lnTo>
                    <a:pt x="193" y="157"/>
                  </a:lnTo>
                  <a:lnTo>
                    <a:pt x="169" y="164"/>
                  </a:lnTo>
                  <a:lnTo>
                    <a:pt x="169" y="190"/>
                  </a:lnTo>
                  <a:cubicBezTo>
                    <a:pt x="169" y="192"/>
                    <a:pt x="169" y="194"/>
                    <a:pt x="169" y="197"/>
                  </a:cubicBezTo>
                  <a:cubicBezTo>
                    <a:pt x="168" y="208"/>
                    <a:pt x="166" y="232"/>
                    <a:pt x="188" y="250"/>
                  </a:cubicBezTo>
                  <a:cubicBezTo>
                    <a:pt x="188" y="251"/>
                    <a:pt x="188" y="252"/>
                    <a:pt x="188" y="253"/>
                  </a:cubicBezTo>
                  <a:lnTo>
                    <a:pt x="177" y="285"/>
                  </a:lnTo>
                  <a:lnTo>
                    <a:pt x="171" y="282"/>
                  </a:lnTo>
                  <a:lnTo>
                    <a:pt x="139" y="314"/>
                  </a:lnTo>
                  <a:cubicBezTo>
                    <a:pt x="139" y="313"/>
                    <a:pt x="139" y="313"/>
                    <a:pt x="139" y="313"/>
                  </a:cubicBezTo>
                  <a:cubicBezTo>
                    <a:pt x="139" y="305"/>
                    <a:pt x="136" y="298"/>
                    <a:pt x="130" y="292"/>
                  </a:cubicBezTo>
                  <a:cubicBezTo>
                    <a:pt x="130" y="292"/>
                    <a:pt x="130" y="291"/>
                    <a:pt x="129" y="290"/>
                  </a:cubicBezTo>
                  <a:lnTo>
                    <a:pt x="131" y="290"/>
                  </a:lnTo>
                  <a:lnTo>
                    <a:pt x="131" y="228"/>
                  </a:lnTo>
                  <a:lnTo>
                    <a:pt x="92" y="223"/>
                  </a:lnTo>
                  <a:lnTo>
                    <a:pt x="26" y="208"/>
                  </a:lnTo>
                  <a:lnTo>
                    <a:pt x="30" y="254"/>
                  </a:lnTo>
                  <a:cubicBezTo>
                    <a:pt x="31" y="259"/>
                    <a:pt x="31" y="263"/>
                    <a:pt x="32" y="267"/>
                  </a:cubicBezTo>
                  <a:cubicBezTo>
                    <a:pt x="32" y="271"/>
                    <a:pt x="33" y="275"/>
                    <a:pt x="33" y="276"/>
                  </a:cubicBezTo>
                  <a:cubicBezTo>
                    <a:pt x="33" y="277"/>
                    <a:pt x="31" y="282"/>
                    <a:pt x="29" y="285"/>
                  </a:cubicBezTo>
                  <a:cubicBezTo>
                    <a:pt x="27" y="289"/>
                    <a:pt x="25" y="293"/>
                    <a:pt x="23" y="297"/>
                  </a:cubicBezTo>
                  <a:cubicBezTo>
                    <a:pt x="21" y="303"/>
                    <a:pt x="20" y="308"/>
                    <a:pt x="20" y="311"/>
                  </a:cubicBezTo>
                  <a:cubicBezTo>
                    <a:pt x="19" y="314"/>
                    <a:pt x="19" y="317"/>
                    <a:pt x="18" y="320"/>
                  </a:cubicBezTo>
                  <a:cubicBezTo>
                    <a:pt x="17" y="324"/>
                    <a:pt x="16" y="329"/>
                    <a:pt x="15" y="330"/>
                  </a:cubicBezTo>
                  <a:cubicBezTo>
                    <a:pt x="0" y="353"/>
                    <a:pt x="3" y="377"/>
                    <a:pt x="21" y="394"/>
                  </a:cubicBezTo>
                  <a:cubicBezTo>
                    <a:pt x="21" y="395"/>
                    <a:pt x="21" y="396"/>
                    <a:pt x="21" y="399"/>
                  </a:cubicBezTo>
                  <a:cubicBezTo>
                    <a:pt x="21" y="404"/>
                    <a:pt x="21" y="408"/>
                    <a:pt x="21" y="414"/>
                  </a:cubicBezTo>
                  <a:lnTo>
                    <a:pt x="20" y="419"/>
                  </a:lnTo>
                  <a:lnTo>
                    <a:pt x="19" y="429"/>
                  </a:lnTo>
                  <a:lnTo>
                    <a:pt x="17" y="466"/>
                  </a:lnTo>
                  <a:lnTo>
                    <a:pt x="53" y="465"/>
                  </a:lnTo>
                  <a:cubicBezTo>
                    <a:pt x="59" y="465"/>
                    <a:pt x="74" y="465"/>
                    <a:pt x="86" y="456"/>
                  </a:cubicBezTo>
                  <a:lnTo>
                    <a:pt x="92" y="456"/>
                  </a:lnTo>
                  <a:lnTo>
                    <a:pt x="99" y="442"/>
                  </a:lnTo>
                  <a:lnTo>
                    <a:pt x="148" y="391"/>
                  </a:lnTo>
                  <a:lnTo>
                    <a:pt x="131" y="390"/>
                  </a:lnTo>
                  <a:cubicBezTo>
                    <a:pt x="135" y="384"/>
                    <a:pt x="138" y="375"/>
                    <a:pt x="135" y="364"/>
                  </a:cubicBezTo>
                  <a:cubicBezTo>
                    <a:pt x="134" y="361"/>
                    <a:pt x="135" y="354"/>
                    <a:pt x="136" y="347"/>
                  </a:cubicBezTo>
                  <a:cubicBezTo>
                    <a:pt x="137" y="345"/>
                    <a:pt x="137" y="343"/>
                    <a:pt x="138" y="341"/>
                  </a:cubicBezTo>
                  <a:lnTo>
                    <a:pt x="165" y="353"/>
                  </a:lnTo>
                  <a:lnTo>
                    <a:pt x="167" y="354"/>
                  </a:lnTo>
                  <a:lnTo>
                    <a:pt x="176" y="363"/>
                  </a:lnTo>
                  <a:cubicBezTo>
                    <a:pt x="180" y="374"/>
                    <a:pt x="187" y="383"/>
                    <a:pt x="198" y="388"/>
                  </a:cubicBezTo>
                  <a:cubicBezTo>
                    <a:pt x="200" y="393"/>
                    <a:pt x="204" y="398"/>
                    <a:pt x="208" y="401"/>
                  </a:cubicBezTo>
                  <a:cubicBezTo>
                    <a:pt x="210" y="410"/>
                    <a:pt x="213" y="418"/>
                    <a:pt x="219" y="425"/>
                  </a:cubicBezTo>
                  <a:cubicBezTo>
                    <a:pt x="218" y="453"/>
                    <a:pt x="220" y="481"/>
                    <a:pt x="239" y="506"/>
                  </a:cubicBezTo>
                  <a:cubicBezTo>
                    <a:pt x="245" y="521"/>
                    <a:pt x="255" y="532"/>
                    <a:pt x="269" y="540"/>
                  </a:cubicBezTo>
                  <a:lnTo>
                    <a:pt x="300" y="574"/>
                  </a:lnTo>
                  <a:lnTo>
                    <a:pt x="300" y="570"/>
                  </a:lnTo>
                  <a:cubicBezTo>
                    <a:pt x="307" y="587"/>
                    <a:pt x="323" y="595"/>
                    <a:pt x="339" y="595"/>
                  </a:cubicBezTo>
                  <a:cubicBezTo>
                    <a:pt x="343" y="595"/>
                    <a:pt x="346" y="595"/>
                    <a:pt x="350" y="594"/>
                  </a:cubicBezTo>
                  <a:cubicBezTo>
                    <a:pt x="361" y="591"/>
                    <a:pt x="368" y="586"/>
                    <a:pt x="373" y="582"/>
                  </a:cubicBezTo>
                  <a:lnTo>
                    <a:pt x="374" y="581"/>
                  </a:lnTo>
                  <a:cubicBezTo>
                    <a:pt x="386" y="572"/>
                    <a:pt x="388" y="560"/>
                    <a:pt x="388" y="557"/>
                  </a:cubicBezTo>
                  <a:lnTo>
                    <a:pt x="405" y="489"/>
                  </a:lnTo>
                  <a:lnTo>
                    <a:pt x="372" y="505"/>
                  </a:lnTo>
                  <a:lnTo>
                    <a:pt x="344" y="499"/>
                  </a:lnTo>
                  <a:cubicBezTo>
                    <a:pt x="340" y="493"/>
                    <a:pt x="332" y="486"/>
                    <a:pt x="321" y="483"/>
                  </a:cubicBezTo>
                  <a:cubicBezTo>
                    <a:pt x="312" y="480"/>
                    <a:pt x="305" y="476"/>
                    <a:pt x="299" y="470"/>
                  </a:cubicBezTo>
                  <a:lnTo>
                    <a:pt x="282" y="398"/>
                  </a:lnTo>
                  <a:cubicBezTo>
                    <a:pt x="281" y="389"/>
                    <a:pt x="279" y="377"/>
                    <a:pt x="272" y="366"/>
                  </a:cubicBezTo>
                  <a:lnTo>
                    <a:pt x="273" y="365"/>
                  </a:lnTo>
                  <a:lnTo>
                    <a:pt x="259" y="352"/>
                  </a:lnTo>
                  <a:cubicBezTo>
                    <a:pt x="269" y="358"/>
                    <a:pt x="279" y="360"/>
                    <a:pt x="286" y="360"/>
                  </a:cubicBezTo>
                  <a:cubicBezTo>
                    <a:pt x="291" y="360"/>
                    <a:pt x="295" y="359"/>
                    <a:pt x="299" y="358"/>
                  </a:cubicBezTo>
                  <a:lnTo>
                    <a:pt x="300" y="358"/>
                  </a:lnTo>
                  <a:cubicBezTo>
                    <a:pt x="301" y="358"/>
                    <a:pt x="303" y="358"/>
                    <a:pt x="308" y="361"/>
                  </a:cubicBezTo>
                  <a:cubicBezTo>
                    <a:pt x="317" y="366"/>
                    <a:pt x="326" y="368"/>
                    <a:pt x="336" y="368"/>
                  </a:cubicBezTo>
                  <a:cubicBezTo>
                    <a:pt x="349" y="368"/>
                    <a:pt x="360" y="363"/>
                    <a:pt x="369" y="354"/>
                  </a:cubicBezTo>
                  <a:cubicBezTo>
                    <a:pt x="376" y="347"/>
                    <a:pt x="383" y="333"/>
                    <a:pt x="381" y="311"/>
                  </a:cubicBezTo>
                  <a:cubicBezTo>
                    <a:pt x="380" y="295"/>
                    <a:pt x="380" y="279"/>
                    <a:pt x="383" y="260"/>
                  </a:cubicBezTo>
                  <a:cubicBezTo>
                    <a:pt x="387" y="223"/>
                    <a:pt x="409" y="200"/>
                    <a:pt x="442" y="195"/>
                  </a:cubicBezTo>
                  <a:close/>
                  <a:moveTo>
                    <a:pt x="236" y="329"/>
                  </a:moveTo>
                  <a:lnTo>
                    <a:pt x="236" y="329"/>
                  </a:lnTo>
                  <a:cubicBezTo>
                    <a:pt x="230" y="312"/>
                    <a:pt x="216" y="300"/>
                    <a:pt x="198" y="295"/>
                  </a:cubicBezTo>
                  <a:lnTo>
                    <a:pt x="194" y="294"/>
                  </a:lnTo>
                  <a:lnTo>
                    <a:pt x="181" y="287"/>
                  </a:lnTo>
                  <a:lnTo>
                    <a:pt x="210" y="295"/>
                  </a:lnTo>
                  <a:cubicBezTo>
                    <a:pt x="220" y="298"/>
                    <a:pt x="225" y="307"/>
                    <a:pt x="235" y="323"/>
                  </a:cubicBezTo>
                  <a:lnTo>
                    <a:pt x="238" y="330"/>
                  </a:lnTo>
                  <a:cubicBezTo>
                    <a:pt x="240" y="332"/>
                    <a:pt x="241" y="334"/>
                    <a:pt x="243" y="336"/>
                  </a:cubicBezTo>
                  <a:lnTo>
                    <a:pt x="236" y="32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248" name="Freeform 245"/>
            <p:cNvSpPr>
              <a:spLocks noEditPoints="1"/>
            </p:cNvSpPr>
            <p:nvPr/>
          </p:nvSpPr>
          <p:spPr bwMode="auto">
            <a:xfrm>
              <a:off x="4565650" y="1863725"/>
              <a:ext cx="6213475" cy="5610225"/>
            </a:xfrm>
            <a:custGeom>
              <a:avLst/>
              <a:gdLst>
                <a:gd name="T0" fmla="*/ 6251 w 6513"/>
                <a:gd name="T1" fmla="*/ 2744 h 5876"/>
                <a:gd name="T2" fmla="*/ 5974 w 6513"/>
                <a:gd name="T3" fmla="*/ 2440 h 5876"/>
                <a:gd name="T4" fmla="*/ 5457 w 6513"/>
                <a:gd name="T5" fmla="*/ 2288 h 5876"/>
                <a:gd name="T6" fmla="*/ 5182 w 6513"/>
                <a:gd name="T7" fmla="*/ 1850 h 5876"/>
                <a:gd name="T8" fmla="*/ 5470 w 6513"/>
                <a:gd name="T9" fmla="*/ 1192 h 5876"/>
                <a:gd name="T10" fmla="*/ 5509 w 6513"/>
                <a:gd name="T11" fmla="*/ 1003 h 5876"/>
                <a:gd name="T12" fmla="*/ 5342 w 6513"/>
                <a:gd name="T13" fmla="*/ 714 h 5876"/>
                <a:gd name="T14" fmla="*/ 4560 w 6513"/>
                <a:gd name="T15" fmla="*/ 265 h 5876"/>
                <a:gd name="T16" fmla="*/ 4477 w 6513"/>
                <a:gd name="T17" fmla="*/ 380 h 5876"/>
                <a:gd name="T18" fmla="*/ 4273 w 6513"/>
                <a:gd name="T19" fmla="*/ 422 h 5876"/>
                <a:gd name="T20" fmla="*/ 4000 w 6513"/>
                <a:gd name="T21" fmla="*/ 482 h 5876"/>
                <a:gd name="T22" fmla="*/ 3647 w 6513"/>
                <a:gd name="T23" fmla="*/ 412 h 5876"/>
                <a:gd name="T24" fmla="*/ 3340 w 6513"/>
                <a:gd name="T25" fmla="*/ 115 h 5876"/>
                <a:gd name="T26" fmla="*/ 2975 w 6513"/>
                <a:gd name="T27" fmla="*/ 233 h 5876"/>
                <a:gd name="T28" fmla="*/ 3050 w 6513"/>
                <a:gd name="T29" fmla="*/ 645 h 5876"/>
                <a:gd name="T30" fmla="*/ 2677 w 6513"/>
                <a:gd name="T31" fmla="*/ 729 h 5876"/>
                <a:gd name="T32" fmla="*/ 2297 w 6513"/>
                <a:gd name="T33" fmla="*/ 749 h 5876"/>
                <a:gd name="T34" fmla="*/ 1866 w 6513"/>
                <a:gd name="T35" fmla="*/ 772 h 5876"/>
                <a:gd name="T36" fmla="*/ 1385 w 6513"/>
                <a:gd name="T37" fmla="*/ 906 h 5876"/>
                <a:gd name="T38" fmla="*/ 1168 w 6513"/>
                <a:gd name="T39" fmla="*/ 775 h 5876"/>
                <a:gd name="T40" fmla="*/ 946 w 6513"/>
                <a:gd name="T41" fmla="*/ 1048 h 5876"/>
                <a:gd name="T42" fmla="*/ 600 w 6513"/>
                <a:gd name="T43" fmla="*/ 1260 h 5876"/>
                <a:gd name="T44" fmla="*/ 1073 w 6513"/>
                <a:gd name="T45" fmla="*/ 1477 h 5876"/>
                <a:gd name="T46" fmla="*/ 650 w 6513"/>
                <a:gd name="T47" fmla="*/ 1876 h 5876"/>
                <a:gd name="T48" fmla="*/ 266 w 6513"/>
                <a:gd name="T49" fmla="*/ 2192 h 5876"/>
                <a:gd name="T50" fmla="*/ 223 w 6513"/>
                <a:gd name="T51" fmla="*/ 2404 h 5876"/>
                <a:gd name="T52" fmla="*/ 206 w 6513"/>
                <a:gd name="T53" fmla="*/ 2650 h 5876"/>
                <a:gd name="T54" fmla="*/ 245 w 6513"/>
                <a:gd name="T55" fmla="*/ 2999 h 5876"/>
                <a:gd name="T56" fmla="*/ 359 w 6513"/>
                <a:gd name="T57" fmla="*/ 3438 h 5876"/>
                <a:gd name="T58" fmla="*/ 340 w 6513"/>
                <a:gd name="T59" fmla="*/ 3846 h 5876"/>
                <a:gd name="T60" fmla="*/ 420 w 6513"/>
                <a:gd name="T61" fmla="*/ 4226 h 5876"/>
                <a:gd name="T62" fmla="*/ 541 w 6513"/>
                <a:gd name="T63" fmla="*/ 4521 h 5876"/>
                <a:gd name="T64" fmla="*/ 973 w 6513"/>
                <a:gd name="T65" fmla="*/ 4484 h 5876"/>
                <a:gd name="T66" fmla="*/ 1236 w 6513"/>
                <a:gd name="T67" fmla="*/ 4807 h 5876"/>
                <a:gd name="T68" fmla="*/ 1445 w 6513"/>
                <a:gd name="T69" fmla="*/ 5280 h 5876"/>
                <a:gd name="T70" fmla="*/ 1244 w 6513"/>
                <a:gd name="T71" fmla="*/ 5707 h 5876"/>
                <a:gd name="T72" fmla="*/ 1831 w 6513"/>
                <a:gd name="T73" fmla="*/ 5840 h 5876"/>
                <a:gd name="T74" fmla="*/ 2166 w 6513"/>
                <a:gd name="T75" fmla="*/ 5422 h 5876"/>
                <a:gd name="T76" fmla="*/ 2392 w 6513"/>
                <a:gd name="T77" fmla="*/ 4874 h 5876"/>
                <a:gd name="T78" fmla="*/ 2547 w 6513"/>
                <a:gd name="T79" fmla="*/ 4625 h 5876"/>
                <a:gd name="T80" fmla="*/ 2730 w 6513"/>
                <a:gd name="T81" fmla="*/ 4318 h 5876"/>
                <a:gd name="T82" fmla="*/ 3114 w 6513"/>
                <a:gd name="T83" fmla="*/ 3977 h 5876"/>
                <a:gd name="T84" fmla="*/ 3463 w 6513"/>
                <a:gd name="T85" fmla="*/ 3655 h 5876"/>
                <a:gd name="T86" fmla="*/ 3667 w 6513"/>
                <a:gd name="T87" fmla="*/ 3396 h 5876"/>
                <a:gd name="T88" fmla="*/ 4035 w 6513"/>
                <a:gd name="T89" fmla="*/ 3152 h 5876"/>
                <a:gd name="T90" fmla="*/ 4484 w 6513"/>
                <a:gd name="T91" fmla="*/ 2980 h 5876"/>
                <a:gd name="T92" fmla="*/ 4726 w 6513"/>
                <a:gd name="T93" fmla="*/ 3306 h 5876"/>
                <a:gd name="T94" fmla="*/ 4572 w 6513"/>
                <a:gd name="T95" fmla="*/ 3418 h 5876"/>
                <a:gd name="T96" fmla="*/ 4359 w 6513"/>
                <a:gd name="T97" fmla="*/ 3681 h 5876"/>
                <a:gd name="T98" fmla="*/ 4327 w 6513"/>
                <a:gd name="T99" fmla="*/ 4134 h 5876"/>
                <a:gd name="T100" fmla="*/ 4950 w 6513"/>
                <a:gd name="T101" fmla="*/ 4091 h 5876"/>
                <a:gd name="T102" fmla="*/ 5163 w 6513"/>
                <a:gd name="T103" fmla="*/ 4288 h 5876"/>
                <a:gd name="T104" fmla="*/ 5406 w 6513"/>
                <a:gd name="T105" fmla="*/ 4095 h 5876"/>
                <a:gd name="T106" fmla="*/ 5225 w 6513"/>
                <a:gd name="T107" fmla="*/ 3768 h 5876"/>
                <a:gd name="T108" fmla="*/ 5623 w 6513"/>
                <a:gd name="T109" fmla="*/ 3845 h 5876"/>
                <a:gd name="T110" fmla="*/ 5614 w 6513"/>
                <a:gd name="T111" fmla="*/ 4287 h 5876"/>
                <a:gd name="T112" fmla="*/ 6051 w 6513"/>
                <a:gd name="T113" fmla="*/ 4397 h 5876"/>
                <a:gd name="T114" fmla="*/ 6379 w 6513"/>
                <a:gd name="T115" fmla="*/ 4146 h 5876"/>
                <a:gd name="T116" fmla="*/ 6490 w 6513"/>
                <a:gd name="T117" fmla="*/ 3630 h 5876"/>
                <a:gd name="T118" fmla="*/ 6169 w 6513"/>
                <a:gd name="T119" fmla="*/ 3303 h 5876"/>
                <a:gd name="T120" fmla="*/ 6417 w 6513"/>
                <a:gd name="T121" fmla="*/ 2996 h 5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513" h="5876">
                  <a:moveTo>
                    <a:pt x="6455" y="3101"/>
                  </a:moveTo>
                  <a:lnTo>
                    <a:pt x="6455" y="3101"/>
                  </a:lnTo>
                  <a:lnTo>
                    <a:pt x="6467" y="3111"/>
                  </a:lnTo>
                  <a:lnTo>
                    <a:pt x="6513" y="3076"/>
                  </a:lnTo>
                  <a:lnTo>
                    <a:pt x="6508" y="3064"/>
                  </a:lnTo>
                  <a:cubicBezTo>
                    <a:pt x="6508" y="3062"/>
                    <a:pt x="6508" y="3059"/>
                    <a:pt x="6508" y="3056"/>
                  </a:cubicBezTo>
                  <a:cubicBezTo>
                    <a:pt x="6510" y="3044"/>
                    <a:pt x="6512" y="3022"/>
                    <a:pt x="6497" y="3003"/>
                  </a:cubicBezTo>
                  <a:cubicBezTo>
                    <a:pt x="6496" y="2998"/>
                    <a:pt x="6495" y="2993"/>
                    <a:pt x="6494" y="2988"/>
                  </a:cubicBezTo>
                  <a:cubicBezTo>
                    <a:pt x="6491" y="2978"/>
                    <a:pt x="6487" y="2970"/>
                    <a:pt x="6484" y="2964"/>
                  </a:cubicBezTo>
                  <a:cubicBezTo>
                    <a:pt x="6482" y="2961"/>
                    <a:pt x="6480" y="2956"/>
                    <a:pt x="6479" y="2955"/>
                  </a:cubicBezTo>
                  <a:lnTo>
                    <a:pt x="6483" y="2934"/>
                  </a:lnTo>
                  <a:lnTo>
                    <a:pt x="6448" y="2911"/>
                  </a:lnTo>
                  <a:lnTo>
                    <a:pt x="6430" y="2858"/>
                  </a:lnTo>
                  <a:lnTo>
                    <a:pt x="6406" y="2858"/>
                  </a:lnTo>
                  <a:lnTo>
                    <a:pt x="6375" y="2858"/>
                  </a:lnTo>
                  <a:cubicBezTo>
                    <a:pt x="6369" y="2858"/>
                    <a:pt x="6362" y="2858"/>
                    <a:pt x="6356" y="2858"/>
                  </a:cubicBezTo>
                  <a:cubicBezTo>
                    <a:pt x="6356" y="2855"/>
                    <a:pt x="6356" y="2853"/>
                    <a:pt x="6357" y="2851"/>
                  </a:cubicBezTo>
                  <a:lnTo>
                    <a:pt x="6357" y="2847"/>
                  </a:lnTo>
                  <a:lnTo>
                    <a:pt x="6357" y="2834"/>
                  </a:lnTo>
                  <a:lnTo>
                    <a:pt x="6348" y="2825"/>
                  </a:lnTo>
                  <a:cubicBezTo>
                    <a:pt x="6344" y="2820"/>
                    <a:pt x="6340" y="2815"/>
                    <a:pt x="6336" y="2811"/>
                  </a:cubicBezTo>
                  <a:lnTo>
                    <a:pt x="6333" y="2807"/>
                  </a:lnTo>
                  <a:cubicBezTo>
                    <a:pt x="6320" y="2793"/>
                    <a:pt x="6309" y="2780"/>
                    <a:pt x="6296" y="2767"/>
                  </a:cubicBezTo>
                  <a:cubicBezTo>
                    <a:pt x="6281" y="2752"/>
                    <a:pt x="6266" y="2744"/>
                    <a:pt x="6251" y="2744"/>
                  </a:cubicBezTo>
                  <a:cubicBezTo>
                    <a:pt x="6247" y="2744"/>
                    <a:pt x="6243" y="2744"/>
                    <a:pt x="6239" y="2746"/>
                  </a:cubicBezTo>
                  <a:cubicBezTo>
                    <a:pt x="6239" y="2746"/>
                    <a:pt x="6238" y="2746"/>
                    <a:pt x="6238" y="2746"/>
                  </a:cubicBezTo>
                  <a:cubicBezTo>
                    <a:pt x="6235" y="2746"/>
                    <a:pt x="6230" y="2744"/>
                    <a:pt x="6225" y="2742"/>
                  </a:cubicBezTo>
                  <a:cubicBezTo>
                    <a:pt x="6222" y="2741"/>
                    <a:pt x="6219" y="2740"/>
                    <a:pt x="6217" y="2739"/>
                  </a:cubicBezTo>
                  <a:cubicBezTo>
                    <a:pt x="6212" y="2737"/>
                    <a:pt x="6209" y="2736"/>
                    <a:pt x="6207" y="2735"/>
                  </a:cubicBezTo>
                  <a:lnTo>
                    <a:pt x="6211" y="2684"/>
                  </a:lnTo>
                  <a:cubicBezTo>
                    <a:pt x="6211" y="2684"/>
                    <a:pt x="6153" y="2707"/>
                    <a:pt x="6151" y="2708"/>
                  </a:cubicBezTo>
                  <a:cubicBezTo>
                    <a:pt x="6144" y="2704"/>
                    <a:pt x="6137" y="2702"/>
                    <a:pt x="6129" y="2702"/>
                  </a:cubicBezTo>
                  <a:cubicBezTo>
                    <a:pt x="6124" y="2702"/>
                    <a:pt x="6113" y="2703"/>
                    <a:pt x="6104" y="2709"/>
                  </a:cubicBezTo>
                  <a:cubicBezTo>
                    <a:pt x="6102" y="2709"/>
                    <a:pt x="6096" y="2707"/>
                    <a:pt x="6092" y="2706"/>
                  </a:cubicBezTo>
                  <a:cubicBezTo>
                    <a:pt x="6090" y="2705"/>
                    <a:pt x="6087" y="2704"/>
                    <a:pt x="6085" y="2703"/>
                  </a:cubicBezTo>
                  <a:cubicBezTo>
                    <a:pt x="6080" y="2701"/>
                    <a:pt x="6074" y="2697"/>
                    <a:pt x="6067" y="2692"/>
                  </a:cubicBezTo>
                  <a:cubicBezTo>
                    <a:pt x="6057" y="2684"/>
                    <a:pt x="6044" y="2675"/>
                    <a:pt x="6027" y="2671"/>
                  </a:cubicBezTo>
                  <a:cubicBezTo>
                    <a:pt x="6015" y="2659"/>
                    <a:pt x="6001" y="2656"/>
                    <a:pt x="5992" y="2654"/>
                  </a:cubicBezTo>
                  <a:cubicBezTo>
                    <a:pt x="5992" y="2654"/>
                    <a:pt x="5988" y="2653"/>
                    <a:pt x="5988" y="2653"/>
                  </a:cubicBezTo>
                  <a:cubicBezTo>
                    <a:pt x="5987" y="2648"/>
                    <a:pt x="5986" y="2644"/>
                    <a:pt x="5986" y="2640"/>
                  </a:cubicBezTo>
                  <a:cubicBezTo>
                    <a:pt x="5985" y="2633"/>
                    <a:pt x="5984" y="2626"/>
                    <a:pt x="5985" y="2623"/>
                  </a:cubicBezTo>
                  <a:cubicBezTo>
                    <a:pt x="5991" y="2606"/>
                    <a:pt x="5982" y="2591"/>
                    <a:pt x="5978" y="2585"/>
                  </a:cubicBezTo>
                  <a:cubicBezTo>
                    <a:pt x="5978" y="2585"/>
                    <a:pt x="5977" y="2583"/>
                    <a:pt x="5976" y="2583"/>
                  </a:cubicBezTo>
                  <a:cubicBezTo>
                    <a:pt x="5980" y="2574"/>
                    <a:pt x="5983" y="2565"/>
                    <a:pt x="5986" y="2557"/>
                  </a:cubicBezTo>
                  <a:cubicBezTo>
                    <a:pt x="5990" y="2548"/>
                    <a:pt x="5995" y="2539"/>
                    <a:pt x="6000" y="2528"/>
                  </a:cubicBezTo>
                  <a:lnTo>
                    <a:pt x="6011" y="2505"/>
                  </a:lnTo>
                  <a:lnTo>
                    <a:pt x="6011" y="2496"/>
                  </a:lnTo>
                  <a:cubicBezTo>
                    <a:pt x="6009" y="2468"/>
                    <a:pt x="5996" y="2449"/>
                    <a:pt x="5974" y="2440"/>
                  </a:cubicBezTo>
                  <a:cubicBezTo>
                    <a:pt x="5975" y="2438"/>
                    <a:pt x="5977" y="2435"/>
                    <a:pt x="5978" y="2432"/>
                  </a:cubicBezTo>
                  <a:lnTo>
                    <a:pt x="6000" y="2385"/>
                  </a:lnTo>
                  <a:lnTo>
                    <a:pt x="5948" y="2385"/>
                  </a:lnTo>
                  <a:cubicBezTo>
                    <a:pt x="5946" y="2385"/>
                    <a:pt x="5944" y="2385"/>
                    <a:pt x="5942" y="2385"/>
                  </a:cubicBezTo>
                  <a:cubicBezTo>
                    <a:pt x="5938" y="2384"/>
                    <a:pt x="5935" y="2384"/>
                    <a:pt x="5931" y="2384"/>
                  </a:cubicBezTo>
                  <a:cubicBezTo>
                    <a:pt x="5923" y="2384"/>
                    <a:pt x="5916" y="2386"/>
                    <a:pt x="5909" y="2389"/>
                  </a:cubicBezTo>
                  <a:cubicBezTo>
                    <a:pt x="5897" y="2395"/>
                    <a:pt x="5886" y="2402"/>
                    <a:pt x="5874" y="2409"/>
                  </a:cubicBezTo>
                  <a:cubicBezTo>
                    <a:pt x="5871" y="2407"/>
                    <a:pt x="5867" y="2405"/>
                    <a:pt x="5863" y="2402"/>
                  </a:cubicBezTo>
                  <a:cubicBezTo>
                    <a:pt x="5856" y="2398"/>
                    <a:pt x="5849" y="2394"/>
                    <a:pt x="5841" y="2390"/>
                  </a:cubicBezTo>
                  <a:cubicBezTo>
                    <a:pt x="5837" y="2388"/>
                    <a:pt x="5833" y="2386"/>
                    <a:pt x="5829" y="2384"/>
                  </a:cubicBezTo>
                  <a:cubicBezTo>
                    <a:pt x="5827" y="2383"/>
                    <a:pt x="5823" y="2382"/>
                    <a:pt x="5822" y="2381"/>
                  </a:cubicBezTo>
                  <a:lnTo>
                    <a:pt x="5821" y="2380"/>
                  </a:lnTo>
                  <a:cubicBezTo>
                    <a:pt x="5788" y="2354"/>
                    <a:pt x="5772" y="2340"/>
                    <a:pt x="5738" y="2340"/>
                  </a:cubicBezTo>
                  <a:cubicBezTo>
                    <a:pt x="5727" y="2340"/>
                    <a:pt x="5713" y="2342"/>
                    <a:pt x="5697" y="2344"/>
                  </a:cubicBezTo>
                  <a:cubicBezTo>
                    <a:pt x="5697" y="2344"/>
                    <a:pt x="5696" y="2344"/>
                    <a:pt x="5696" y="2344"/>
                  </a:cubicBezTo>
                  <a:cubicBezTo>
                    <a:pt x="5678" y="2327"/>
                    <a:pt x="5655" y="2327"/>
                    <a:pt x="5641" y="2327"/>
                  </a:cubicBezTo>
                  <a:lnTo>
                    <a:pt x="5638" y="2327"/>
                  </a:lnTo>
                  <a:cubicBezTo>
                    <a:pt x="5628" y="2326"/>
                    <a:pt x="5626" y="2325"/>
                    <a:pt x="5626" y="2325"/>
                  </a:cubicBezTo>
                  <a:cubicBezTo>
                    <a:pt x="5609" y="2310"/>
                    <a:pt x="5591" y="2302"/>
                    <a:pt x="5574" y="2295"/>
                  </a:cubicBezTo>
                  <a:cubicBezTo>
                    <a:pt x="5563" y="2285"/>
                    <a:pt x="5549" y="2279"/>
                    <a:pt x="5532" y="2279"/>
                  </a:cubicBezTo>
                  <a:cubicBezTo>
                    <a:pt x="5526" y="2279"/>
                    <a:pt x="5520" y="2280"/>
                    <a:pt x="5515" y="2280"/>
                  </a:cubicBezTo>
                  <a:cubicBezTo>
                    <a:pt x="5513" y="2281"/>
                    <a:pt x="5512" y="2281"/>
                    <a:pt x="5510" y="2281"/>
                  </a:cubicBezTo>
                  <a:cubicBezTo>
                    <a:pt x="5501" y="2282"/>
                    <a:pt x="5491" y="2283"/>
                    <a:pt x="5481" y="2285"/>
                  </a:cubicBezTo>
                  <a:lnTo>
                    <a:pt x="5457" y="2288"/>
                  </a:lnTo>
                  <a:lnTo>
                    <a:pt x="5439" y="2309"/>
                  </a:lnTo>
                  <a:cubicBezTo>
                    <a:pt x="5430" y="2309"/>
                    <a:pt x="5421" y="2301"/>
                    <a:pt x="5407" y="2290"/>
                  </a:cubicBezTo>
                  <a:lnTo>
                    <a:pt x="5383" y="2269"/>
                  </a:lnTo>
                  <a:lnTo>
                    <a:pt x="5361" y="2289"/>
                  </a:lnTo>
                  <a:cubicBezTo>
                    <a:pt x="5350" y="2299"/>
                    <a:pt x="5335" y="2304"/>
                    <a:pt x="5316" y="2309"/>
                  </a:cubicBezTo>
                  <a:cubicBezTo>
                    <a:pt x="5312" y="2311"/>
                    <a:pt x="5307" y="2312"/>
                    <a:pt x="5302" y="2314"/>
                  </a:cubicBezTo>
                  <a:cubicBezTo>
                    <a:pt x="5293" y="2290"/>
                    <a:pt x="5273" y="2276"/>
                    <a:pt x="5248" y="2276"/>
                  </a:cubicBezTo>
                  <a:cubicBezTo>
                    <a:pt x="5241" y="2276"/>
                    <a:pt x="5234" y="2277"/>
                    <a:pt x="5227" y="2279"/>
                  </a:cubicBezTo>
                  <a:cubicBezTo>
                    <a:pt x="5210" y="2285"/>
                    <a:pt x="5196" y="2291"/>
                    <a:pt x="5183" y="2299"/>
                  </a:cubicBezTo>
                  <a:cubicBezTo>
                    <a:pt x="5179" y="2302"/>
                    <a:pt x="5170" y="2304"/>
                    <a:pt x="5161" y="2306"/>
                  </a:cubicBezTo>
                  <a:cubicBezTo>
                    <a:pt x="5155" y="2307"/>
                    <a:pt x="5149" y="2308"/>
                    <a:pt x="5143" y="2310"/>
                  </a:cubicBezTo>
                  <a:lnTo>
                    <a:pt x="5137" y="2312"/>
                  </a:lnTo>
                  <a:cubicBezTo>
                    <a:pt x="5137" y="2312"/>
                    <a:pt x="5137" y="2312"/>
                    <a:pt x="5137" y="2312"/>
                  </a:cubicBezTo>
                  <a:cubicBezTo>
                    <a:pt x="5152" y="2304"/>
                    <a:pt x="5165" y="2294"/>
                    <a:pt x="5178" y="2283"/>
                  </a:cubicBezTo>
                  <a:cubicBezTo>
                    <a:pt x="5183" y="2280"/>
                    <a:pt x="5187" y="2276"/>
                    <a:pt x="5192" y="2273"/>
                  </a:cubicBezTo>
                  <a:cubicBezTo>
                    <a:pt x="5224" y="2249"/>
                    <a:pt x="5237" y="2215"/>
                    <a:pt x="5229" y="2175"/>
                  </a:cubicBezTo>
                  <a:cubicBezTo>
                    <a:pt x="5224" y="2142"/>
                    <a:pt x="5218" y="2116"/>
                    <a:pt x="5212" y="2091"/>
                  </a:cubicBezTo>
                  <a:cubicBezTo>
                    <a:pt x="5209" y="2078"/>
                    <a:pt x="5204" y="2059"/>
                    <a:pt x="5193" y="2043"/>
                  </a:cubicBezTo>
                  <a:cubicBezTo>
                    <a:pt x="5166" y="2002"/>
                    <a:pt x="5155" y="1965"/>
                    <a:pt x="5158" y="1928"/>
                  </a:cubicBezTo>
                  <a:lnTo>
                    <a:pt x="5160" y="1928"/>
                  </a:lnTo>
                  <a:lnTo>
                    <a:pt x="5164" y="1896"/>
                  </a:lnTo>
                  <a:lnTo>
                    <a:pt x="5164" y="1895"/>
                  </a:lnTo>
                  <a:lnTo>
                    <a:pt x="5168" y="1885"/>
                  </a:lnTo>
                  <a:cubicBezTo>
                    <a:pt x="5173" y="1873"/>
                    <a:pt x="5178" y="1862"/>
                    <a:pt x="5182" y="1850"/>
                  </a:cubicBezTo>
                  <a:cubicBezTo>
                    <a:pt x="5184" y="1844"/>
                    <a:pt x="5185" y="1839"/>
                    <a:pt x="5187" y="1833"/>
                  </a:cubicBezTo>
                  <a:cubicBezTo>
                    <a:pt x="5189" y="1827"/>
                    <a:pt x="5191" y="1821"/>
                    <a:pt x="5193" y="1816"/>
                  </a:cubicBezTo>
                  <a:cubicBezTo>
                    <a:pt x="5195" y="1811"/>
                    <a:pt x="5199" y="1805"/>
                    <a:pt x="5202" y="1799"/>
                  </a:cubicBezTo>
                  <a:cubicBezTo>
                    <a:pt x="5205" y="1793"/>
                    <a:pt x="5210" y="1786"/>
                    <a:pt x="5213" y="1778"/>
                  </a:cubicBezTo>
                  <a:cubicBezTo>
                    <a:pt x="5225" y="1752"/>
                    <a:pt x="5238" y="1722"/>
                    <a:pt x="5238" y="1687"/>
                  </a:cubicBezTo>
                  <a:cubicBezTo>
                    <a:pt x="5239" y="1686"/>
                    <a:pt x="5240" y="1684"/>
                    <a:pt x="5241" y="1683"/>
                  </a:cubicBezTo>
                  <a:cubicBezTo>
                    <a:pt x="5242" y="1682"/>
                    <a:pt x="5243" y="1680"/>
                    <a:pt x="5244" y="1679"/>
                  </a:cubicBezTo>
                  <a:cubicBezTo>
                    <a:pt x="5268" y="1664"/>
                    <a:pt x="5282" y="1640"/>
                    <a:pt x="5286" y="1611"/>
                  </a:cubicBezTo>
                  <a:cubicBezTo>
                    <a:pt x="5286" y="1606"/>
                    <a:pt x="5288" y="1600"/>
                    <a:pt x="5301" y="1590"/>
                  </a:cubicBezTo>
                  <a:cubicBezTo>
                    <a:pt x="5305" y="1586"/>
                    <a:pt x="5311" y="1583"/>
                    <a:pt x="5317" y="1579"/>
                  </a:cubicBezTo>
                  <a:cubicBezTo>
                    <a:pt x="5338" y="1566"/>
                    <a:pt x="5352" y="1547"/>
                    <a:pt x="5358" y="1523"/>
                  </a:cubicBezTo>
                  <a:cubicBezTo>
                    <a:pt x="5359" y="1520"/>
                    <a:pt x="5359" y="1517"/>
                    <a:pt x="5360" y="1514"/>
                  </a:cubicBezTo>
                  <a:cubicBezTo>
                    <a:pt x="5363" y="1507"/>
                    <a:pt x="5365" y="1498"/>
                    <a:pt x="5366" y="1489"/>
                  </a:cubicBezTo>
                  <a:cubicBezTo>
                    <a:pt x="5370" y="1462"/>
                    <a:pt x="5382" y="1438"/>
                    <a:pt x="5405" y="1412"/>
                  </a:cubicBezTo>
                  <a:cubicBezTo>
                    <a:pt x="5413" y="1404"/>
                    <a:pt x="5420" y="1400"/>
                    <a:pt x="5432" y="1399"/>
                  </a:cubicBezTo>
                  <a:cubicBezTo>
                    <a:pt x="5434" y="1399"/>
                    <a:pt x="5436" y="1399"/>
                    <a:pt x="5438" y="1399"/>
                  </a:cubicBezTo>
                  <a:cubicBezTo>
                    <a:pt x="5443" y="1399"/>
                    <a:pt x="5447" y="1398"/>
                    <a:pt x="5452" y="1398"/>
                  </a:cubicBezTo>
                  <a:cubicBezTo>
                    <a:pt x="5474" y="1396"/>
                    <a:pt x="5505" y="1384"/>
                    <a:pt x="5522" y="1342"/>
                  </a:cubicBezTo>
                  <a:cubicBezTo>
                    <a:pt x="5535" y="1311"/>
                    <a:pt x="5525" y="1283"/>
                    <a:pt x="5495" y="1264"/>
                  </a:cubicBezTo>
                  <a:cubicBezTo>
                    <a:pt x="5491" y="1261"/>
                    <a:pt x="5487" y="1258"/>
                    <a:pt x="5485" y="1256"/>
                  </a:cubicBezTo>
                  <a:lnTo>
                    <a:pt x="5475" y="1216"/>
                  </a:lnTo>
                  <a:lnTo>
                    <a:pt x="5475" y="1210"/>
                  </a:lnTo>
                  <a:lnTo>
                    <a:pt x="5472" y="1191"/>
                  </a:lnTo>
                  <a:lnTo>
                    <a:pt x="5470" y="1192"/>
                  </a:lnTo>
                  <a:cubicBezTo>
                    <a:pt x="5469" y="1187"/>
                    <a:pt x="5468" y="1182"/>
                    <a:pt x="5466" y="1177"/>
                  </a:cubicBezTo>
                  <a:cubicBezTo>
                    <a:pt x="5464" y="1172"/>
                    <a:pt x="5463" y="1169"/>
                    <a:pt x="5463" y="1166"/>
                  </a:cubicBezTo>
                  <a:lnTo>
                    <a:pt x="5527" y="1091"/>
                  </a:lnTo>
                  <a:lnTo>
                    <a:pt x="5466" y="1083"/>
                  </a:lnTo>
                  <a:cubicBezTo>
                    <a:pt x="5460" y="1083"/>
                    <a:pt x="5454" y="1082"/>
                    <a:pt x="5449" y="1081"/>
                  </a:cubicBezTo>
                  <a:cubicBezTo>
                    <a:pt x="5437" y="1079"/>
                    <a:pt x="5426" y="1077"/>
                    <a:pt x="5414" y="1077"/>
                  </a:cubicBezTo>
                  <a:lnTo>
                    <a:pt x="5410" y="1077"/>
                  </a:lnTo>
                  <a:cubicBezTo>
                    <a:pt x="5401" y="1077"/>
                    <a:pt x="5400" y="1076"/>
                    <a:pt x="5398" y="1072"/>
                  </a:cubicBezTo>
                  <a:cubicBezTo>
                    <a:pt x="5395" y="1065"/>
                    <a:pt x="5391" y="1061"/>
                    <a:pt x="5389" y="1058"/>
                  </a:cubicBezTo>
                  <a:lnTo>
                    <a:pt x="5364" y="1026"/>
                  </a:lnTo>
                  <a:lnTo>
                    <a:pt x="5344" y="1050"/>
                  </a:lnTo>
                  <a:lnTo>
                    <a:pt x="5325" y="1011"/>
                  </a:lnTo>
                  <a:lnTo>
                    <a:pt x="5364" y="1007"/>
                  </a:lnTo>
                  <a:lnTo>
                    <a:pt x="5395" y="989"/>
                  </a:lnTo>
                  <a:lnTo>
                    <a:pt x="5415" y="970"/>
                  </a:lnTo>
                  <a:lnTo>
                    <a:pt x="5426" y="973"/>
                  </a:lnTo>
                  <a:lnTo>
                    <a:pt x="5430" y="989"/>
                  </a:lnTo>
                  <a:lnTo>
                    <a:pt x="5447" y="1007"/>
                  </a:lnTo>
                  <a:lnTo>
                    <a:pt x="5456" y="1006"/>
                  </a:lnTo>
                  <a:lnTo>
                    <a:pt x="5469" y="985"/>
                  </a:lnTo>
                  <a:lnTo>
                    <a:pt x="5484" y="982"/>
                  </a:lnTo>
                  <a:lnTo>
                    <a:pt x="5498" y="990"/>
                  </a:lnTo>
                  <a:lnTo>
                    <a:pt x="5501" y="1003"/>
                  </a:lnTo>
                  <a:lnTo>
                    <a:pt x="5509" y="1003"/>
                  </a:lnTo>
                  <a:lnTo>
                    <a:pt x="5529" y="988"/>
                  </a:lnTo>
                  <a:lnTo>
                    <a:pt x="5531" y="958"/>
                  </a:lnTo>
                  <a:lnTo>
                    <a:pt x="5552" y="948"/>
                  </a:lnTo>
                  <a:lnTo>
                    <a:pt x="5572" y="942"/>
                  </a:lnTo>
                  <a:lnTo>
                    <a:pt x="5641" y="951"/>
                  </a:lnTo>
                  <a:lnTo>
                    <a:pt x="5661" y="932"/>
                  </a:lnTo>
                  <a:lnTo>
                    <a:pt x="5656" y="903"/>
                  </a:lnTo>
                  <a:lnTo>
                    <a:pt x="5637" y="878"/>
                  </a:lnTo>
                  <a:lnTo>
                    <a:pt x="5612" y="863"/>
                  </a:lnTo>
                  <a:lnTo>
                    <a:pt x="5592" y="828"/>
                  </a:lnTo>
                  <a:lnTo>
                    <a:pt x="5575" y="813"/>
                  </a:lnTo>
                  <a:lnTo>
                    <a:pt x="5533" y="818"/>
                  </a:lnTo>
                  <a:lnTo>
                    <a:pt x="5523" y="840"/>
                  </a:lnTo>
                  <a:lnTo>
                    <a:pt x="5509" y="839"/>
                  </a:lnTo>
                  <a:lnTo>
                    <a:pt x="5498" y="829"/>
                  </a:lnTo>
                  <a:lnTo>
                    <a:pt x="5508" y="798"/>
                  </a:lnTo>
                  <a:lnTo>
                    <a:pt x="5490" y="795"/>
                  </a:lnTo>
                  <a:lnTo>
                    <a:pt x="5452" y="799"/>
                  </a:lnTo>
                  <a:lnTo>
                    <a:pt x="5434" y="788"/>
                  </a:lnTo>
                  <a:lnTo>
                    <a:pt x="5423" y="770"/>
                  </a:lnTo>
                  <a:lnTo>
                    <a:pt x="5400" y="758"/>
                  </a:lnTo>
                  <a:lnTo>
                    <a:pt x="5376" y="764"/>
                  </a:lnTo>
                  <a:lnTo>
                    <a:pt x="5355" y="753"/>
                  </a:lnTo>
                  <a:lnTo>
                    <a:pt x="5342" y="714"/>
                  </a:lnTo>
                  <a:lnTo>
                    <a:pt x="5328" y="708"/>
                  </a:lnTo>
                  <a:lnTo>
                    <a:pt x="5284" y="719"/>
                  </a:lnTo>
                  <a:lnTo>
                    <a:pt x="5240" y="710"/>
                  </a:lnTo>
                  <a:lnTo>
                    <a:pt x="5195" y="665"/>
                  </a:lnTo>
                  <a:lnTo>
                    <a:pt x="5168" y="606"/>
                  </a:lnTo>
                  <a:lnTo>
                    <a:pt x="5166" y="577"/>
                  </a:lnTo>
                  <a:lnTo>
                    <a:pt x="5135" y="534"/>
                  </a:lnTo>
                  <a:lnTo>
                    <a:pt x="5105" y="519"/>
                  </a:lnTo>
                  <a:lnTo>
                    <a:pt x="5062" y="526"/>
                  </a:lnTo>
                  <a:lnTo>
                    <a:pt x="5041" y="520"/>
                  </a:lnTo>
                  <a:lnTo>
                    <a:pt x="5014" y="505"/>
                  </a:lnTo>
                  <a:lnTo>
                    <a:pt x="4997" y="507"/>
                  </a:lnTo>
                  <a:lnTo>
                    <a:pt x="4966" y="479"/>
                  </a:lnTo>
                  <a:lnTo>
                    <a:pt x="4903" y="473"/>
                  </a:lnTo>
                  <a:lnTo>
                    <a:pt x="4864" y="482"/>
                  </a:lnTo>
                  <a:lnTo>
                    <a:pt x="4835" y="499"/>
                  </a:lnTo>
                  <a:lnTo>
                    <a:pt x="4816" y="498"/>
                  </a:lnTo>
                  <a:lnTo>
                    <a:pt x="4767" y="465"/>
                  </a:lnTo>
                  <a:lnTo>
                    <a:pt x="4745" y="461"/>
                  </a:lnTo>
                  <a:lnTo>
                    <a:pt x="4691" y="431"/>
                  </a:lnTo>
                  <a:lnTo>
                    <a:pt x="4611" y="373"/>
                  </a:lnTo>
                  <a:lnTo>
                    <a:pt x="4586" y="349"/>
                  </a:lnTo>
                  <a:lnTo>
                    <a:pt x="4563" y="315"/>
                  </a:lnTo>
                  <a:lnTo>
                    <a:pt x="4560" y="265"/>
                  </a:lnTo>
                  <a:lnTo>
                    <a:pt x="4528" y="243"/>
                  </a:lnTo>
                  <a:lnTo>
                    <a:pt x="4493" y="234"/>
                  </a:lnTo>
                  <a:lnTo>
                    <a:pt x="4468" y="213"/>
                  </a:lnTo>
                  <a:lnTo>
                    <a:pt x="4407" y="182"/>
                  </a:lnTo>
                  <a:lnTo>
                    <a:pt x="4389" y="181"/>
                  </a:lnTo>
                  <a:lnTo>
                    <a:pt x="4366" y="169"/>
                  </a:lnTo>
                  <a:lnTo>
                    <a:pt x="4355" y="145"/>
                  </a:lnTo>
                  <a:lnTo>
                    <a:pt x="4310" y="109"/>
                  </a:lnTo>
                  <a:lnTo>
                    <a:pt x="4288" y="102"/>
                  </a:lnTo>
                  <a:lnTo>
                    <a:pt x="4240" y="69"/>
                  </a:lnTo>
                  <a:lnTo>
                    <a:pt x="4219" y="43"/>
                  </a:lnTo>
                  <a:lnTo>
                    <a:pt x="4171" y="37"/>
                  </a:lnTo>
                  <a:lnTo>
                    <a:pt x="4156" y="74"/>
                  </a:lnTo>
                  <a:lnTo>
                    <a:pt x="4190" y="98"/>
                  </a:lnTo>
                  <a:lnTo>
                    <a:pt x="4232" y="150"/>
                  </a:lnTo>
                  <a:lnTo>
                    <a:pt x="4283" y="187"/>
                  </a:lnTo>
                  <a:lnTo>
                    <a:pt x="4326" y="204"/>
                  </a:lnTo>
                  <a:lnTo>
                    <a:pt x="4375" y="245"/>
                  </a:lnTo>
                  <a:lnTo>
                    <a:pt x="4401" y="239"/>
                  </a:lnTo>
                  <a:lnTo>
                    <a:pt x="4419" y="262"/>
                  </a:lnTo>
                  <a:lnTo>
                    <a:pt x="4454" y="282"/>
                  </a:lnTo>
                  <a:lnTo>
                    <a:pt x="4466" y="330"/>
                  </a:lnTo>
                  <a:lnTo>
                    <a:pt x="4468" y="373"/>
                  </a:lnTo>
                  <a:lnTo>
                    <a:pt x="4477" y="380"/>
                  </a:lnTo>
                  <a:lnTo>
                    <a:pt x="4493" y="359"/>
                  </a:lnTo>
                  <a:lnTo>
                    <a:pt x="4512" y="363"/>
                  </a:lnTo>
                  <a:lnTo>
                    <a:pt x="4513" y="382"/>
                  </a:lnTo>
                  <a:lnTo>
                    <a:pt x="4492" y="392"/>
                  </a:lnTo>
                  <a:lnTo>
                    <a:pt x="4516" y="413"/>
                  </a:lnTo>
                  <a:lnTo>
                    <a:pt x="4535" y="438"/>
                  </a:lnTo>
                  <a:lnTo>
                    <a:pt x="4532" y="458"/>
                  </a:lnTo>
                  <a:lnTo>
                    <a:pt x="4549" y="487"/>
                  </a:lnTo>
                  <a:lnTo>
                    <a:pt x="4527" y="499"/>
                  </a:lnTo>
                  <a:lnTo>
                    <a:pt x="4434" y="475"/>
                  </a:lnTo>
                  <a:cubicBezTo>
                    <a:pt x="4428" y="470"/>
                    <a:pt x="4415" y="463"/>
                    <a:pt x="4402" y="463"/>
                  </a:cubicBezTo>
                  <a:cubicBezTo>
                    <a:pt x="4394" y="463"/>
                    <a:pt x="4387" y="466"/>
                    <a:pt x="4380" y="470"/>
                  </a:cubicBezTo>
                  <a:cubicBezTo>
                    <a:pt x="4378" y="470"/>
                    <a:pt x="4375" y="470"/>
                    <a:pt x="4373" y="469"/>
                  </a:cubicBezTo>
                  <a:cubicBezTo>
                    <a:pt x="4369" y="468"/>
                    <a:pt x="4365" y="467"/>
                    <a:pt x="4360" y="467"/>
                  </a:cubicBezTo>
                  <a:lnTo>
                    <a:pt x="4360" y="466"/>
                  </a:lnTo>
                  <a:lnTo>
                    <a:pt x="4344" y="456"/>
                  </a:lnTo>
                  <a:lnTo>
                    <a:pt x="4331" y="433"/>
                  </a:lnTo>
                  <a:lnTo>
                    <a:pt x="4293" y="439"/>
                  </a:lnTo>
                  <a:lnTo>
                    <a:pt x="4283" y="423"/>
                  </a:lnTo>
                  <a:lnTo>
                    <a:pt x="4259" y="439"/>
                  </a:lnTo>
                  <a:lnTo>
                    <a:pt x="4187" y="411"/>
                  </a:lnTo>
                  <a:lnTo>
                    <a:pt x="4185" y="368"/>
                  </a:lnTo>
                  <a:lnTo>
                    <a:pt x="4223" y="381"/>
                  </a:lnTo>
                  <a:lnTo>
                    <a:pt x="4273" y="422"/>
                  </a:lnTo>
                  <a:lnTo>
                    <a:pt x="4327" y="416"/>
                  </a:lnTo>
                  <a:lnTo>
                    <a:pt x="4306" y="383"/>
                  </a:lnTo>
                  <a:lnTo>
                    <a:pt x="4237" y="349"/>
                  </a:lnTo>
                  <a:lnTo>
                    <a:pt x="4143" y="305"/>
                  </a:lnTo>
                  <a:lnTo>
                    <a:pt x="4086" y="264"/>
                  </a:lnTo>
                  <a:lnTo>
                    <a:pt x="4070" y="263"/>
                  </a:lnTo>
                  <a:lnTo>
                    <a:pt x="4062" y="272"/>
                  </a:lnTo>
                  <a:lnTo>
                    <a:pt x="4133" y="322"/>
                  </a:lnTo>
                  <a:lnTo>
                    <a:pt x="4127" y="334"/>
                  </a:lnTo>
                  <a:lnTo>
                    <a:pt x="4044" y="288"/>
                  </a:lnTo>
                  <a:lnTo>
                    <a:pt x="4014" y="282"/>
                  </a:lnTo>
                  <a:lnTo>
                    <a:pt x="3989" y="290"/>
                  </a:lnTo>
                  <a:lnTo>
                    <a:pt x="3973" y="305"/>
                  </a:lnTo>
                  <a:lnTo>
                    <a:pt x="3981" y="324"/>
                  </a:lnTo>
                  <a:lnTo>
                    <a:pt x="4042" y="360"/>
                  </a:lnTo>
                  <a:lnTo>
                    <a:pt x="4087" y="374"/>
                  </a:lnTo>
                  <a:lnTo>
                    <a:pt x="4113" y="406"/>
                  </a:lnTo>
                  <a:lnTo>
                    <a:pt x="4089" y="442"/>
                  </a:lnTo>
                  <a:lnTo>
                    <a:pt x="4073" y="451"/>
                  </a:lnTo>
                  <a:lnTo>
                    <a:pt x="4059" y="439"/>
                  </a:lnTo>
                  <a:lnTo>
                    <a:pt x="4038" y="456"/>
                  </a:lnTo>
                  <a:lnTo>
                    <a:pt x="4036" y="457"/>
                  </a:lnTo>
                  <a:cubicBezTo>
                    <a:pt x="4033" y="460"/>
                    <a:pt x="4029" y="462"/>
                    <a:pt x="4025" y="467"/>
                  </a:cubicBezTo>
                  <a:cubicBezTo>
                    <a:pt x="4020" y="473"/>
                    <a:pt x="4011" y="477"/>
                    <a:pt x="4000" y="482"/>
                  </a:cubicBezTo>
                  <a:cubicBezTo>
                    <a:pt x="3988" y="487"/>
                    <a:pt x="3972" y="494"/>
                    <a:pt x="3959" y="507"/>
                  </a:cubicBezTo>
                  <a:cubicBezTo>
                    <a:pt x="3953" y="508"/>
                    <a:pt x="3948" y="510"/>
                    <a:pt x="3942" y="511"/>
                  </a:cubicBezTo>
                  <a:cubicBezTo>
                    <a:pt x="3926" y="516"/>
                    <a:pt x="3910" y="520"/>
                    <a:pt x="3893" y="526"/>
                  </a:cubicBezTo>
                  <a:cubicBezTo>
                    <a:pt x="3890" y="528"/>
                    <a:pt x="3887" y="528"/>
                    <a:pt x="3885" y="528"/>
                  </a:cubicBezTo>
                  <a:cubicBezTo>
                    <a:pt x="3884" y="528"/>
                    <a:pt x="3884" y="528"/>
                    <a:pt x="3883" y="528"/>
                  </a:cubicBezTo>
                  <a:lnTo>
                    <a:pt x="3870" y="518"/>
                  </a:lnTo>
                  <a:cubicBezTo>
                    <a:pt x="3870" y="518"/>
                    <a:pt x="3865" y="517"/>
                    <a:pt x="3864" y="517"/>
                  </a:cubicBezTo>
                  <a:cubicBezTo>
                    <a:pt x="3863" y="481"/>
                    <a:pt x="3848" y="456"/>
                    <a:pt x="3819" y="441"/>
                  </a:cubicBezTo>
                  <a:cubicBezTo>
                    <a:pt x="3819" y="441"/>
                    <a:pt x="3832" y="413"/>
                    <a:pt x="3832" y="413"/>
                  </a:cubicBezTo>
                  <a:lnTo>
                    <a:pt x="3824" y="409"/>
                  </a:lnTo>
                  <a:lnTo>
                    <a:pt x="3834" y="398"/>
                  </a:lnTo>
                  <a:lnTo>
                    <a:pt x="3802" y="373"/>
                  </a:lnTo>
                  <a:cubicBezTo>
                    <a:pt x="3796" y="357"/>
                    <a:pt x="3786" y="336"/>
                    <a:pt x="3759" y="336"/>
                  </a:cubicBezTo>
                  <a:cubicBezTo>
                    <a:pt x="3753" y="336"/>
                    <a:pt x="3748" y="337"/>
                    <a:pt x="3742" y="338"/>
                  </a:cubicBezTo>
                  <a:cubicBezTo>
                    <a:pt x="3730" y="313"/>
                    <a:pt x="3699" y="292"/>
                    <a:pt x="3670" y="292"/>
                  </a:cubicBezTo>
                  <a:cubicBezTo>
                    <a:pt x="3662" y="292"/>
                    <a:pt x="3654" y="294"/>
                    <a:pt x="3648" y="297"/>
                  </a:cubicBezTo>
                  <a:cubicBezTo>
                    <a:pt x="3633" y="304"/>
                    <a:pt x="3618" y="317"/>
                    <a:pt x="3607" y="332"/>
                  </a:cubicBezTo>
                  <a:cubicBezTo>
                    <a:pt x="3598" y="344"/>
                    <a:pt x="3598" y="358"/>
                    <a:pt x="3597" y="368"/>
                  </a:cubicBezTo>
                  <a:cubicBezTo>
                    <a:pt x="3597" y="369"/>
                    <a:pt x="3597" y="371"/>
                    <a:pt x="3597" y="372"/>
                  </a:cubicBezTo>
                  <a:lnTo>
                    <a:pt x="3594" y="402"/>
                  </a:lnTo>
                  <a:lnTo>
                    <a:pt x="3623" y="409"/>
                  </a:lnTo>
                  <a:lnTo>
                    <a:pt x="3627" y="410"/>
                  </a:lnTo>
                  <a:cubicBezTo>
                    <a:pt x="3631" y="411"/>
                    <a:pt x="3636" y="412"/>
                    <a:pt x="3642" y="412"/>
                  </a:cubicBezTo>
                  <a:lnTo>
                    <a:pt x="3647" y="412"/>
                  </a:lnTo>
                  <a:cubicBezTo>
                    <a:pt x="3651" y="413"/>
                    <a:pt x="3654" y="413"/>
                    <a:pt x="3656" y="413"/>
                  </a:cubicBezTo>
                  <a:cubicBezTo>
                    <a:pt x="3656" y="414"/>
                    <a:pt x="3656" y="414"/>
                    <a:pt x="3657" y="415"/>
                  </a:cubicBezTo>
                  <a:lnTo>
                    <a:pt x="3656" y="415"/>
                  </a:lnTo>
                  <a:lnTo>
                    <a:pt x="3649" y="443"/>
                  </a:lnTo>
                  <a:lnTo>
                    <a:pt x="3640" y="437"/>
                  </a:lnTo>
                  <a:lnTo>
                    <a:pt x="3638" y="435"/>
                  </a:lnTo>
                  <a:cubicBezTo>
                    <a:pt x="3620" y="417"/>
                    <a:pt x="3592" y="405"/>
                    <a:pt x="3561" y="402"/>
                  </a:cubicBezTo>
                  <a:lnTo>
                    <a:pt x="3579" y="333"/>
                  </a:lnTo>
                  <a:lnTo>
                    <a:pt x="3549" y="324"/>
                  </a:lnTo>
                  <a:cubicBezTo>
                    <a:pt x="3530" y="318"/>
                    <a:pt x="3526" y="314"/>
                    <a:pt x="3526" y="313"/>
                  </a:cubicBezTo>
                  <a:cubicBezTo>
                    <a:pt x="3527" y="297"/>
                    <a:pt x="3532" y="288"/>
                    <a:pt x="3556" y="288"/>
                  </a:cubicBezTo>
                  <a:lnTo>
                    <a:pt x="3640" y="285"/>
                  </a:lnTo>
                  <a:lnTo>
                    <a:pt x="3577" y="230"/>
                  </a:lnTo>
                  <a:cubicBezTo>
                    <a:pt x="3573" y="226"/>
                    <a:pt x="3569" y="223"/>
                    <a:pt x="3565" y="220"/>
                  </a:cubicBezTo>
                  <a:cubicBezTo>
                    <a:pt x="3560" y="216"/>
                    <a:pt x="3557" y="213"/>
                    <a:pt x="3554" y="211"/>
                  </a:cubicBezTo>
                  <a:cubicBezTo>
                    <a:pt x="3543" y="198"/>
                    <a:pt x="3527" y="183"/>
                    <a:pt x="3504" y="183"/>
                  </a:cubicBezTo>
                  <a:cubicBezTo>
                    <a:pt x="3491" y="183"/>
                    <a:pt x="3480" y="188"/>
                    <a:pt x="3471" y="194"/>
                  </a:cubicBezTo>
                  <a:cubicBezTo>
                    <a:pt x="3469" y="185"/>
                    <a:pt x="3467" y="175"/>
                    <a:pt x="3465" y="166"/>
                  </a:cubicBezTo>
                  <a:cubicBezTo>
                    <a:pt x="3464" y="161"/>
                    <a:pt x="3462" y="155"/>
                    <a:pt x="3461" y="150"/>
                  </a:cubicBezTo>
                  <a:lnTo>
                    <a:pt x="3458" y="135"/>
                  </a:lnTo>
                  <a:lnTo>
                    <a:pt x="3413" y="111"/>
                  </a:lnTo>
                  <a:lnTo>
                    <a:pt x="3413" y="0"/>
                  </a:lnTo>
                  <a:lnTo>
                    <a:pt x="3352" y="92"/>
                  </a:lnTo>
                  <a:cubicBezTo>
                    <a:pt x="3349" y="97"/>
                    <a:pt x="3343" y="105"/>
                    <a:pt x="3340" y="115"/>
                  </a:cubicBezTo>
                  <a:lnTo>
                    <a:pt x="3331" y="105"/>
                  </a:lnTo>
                  <a:cubicBezTo>
                    <a:pt x="3329" y="103"/>
                    <a:pt x="3327" y="101"/>
                    <a:pt x="3326" y="99"/>
                  </a:cubicBezTo>
                  <a:cubicBezTo>
                    <a:pt x="3320" y="92"/>
                    <a:pt x="3314" y="84"/>
                    <a:pt x="3303" y="78"/>
                  </a:cubicBezTo>
                  <a:cubicBezTo>
                    <a:pt x="3295" y="73"/>
                    <a:pt x="3286" y="71"/>
                    <a:pt x="3277" y="71"/>
                  </a:cubicBezTo>
                  <a:cubicBezTo>
                    <a:pt x="3267" y="71"/>
                    <a:pt x="3259" y="74"/>
                    <a:pt x="3251" y="77"/>
                  </a:cubicBezTo>
                  <a:cubicBezTo>
                    <a:pt x="3247" y="76"/>
                    <a:pt x="3243" y="76"/>
                    <a:pt x="3239" y="76"/>
                  </a:cubicBezTo>
                  <a:cubicBezTo>
                    <a:pt x="3236" y="76"/>
                    <a:pt x="3234" y="76"/>
                    <a:pt x="3231" y="76"/>
                  </a:cubicBezTo>
                  <a:lnTo>
                    <a:pt x="3219" y="55"/>
                  </a:lnTo>
                  <a:lnTo>
                    <a:pt x="3167" y="72"/>
                  </a:lnTo>
                  <a:lnTo>
                    <a:pt x="3167" y="130"/>
                  </a:lnTo>
                  <a:cubicBezTo>
                    <a:pt x="3159" y="131"/>
                    <a:pt x="3152" y="134"/>
                    <a:pt x="3142" y="138"/>
                  </a:cubicBezTo>
                  <a:cubicBezTo>
                    <a:pt x="3139" y="139"/>
                    <a:pt x="3133" y="141"/>
                    <a:pt x="3127" y="145"/>
                  </a:cubicBezTo>
                  <a:cubicBezTo>
                    <a:pt x="3126" y="146"/>
                    <a:pt x="3123" y="147"/>
                    <a:pt x="3121" y="148"/>
                  </a:cubicBezTo>
                  <a:cubicBezTo>
                    <a:pt x="3114" y="150"/>
                    <a:pt x="3105" y="154"/>
                    <a:pt x="3097" y="161"/>
                  </a:cubicBezTo>
                  <a:cubicBezTo>
                    <a:pt x="3093" y="160"/>
                    <a:pt x="3089" y="159"/>
                    <a:pt x="3085" y="159"/>
                  </a:cubicBezTo>
                  <a:cubicBezTo>
                    <a:pt x="3076" y="159"/>
                    <a:pt x="3069" y="162"/>
                    <a:pt x="3064" y="163"/>
                  </a:cubicBezTo>
                  <a:lnTo>
                    <a:pt x="3061" y="164"/>
                  </a:lnTo>
                  <a:cubicBezTo>
                    <a:pt x="3055" y="166"/>
                    <a:pt x="3048" y="168"/>
                    <a:pt x="3040" y="170"/>
                  </a:cubicBezTo>
                  <a:cubicBezTo>
                    <a:pt x="3036" y="171"/>
                    <a:pt x="3020" y="175"/>
                    <a:pt x="3020" y="175"/>
                  </a:cubicBezTo>
                  <a:lnTo>
                    <a:pt x="3014" y="180"/>
                  </a:lnTo>
                  <a:cubicBezTo>
                    <a:pt x="3013" y="181"/>
                    <a:pt x="3012" y="182"/>
                    <a:pt x="3010" y="183"/>
                  </a:cubicBezTo>
                  <a:cubicBezTo>
                    <a:pt x="3005" y="188"/>
                    <a:pt x="2997" y="194"/>
                    <a:pt x="2990" y="203"/>
                  </a:cubicBezTo>
                  <a:cubicBezTo>
                    <a:pt x="2984" y="211"/>
                    <a:pt x="2981" y="219"/>
                    <a:pt x="2978" y="226"/>
                  </a:cubicBezTo>
                  <a:cubicBezTo>
                    <a:pt x="2977" y="228"/>
                    <a:pt x="2976" y="231"/>
                    <a:pt x="2975" y="233"/>
                  </a:cubicBezTo>
                  <a:cubicBezTo>
                    <a:pt x="2957" y="244"/>
                    <a:pt x="2951" y="262"/>
                    <a:pt x="2949" y="272"/>
                  </a:cubicBezTo>
                  <a:cubicBezTo>
                    <a:pt x="2948" y="273"/>
                    <a:pt x="2948" y="275"/>
                    <a:pt x="2947" y="276"/>
                  </a:cubicBezTo>
                  <a:cubicBezTo>
                    <a:pt x="2933" y="290"/>
                    <a:pt x="2936" y="309"/>
                    <a:pt x="2943" y="322"/>
                  </a:cubicBezTo>
                  <a:lnTo>
                    <a:pt x="2930" y="326"/>
                  </a:lnTo>
                  <a:lnTo>
                    <a:pt x="2925" y="340"/>
                  </a:lnTo>
                  <a:cubicBezTo>
                    <a:pt x="2915" y="347"/>
                    <a:pt x="2906" y="353"/>
                    <a:pt x="2896" y="358"/>
                  </a:cubicBezTo>
                  <a:cubicBezTo>
                    <a:pt x="2877" y="368"/>
                    <a:pt x="2862" y="383"/>
                    <a:pt x="2853" y="400"/>
                  </a:cubicBezTo>
                  <a:lnTo>
                    <a:pt x="2845" y="417"/>
                  </a:lnTo>
                  <a:lnTo>
                    <a:pt x="2871" y="457"/>
                  </a:lnTo>
                  <a:lnTo>
                    <a:pt x="2839" y="481"/>
                  </a:lnTo>
                  <a:lnTo>
                    <a:pt x="2877" y="549"/>
                  </a:lnTo>
                  <a:cubicBezTo>
                    <a:pt x="2877" y="549"/>
                    <a:pt x="2903" y="541"/>
                    <a:pt x="2904" y="541"/>
                  </a:cubicBezTo>
                  <a:cubicBezTo>
                    <a:pt x="2904" y="542"/>
                    <a:pt x="2906" y="543"/>
                    <a:pt x="2909" y="547"/>
                  </a:cubicBezTo>
                  <a:cubicBezTo>
                    <a:pt x="2925" y="565"/>
                    <a:pt x="2943" y="574"/>
                    <a:pt x="2969" y="577"/>
                  </a:cubicBezTo>
                  <a:cubicBezTo>
                    <a:pt x="2970" y="577"/>
                    <a:pt x="2971" y="578"/>
                    <a:pt x="2972" y="578"/>
                  </a:cubicBezTo>
                  <a:lnTo>
                    <a:pt x="2975" y="610"/>
                  </a:lnTo>
                  <a:lnTo>
                    <a:pt x="3029" y="605"/>
                  </a:lnTo>
                  <a:lnTo>
                    <a:pt x="3035" y="610"/>
                  </a:lnTo>
                  <a:lnTo>
                    <a:pt x="3054" y="603"/>
                  </a:lnTo>
                  <a:cubicBezTo>
                    <a:pt x="3064" y="599"/>
                    <a:pt x="3073" y="598"/>
                    <a:pt x="3082" y="598"/>
                  </a:cubicBezTo>
                  <a:cubicBezTo>
                    <a:pt x="3082" y="598"/>
                    <a:pt x="3083" y="598"/>
                    <a:pt x="3083" y="598"/>
                  </a:cubicBezTo>
                  <a:lnTo>
                    <a:pt x="3079" y="618"/>
                  </a:lnTo>
                  <a:cubicBezTo>
                    <a:pt x="3075" y="637"/>
                    <a:pt x="3069" y="642"/>
                    <a:pt x="3052" y="645"/>
                  </a:cubicBezTo>
                  <a:lnTo>
                    <a:pt x="3050" y="645"/>
                  </a:lnTo>
                  <a:cubicBezTo>
                    <a:pt x="3043" y="645"/>
                    <a:pt x="3037" y="646"/>
                    <a:pt x="3032" y="649"/>
                  </a:cubicBezTo>
                  <a:cubicBezTo>
                    <a:pt x="3022" y="653"/>
                    <a:pt x="3015" y="658"/>
                    <a:pt x="3009" y="663"/>
                  </a:cubicBezTo>
                  <a:cubicBezTo>
                    <a:pt x="3004" y="667"/>
                    <a:pt x="3000" y="672"/>
                    <a:pt x="2995" y="676"/>
                  </a:cubicBezTo>
                  <a:lnTo>
                    <a:pt x="2991" y="672"/>
                  </a:lnTo>
                  <a:lnTo>
                    <a:pt x="2967" y="701"/>
                  </a:lnTo>
                  <a:lnTo>
                    <a:pt x="2963" y="706"/>
                  </a:lnTo>
                  <a:lnTo>
                    <a:pt x="2962" y="707"/>
                  </a:lnTo>
                  <a:lnTo>
                    <a:pt x="2954" y="715"/>
                  </a:lnTo>
                  <a:lnTo>
                    <a:pt x="2958" y="726"/>
                  </a:lnTo>
                  <a:lnTo>
                    <a:pt x="2952" y="763"/>
                  </a:lnTo>
                  <a:lnTo>
                    <a:pt x="2929" y="763"/>
                  </a:lnTo>
                  <a:lnTo>
                    <a:pt x="2950" y="777"/>
                  </a:lnTo>
                  <a:lnTo>
                    <a:pt x="2949" y="785"/>
                  </a:lnTo>
                  <a:lnTo>
                    <a:pt x="2924" y="793"/>
                  </a:lnTo>
                  <a:lnTo>
                    <a:pt x="2909" y="783"/>
                  </a:lnTo>
                  <a:cubicBezTo>
                    <a:pt x="2903" y="778"/>
                    <a:pt x="2896" y="774"/>
                    <a:pt x="2889" y="770"/>
                  </a:cubicBezTo>
                  <a:cubicBezTo>
                    <a:pt x="2881" y="765"/>
                    <a:pt x="2873" y="763"/>
                    <a:pt x="2864" y="763"/>
                  </a:cubicBezTo>
                  <a:cubicBezTo>
                    <a:pt x="2849" y="763"/>
                    <a:pt x="2835" y="770"/>
                    <a:pt x="2826" y="784"/>
                  </a:cubicBezTo>
                  <a:lnTo>
                    <a:pt x="2764" y="783"/>
                  </a:lnTo>
                  <a:lnTo>
                    <a:pt x="2759" y="723"/>
                  </a:lnTo>
                  <a:lnTo>
                    <a:pt x="2725" y="780"/>
                  </a:lnTo>
                  <a:cubicBezTo>
                    <a:pt x="2722" y="778"/>
                    <a:pt x="2719" y="775"/>
                    <a:pt x="2717" y="772"/>
                  </a:cubicBezTo>
                  <a:cubicBezTo>
                    <a:pt x="2711" y="762"/>
                    <a:pt x="2700" y="750"/>
                    <a:pt x="2685" y="743"/>
                  </a:cubicBezTo>
                  <a:cubicBezTo>
                    <a:pt x="2678" y="740"/>
                    <a:pt x="2676" y="739"/>
                    <a:pt x="2677" y="729"/>
                  </a:cubicBezTo>
                  <a:cubicBezTo>
                    <a:pt x="2680" y="722"/>
                    <a:pt x="2681" y="714"/>
                    <a:pt x="2681" y="707"/>
                  </a:cubicBezTo>
                  <a:lnTo>
                    <a:pt x="2691" y="650"/>
                  </a:lnTo>
                  <a:lnTo>
                    <a:pt x="2656" y="673"/>
                  </a:lnTo>
                  <a:cubicBezTo>
                    <a:pt x="2655" y="672"/>
                    <a:pt x="2655" y="672"/>
                    <a:pt x="2654" y="671"/>
                  </a:cubicBezTo>
                  <a:lnTo>
                    <a:pt x="2638" y="660"/>
                  </a:lnTo>
                  <a:lnTo>
                    <a:pt x="2636" y="663"/>
                  </a:lnTo>
                  <a:cubicBezTo>
                    <a:pt x="2630" y="661"/>
                    <a:pt x="2624" y="660"/>
                    <a:pt x="2618" y="660"/>
                  </a:cubicBezTo>
                  <a:cubicBezTo>
                    <a:pt x="2615" y="660"/>
                    <a:pt x="2610" y="660"/>
                    <a:pt x="2606" y="661"/>
                  </a:cubicBezTo>
                  <a:lnTo>
                    <a:pt x="2589" y="602"/>
                  </a:lnTo>
                  <a:lnTo>
                    <a:pt x="2573" y="644"/>
                  </a:lnTo>
                  <a:lnTo>
                    <a:pt x="2545" y="657"/>
                  </a:lnTo>
                  <a:cubicBezTo>
                    <a:pt x="2535" y="658"/>
                    <a:pt x="2528" y="660"/>
                    <a:pt x="2521" y="664"/>
                  </a:cubicBezTo>
                  <a:cubicBezTo>
                    <a:pt x="2519" y="660"/>
                    <a:pt x="2517" y="656"/>
                    <a:pt x="2514" y="653"/>
                  </a:cubicBezTo>
                  <a:lnTo>
                    <a:pt x="2515" y="642"/>
                  </a:lnTo>
                  <a:lnTo>
                    <a:pt x="2489" y="637"/>
                  </a:lnTo>
                  <a:lnTo>
                    <a:pt x="2450" y="624"/>
                  </a:lnTo>
                  <a:lnTo>
                    <a:pt x="2449" y="636"/>
                  </a:lnTo>
                  <a:cubicBezTo>
                    <a:pt x="2425" y="643"/>
                    <a:pt x="2415" y="665"/>
                    <a:pt x="2411" y="675"/>
                  </a:cubicBezTo>
                  <a:cubicBezTo>
                    <a:pt x="2409" y="678"/>
                    <a:pt x="2408" y="682"/>
                    <a:pt x="2407" y="686"/>
                  </a:cubicBezTo>
                  <a:cubicBezTo>
                    <a:pt x="2403" y="688"/>
                    <a:pt x="2399" y="691"/>
                    <a:pt x="2394" y="695"/>
                  </a:cubicBezTo>
                  <a:cubicBezTo>
                    <a:pt x="2386" y="701"/>
                    <a:pt x="2377" y="707"/>
                    <a:pt x="2369" y="716"/>
                  </a:cubicBezTo>
                  <a:cubicBezTo>
                    <a:pt x="2363" y="714"/>
                    <a:pt x="2358" y="714"/>
                    <a:pt x="2353" y="714"/>
                  </a:cubicBezTo>
                  <a:cubicBezTo>
                    <a:pt x="2340" y="714"/>
                    <a:pt x="2317" y="718"/>
                    <a:pt x="2305" y="749"/>
                  </a:cubicBezTo>
                  <a:cubicBezTo>
                    <a:pt x="2304" y="749"/>
                    <a:pt x="2297" y="749"/>
                    <a:pt x="2297" y="749"/>
                  </a:cubicBezTo>
                  <a:cubicBezTo>
                    <a:pt x="2295" y="748"/>
                    <a:pt x="2292" y="748"/>
                    <a:pt x="2290" y="748"/>
                  </a:cubicBezTo>
                  <a:cubicBezTo>
                    <a:pt x="2244" y="748"/>
                    <a:pt x="2233" y="779"/>
                    <a:pt x="2229" y="802"/>
                  </a:cubicBezTo>
                  <a:cubicBezTo>
                    <a:pt x="2228" y="809"/>
                    <a:pt x="2227" y="816"/>
                    <a:pt x="2224" y="824"/>
                  </a:cubicBezTo>
                  <a:lnTo>
                    <a:pt x="2219" y="825"/>
                  </a:lnTo>
                  <a:cubicBezTo>
                    <a:pt x="2218" y="824"/>
                    <a:pt x="2216" y="823"/>
                    <a:pt x="2214" y="821"/>
                  </a:cubicBezTo>
                  <a:cubicBezTo>
                    <a:pt x="2212" y="819"/>
                    <a:pt x="2209" y="817"/>
                    <a:pt x="2206" y="815"/>
                  </a:cubicBezTo>
                  <a:lnTo>
                    <a:pt x="2203" y="812"/>
                  </a:lnTo>
                  <a:lnTo>
                    <a:pt x="2184" y="799"/>
                  </a:lnTo>
                  <a:lnTo>
                    <a:pt x="2165" y="811"/>
                  </a:lnTo>
                  <a:cubicBezTo>
                    <a:pt x="2163" y="813"/>
                    <a:pt x="2161" y="814"/>
                    <a:pt x="2158" y="815"/>
                  </a:cubicBezTo>
                  <a:cubicBezTo>
                    <a:pt x="2151" y="819"/>
                    <a:pt x="2144" y="824"/>
                    <a:pt x="2136" y="831"/>
                  </a:cubicBezTo>
                  <a:cubicBezTo>
                    <a:pt x="2121" y="844"/>
                    <a:pt x="2103" y="847"/>
                    <a:pt x="2085" y="849"/>
                  </a:cubicBezTo>
                  <a:cubicBezTo>
                    <a:pt x="2069" y="838"/>
                    <a:pt x="2052" y="832"/>
                    <a:pt x="2034" y="832"/>
                  </a:cubicBezTo>
                  <a:cubicBezTo>
                    <a:pt x="2025" y="832"/>
                    <a:pt x="2016" y="833"/>
                    <a:pt x="2008" y="836"/>
                  </a:cubicBezTo>
                  <a:cubicBezTo>
                    <a:pt x="2008" y="836"/>
                    <a:pt x="2007" y="836"/>
                    <a:pt x="2007" y="836"/>
                  </a:cubicBezTo>
                  <a:lnTo>
                    <a:pt x="2015" y="802"/>
                  </a:lnTo>
                  <a:lnTo>
                    <a:pt x="1951" y="835"/>
                  </a:lnTo>
                  <a:lnTo>
                    <a:pt x="1949" y="836"/>
                  </a:lnTo>
                  <a:cubicBezTo>
                    <a:pt x="1944" y="838"/>
                    <a:pt x="1936" y="841"/>
                    <a:pt x="1929" y="849"/>
                  </a:cubicBezTo>
                  <a:cubicBezTo>
                    <a:pt x="1923" y="855"/>
                    <a:pt x="1921" y="862"/>
                    <a:pt x="1920" y="868"/>
                  </a:cubicBezTo>
                  <a:cubicBezTo>
                    <a:pt x="1910" y="866"/>
                    <a:pt x="1900" y="865"/>
                    <a:pt x="1891" y="863"/>
                  </a:cubicBezTo>
                  <a:cubicBezTo>
                    <a:pt x="1887" y="863"/>
                    <a:pt x="1882" y="860"/>
                    <a:pt x="1880" y="856"/>
                  </a:cubicBezTo>
                  <a:cubicBezTo>
                    <a:pt x="1880" y="855"/>
                    <a:pt x="1879" y="854"/>
                    <a:pt x="1880" y="853"/>
                  </a:cubicBezTo>
                  <a:cubicBezTo>
                    <a:pt x="1898" y="812"/>
                    <a:pt x="1874" y="782"/>
                    <a:pt x="1866" y="772"/>
                  </a:cubicBezTo>
                  <a:cubicBezTo>
                    <a:pt x="1855" y="759"/>
                    <a:pt x="1836" y="735"/>
                    <a:pt x="1801" y="735"/>
                  </a:cubicBezTo>
                  <a:cubicBezTo>
                    <a:pt x="1800" y="735"/>
                    <a:pt x="1798" y="735"/>
                    <a:pt x="1797" y="736"/>
                  </a:cubicBezTo>
                  <a:cubicBezTo>
                    <a:pt x="1777" y="737"/>
                    <a:pt x="1751" y="738"/>
                    <a:pt x="1726" y="754"/>
                  </a:cubicBezTo>
                  <a:cubicBezTo>
                    <a:pt x="1725" y="755"/>
                    <a:pt x="1724" y="756"/>
                    <a:pt x="1723" y="756"/>
                  </a:cubicBezTo>
                  <a:cubicBezTo>
                    <a:pt x="1712" y="743"/>
                    <a:pt x="1697" y="741"/>
                    <a:pt x="1688" y="740"/>
                  </a:cubicBezTo>
                  <a:cubicBezTo>
                    <a:pt x="1687" y="740"/>
                    <a:pt x="1687" y="740"/>
                    <a:pt x="1686" y="740"/>
                  </a:cubicBezTo>
                  <a:lnTo>
                    <a:pt x="1660" y="734"/>
                  </a:lnTo>
                  <a:lnTo>
                    <a:pt x="1649" y="757"/>
                  </a:lnTo>
                  <a:cubicBezTo>
                    <a:pt x="1648" y="759"/>
                    <a:pt x="1648" y="760"/>
                    <a:pt x="1647" y="761"/>
                  </a:cubicBezTo>
                  <a:cubicBezTo>
                    <a:pt x="1645" y="765"/>
                    <a:pt x="1642" y="770"/>
                    <a:pt x="1641" y="777"/>
                  </a:cubicBezTo>
                  <a:cubicBezTo>
                    <a:pt x="1637" y="796"/>
                    <a:pt x="1629" y="811"/>
                    <a:pt x="1614" y="828"/>
                  </a:cubicBezTo>
                  <a:cubicBezTo>
                    <a:pt x="1604" y="838"/>
                    <a:pt x="1596" y="844"/>
                    <a:pt x="1585" y="847"/>
                  </a:cubicBezTo>
                  <a:cubicBezTo>
                    <a:pt x="1582" y="847"/>
                    <a:pt x="1579" y="848"/>
                    <a:pt x="1576" y="849"/>
                  </a:cubicBezTo>
                  <a:cubicBezTo>
                    <a:pt x="1564" y="851"/>
                    <a:pt x="1548" y="854"/>
                    <a:pt x="1535" y="865"/>
                  </a:cubicBezTo>
                  <a:cubicBezTo>
                    <a:pt x="1527" y="872"/>
                    <a:pt x="1516" y="874"/>
                    <a:pt x="1498" y="876"/>
                  </a:cubicBezTo>
                  <a:cubicBezTo>
                    <a:pt x="1493" y="877"/>
                    <a:pt x="1488" y="878"/>
                    <a:pt x="1482" y="879"/>
                  </a:cubicBezTo>
                  <a:cubicBezTo>
                    <a:pt x="1475" y="880"/>
                    <a:pt x="1470" y="883"/>
                    <a:pt x="1467" y="884"/>
                  </a:cubicBezTo>
                  <a:cubicBezTo>
                    <a:pt x="1466" y="885"/>
                    <a:pt x="1466" y="885"/>
                    <a:pt x="1464" y="886"/>
                  </a:cubicBezTo>
                  <a:lnTo>
                    <a:pt x="1447" y="895"/>
                  </a:lnTo>
                  <a:cubicBezTo>
                    <a:pt x="1437" y="895"/>
                    <a:pt x="1427" y="899"/>
                    <a:pt x="1418" y="906"/>
                  </a:cubicBezTo>
                  <a:cubicBezTo>
                    <a:pt x="1417" y="907"/>
                    <a:pt x="1415" y="908"/>
                    <a:pt x="1405" y="908"/>
                  </a:cubicBezTo>
                  <a:cubicBezTo>
                    <a:pt x="1402" y="908"/>
                    <a:pt x="1400" y="908"/>
                    <a:pt x="1397" y="908"/>
                  </a:cubicBezTo>
                  <a:cubicBezTo>
                    <a:pt x="1394" y="908"/>
                    <a:pt x="1390" y="908"/>
                    <a:pt x="1387" y="908"/>
                  </a:cubicBezTo>
                  <a:lnTo>
                    <a:pt x="1385" y="906"/>
                  </a:lnTo>
                  <a:cubicBezTo>
                    <a:pt x="1380" y="901"/>
                    <a:pt x="1376" y="896"/>
                    <a:pt x="1372" y="892"/>
                  </a:cubicBezTo>
                  <a:cubicBezTo>
                    <a:pt x="1372" y="892"/>
                    <a:pt x="1372" y="893"/>
                    <a:pt x="1373" y="893"/>
                  </a:cubicBezTo>
                  <a:lnTo>
                    <a:pt x="1356" y="903"/>
                  </a:lnTo>
                  <a:cubicBezTo>
                    <a:pt x="1356" y="903"/>
                    <a:pt x="1356" y="903"/>
                    <a:pt x="1356" y="903"/>
                  </a:cubicBezTo>
                  <a:lnTo>
                    <a:pt x="1372" y="892"/>
                  </a:lnTo>
                  <a:cubicBezTo>
                    <a:pt x="1369" y="886"/>
                    <a:pt x="1361" y="873"/>
                    <a:pt x="1345" y="869"/>
                  </a:cubicBezTo>
                  <a:cubicBezTo>
                    <a:pt x="1344" y="869"/>
                    <a:pt x="1344" y="869"/>
                    <a:pt x="1343" y="868"/>
                  </a:cubicBezTo>
                  <a:cubicBezTo>
                    <a:pt x="1347" y="866"/>
                    <a:pt x="1351" y="864"/>
                    <a:pt x="1355" y="861"/>
                  </a:cubicBezTo>
                  <a:cubicBezTo>
                    <a:pt x="1356" y="861"/>
                    <a:pt x="1357" y="861"/>
                    <a:pt x="1360" y="861"/>
                  </a:cubicBezTo>
                  <a:cubicBezTo>
                    <a:pt x="1385" y="859"/>
                    <a:pt x="1405" y="845"/>
                    <a:pt x="1417" y="821"/>
                  </a:cubicBezTo>
                  <a:lnTo>
                    <a:pt x="1424" y="805"/>
                  </a:lnTo>
                  <a:lnTo>
                    <a:pt x="1416" y="790"/>
                  </a:lnTo>
                  <a:cubicBezTo>
                    <a:pt x="1415" y="790"/>
                    <a:pt x="1415" y="789"/>
                    <a:pt x="1414" y="787"/>
                  </a:cubicBezTo>
                  <a:cubicBezTo>
                    <a:pt x="1411" y="780"/>
                    <a:pt x="1406" y="767"/>
                    <a:pt x="1394" y="759"/>
                  </a:cubicBezTo>
                  <a:cubicBezTo>
                    <a:pt x="1392" y="753"/>
                    <a:pt x="1389" y="745"/>
                    <a:pt x="1381" y="737"/>
                  </a:cubicBezTo>
                  <a:cubicBezTo>
                    <a:pt x="1374" y="730"/>
                    <a:pt x="1366" y="728"/>
                    <a:pt x="1362" y="727"/>
                  </a:cubicBezTo>
                  <a:cubicBezTo>
                    <a:pt x="1354" y="724"/>
                    <a:pt x="1316" y="711"/>
                    <a:pt x="1316" y="711"/>
                  </a:cubicBezTo>
                  <a:lnTo>
                    <a:pt x="1286" y="740"/>
                  </a:lnTo>
                  <a:cubicBezTo>
                    <a:pt x="1275" y="751"/>
                    <a:pt x="1265" y="762"/>
                    <a:pt x="1254" y="772"/>
                  </a:cubicBezTo>
                  <a:cubicBezTo>
                    <a:pt x="1254" y="772"/>
                    <a:pt x="1253" y="772"/>
                    <a:pt x="1253" y="772"/>
                  </a:cubicBezTo>
                  <a:cubicBezTo>
                    <a:pt x="1243" y="746"/>
                    <a:pt x="1223" y="740"/>
                    <a:pt x="1207" y="740"/>
                  </a:cubicBezTo>
                  <a:cubicBezTo>
                    <a:pt x="1204" y="740"/>
                    <a:pt x="1200" y="740"/>
                    <a:pt x="1197" y="741"/>
                  </a:cubicBezTo>
                  <a:lnTo>
                    <a:pt x="1173" y="744"/>
                  </a:lnTo>
                  <a:lnTo>
                    <a:pt x="1168" y="775"/>
                  </a:lnTo>
                  <a:cubicBezTo>
                    <a:pt x="1167" y="775"/>
                    <a:pt x="1167" y="775"/>
                    <a:pt x="1167" y="775"/>
                  </a:cubicBezTo>
                  <a:cubicBezTo>
                    <a:pt x="1165" y="774"/>
                    <a:pt x="1163" y="774"/>
                    <a:pt x="1162" y="774"/>
                  </a:cubicBezTo>
                  <a:cubicBezTo>
                    <a:pt x="1129" y="774"/>
                    <a:pt x="1119" y="799"/>
                    <a:pt x="1114" y="811"/>
                  </a:cubicBezTo>
                  <a:cubicBezTo>
                    <a:pt x="1113" y="814"/>
                    <a:pt x="1112" y="816"/>
                    <a:pt x="1111" y="819"/>
                  </a:cubicBezTo>
                  <a:cubicBezTo>
                    <a:pt x="1104" y="821"/>
                    <a:pt x="1098" y="826"/>
                    <a:pt x="1093" y="829"/>
                  </a:cubicBezTo>
                  <a:lnTo>
                    <a:pt x="1075" y="843"/>
                  </a:lnTo>
                  <a:cubicBezTo>
                    <a:pt x="1064" y="853"/>
                    <a:pt x="1052" y="862"/>
                    <a:pt x="1040" y="871"/>
                  </a:cubicBezTo>
                  <a:cubicBezTo>
                    <a:pt x="1039" y="871"/>
                    <a:pt x="1036" y="872"/>
                    <a:pt x="1034" y="873"/>
                  </a:cubicBezTo>
                  <a:lnTo>
                    <a:pt x="1032" y="873"/>
                  </a:lnTo>
                  <a:cubicBezTo>
                    <a:pt x="1021" y="877"/>
                    <a:pt x="998" y="884"/>
                    <a:pt x="991" y="908"/>
                  </a:cubicBezTo>
                  <a:cubicBezTo>
                    <a:pt x="984" y="932"/>
                    <a:pt x="1000" y="952"/>
                    <a:pt x="1009" y="963"/>
                  </a:cubicBezTo>
                  <a:lnTo>
                    <a:pt x="1014" y="969"/>
                  </a:lnTo>
                  <a:lnTo>
                    <a:pt x="998" y="980"/>
                  </a:lnTo>
                  <a:lnTo>
                    <a:pt x="1008" y="1008"/>
                  </a:lnTo>
                  <a:cubicBezTo>
                    <a:pt x="1008" y="1010"/>
                    <a:pt x="1009" y="1011"/>
                    <a:pt x="1010" y="1013"/>
                  </a:cubicBezTo>
                  <a:cubicBezTo>
                    <a:pt x="1010" y="1015"/>
                    <a:pt x="1010" y="1016"/>
                    <a:pt x="1011" y="1019"/>
                  </a:cubicBezTo>
                  <a:cubicBezTo>
                    <a:pt x="1012" y="1022"/>
                    <a:pt x="1013" y="1024"/>
                    <a:pt x="1013" y="1027"/>
                  </a:cubicBezTo>
                  <a:cubicBezTo>
                    <a:pt x="1013" y="1027"/>
                    <a:pt x="1013" y="1027"/>
                    <a:pt x="1013" y="1027"/>
                  </a:cubicBezTo>
                  <a:cubicBezTo>
                    <a:pt x="1011" y="1029"/>
                    <a:pt x="1009" y="1030"/>
                    <a:pt x="1007" y="1032"/>
                  </a:cubicBezTo>
                  <a:cubicBezTo>
                    <a:pt x="1000" y="1039"/>
                    <a:pt x="995" y="1045"/>
                    <a:pt x="989" y="1052"/>
                  </a:cubicBezTo>
                  <a:cubicBezTo>
                    <a:pt x="985" y="1057"/>
                    <a:pt x="982" y="1061"/>
                    <a:pt x="978" y="1065"/>
                  </a:cubicBezTo>
                  <a:cubicBezTo>
                    <a:pt x="977" y="1066"/>
                    <a:pt x="976" y="1067"/>
                    <a:pt x="973" y="1067"/>
                  </a:cubicBezTo>
                  <a:cubicBezTo>
                    <a:pt x="971" y="1067"/>
                    <a:pt x="968" y="1066"/>
                    <a:pt x="966" y="1063"/>
                  </a:cubicBezTo>
                  <a:cubicBezTo>
                    <a:pt x="959" y="1056"/>
                    <a:pt x="951" y="1051"/>
                    <a:pt x="946" y="1048"/>
                  </a:cubicBezTo>
                  <a:cubicBezTo>
                    <a:pt x="945" y="1048"/>
                    <a:pt x="944" y="1048"/>
                    <a:pt x="943" y="1047"/>
                  </a:cubicBezTo>
                  <a:cubicBezTo>
                    <a:pt x="938" y="1044"/>
                    <a:pt x="933" y="1041"/>
                    <a:pt x="927" y="1038"/>
                  </a:cubicBezTo>
                  <a:lnTo>
                    <a:pt x="868" y="1003"/>
                  </a:lnTo>
                  <a:lnTo>
                    <a:pt x="825" y="1091"/>
                  </a:lnTo>
                  <a:lnTo>
                    <a:pt x="853" y="1106"/>
                  </a:lnTo>
                  <a:cubicBezTo>
                    <a:pt x="860" y="1111"/>
                    <a:pt x="868" y="1114"/>
                    <a:pt x="875" y="1118"/>
                  </a:cubicBezTo>
                  <a:cubicBezTo>
                    <a:pt x="880" y="1120"/>
                    <a:pt x="885" y="1122"/>
                    <a:pt x="889" y="1125"/>
                  </a:cubicBezTo>
                  <a:cubicBezTo>
                    <a:pt x="888" y="1126"/>
                    <a:pt x="887" y="1127"/>
                    <a:pt x="887" y="1129"/>
                  </a:cubicBezTo>
                  <a:cubicBezTo>
                    <a:pt x="857" y="1133"/>
                    <a:pt x="846" y="1157"/>
                    <a:pt x="842" y="1167"/>
                  </a:cubicBezTo>
                  <a:cubicBezTo>
                    <a:pt x="841" y="1170"/>
                    <a:pt x="839" y="1173"/>
                    <a:pt x="838" y="1174"/>
                  </a:cubicBezTo>
                  <a:lnTo>
                    <a:pt x="830" y="1184"/>
                  </a:lnTo>
                  <a:cubicBezTo>
                    <a:pt x="824" y="1186"/>
                    <a:pt x="819" y="1189"/>
                    <a:pt x="815" y="1193"/>
                  </a:cubicBezTo>
                  <a:cubicBezTo>
                    <a:pt x="804" y="1203"/>
                    <a:pt x="794" y="1209"/>
                    <a:pt x="783" y="1212"/>
                  </a:cubicBezTo>
                  <a:cubicBezTo>
                    <a:pt x="782" y="1212"/>
                    <a:pt x="781" y="1212"/>
                    <a:pt x="781" y="1212"/>
                  </a:cubicBezTo>
                  <a:lnTo>
                    <a:pt x="766" y="1211"/>
                  </a:lnTo>
                  <a:cubicBezTo>
                    <a:pt x="760" y="1211"/>
                    <a:pt x="754" y="1211"/>
                    <a:pt x="748" y="1210"/>
                  </a:cubicBezTo>
                  <a:cubicBezTo>
                    <a:pt x="738" y="1210"/>
                    <a:pt x="730" y="1210"/>
                    <a:pt x="724" y="1208"/>
                  </a:cubicBezTo>
                  <a:cubicBezTo>
                    <a:pt x="717" y="1206"/>
                    <a:pt x="709" y="1202"/>
                    <a:pt x="701" y="1198"/>
                  </a:cubicBezTo>
                  <a:cubicBezTo>
                    <a:pt x="696" y="1195"/>
                    <a:pt x="691" y="1192"/>
                    <a:pt x="686" y="1190"/>
                  </a:cubicBezTo>
                  <a:lnTo>
                    <a:pt x="654" y="1175"/>
                  </a:lnTo>
                  <a:lnTo>
                    <a:pt x="638" y="1214"/>
                  </a:lnTo>
                  <a:lnTo>
                    <a:pt x="637" y="1214"/>
                  </a:lnTo>
                  <a:lnTo>
                    <a:pt x="607" y="1251"/>
                  </a:lnTo>
                  <a:lnTo>
                    <a:pt x="600" y="1260"/>
                  </a:lnTo>
                  <a:lnTo>
                    <a:pt x="599" y="1284"/>
                  </a:lnTo>
                  <a:lnTo>
                    <a:pt x="603" y="1292"/>
                  </a:lnTo>
                  <a:cubicBezTo>
                    <a:pt x="610" y="1305"/>
                    <a:pt x="623" y="1319"/>
                    <a:pt x="652" y="1319"/>
                  </a:cubicBezTo>
                  <a:lnTo>
                    <a:pt x="653" y="1319"/>
                  </a:lnTo>
                  <a:cubicBezTo>
                    <a:pt x="666" y="1319"/>
                    <a:pt x="680" y="1319"/>
                    <a:pt x="693" y="1319"/>
                  </a:cubicBezTo>
                  <a:lnTo>
                    <a:pt x="736" y="1319"/>
                  </a:lnTo>
                  <a:cubicBezTo>
                    <a:pt x="739" y="1319"/>
                    <a:pt x="742" y="1320"/>
                    <a:pt x="745" y="1320"/>
                  </a:cubicBezTo>
                  <a:cubicBezTo>
                    <a:pt x="748" y="1320"/>
                    <a:pt x="752" y="1319"/>
                    <a:pt x="756" y="1318"/>
                  </a:cubicBezTo>
                  <a:lnTo>
                    <a:pt x="757" y="1320"/>
                  </a:lnTo>
                  <a:cubicBezTo>
                    <a:pt x="758" y="1321"/>
                    <a:pt x="758" y="1323"/>
                    <a:pt x="759" y="1324"/>
                  </a:cubicBezTo>
                  <a:cubicBezTo>
                    <a:pt x="761" y="1330"/>
                    <a:pt x="768" y="1345"/>
                    <a:pt x="784" y="1350"/>
                  </a:cubicBezTo>
                  <a:cubicBezTo>
                    <a:pt x="791" y="1365"/>
                    <a:pt x="806" y="1371"/>
                    <a:pt x="814" y="1375"/>
                  </a:cubicBezTo>
                  <a:cubicBezTo>
                    <a:pt x="815" y="1375"/>
                    <a:pt x="815" y="1375"/>
                    <a:pt x="816" y="1375"/>
                  </a:cubicBezTo>
                  <a:lnTo>
                    <a:pt x="824" y="1424"/>
                  </a:lnTo>
                  <a:lnTo>
                    <a:pt x="886" y="1424"/>
                  </a:lnTo>
                  <a:cubicBezTo>
                    <a:pt x="894" y="1430"/>
                    <a:pt x="902" y="1437"/>
                    <a:pt x="912" y="1443"/>
                  </a:cubicBezTo>
                  <a:cubicBezTo>
                    <a:pt x="923" y="1449"/>
                    <a:pt x="936" y="1453"/>
                    <a:pt x="949" y="1453"/>
                  </a:cubicBezTo>
                  <a:cubicBezTo>
                    <a:pt x="951" y="1453"/>
                    <a:pt x="953" y="1453"/>
                    <a:pt x="955" y="1453"/>
                  </a:cubicBezTo>
                  <a:cubicBezTo>
                    <a:pt x="961" y="1452"/>
                    <a:pt x="967" y="1452"/>
                    <a:pt x="972" y="1452"/>
                  </a:cubicBezTo>
                  <a:lnTo>
                    <a:pt x="988" y="1452"/>
                  </a:lnTo>
                  <a:cubicBezTo>
                    <a:pt x="1002" y="1452"/>
                    <a:pt x="1017" y="1452"/>
                    <a:pt x="1033" y="1447"/>
                  </a:cubicBezTo>
                  <a:lnTo>
                    <a:pt x="1042" y="1446"/>
                  </a:lnTo>
                  <a:lnTo>
                    <a:pt x="1043" y="1459"/>
                  </a:lnTo>
                  <a:lnTo>
                    <a:pt x="1073" y="1477"/>
                  </a:lnTo>
                  <a:lnTo>
                    <a:pt x="1066" y="1504"/>
                  </a:lnTo>
                  <a:lnTo>
                    <a:pt x="1081" y="1511"/>
                  </a:lnTo>
                  <a:cubicBezTo>
                    <a:pt x="1067" y="1523"/>
                    <a:pt x="1055" y="1541"/>
                    <a:pt x="1053" y="1568"/>
                  </a:cubicBezTo>
                  <a:lnTo>
                    <a:pt x="1053" y="1577"/>
                  </a:lnTo>
                  <a:cubicBezTo>
                    <a:pt x="1047" y="1580"/>
                    <a:pt x="1041" y="1585"/>
                    <a:pt x="1035" y="1589"/>
                  </a:cubicBezTo>
                  <a:cubicBezTo>
                    <a:pt x="1022" y="1600"/>
                    <a:pt x="1006" y="1608"/>
                    <a:pt x="988" y="1613"/>
                  </a:cubicBezTo>
                  <a:lnTo>
                    <a:pt x="964" y="1621"/>
                  </a:lnTo>
                  <a:lnTo>
                    <a:pt x="965" y="1678"/>
                  </a:lnTo>
                  <a:cubicBezTo>
                    <a:pt x="951" y="1690"/>
                    <a:pt x="941" y="1705"/>
                    <a:pt x="935" y="1724"/>
                  </a:cubicBezTo>
                  <a:cubicBezTo>
                    <a:pt x="935" y="1724"/>
                    <a:pt x="935" y="1724"/>
                    <a:pt x="935" y="1725"/>
                  </a:cubicBezTo>
                  <a:cubicBezTo>
                    <a:pt x="923" y="1725"/>
                    <a:pt x="912" y="1727"/>
                    <a:pt x="902" y="1729"/>
                  </a:cubicBezTo>
                  <a:lnTo>
                    <a:pt x="899" y="1729"/>
                  </a:lnTo>
                  <a:cubicBezTo>
                    <a:pt x="890" y="1731"/>
                    <a:pt x="881" y="1735"/>
                    <a:pt x="873" y="1739"/>
                  </a:cubicBezTo>
                  <a:cubicBezTo>
                    <a:pt x="864" y="1744"/>
                    <a:pt x="855" y="1750"/>
                    <a:pt x="846" y="1755"/>
                  </a:cubicBezTo>
                  <a:lnTo>
                    <a:pt x="818" y="1773"/>
                  </a:lnTo>
                  <a:lnTo>
                    <a:pt x="821" y="1804"/>
                  </a:lnTo>
                  <a:cubicBezTo>
                    <a:pt x="815" y="1807"/>
                    <a:pt x="809" y="1811"/>
                    <a:pt x="802" y="1814"/>
                  </a:cubicBezTo>
                  <a:cubicBezTo>
                    <a:pt x="788" y="1821"/>
                    <a:pt x="773" y="1829"/>
                    <a:pt x="758" y="1836"/>
                  </a:cubicBezTo>
                  <a:cubicBezTo>
                    <a:pt x="747" y="1842"/>
                    <a:pt x="739" y="1849"/>
                    <a:pt x="731" y="1855"/>
                  </a:cubicBezTo>
                  <a:cubicBezTo>
                    <a:pt x="731" y="1855"/>
                    <a:pt x="726" y="1859"/>
                    <a:pt x="725" y="1860"/>
                  </a:cubicBezTo>
                  <a:cubicBezTo>
                    <a:pt x="722" y="1859"/>
                    <a:pt x="718" y="1859"/>
                    <a:pt x="715" y="1859"/>
                  </a:cubicBezTo>
                  <a:cubicBezTo>
                    <a:pt x="705" y="1859"/>
                    <a:pt x="697" y="1862"/>
                    <a:pt x="690" y="1865"/>
                  </a:cubicBezTo>
                  <a:cubicBezTo>
                    <a:pt x="689" y="1865"/>
                    <a:pt x="688" y="1866"/>
                    <a:pt x="686" y="1866"/>
                  </a:cubicBezTo>
                  <a:lnTo>
                    <a:pt x="650" y="1876"/>
                  </a:lnTo>
                  <a:lnTo>
                    <a:pt x="666" y="1912"/>
                  </a:lnTo>
                  <a:cubicBezTo>
                    <a:pt x="662" y="1916"/>
                    <a:pt x="659" y="1919"/>
                    <a:pt x="657" y="1922"/>
                  </a:cubicBezTo>
                  <a:cubicBezTo>
                    <a:pt x="648" y="1939"/>
                    <a:pt x="653" y="1955"/>
                    <a:pt x="655" y="1962"/>
                  </a:cubicBezTo>
                  <a:lnTo>
                    <a:pt x="656" y="1964"/>
                  </a:lnTo>
                  <a:cubicBezTo>
                    <a:pt x="656" y="1966"/>
                    <a:pt x="657" y="1969"/>
                    <a:pt x="658" y="1971"/>
                  </a:cubicBezTo>
                  <a:cubicBezTo>
                    <a:pt x="657" y="1971"/>
                    <a:pt x="656" y="1971"/>
                    <a:pt x="655" y="1971"/>
                  </a:cubicBezTo>
                  <a:cubicBezTo>
                    <a:pt x="639" y="1971"/>
                    <a:pt x="623" y="1977"/>
                    <a:pt x="611" y="1981"/>
                  </a:cubicBezTo>
                  <a:cubicBezTo>
                    <a:pt x="608" y="1982"/>
                    <a:pt x="605" y="1984"/>
                    <a:pt x="602" y="1984"/>
                  </a:cubicBezTo>
                  <a:cubicBezTo>
                    <a:pt x="597" y="1986"/>
                    <a:pt x="592" y="1989"/>
                    <a:pt x="588" y="1991"/>
                  </a:cubicBezTo>
                  <a:cubicBezTo>
                    <a:pt x="585" y="1991"/>
                    <a:pt x="582" y="1990"/>
                    <a:pt x="579" y="1990"/>
                  </a:cubicBezTo>
                  <a:cubicBezTo>
                    <a:pt x="570" y="1990"/>
                    <a:pt x="561" y="1994"/>
                    <a:pt x="553" y="2000"/>
                  </a:cubicBezTo>
                  <a:cubicBezTo>
                    <a:pt x="548" y="2004"/>
                    <a:pt x="541" y="2008"/>
                    <a:pt x="532" y="2011"/>
                  </a:cubicBezTo>
                  <a:cubicBezTo>
                    <a:pt x="526" y="2014"/>
                    <a:pt x="522" y="2015"/>
                    <a:pt x="520" y="2015"/>
                  </a:cubicBezTo>
                  <a:cubicBezTo>
                    <a:pt x="499" y="2015"/>
                    <a:pt x="480" y="2023"/>
                    <a:pt x="462" y="2037"/>
                  </a:cubicBezTo>
                  <a:cubicBezTo>
                    <a:pt x="451" y="2046"/>
                    <a:pt x="441" y="2056"/>
                    <a:pt x="430" y="2065"/>
                  </a:cubicBezTo>
                  <a:lnTo>
                    <a:pt x="429" y="2066"/>
                  </a:lnTo>
                  <a:cubicBezTo>
                    <a:pt x="421" y="2073"/>
                    <a:pt x="413" y="2080"/>
                    <a:pt x="405" y="2087"/>
                  </a:cubicBezTo>
                  <a:cubicBezTo>
                    <a:pt x="403" y="2088"/>
                    <a:pt x="399" y="2090"/>
                    <a:pt x="396" y="2091"/>
                  </a:cubicBezTo>
                  <a:cubicBezTo>
                    <a:pt x="392" y="2093"/>
                    <a:pt x="388" y="2095"/>
                    <a:pt x="383" y="2096"/>
                  </a:cubicBezTo>
                  <a:lnTo>
                    <a:pt x="331" y="2117"/>
                  </a:lnTo>
                  <a:lnTo>
                    <a:pt x="353" y="2143"/>
                  </a:lnTo>
                  <a:cubicBezTo>
                    <a:pt x="352" y="2144"/>
                    <a:pt x="351" y="2145"/>
                    <a:pt x="349" y="2146"/>
                  </a:cubicBezTo>
                  <a:cubicBezTo>
                    <a:pt x="318" y="2147"/>
                    <a:pt x="291" y="2162"/>
                    <a:pt x="271" y="2189"/>
                  </a:cubicBezTo>
                  <a:cubicBezTo>
                    <a:pt x="269" y="2190"/>
                    <a:pt x="268" y="2191"/>
                    <a:pt x="266" y="2192"/>
                  </a:cubicBezTo>
                  <a:cubicBezTo>
                    <a:pt x="245" y="2209"/>
                    <a:pt x="235" y="2223"/>
                    <a:pt x="242" y="2247"/>
                  </a:cubicBezTo>
                  <a:lnTo>
                    <a:pt x="210" y="2279"/>
                  </a:lnTo>
                  <a:lnTo>
                    <a:pt x="255" y="2338"/>
                  </a:lnTo>
                  <a:lnTo>
                    <a:pt x="280" y="2322"/>
                  </a:lnTo>
                  <a:cubicBezTo>
                    <a:pt x="288" y="2318"/>
                    <a:pt x="295" y="2313"/>
                    <a:pt x="303" y="2309"/>
                  </a:cubicBezTo>
                  <a:cubicBezTo>
                    <a:pt x="321" y="2298"/>
                    <a:pt x="340" y="2287"/>
                    <a:pt x="357" y="2273"/>
                  </a:cubicBezTo>
                  <a:cubicBezTo>
                    <a:pt x="362" y="2269"/>
                    <a:pt x="368" y="2265"/>
                    <a:pt x="373" y="2260"/>
                  </a:cubicBezTo>
                  <a:cubicBezTo>
                    <a:pt x="372" y="2263"/>
                    <a:pt x="371" y="2266"/>
                    <a:pt x="370" y="2269"/>
                  </a:cubicBezTo>
                  <a:lnTo>
                    <a:pt x="364" y="2271"/>
                  </a:lnTo>
                  <a:lnTo>
                    <a:pt x="365" y="2282"/>
                  </a:lnTo>
                  <a:lnTo>
                    <a:pt x="349" y="2316"/>
                  </a:lnTo>
                  <a:lnTo>
                    <a:pt x="343" y="2327"/>
                  </a:lnTo>
                  <a:lnTo>
                    <a:pt x="342" y="2327"/>
                  </a:lnTo>
                  <a:lnTo>
                    <a:pt x="341" y="2329"/>
                  </a:lnTo>
                  <a:lnTo>
                    <a:pt x="330" y="2339"/>
                  </a:lnTo>
                  <a:lnTo>
                    <a:pt x="329" y="2339"/>
                  </a:lnTo>
                  <a:lnTo>
                    <a:pt x="317" y="2351"/>
                  </a:lnTo>
                  <a:lnTo>
                    <a:pt x="312" y="2356"/>
                  </a:lnTo>
                  <a:lnTo>
                    <a:pt x="280" y="2376"/>
                  </a:lnTo>
                  <a:lnTo>
                    <a:pt x="277" y="2376"/>
                  </a:lnTo>
                  <a:lnTo>
                    <a:pt x="263" y="2387"/>
                  </a:lnTo>
                  <a:lnTo>
                    <a:pt x="252" y="2394"/>
                  </a:lnTo>
                  <a:lnTo>
                    <a:pt x="227" y="2403"/>
                  </a:lnTo>
                  <a:lnTo>
                    <a:pt x="223" y="2404"/>
                  </a:lnTo>
                  <a:lnTo>
                    <a:pt x="216" y="2402"/>
                  </a:lnTo>
                  <a:cubicBezTo>
                    <a:pt x="204" y="2388"/>
                    <a:pt x="190" y="2381"/>
                    <a:pt x="173" y="2381"/>
                  </a:cubicBezTo>
                  <a:cubicBezTo>
                    <a:pt x="171" y="2381"/>
                    <a:pt x="169" y="2381"/>
                    <a:pt x="166" y="2382"/>
                  </a:cubicBezTo>
                  <a:cubicBezTo>
                    <a:pt x="165" y="2381"/>
                    <a:pt x="163" y="2381"/>
                    <a:pt x="161" y="2380"/>
                  </a:cubicBezTo>
                  <a:cubicBezTo>
                    <a:pt x="157" y="2379"/>
                    <a:pt x="154" y="2378"/>
                    <a:pt x="149" y="2377"/>
                  </a:cubicBezTo>
                  <a:lnTo>
                    <a:pt x="148" y="2377"/>
                  </a:lnTo>
                  <a:lnTo>
                    <a:pt x="129" y="2374"/>
                  </a:lnTo>
                  <a:lnTo>
                    <a:pt x="120" y="2380"/>
                  </a:lnTo>
                  <a:cubicBezTo>
                    <a:pt x="108" y="2387"/>
                    <a:pt x="99" y="2392"/>
                    <a:pt x="89" y="2395"/>
                  </a:cubicBezTo>
                  <a:cubicBezTo>
                    <a:pt x="41" y="2410"/>
                    <a:pt x="15" y="2447"/>
                    <a:pt x="24" y="2489"/>
                  </a:cubicBezTo>
                  <a:lnTo>
                    <a:pt x="24" y="2490"/>
                  </a:lnTo>
                  <a:lnTo>
                    <a:pt x="23" y="2493"/>
                  </a:lnTo>
                  <a:cubicBezTo>
                    <a:pt x="21" y="2500"/>
                    <a:pt x="18" y="2507"/>
                    <a:pt x="16" y="2514"/>
                  </a:cubicBezTo>
                  <a:cubicBezTo>
                    <a:pt x="15" y="2517"/>
                    <a:pt x="14" y="2521"/>
                    <a:pt x="13" y="2525"/>
                  </a:cubicBezTo>
                  <a:lnTo>
                    <a:pt x="0" y="2571"/>
                  </a:lnTo>
                  <a:lnTo>
                    <a:pt x="36" y="2571"/>
                  </a:lnTo>
                  <a:cubicBezTo>
                    <a:pt x="39" y="2576"/>
                    <a:pt x="42" y="2581"/>
                    <a:pt x="45" y="2586"/>
                  </a:cubicBezTo>
                  <a:lnTo>
                    <a:pt x="6" y="2618"/>
                  </a:lnTo>
                  <a:lnTo>
                    <a:pt x="64" y="2637"/>
                  </a:lnTo>
                  <a:cubicBezTo>
                    <a:pt x="66" y="2638"/>
                    <a:pt x="68" y="2638"/>
                    <a:pt x="70" y="2639"/>
                  </a:cubicBezTo>
                  <a:cubicBezTo>
                    <a:pt x="77" y="2642"/>
                    <a:pt x="85" y="2645"/>
                    <a:pt x="94" y="2646"/>
                  </a:cubicBezTo>
                  <a:cubicBezTo>
                    <a:pt x="108" y="2648"/>
                    <a:pt x="123" y="2649"/>
                    <a:pt x="137" y="2649"/>
                  </a:cubicBezTo>
                  <a:cubicBezTo>
                    <a:pt x="161" y="2649"/>
                    <a:pt x="185" y="2646"/>
                    <a:pt x="211" y="2641"/>
                  </a:cubicBezTo>
                  <a:cubicBezTo>
                    <a:pt x="209" y="2644"/>
                    <a:pt x="207" y="2647"/>
                    <a:pt x="206" y="2650"/>
                  </a:cubicBezTo>
                  <a:cubicBezTo>
                    <a:pt x="203" y="2655"/>
                    <a:pt x="201" y="2659"/>
                    <a:pt x="199" y="2662"/>
                  </a:cubicBezTo>
                  <a:lnTo>
                    <a:pt x="166" y="2703"/>
                  </a:lnTo>
                  <a:lnTo>
                    <a:pt x="214" y="2713"/>
                  </a:lnTo>
                  <a:cubicBezTo>
                    <a:pt x="214" y="2714"/>
                    <a:pt x="214" y="2715"/>
                    <a:pt x="215" y="2715"/>
                  </a:cubicBezTo>
                  <a:cubicBezTo>
                    <a:pt x="215" y="2716"/>
                    <a:pt x="214" y="2716"/>
                    <a:pt x="214" y="2716"/>
                  </a:cubicBezTo>
                  <a:cubicBezTo>
                    <a:pt x="207" y="2722"/>
                    <a:pt x="196" y="2731"/>
                    <a:pt x="191" y="2746"/>
                  </a:cubicBezTo>
                  <a:cubicBezTo>
                    <a:pt x="187" y="2750"/>
                    <a:pt x="183" y="2753"/>
                    <a:pt x="180" y="2755"/>
                  </a:cubicBezTo>
                  <a:cubicBezTo>
                    <a:pt x="175" y="2757"/>
                    <a:pt x="170" y="2759"/>
                    <a:pt x="163" y="2762"/>
                  </a:cubicBezTo>
                  <a:cubicBezTo>
                    <a:pt x="160" y="2763"/>
                    <a:pt x="156" y="2765"/>
                    <a:pt x="151" y="2767"/>
                  </a:cubicBezTo>
                  <a:lnTo>
                    <a:pt x="135" y="2773"/>
                  </a:lnTo>
                  <a:lnTo>
                    <a:pt x="127" y="2817"/>
                  </a:lnTo>
                  <a:lnTo>
                    <a:pt x="138" y="2835"/>
                  </a:lnTo>
                  <a:cubicBezTo>
                    <a:pt x="143" y="2843"/>
                    <a:pt x="148" y="2851"/>
                    <a:pt x="153" y="2859"/>
                  </a:cubicBezTo>
                  <a:lnTo>
                    <a:pt x="132" y="2878"/>
                  </a:lnTo>
                  <a:lnTo>
                    <a:pt x="158" y="2941"/>
                  </a:lnTo>
                  <a:lnTo>
                    <a:pt x="191" y="2941"/>
                  </a:lnTo>
                  <a:lnTo>
                    <a:pt x="193" y="2941"/>
                  </a:lnTo>
                  <a:lnTo>
                    <a:pt x="199" y="2941"/>
                  </a:lnTo>
                  <a:lnTo>
                    <a:pt x="213" y="2933"/>
                  </a:lnTo>
                  <a:cubicBezTo>
                    <a:pt x="216" y="2940"/>
                    <a:pt x="221" y="2946"/>
                    <a:pt x="227" y="2952"/>
                  </a:cubicBezTo>
                  <a:lnTo>
                    <a:pt x="232" y="2956"/>
                  </a:lnTo>
                  <a:lnTo>
                    <a:pt x="233" y="2956"/>
                  </a:lnTo>
                  <a:lnTo>
                    <a:pt x="232" y="2959"/>
                  </a:lnTo>
                  <a:lnTo>
                    <a:pt x="245" y="2999"/>
                  </a:lnTo>
                  <a:cubicBezTo>
                    <a:pt x="240" y="3006"/>
                    <a:pt x="254" y="3015"/>
                    <a:pt x="250" y="3026"/>
                  </a:cubicBezTo>
                  <a:cubicBezTo>
                    <a:pt x="243" y="3053"/>
                    <a:pt x="254" y="3077"/>
                    <a:pt x="278" y="3088"/>
                  </a:cubicBezTo>
                  <a:cubicBezTo>
                    <a:pt x="283" y="3090"/>
                    <a:pt x="288" y="3092"/>
                    <a:pt x="293" y="3095"/>
                  </a:cubicBezTo>
                  <a:cubicBezTo>
                    <a:pt x="298" y="3098"/>
                    <a:pt x="303" y="3101"/>
                    <a:pt x="308" y="3103"/>
                  </a:cubicBezTo>
                  <a:cubicBezTo>
                    <a:pt x="309" y="3105"/>
                    <a:pt x="310" y="3107"/>
                    <a:pt x="310" y="3108"/>
                  </a:cubicBezTo>
                  <a:cubicBezTo>
                    <a:pt x="312" y="3113"/>
                    <a:pt x="314" y="3117"/>
                    <a:pt x="316" y="3121"/>
                  </a:cubicBezTo>
                  <a:cubicBezTo>
                    <a:pt x="318" y="3124"/>
                    <a:pt x="320" y="3128"/>
                    <a:pt x="321" y="3132"/>
                  </a:cubicBezTo>
                  <a:cubicBezTo>
                    <a:pt x="322" y="3133"/>
                    <a:pt x="323" y="3135"/>
                    <a:pt x="324" y="3137"/>
                  </a:cubicBezTo>
                  <a:cubicBezTo>
                    <a:pt x="323" y="3144"/>
                    <a:pt x="325" y="3150"/>
                    <a:pt x="327" y="3154"/>
                  </a:cubicBezTo>
                  <a:cubicBezTo>
                    <a:pt x="321" y="3161"/>
                    <a:pt x="319" y="3168"/>
                    <a:pt x="318" y="3172"/>
                  </a:cubicBezTo>
                  <a:lnTo>
                    <a:pt x="312" y="3190"/>
                  </a:lnTo>
                  <a:lnTo>
                    <a:pt x="326" y="3205"/>
                  </a:lnTo>
                  <a:cubicBezTo>
                    <a:pt x="334" y="3214"/>
                    <a:pt x="345" y="3219"/>
                    <a:pt x="356" y="3220"/>
                  </a:cubicBezTo>
                  <a:lnTo>
                    <a:pt x="340" y="3234"/>
                  </a:lnTo>
                  <a:lnTo>
                    <a:pt x="337" y="3242"/>
                  </a:lnTo>
                  <a:cubicBezTo>
                    <a:pt x="328" y="3268"/>
                    <a:pt x="340" y="3289"/>
                    <a:pt x="349" y="3304"/>
                  </a:cubicBezTo>
                  <a:cubicBezTo>
                    <a:pt x="351" y="3307"/>
                    <a:pt x="352" y="3309"/>
                    <a:pt x="353" y="3312"/>
                  </a:cubicBezTo>
                  <a:cubicBezTo>
                    <a:pt x="361" y="3327"/>
                    <a:pt x="372" y="3340"/>
                    <a:pt x="381" y="3351"/>
                  </a:cubicBezTo>
                  <a:cubicBezTo>
                    <a:pt x="384" y="3354"/>
                    <a:pt x="386" y="3357"/>
                    <a:pt x="388" y="3359"/>
                  </a:cubicBezTo>
                  <a:cubicBezTo>
                    <a:pt x="391" y="3363"/>
                    <a:pt x="395" y="3366"/>
                    <a:pt x="398" y="3368"/>
                  </a:cubicBezTo>
                  <a:cubicBezTo>
                    <a:pt x="396" y="3378"/>
                    <a:pt x="395" y="3389"/>
                    <a:pt x="395" y="3401"/>
                  </a:cubicBezTo>
                  <a:cubicBezTo>
                    <a:pt x="392" y="3405"/>
                    <a:pt x="389" y="3408"/>
                    <a:pt x="387" y="3411"/>
                  </a:cubicBezTo>
                  <a:cubicBezTo>
                    <a:pt x="384" y="3415"/>
                    <a:pt x="380" y="3420"/>
                    <a:pt x="378" y="3421"/>
                  </a:cubicBezTo>
                  <a:cubicBezTo>
                    <a:pt x="366" y="3426"/>
                    <a:pt x="361" y="3435"/>
                    <a:pt x="359" y="3438"/>
                  </a:cubicBezTo>
                  <a:lnTo>
                    <a:pt x="333" y="3475"/>
                  </a:lnTo>
                  <a:lnTo>
                    <a:pt x="435" y="3509"/>
                  </a:lnTo>
                  <a:lnTo>
                    <a:pt x="449" y="3487"/>
                  </a:lnTo>
                  <a:cubicBezTo>
                    <a:pt x="451" y="3483"/>
                    <a:pt x="454" y="3479"/>
                    <a:pt x="458" y="3476"/>
                  </a:cubicBezTo>
                  <a:cubicBezTo>
                    <a:pt x="461" y="3483"/>
                    <a:pt x="464" y="3489"/>
                    <a:pt x="467" y="3496"/>
                  </a:cubicBezTo>
                  <a:cubicBezTo>
                    <a:pt x="454" y="3527"/>
                    <a:pt x="458" y="3544"/>
                    <a:pt x="481" y="3569"/>
                  </a:cubicBezTo>
                  <a:cubicBezTo>
                    <a:pt x="493" y="3589"/>
                    <a:pt x="509" y="3602"/>
                    <a:pt x="530" y="3606"/>
                  </a:cubicBezTo>
                  <a:cubicBezTo>
                    <a:pt x="531" y="3608"/>
                    <a:pt x="532" y="3610"/>
                    <a:pt x="533" y="3613"/>
                  </a:cubicBezTo>
                  <a:cubicBezTo>
                    <a:pt x="526" y="3622"/>
                    <a:pt x="517" y="3633"/>
                    <a:pt x="512" y="3648"/>
                  </a:cubicBezTo>
                  <a:cubicBezTo>
                    <a:pt x="510" y="3652"/>
                    <a:pt x="506" y="3655"/>
                    <a:pt x="494" y="3663"/>
                  </a:cubicBezTo>
                  <a:cubicBezTo>
                    <a:pt x="486" y="3668"/>
                    <a:pt x="476" y="3674"/>
                    <a:pt x="467" y="3683"/>
                  </a:cubicBezTo>
                  <a:cubicBezTo>
                    <a:pt x="445" y="3691"/>
                    <a:pt x="430" y="3705"/>
                    <a:pt x="418" y="3717"/>
                  </a:cubicBezTo>
                  <a:lnTo>
                    <a:pt x="416" y="3718"/>
                  </a:lnTo>
                  <a:cubicBezTo>
                    <a:pt x="414" y="3721"/>
                    <a:pt x="412" y="3723"/>
                    <a:pt x="409" y="3725"/>
                  </a:cubicBezTo>
                  <a:cubicBezTo>
                    <a:pt x="408" y="3726"/>
                    <a:pt x="406" y="3727"/>
                    <a:pt x="404" y="3729"/>
                  </a:cubicBezTo>
                  <a:cubicBezTo>
                    <a:pt x="382" y="3731"/>
                    <a:pt x="372" y="3747"/>
                    <a:pt x="368" y="3755"/>
                  </a:cubicBezTo>
                  <a:lnTo>
                    <a:pt x="362" y="3761"/>
                  </a:lnTo>
                  <a:lnTo>
                    <a:pt x="360" y="3771"/>
                  </a:lnTo>
                  <a:lnTo>
                    <a:pt x="359" y="3771"/>
                  </a:lnTo>
                  <a:lnTo>
                    <a:pt x="356" y="3788"/>
                  </a:lnTo>
                  <a:lnTo>
                    <a:pt x="351" y="3804"/>
                  </a:lnTo>
                  <a:lnTo>
                    <a:pt x="352" y="3804"/>
                  </a:lnTo>
                  <a:lnTo>
                    <a:pt x="345" y="3844"/>
                  </a:lnTo>
                  <a:lnTo>
                    <a:pt x="340" y="3846"/>
                  </a:lnTo>
                  <a:lnTo>
                    <a:pt x="344" y="3854"/>
                  </a:lnTo>
                  <a:lnTo>
                    <a:pt x="343" y="3862"/>
                  </a:lnTo>
                  <a:lnTo>
                    <a:pt x="348" y="3863"/>
                  </a:lnTo>
                  <a:lnTo>
                    <a:pt x="367" y="3901"/>
                  </a:lnTo>
                  <a:lnTo>
                    <a:pt x="427" y="3901"/>
                  </a:lnTo>
                  <a:lnTo>
                    <a:pt x="437" y="3890"/>
                  </a:lnTo>
                  <a:cubicBezTo>
                    <a:pt x="441" y="3886"/>
                    <a:pt x="444" y="3882"/>
                    <a:pt x="447" y="3878"/>
                  </a:cubicBezTo>
                  <a:lnTo>
                    <a:pt x="460" y="3887"/>
                  </a:lnTo>
                  <a:cubicBezTo>
                    <a:pt x="450" y="3894"/>
                    <a:pt x="446" y="3903"/>
                    <a:pt x="445" y="3907"/>
                  </a:cubicBezTo>
                  <a:lnTo>
                    <a:pt x="444" y="3909"/>
                  </a:lnTo>
                  <a:lnTo>
                    <a:pt x="435" y="3929"/>
                  </a:lnTo>
                  <a:lnTo>
                    <a:pt x="450" y="3945"/>
                  </a:lnTo>
                  <a:cubicBezTo>
                    <a:pt x="460" y="3956"/>
                    <a:pt x="462" y="3973"/>
                    <a:pt x="464" y="3990"/>
                  </a:cubicBezTo>
                  <a:cubicBezTo>
                    <a:pt x="464" y="3993"/>
                    <a:pt x="464" y="3997"/>
                    <a:pt x="465" y="4001"/>
                  </a:cubicBezTo>
                  <a:cubicBezTo>
                    <a:pt x="465" y="4007"/>
                    <a:pt x="466" y="4013"/>
                    <a:pt x="466" y="4019"/>
                  </a:cubicBezTo>
                  <a:cubicBezTo>
                    <a:pt x="468" y="4033"/>
                    <a:pt x="462" y="4048"/>
                    <a:pt x="454" y="4065"/>
                  </a:cubicBezTo>
                  <a:cubicBezTo>
                    <a:pt x="451" y="4072"/>
                    <a:pt x="448" y="4080"/>
                    <a:pt x="445" y="4088"/>
                  </a:cubicBezTo>
                  <a:lnTo>
                    <a:pt x="424" y="4096"/>
                  </a:lnTo>
                  <a:lnTo>
                    <a:pt x="419" y="4111"/>
                  </a:lnTo>
                  <a:cubicBezTo>
                    <a:pt x="413" y="4134"/>
                    <a:pt x="420" y="4152"/>
                    <a:pt x="424" y="4164"/>
                  </a:cubicBezTo>
                  <a:cubicBezTo>
                    <a:pt x="425" y="4167"/>
                    <a:pt x="426" y="4171"/>
                    <a:pt x="427" y="4173"/>
                  </a:cubicBezTo>
                  <a:cubicBezTo>
                    <a:pt x="428" y="4181"/>
                    <a:pt x="428" y="4191"/>
                    <a:pt x="428" y="4200"/>
                  </a:cubicBezTo>
                  <a:lnTo>
                    <a:pt x="428" y="4206"/>
                  </a:lnTo>
                  <a:cubicBezTo>
                    <a:pt x="425" y="4212"/>
                    <a:pt x="422" y="4218"/>
                    <a:pt x="420" y="4226"/>
                  </a:cubicBezTo>
                  <a:cubicBezTo>
                    <a:pt x="411" y="4227"/>
                    <a:pt x="402" y="4229"/>
                    <a:pt x="393" y="4230"/>
                  </a:cubicBezTo>
                  <a:lnTo>
                    <a:pt x="334" y="4239"/>
                  </a:lnTo>
                  <a:lnTo>
                    <a:pt x="354" y="4279"/>
                  </a:lnTo>
                  <a:cubicBezTo>
                    <a:pt x="355" y="4281"/>
                    <a:pt x="355" y="4284"/>
                    <a:pt x="357" y="4287"/>
                  </a:cubicBezTo>
                  <a:cubicBezTo>
                    <a:pt x="361" y="4298"/>
                    <a:pt x="366" y="4311"/>
                    <a:pt x="377" y="4322"/>
                  </a:cubicBezTo>
                  <a:cubicBezTo>
                    <a:pt x="384" y="4329"/>
                    <a:pt x="385" y="4333"/>
                    <a:pt x="377" y="4360"/>
                  </a:cubicBezTo>
                  <a:cubicBezTo>
                    <a:pt x="376" y="4364"/>
                    <a:pt x="375" y="4367"/>
                    <a:pt x="374" y="4370"/>
                  </a:cubicBezTo>
                  <a:cubicBezTo>
                    <a:pt x="371" y="4379"/>
                    <a:pt x="366" y="4389"/>
                    <a:pt x="362" y="4399"/>
                  </a:cubicBezTo>
                  <a:cubicBezTo>
                    <a:pt x="359" y="4405"/>
                    <a:pt x="356" y="4410"/>
                    <a:pt x="354" y="4416"/>
                  </a:cubicBezTo>
                  <a:lnTo>
                    <a:pt x="334" y="4460"/>
                  </a:lnTo>
                  <a:lnTo>
                    <a:pt x="382" y="4462"/>
                  </a:lnTo>
                  <a:cubicBezTo>
                    <a:pt x="384" y="4470"/>
                    <a:pt x="386" y="4478"/>
                    <a:pt x="390" y="4485"/>
                  </a:cubicBezTo>
                  <a:cubicBezTo>
                    <a:pt x="393" y="4492"/>
                    <a:pt x="397" y="4497"/>
                    <a:pt x="400" y="4500"/>
                  </a:cubicBezTo>
                  <a:lnTo>
                    <a:pt x="401" y="4501"/>
                  </a:lnTo>
                  <a:lnTo>
                    <a:pt x="409" y="4512"/>
                  </a:lnTo>
                  <a:lnTo>
                    <a:pt x="409" y="4622"/>
                  </a:lnTo>
                  <a:lnTo>
                    <a:pt x="442" y="4622"/>
                  </a:lnTo>
                  <a:cubicBezTo>
                    <a:pt x="445" y="4622"/>
                    <a:pt x="447" y="4622"/>
                    <a:pt x="451" y="4622"/>
                  </a:cubicBezTo>
                  <a:cubicBezTo>
                    <a:pt x="454" y="4622"/>
                    <a:pt x="457" y="4622"/>
                    <a:pt x="460" y="4622"/>
                  </a:cubicBezTo>
                  <a:cubicBezTo>
                    <a:pt x="465" y="4622"/>
                    <a:pt x="470" y="4622"/>
                    <a:pt x="474" y="4621"/>
                  </a:cubicBezTo>
                  <a:cubicBezTo>
                    <a:pt x="519" y="4615"/>
                    <a:pt x="540" y="4589"/>
                    <a:pt x="540" y="4544"/>
                  </a:cubicBezTo>
                  <a:cubicBezTo>
                    <a:pt x="540" y="4541"/>
                    <a:pt x="540" y="4539"/>
                    <a:pt x="540" y="4536"/>
                  </a:cubicBezTo>
                  <a:cubicBezTo>
                    <a:pt x="540" y="4530"/>
                    <a:pt x="540" y="4525"/>
                    <a:pt x="541" y="4522"/>
                  </a:cubicBezTo>
                  <a:cubicBezTo>
                    <a:pt x="541" y="4521"/>
                    <a:pt x="541" y="4521"/>
                    <a:pt x="541" y="4521"/>
                  </a:cubicBezTo>
                  <a:lnTo>
                    <a:pt x="543" y="4519"/>
                  </a:lnTo>
                  <a:cubicBezTo>
                    <a:pt x="556" y="4512"/>
                    <a:pt x="570" y="4504"/>
                    <a:pt x="581" y="4503"/>
                  </a:cubicBezTo>
                  <a:cubicBezTo>
                    <a:pt x="586" y="4502"/>
                    <a:pt x="591" y="4501"/>
                    <a:pt x="595" y="4500"/>
                  </a:cubicBezTo>
                  <a:cubicBezTo>
                    <a:pt x="594" y="4503"/>
                    <a:pt x="594" y="4507"/>
                    <a:pt x="593" y="4512"/>
                  </a:cubicBezTo>
                  <a:cubicBezTo>
                    <a:pt x="591" y="4534"/>
                    <a:pt x="599" y="4547"/>
                    <a:pt x="606" y="4555"/>
                  </a:cubicBezTo>
                  <a:cubicBezTo>
                    <a:pt x="615" y="4565"/>
                    <a:pt x="627" y="4570"/>
                    <a:pt x="641" y="4570"/>
                  </a:cubicBezTo>
                  <a:cubicBezTo>
                    <a:pt x="647" y="4570"/>
                    <a:pt x="652" y="4569"/>
                    <a:pt x="658" y="4568"/>
                  </a:cubicBezTo>
                  <a:lnTo>
                    <a:pt x="664" y="4566"/>
                  </a:lnTo>
                  <a:cubicBezTo>
                    <a:pt x="671" y="4565"/>
                    <a:pt x="679" y="4563"/>
                    <a:pt x="687" y="4560"/>
                  </a:cubicBezTo>
                  <a:cubicBezTo>
                    <a:pt x="689" y="4559"/>
                    <a:pt x="692" y="4558"/>
                    <a:pt x="696" y="4557"/>
                  </a:cubicBezTo>
                  <a:cubicBezTo>
                    <a:pt x="708" y="4552"/>
                    <a:pt x="723" y="4548"/>
                    <a:pt x="736" y="4538"/>
                  </a:cubicBezTo>
                  <a:cubicBezTo>
                    <a:pt x="753" y="4525"/>
                    <a:pt x="769" y="4512"/>
                    <a:pt x="785" y="4498"/>
                  </a:cubicBezTo>
                  <a:cubicBezTo>
                    <a:pt x="795" y="4490"/>
                    <a:pt x="804" y="4482"/>
                    <a:pt x="813" y="4475"/>
                  </a:cubicBezTo>
                  <a:cubicBezTo>
                    <a:pt x="815" y="4474"/>
                    <a:pt x="817" y="4474"/>
                    <a:pt x="820" y="4473"/>
                  </a:cubicBezTo>
                  <a:cubicBezTo>
                    <a:pt x="821" y="4472"/>
                    <a:pt x="823" y="4472"/>
                    <a:pt x="824" y="4471"/>
                  </a:cubicBezTo>
                  <a:cubicBezTo>
                    <a:pt x="826" y="4470"/>
                    <a:pt x="828" y="4470"/>
                    <a:pt x="830" y="4469"/>
                  </a:cubicBezTo>
                  <a:cubicBezTo>
                    <a:pt x="834" y="4468"/>
                    <a:pt x="838" y="4467"/>
                    <a:pt x="842" y="4465"/>
                  </a:cubicBezTo>
                  <a:cubicBezTo>
                    <a:pt x="857" y="4460"/>
                    <a:pt x="871" y="4454"/>
                    <a:pt x="885" y="4448"/>
                  </a:cubicBezTo>
                  <a:lnTo>
                    <a:pt x="889" y="4447"/>
                  </a:lnTo>
                  <a:lnTo>
                    <a:pt x="936" y="4464"/>
                  </a:lnTo>
                  <a:lnTo>
                    <a:pt x="950" y="4471"/>
                  </a:lnTo>
                  <a:lnTo>
                    <a:pt x="964" y="4462"/>
                  </a:lnTo>
                  <a:cubicBezTo>
                    <a:pt x="965" y="4462"/>
                    <a:pt x="965" y="4461"/>
                    <a:pt x="966" y="4461"/>
                  </a:cubicBezTo>
                  <a:cubicBezTo>
                    <a:pt x="966" y="4462"/>
                    <a:pt x="973" y="4484"/>
                    <a:pt x="973" y="4484"/>
                  </a:cubicBezTo>
                  <a:lnTo>
                    <a:pt x="1043" y="4492"/>
                  </a:lnTo>
                  <a:lnTo>
                    <a:pt x="1049" y="4475"/>
                  </a:lnTo>
                  <a:lnTo>
                    <a:pt x="1050" y="4475"/>
                  </a:lnTo>
                  <a:cubicBezTo>
                    <a:pt x="1055" y="4476"/>
                    <a:pt x="1061" y="4477"/>
                    <a:pt x="1067" y="4477"/>
                  </a:cubicBezTo>
                  <a:cubicBezTo>
                    <a:pt x="1071" y="4477"/>
                    <a:pt x="1074" y="4476"/>
                    <a:pt x="1078" y="4476"/>
                  </a:cubicBezTo>
                  <a:cubicBezTo>
                    <a:pt x="1103" y="4472"/>
                    <a:pt x="1118" y="4462"/>
                    <a:pt x="1122" y="4446"/>
                  </a:cubicBezTo>
                  <a:lnTo>
                    <a:pt x="1132" y="4450"/>
                  </a:lnTo>
                  <a:cubicBezTo>
                    <a:pt x="1132" y="4450"/>
                    <a:pt x="1136" y="4451"/>
                    <a:pt x="1136" y="4452"/>
                  </a:cubicBezTo>
                  <a:cubicBezTo>
                    <a:pt x="1120" y="4465"/>
                    <a:pt x="1117" y="4483"/>
                    <a:pt x="1117" y="4497"/>
                  </a:cubicBezTo>
                  <a:cubicBezTo>
                    <a:pt x="1119" y="4520"/>
                    <a:pt x="1128" y="4536"/>
                    <a:pt x="1146" y="4544"/>
                  </a:cubicBezTo>
                  <a:cubicBezTo>
                    <a:pt x="1147" y="4548"/>
                    <a:pt x="1146" y="4553"/>
                    <a:pt x="1144" y="4560"/>
                  </a:cubicBezTo>
                  <a:cubicBezTo>
                    <a:pt x="1144" y="4562"/>
                    <a:pt x="1143" y="4564"/>
                    <a:pt x="1143" y="4566"/>
                  </a:cubicBezTo>
                  <a:cubicBezTo>
                    <a:pt x="1115" y="4580"/>
                    <a:pt x="1107" y="4598"/>
                    <a:pt x="1112" y="4631"/>
                  </a:cubicBezTo>
                  <a:cubicBezTo>
                    <a:pt x="1114" y="4643"/>
                    <a:pt x="1116" y="4656"/>
                    <a:pt x="1117" y="4669"/>
                  </a:cubicBezTo>
                  <a:lnTo>
                    <a:pt x="1122" y="4702"/>
                  </a:lnTo>
                  <a:lnTo>
                    <a:pt x="1134" y="4711"/>
                  </a:lnTo>
                  <a:cubicBezTo>
                    <a:pt x="1147" y="4720"/>
                    <a:pt x="1150" y="4725"/>
                    <a:pt x="1152" y="4730"/>
                  </a:cubicBezTo>
                  <a:lnTo>
                    <a:pt x="1152" y="4732"/>
                  </a:lnTo>
                  <a:cubicBezTo>
                    <a:pt x="1154" y="4752"/>
                    <a:pt x="1163" y="4764"/>
                    <a:pt x="1172" y="4770"/>
                  </a:cubicBezTo>
                  <a:lnTo>
                    <a:pt x="1172" y="4782"/>
                  </a:lnTo>
                  <a:lnTo>
                    <a:pt x="1194" y="4777"/>
                  </a:lnTo>
                  <a:cubicBezTo>
                    <a:pt x="1196" y="4777"/>
                    <a:pt x="1197" y="4778"/>
                    <a:pt x="1199" y="4778"/>
                  </a:cubicBezTo>
                  <a:lnTo>
                    <a:pt x="1202" y="4777"/>
                  </a:lnTo>
                  <a:cubicBezTo>
                    <a:pt x="1209" y="4792"/>
                    <a:pt x="1220" y="4802"/>
                    <a:pt x="1236" y="4807"/>
                  </a:cubicBezTo>
                  <a:cubicBezTo>
                    <a:pt x="1245" y="4834"/>
                    <a:pt x="1264" y="4848"/>
                    <a:pt x="1280" y="4856"/>
                  </a:cubicBezTo>
                  <a:lnTo>
                    <a:pt x="1307" y="4875"/>
                  </a:lnTo>
                  <a:cubicBezTo>
                    <a:pt x="1311" y="4879"/>
                    <a:pt x="1315" y="4882"/>
                    <a:pt x="1320" y="4884"/>
                  </a:cubicBezTo>
                  <a:lnTo>
                    <a:pt x="1322" y="4886"/>
                  </a:lnTo>
                  <a:cubicBezTo>
                    <a:pt x="1323" y="4890"/>
                    <a:pt x="1324" y="4894"/>
                    <a:pt x="1326" y="4899"/>
                  </a:cubicBezTo>
                  <a:cubicBezTo>
                    <a:pt x="1330" y="4908"/>
                    <a:pt x="1332" y="4918"/>
                    <a:pt x="1330" y="4929"/>
                  </a:cubicBezTo>
                  <a:cubicBezTo>
                    <a:pt x="1329" y="4939"/>
                    <a:pt x="1329" y="4948"/>
                    <a:pt x="1330" y="4955"/>
                  </a:cubicBezTo>
                  <a:cubicBezTo>
                    <a:pt x="1331" y="4972"/>
                    <a:pt x="1332" y="4990"/>
                    <a:pt x="1327" y="5007"/>
                  </a:cubicBezTo>
                  <a:cubicBezTo>
                    <a:pt x="1319" y="5037"/>
                    <a:pt x="1328" y="5068"/>
                    <a:pt x="1352" y="5092"/>
                  </a:cubicBezTo>
                  <a:cubicBezTo>
                    <a:pt x="1354" y="5094"/>
                    <a:pt x="1355" y="5096"/>
                    <a:pt x="1356" y="5097"/>
                  </a:cubicBezTo>
                  <a:cubicBezTo>
                    <a:pt x="1355" y="5097"/>
                    <a:pt x="1355" y="5098"/>
                    <a:pt x="1354" y="5100"/>
                  </a:cubicBezTo>
                  <a:cubicBezTo>
                    <a:pt x="1352" y="5103"/>
                    <a:pt x="1350" y="5105"/>
                    <a:pt x="1348" y="5108"/>
                  </a:cubicBezTo>
                  <a:lnTo>
                    <a:pt x="1337" y="5125"/>
                  </a:lnTo>
                  <a:cubicBezTo>
                    <a:pt x="1337" y="5125"/>
                    <a:pt x="1345" y="5149"/>
                    <a:pt x="1346" y="5153"/>
                  </a:cubicBezTo>
                  <a:cubicBezTo>
                    <a:pt x="1349" y="5163"/>
                    <a:pt x="1352" y="5173"/>
                    <a:pt x="1356" y="5183"/>
                  </a:cubicBezTo>
                  <a:cubicBezTo>
                    <a:pt x="1360" y="5192"/>
                    <a:pt x="1366" y="5199"/>
                    <a:pt x="1370" y="5205"/>
                  </a:cubicBezTo>
                  <a:lnTo>
                    <a:pt x="1371" y="5208"/>
                  </a:lnTo>
                  <a:cubicBezTo>
                    <a:pt x="1374" y="5211"/>
                    <a:pt x="1376" y="5214"/>
                    <a:pt x="1379" y="5217"/>
                  </a:cubicBezTo>
                  <a:cubicBezTo>
                    <a:pt x="1380" y="5218"/>
                    <a:pt x="1381" y="5219"/>
                    <a:pt x="1382" y="5219"/>
                  </a:cubicBezTo>
                  <a:cubicBezTo>
                    <a:pt x="1392" y="5242"/>
                    <a:pt x="1409" y="5257"/>
                    <a:pt x="1433" y="5265"/>
                  </a:cubicBezTo>
                  <a:lnTo>
                    <a:pt x="1435" y="5269"/>
                  </a:lnTo>
                  <a:lnTo>
                    <a:pt x="1440" y="5269"/>
                  </a:lnTo>
                  <a:cubicBezTo>
                    <a:pt x="1441" y="5272"/>
                    <a:pt x="1443" y="5276"/>
                    <a:pt x="1444" y="5279"/>
                  </a:cubicBezTo>
                  <a:cubicBezTo>
                    <a:pt x="1445" y="5279"/>
                    <a:pt x="1445" y="5280"/>
                    <a:pt x="1445" y="5280"/>
                  </a:cubicBezTo>
                  <a:cubicBezTo>
                    <a:pt x="1445" y="5281"/>
                    <a:pt x="1443" y="5284"/>
                    <a:pt x="1439" y="5290"/>
                  </a:cubicBezTo>
                  <a:cubicBezTo>
                    <a:pt x="1434" y="5297"/>
                    <a:pt x="1431" y="5304"/>
                    <a:pt x="1429" y="5310"/>
                  </a:cubicBezTo>
                  <a:cubicBezTo>
                    <a:pt x="1429" y="5311"/>
                    <a:pt x="1428" y="5312"/>
                    <a:pt x="1428" y="5313"/>
                  </a:cubicBezTo>
                  <a:cubicBezTo>
                    <a:pt x="1426" y="5318"/>
                    <a:pt x="1424" y="5322"/>
                    <a:pt x="1423" y="5327"/>
                  </a:cubicBezTo>
                  <a:cubicBezTo>
                    <a:pt x="1421" y="5331"/>
                    <a:pt x="1419" y="5338"/>
                    <a:pt x="1417" y="5340"/>
                  </a:cubicBezTo>
                  <a:cubicBezTo>
                    <a:pt x="1405" y="5353"/>
                    <a:pt x="1399" y="5368"/>
                    <a:pt x="1395" y="5380"/>
                  </a:cubicBezTo>
                  <a:cubicBezTo>
                    <a:pt x="1393" y="5385"/>
                    <a:pt x="1391" y="5390"/>
                    <a:pt x="1389" y="5394"/>
                  </a:cubicBezTo>
                  <a:cubicBezTo>
                    <a:pt x="1381" y="5407"/>
                    <a:pt x="1376" y="5421"/>
                    <a:pt x="1370" y="5436"/>
                  </a:cubicBezTo>
                  <a:cubicBezTo>
                    <a:pt x="1369" y="5439"/>
                    <a:pt x="1368" y="5441"/>
                    <a:pt x="1367" y="5444"/>
                  </a:cubicBezTo>
                  <a:lnTo>
                    <a:pt x="1302" y="5473"/>
                  </a:lnTo>
                  <a:lnTo>
                    <a:pt x="1249" y="5427"/>
                  </a:lnTo>
                  <a:lnTo>
                    <a:pt x="1234" y="5474"/>
                  </a:lnTo>
                  <a:cubicBezTo>
                    <a:pt x="1232" y="5478"/>
                    <a:pt x="1231" y="5483"/>
                    <a:pt x="1229" y="5487"/>
                  </a:cubicBezTo>
                  <a:cubicBezTo>
                    <a:pt x="1226" y="5496"/>
                    <a:pt x="1223" y="5504"/>
                    <a:pt x="1221" y="5513"/>
                  </a:cubicBezTo>
                  <a:cubicBezTo>
                    <a:pt x="1218" y="5523"/>
                    <a:pt x="1216" y="5534"/>
                    <a:pt x="1214" y="5544"/>
                  </a:cubicBezTo>
                  <a:cubicBezTo>
                    <a:pt x="1213" y="5550"/>
                    <a:pt x="1211" y="5556"/>
                    <a:pt x="1210" y="5562"/>
                  </a:cubicBezTo>
                  <a:cubicBezTo>
                    <a:pt x="1197" y="5569"/>
                    <a:pt x="1188" y="5579"/>
                    <a:pt x="1181" y="5586"/>
                  </a:cubicBezTo>
                  <a:cubicBezTo>
                    <a:pt x="1178" y="5590"/>
                    <a:pt x="1174" y="5594"/>
                    <a:pt x="1172" y="5595"/>
                  </a:cubicBezTo>
                  <a:lnTo>
                    <a:pt x="1149" y="5609"/>
                  </a:lnTo>
                  <a:lnTo>
                    <a:pt x="1182" y="5706"/>
                  </a:lnTo>
                  <a:lnTo>
                    <a:pt x="1208" y="5704"/>
                  </a:lnTo>
                  <a:cubicBezTo>
                    <a:pt x="1209" y="5704"/>
                    <a:pt x="1209" y="5704"/>
                    <a:pt x="1210" y="5704"/>
                  </a:cubicBezTo>
                  <a:cubicBezTo>
                    <a:pt x="1214" y="5704"/>
                    <a:pt x="1218" y="5705"/>
                    <a:pt x="1223" y="5705"/>
                  </a:cubicBezTo>
                  <a:cubicBezTo>
                    <a:pt x="1229" y="5706"/>
                    <a:pt x="1236" y="5707"/>
                    <a:pt x="1244" y="5707"/>
                  </a:cubicBezTo>
                  <a:cubicBezTo>
                    <a:pt x="1255" y="5707"/>
                    <a:pt x="1265" y="5705"/>
                    <a:pt x="1274" y="5702"/>
                  </a:cubicBezTo>
                  <a:cubicBezTo>
                    <a:pt x="1283" y="5704"/>
                    <a:pt x="1293" y="5705"/>
                    <a:pt x="1301" y="5705"/>
                  </a:cubicBezTo>
                  <a:cubicBezTo>
                    <a:pt x="1321" y="5705"/>
                    <a:pt x="1339" y="5700"/>
                    <a:pt x="1357" y="5689"/>
                  </a:cubicBezTo>
                  <a:cubicBezTo>
                    <a:pt x="1363" y="5697"/>
                    <a:pt x="1370" y="5705"/>
                    <a:pt x="1372" y="5712"/>
                  </a:cubicBezTo>
                  <a:cubicBezTo>
                    <a:pt x="1380" y="5736"/>
                    <a:pt x="1397" y="5749"/>
                    <a:pt x="1424" y="5753"/>
                  </a:cubicBezTo>
                  <a:cubicBezTo>
                    <a:pt x="1432" y="5754"/>
                    <a:pt x="1436" y="5755"/>
                    <a:pt x="1438" y="5756"/>
                  </a:cubicBezTo>
                  <a:cubicBezTo>
                    <a:pt x="1438" y="5757"/>
                    <a:pt x="1438" y="5760"/>
                    <a:pt x="1437" y="5768"/>
                  </a:cubicBezTo>
                  <a:cubicBezTo>
                    <a:pt x="1435" y="5789"/>
                    <a:pt x="1441" y="5810"/>
                    <a:pt x="1454" y="5824"/>
                  </a:cubicBezTo>
                  <a:cubicBezTo>
                    <a:pt x="1467" y="5839"/>
                    <a:pt x="1487" y="5847"/>
                    <a:pt x="1509" y="5847"/>
                  </a:cubicBezTo>
                  <a:lnTo>
                    <a:pt x="1527" y="5847"/>
                  </a:lnTo>
                  <a:lnTo>
                    <a:pt x="1560" y="5799"/>
                  </a:lnTo>
                  <a:cubicBezTo>
                    <a:pt x="1583" y="5806"/>
                    <a:pt x="1602" y="5824"/>
                    <a:pt x="1624" y="5845"/>
                  </a:cubicBezTo>
                  <a:cubicBezTo>
                    <a:pt x="1628" y="5848"/>
                    <a:pt x="1631" y="5852"/>
                    <a:pt x="1635" y="5855"/>
                  </a:cubicBezTo>
                  <a:lnTo>
                    <a:pt x="1658" y="5876"/>
                  </a:lnTo>
                  <a:lnTo>
                    <a:pt x="1684" y="5852"/>
                  </a:lnTo>
                  <a:cubicBezTo>
                    <a:pt x="1685" y="5850"/>
                    <a:pt x="1687" y="5849"/>
                    <a:pt x="1689" y="5847"/>
                  </a:cubicBezTo>
                  <a:cubicBezTo>
                    <a:pt x="1698" y="5840"/>
                    <a:pt x="1703" y="5838"/>
                    <a:pt x="1705" y="5838"/>
                  </a:cubicBezTo>
                  <a:cubicBezTo>
                    <a:pt x="1708" y="5838"/>
                    <a:pt x="1711" y="5840"/>
                    <a:pt x="1713" y="5841"/>
                  </a:cubicBezTo>
                  <a:cubicBezTo>
                    <a:pt x="1726" y="5849"/>
                    <a:pt x="1740" y="5851"/>
                    <a:pt x="1751" y="5853"/>
                  </a:cubicBezTo>
                  <a:cubicBezTo>
                    <a:pt x="1754" y="5853"/>
                    <a:pt x="1757" y="5854"/>
                    <a:pt x="1759" y="5854"/>
                  </a:cubicBezTo>
                  <a:cubicBezTo>
                    <a:pt x="1762" y="5855"/>
                    <a:pt x="1764" y="5855"/>
                    <a:pt x="1767" y="5855"/>
                  </a:cubicBezTo>
                  <a:cubicBezTo>
                    <a:pt x="1769" y="5855"/>
                    <a:pt x="1771" y="5855"/>
                    <a:pt x="1773" y="5855"/>
                  </a:cubicBezTo>
                  <a:cubicBezTo>
                    <a:pt x="1778" y="5857"/>
                    <a:pt x="1785" y="5859"/>
                    <a:pt x="1793" y="5859"/>
                  </a:cubicBezTo>
                  <a:cubicBezTo>
                    <a:pt x="1808" y="5859"/>
                    <a:pt x="1821" y="5852"/>
                    <a:pt x="1831" y="5840"/>
                  </a:cubicBezTo>
                  <a:cubicBezTo>
                    <a:pt x="1839" y="5830"/>
                    <a:pt x="1850" y="5808"/>
                    <a:pt x="1830" y="5780"/>
                  </a:cubicBezTo>
                  <a:cubicBezTo>
                    <a:pt x="1829" y="5780"/>
                    <a:pt x="1829" y="5780"/>
                    <a:pt x="1829" y="5779"/>
                  </a:cubicBezTo>
                  <a:cubicBezTo>
                    <a:pt x="1826" y="5772"/>
                    <a:pt x="1828" y="5764"/>
                    <a:pt x="1829" y="5762"/>
                  </a:cubicBezTo>
                  <a:lnTo>
                    <a:pt x="1836" y="5755"/>
                  </a:lnTo>
                  <a:lnTo>
                    <a:pt x="1842" y="5731"/>
                  </a:lnTo>
                  <a:cubicBezTo>
                    <a:pt x="1844" y="5721"/>
                    <a:pt x="1846" y="5714"/>
                    <a:pt x="1847" y="5706"/>
                  </a:cubicBezTo>
                  <a:cubicBezTo>
                    <a:pt x="1848" y="5699"/>
                    <a:pt x="1849" y="5692"/>
                    <a:pt x="1849" y="5683"/>
                  </a:cubicBezTo>
                  <a:cubicBezTo>
                    <a:pt x="1863" y="5675"/>
                    <a:pt x="1875" y="5664"/>
                    <a:pt x="1884" y="5649"/>
                  </a:cubicBezTo>
                  <a:cubicBezTo>
                    <a:pt x="1888" y="5640"/>
                    <a:pt x="1894" y="5632"/>
                    <a:pt x="1900" y="5623"/>
                  </a:cubicBezTo>
                  <a:lnTo>
                    <a:pt x="1947" y="5623"/>
                  </a:lnTo>
                  <a:cubicBezTo>
                    <a:pt x="1962" y="5623"/>
                    <a:pt x="1976" y="5623"/>
                    <a:pt x="1991" y="5623"/>
                  </a:cubicBezTo>
                  <a:cubicBezTo>
                    <a:pt x="1999" y="5623"/>
                    <a:pt x="2008" y="5621"/>
                    <a:pt x="2017" y="5618"/>
                  </a:cubicBezTo>
                  <a:cubicBezTo>
                    <a:pt x="2022" y="5616"/>
                    <a:pt x="2026" y="5615"/>
                    <a:pt x="2029" y="5615"/>
                  </a:cubicBezTo>
                  <a:cubicBezTo>
                    <a:pt x="2030" y="5615"/>
                    <a:pt x="2031" y="5616"/>
                    <a:pt x="2032" y="5617"/>
                  </a:cubicBezTo>
                  <a:lnTo>
                    <a:pt x="2063" y="5640"/>
                  </a:lnTo>
                  <a:lnTo>
                    <a:pt x="2081" y="5606"/>
                  </a:lnTo>
                  <a:cubicBezTo>
                    <a:pt x="2083" y="5603"/>
                    <a:pt x="2084" y="5601"/>
                    <a:pt x="2086" y="5598"/>
                  </a:cubicBezTo>
                  <a:cubicBezTo>
                    <a:pt x="2090" y="5592"/>
                    <a:pt x="2094" y="5585"/>
                    <a:pt x="2097" y="5576"/>
                  </a:cubicBezTo>
                  <a:lnTo>
                    <a:pt x="2117" y="5580"/>
                  </a:lnTo>
                  <a:lnTo>
                    <a:pt x="2139" y="5502"/>
                  </a:lnTo>
                  <a:lnTo>
                    <a:pt x="2136" y="5495"/>
                  </a:lnTo>
                  <a:lnTo>
                    <a:pt x="2178" y="5456"/>
                  </a:lnTo>
                  <a:lnTo>
                    <a:pt x="2171" y="5435"/>
                  </a:lnTo>
                  <a:lnTo>
                    <a:pt x="2166" y="5422"/>
                  </a:lnTo>
                  <a:cubicBezTo>
                    <a:pt x="2162" y="5412"/>
                    <a:pt x="2158" y="5401"/>
                    <a:pt x="2154" y="5391"/>
                  </a:cubicBezTo>
                  <a:cubicBezTo>
                    <a:pt x="2154" y="5389"/>
                    <a:pt x="2153" y="5387"/>
                    <a:pt x="2152" y="5384"/>
                  </a:cubicBezTo>
                  <a:cubicBezTo>
                    <a:pt x="2151" y="5381"/>
                    <a:pt x="2148" y="5373"/>
                    <a:pt x="2148" y="5370"/>
                  </a:cubicBezTo>
                  <a:cubicBezTo>
                    <a:pt x="2160" y="5352"/>
                    <a:pt x="2163" y="5333"/>
                    <a:pt x="2166" y="5317"/>
                  </a:cubicBezTo>
                  <a:cubicBezTo>
                    <a:pt x="2167" y="5313"/>
                    <a:pt x="2168" y="5308"/>
                    <a:pt x="2169" y="5304"/>
                  </a:cubicBezTo>
                  <a:cubicBezTo>
                    <a:pt x="2176" y="5303"/>
                    <a:pt x="2184" y="5301"/>
                    <a:pt x="2191" y="5300"/>
                  </a:cubicBezTo>
                  <a:cubicBezTo>
                    <a:pt x="2218" y="5294"/>
                    <a:pt x="2246" y="5289"/>
                    <a:pt x="2273" y="5283"/>
                  </a:cubicBezTo>
                  <a:cubicBezTo>
                    <a:pt x="2290" y="5279"/>
                    <a:pt x="2306" y="5272"/>
                    <a:pt x="2318" y="5263"/>
                  </a:cubicBezTo>
                  <a:cubicBezTo>
                    <a:pt x="2341" y="5246"/>
                    <a:pt x="2343" y="5221"/>
                    <a:pt x="2345" y="5204"/>
                  </a:cubicBezTo>
                  <a:lnTo>
                    <a:pt x="2345" y="5202"/>
                  </a:lnTo>
                  <a:cubicBezTo>
                    <a:pt x="2349" y="5199"/>
                    <a:pt x="2355" y="5195"/>
                    <a:pt x="2359" y="5195"/>
                  </a:cubicBezTo>
                  <a:lnTo>
                    <a:pt x="2359" y="5195"/>
                  </a:lnTo>
                  <a:cubicBezTo>
                    <a:pt x="2362" y="5196"/>
                    <a:pt x="2365" y="5196"/>
                    <a:pt x="2367" y="5196"/>
                  </a:cubicBezTo>
                  <a:cubicBezTo>
                    <a:pt x="2396" y="5196"/>
                    <a:pt x="2408" y="5176"/>
                    <a:pt x="2414" y="5167"/>
                  </a:cubicBezTo>
                  <a:cubicBezTo>
                    <a:pt x="2427" y="5147"/>
                    <a:pt x="2428" y="5124"/>
                    <a:pt x="2417" y="5101"/>
                  </a:cubicBezTo>
                  <a:cubicBezTo>
                    <a:pt x="2415" y="5097"/>
                    <a:pt x="2416" y="5096"/>
                    <a:pt x="2417" y="5094"/>
                  </a:cubicBezTo>
                  <a:cubicBezTo>
                    <a:pt x="2423" y="5085"/>
                    <a:pt x="2429" y="5076"/>
                    <a:pt x="2435" y="5066"/>
                  </a:cubicBezTo>
                  <a:lnTo>
                    <a:pt x="2458" y="5031"/>
                  </a:lnTo>
                  <a:lnTo>
                    <a:pt x="2435" y="5005"/>
                  </a:lnTo>
                  <a:cubicBezTo>
                    <a:pt x="2431" y="5001"/>
                    <a:pt x="2428" y="4997"/>
                    <a:pt x="2424" y="4992"/>
                  </a:cubicBezTo>
                  <a:cubicBezTo>
                    <a:pt x="2424" y="4992"/>
                    <a:pt x="2422" y="4989"/>
                    <a:pt x="2421" y="4989"/>
                  </a:cubicBezTo>
                  <a:cubicBezTo>
                    <a:pt x="2419" y="4969"/>
                    <a:pt x="2411" y="4953"/>
                    <a:pt x="2405" y="4938"/>
                  </a:cubicBezTo>
                  <a:cubicBezTo>
                    <a:pt x="2399" y="4925"/>
                    <a:pt x="2394" y="4914"/>
                    <a:pt x="2393" y="4903"/>
                  </a:cubicBezTo>
                  <a:lnTo>
                    <a:pt x="2392" y="4874"/>
                  </a:lnTo>
                  <a:lnTo>
                    <a:pt x="2363" y="4872"/>
                  </a:lnTo>
                  <a:cubicBezTo>
                    <a:pt x="2358" y="4872"/>
                    <a:pt x="2356" y="4870"/>
                    <a:pt x="2345" y="4858"/>
                  </a:cubicBezTo>
                  <a:cubicBezTo>
                    <a:pt x="2342" y="4854"/>
                    <a:pt x="2339" y="4850"/>
                    <a:pt x="2334" y="4845"/>
                  </a:cubicBezTo>
                  <a:cubicBezTo>
                    <a:pt x="2334" y="4843"/>
                    <a:pt x="2333" y="4840"/>
                    <a:pt x="2333" y="4839"/>
                  </a:cubicBezTo>
                  <a:cubicBezTo>
                    <a:pt x="2332" y="4834"/>
                    <a:pt x="2331" y="4830"/>
                    <a:pt x="2329" y="4826"/>
                  </a:cubicBezTo>
                  <a:lnTo>
                    <a:pt x="2325" y="4811"/>
                  </a:lnTo>
                  <a:lnTo>
                    <a:pt x="2310" y="4806"/>
                  </a:lnTo>
                  <a:cubicBezTo>
                    <a:pt x="2305" y="4804"/>
                    <a:pt x="2300" y="4802"/>
                    <a:pt x="2295" y="4799"/>
                  </a:cubicBezTo>
                  <a:cubicBezTo>
                    <a:pt x="2288" y="4797"/>
                    <a:pt x="2282" y="4795"/>
                    <a:pt x="2277" y="4792"/>
                  </a:cubicBezTo>
                  <a:cubicBezTo>
                    <a:pt x="2288" y="4785"/>
                    <a:pt x="2296" y="4775"/>
                    <a:pt x="2303" y="4767"/>
                  </a:cubicBezTo>
                  <a:cubicBezTo>
                    <a:pt x="2308" y="4761"/>
                    <a:pt x="2312" y="4755"/>
                    <a:pt x="2316" y="4754"/>
                  </a:cubicBezTo>
                  <a:cubicBezTo>
                    <a:pt x="2334" y="4749"/>
                    <a:pt x="2340" y="4732"/>
                    <a:pt x="2341" y="4727"/>
                  </a:cubicBezTo>
                  <a:cubicBezTo>
                    <a:pt x="2343" y="4718"/>
                    <a:pt x="2351" y="4711"/>
                    <a:pt x="2364" y="4700"/>
                  </a:cubicBezTo>
                  <a:lnTo>
                    <a:pt x="2369" y="4696"/>
                  </a:lnTo>
                  <a:cubicBezTo>
                    <a:pt x="2369" y="4695"/>
                    <a:pt x="2370" y="4695"/>
                    <a:pt x="2371" y="4694"/>
                  </a:cubicBezTo>
                  <a:cubicBezTo>
                    <a:pt x="2374" y="4695"/>
                    <a:pt x="2376" y="4696"/>
                    <a:pt x="2377" y="4696"/>
                  </a:cubicBezTo>
                  <a:cubicBezTo>
                    <a:pt x="2390" y="4704"/>
                    <a:pt x="2404" y="4708"/>
                    <a:pt x="2419" y="4708"/>
                  </a:cubicBezTo>
                  <a:cubicBezTo>
                    <a:pt x="2435" y="4708"/>
                    <a:pt x="2448" y="4704"/>
                    <a:pt x="2462" y="4700"/>
                  </a:cubicBezTo>
                  <a:cubicBezTo>
                    <a:pt x="2474" y="4696"/>
                    <a:pt x="2487" y="4691"/>
                    <a:pt x="2502" y="4684"/>
                  </a:cubicBezTo>
                  <a:cubicBezTo>
                    <a:pt x="2506" y="4683"/>
                    <a:pt x="2509" y="4680"/>
                    <a:pt x="2512" y="4678"/>
                  </a:cubicBezTo>
                  <a:lnTo>
                    <a:pt x="2529" y="4686"/>
                  </a:lnTo>
                  <a:lnTo>
                    <a:pt x="2540" y="4649"/>
                  </a:lnTo>
                  <a:cubicBezTo>
                    <a:pt x="2541" y="4646"/>
                    <a:pt x="2542" y="4642"/>
                    <a:pt x="2543" y="4638"/>
                  </a:cubicBezTo>
                  <a:cubicBezTo>
                    <a:pt x="2544" y="4633"/>
                    <a:pt x="2546" y="4626"/>
                    <a:pt x="2547" y="4625"/>
                  </a:cubicBezTo>
                  <a:cubicBezTo>
                    <a:pt x="2560" y="4616"/>
                    <a:pt x="2567" y="4599"/>
                    <a:pt x="2565" y="4584"/>
                  </a:cubicBezTo>
                  <a:cubicBezTo>
                    <a:pt x="2565" y="4583"/>
                    <a:pt x="2565" y="4582"/>
                    <a:pt x="2565" y="4582"/>
                  </a:cubicBezTo>
                  <a:cubicBezTo>
                    <a:pt x="2565" y="4582"/>
                    <a:pt x="2566" y="4581"/>
                    <a:pt x="2566" y="4581"/>
                  </a:cubicBezTo>
                  <a:cubicBezTo>
                    <a:pt x="2569" y="4579"/>
                    <a:pt x="2572" y="4577"/>
                    <a:pt x="2574" y="4576"/>
                  </a:cubicBezTo>
                  <a:cubicBezTo>
                    <a:pt x="2575" y="4575"/>
                    <a:pt x="2575" y="4575"/>
                    <a:pt x="2575" y="4575"/>
                  </a:cubicBezTo>
                  <a:lnTo>
                    <a:pt x="2590" y="4582"/>
                  </a:lnTo>
                  <a:lnTo>
                    <a:pt x="2606" y="4564"/>
                  </a:lnTo>
                  <a:cubicBezTo>
                    <a:pt x="2609" y="4562"/>
                    <a:pt x="2611" y="4559"/>
                    <a:pt x="2614" y="4556"/>
                  </a:cubicBezTo>
                  <a:cubicBezTo>
                    <a:pt x="2615" y="4554"/>
                    <a:pt x="2616" y="4553"/>
                    <a:pt x="2617" y="4552"/>
                  </a:cubicBezTo>
                  <a:cubicBezTo>
                    <a:pt x="2617" y="4552"/>
                    <a:pt x="2617" y="4552"/>
                    <a:pt x="2618" y="4552"/>
                  </a:cubicBezTo>
                  <a:cubicBezTo>
                    <a:pt x="2646" y="4535"/>
                    <a:pt x="2655" y="4520"/>
                    <a:pt x="2650" y="4496"/>
                  </a:cubicBezTo>
                  <a:cubicBezTo>
                    <a:pt x="2652" y="4496"/>
                    <a:pt x="2654" y="4496"/>
                    <a:pt x="2655" y="4496"/>
                  </a:cubicBezTo>
                  <a:cubicBezTo>
                    <a:pt x="2660" y="4496"/>
                    <a:pt x="2664" y="4496"/>
                    <a:pt x="2669" y="4496"/>
                  </a:cubicBezTo>
                  <a:lnTo>
                    <a:pt x="2681" y="4495"/>
                  </a:lnTo>
                  <a:lnTo>
                    <a:pt x="2690" y="4486"/>
                  </a:lnTo>
                  <a:lnTo>
                    <a:pt x="2692" y="4484"/>
                  </a:lnTo>
                  <a:cubicBezTo>
                    <a:pt x="2693" y="4483"/>
                    <a:pt x="2695" y="4481"/>
                    <a:pt x="2697" y="4479"/>
                  </a:cubicBezTo>
                  <a:lnTo>
                    <a:pt x="2700" y="4477"/>
                  </a:lnTo>
                  <a:cubicBezTo>
                    <a:pt x="2701" y="4476"/>
                    <a:pt x="2702" y="4476"/>
                    <a:pt x="2703" y="4475"/>
                  </a:cubicBezTo>
                  <a:cubicBezTo>
                    <a:pt x="2743" y="4461"/>
                    <a:pt x="2763" y="4429"/>
                    <a:pt x="2759" y="4384"/>
                  </a:cubicBezTo>
                  <a:cubicBezTo>
                    <a:pt x="2758" y="4371"/>
                    <a:pt x="2755" y="4344"/>
                    <a:pt x="2719" y="4334"/>
                  </a:cubicBezTo>
                  <a:cubicBezTo>
                    <a:pt x="2719" y="4334"/>
                    <a:pt x="2718" y="4333"/>
                    <a:pt x="2717" y="4333"/>
                  </a:cubicBezTo>
                  <a:cubicBezTo>
                    <a:pt x="2720" y="4328"/>
                    <a:pt x="2723" y="4323"/>
                    <a:pt x="2725" y="4318"/>
                  </a:cubicBezTo>
                  <a:cubicBezTo>
                    <a:pt x="2727" y="4318"/>
                    <a:pt x="2729" y="4318"/>
                    <a:pt x="2730" y="4318"/>
                  </a:cubicBezTo>
                  <a:cubicBezTo>
                    <a:pt x="2742" y="4318"/>
                    <a:pt x="2753" y="4314"/>
                    <a:pt x="2764" y="4307"/>
                  </a:cubicBezTo>
                  <a:cubicBezTo>
                    <a:pt x="2773" y="4301"/>
                    <a:pt x="2781" y="4294"/>
                    <a:pt x="2788" y="4288"/>
                  </a:cubicBezTo>
                  <a:cubicBezTo>
                    <a:pt x="2792" y="4285"/>
                    <a:pt x="2796" y="4282"/>
                    <a:pt x="2799" y="4279"/>
                  </a:cubicBezTo>
                  <a:cubicBezTo>
                    <a:pt x="2811" y="4270"/>
                    <a:pt x="2819" y="4260"/>
                    <a:pt x="2827" y="4251"/>
                  </a:cubicBezTo>
                  <a:cubicBezTo>
                    <a:pt x="2836" y="4240"/>
                    <a:pt x="2843" y="4232"/>
                    <a:pt x="2851" y="4228"/>
                  </a:cubicBezTo>
                  <a:lnTo>
                    <a:pt x="2867" y="4223"/>
                  </a:lnTo>
                  <a:lnTo>
                    <a:pt x="2871" y="4209"/>
                  </a:lnTo>
                  <a:lnTo>
                    <a:pt x="2883" y="4209"/>
                  </a:lnTo>
                  <a:lnTo>
                    <a:pt x="2894" y="4191"/>
                  </a:lnTo>
                  <a:cubicBezTo>
                    <a:pt x="2900" y="4181"/>
                    <a:pt x="2914" y="4160"/>
                    <a:pt x="2907" y="4135"/>
                  </a:cubicBezTo>
                  <a:cubicBezTo>
                    <a:pt x="2913" y="4125"/>
                    <a:pt x="2915" y="4114"/>
                    <a:pt x="2916" y="4105"/>
                  </a:cubicBezTo>
                  <a:cubicBezTo>
                    <a:pt x="2919" y="4105"/>
                    <a:pt x="2921" y="4105"/>
                    <a:pt x="2924" y="4105"/>
                  </a:cubicBezTo>
                  <a:cubicBezTo>
                    <a:pt x="2933" y="4105"/>
                    <a:pt x="2942" y="4103"/>
                    <a:pt x="2951" y="4100"/>
                  </a:cubicBezTo>
                  <a:cubicBezTo>
                    <a:pt x="2959" y="4097"/>
                    <a:pt x="2970" y="4096"/>
                    <a:pt x="2982" y="4094"/>
                  </a:cubicBezTo>
                  <a:cubicBezTo>
                    <a:pt x="2987" y="4093"/>
                    <a:pt x="2993" y="4093"/>
                    <a:pt x="2999" y="4092"/>
                  </a:cubicBezTo>
                  <a:lnTo>
                    <a:pt x="3014" y="4089"/>
                  </a:lnTo>
                  <a:lnTo>
                    <a:pt x="3022" y="4076"/>
                  </a:lnTo>
                  <a:cubicBezTo>
                    <a:pt x="3024" y="4071"/>
                    <a:pt x="3027" y="4067"/>
                    <a:pt x="3029" y="4062"/>
                  </a:cubicBezTo>
                  <a:cubicBezTo>
                    <a:pt x="3029" y="4060"/>
                    <a:pt x="3031" y="4057"/>
                    <a:pt x="3032" y="4055"/>
                  </a:cubicBezTo>
                  <a:cubicBezTo>
                    <a:pt x="3049" y="4044"/>
                    <a:pt x="3059" y="4029"/>
                    <a:pt x="3067" y="4017"/>
                  </a:cubicBezTo>
                  <a:cubicBezTo>
                    <a:pt x="3071" y="4012"/>
                    <a:pt x="3074" y="4007"/>
                    <a:pt x="3078" y="4003"/>
                  </a:cubicBezTo>
                  <a:lnTo>
                    <a:pt x="3095" y="3985"/>
                  </a:lnTo>
                  <a:lnTo>
                    <a:pt x="3094" y="3983"/>
                  </a:lnTo>
                  <a:cubicBezTo>
                    <a:pt x="3099" y="3981"/>
                    <a:pt x="3105" y="3979"/>
                    <a:pt x="3114" y="3977"/>
                  </a:cubicBezTo>
                  <a:cubicBezTo>
                    <a:pt x="3130" y="3974"/>
                    <a:pt x="3152" y="3969"/>
                    <a:pt x="3170" y="3952"/>
                  </a:cubicBezTo>
                  <a:lnTo>
                    <a:pt x="3186" y="3936"/>
                  </a:lnTo>
                  <a:lnTo>
                    <a:pt x="3177" y="3916"/>
                  </a:lnTo>
                  <a:cubicBezTo>
                    <a:pt x="3165" y="3887"/>
                    <a:pt x="3167" y="3878"/>
                    <a:pt x="3174" y="3869"/>
                  </a:cubicBezTo>
                  <a:cubicBezTo>
                    <a:pt x="3182" y="3858"/>
                    <a:pt x="3181" y="3847"/>
                    <a:pt x="3181" y="3843"/>
                  </a:cubicBezTo>
                  <a:cubicBezTo>
                    <a:pt x="3181" y="3834"/>
                    <a:pt x="3182" y="3828"/>
                    <a:pt x="3193" y="3822"/>
                  </a:cubicBezTo>
                  <a:cubicBezTo>
                    <a:pt x="3207" y="3830"/>
                    <a:pt x="3221" y="3834"/>
                    <a:pt x="3235" y="3834"/>
                  </a:cubicBezTo>
                  <a:cubicBezTo>
                    <a:pt x="3244" y="3834"/>
                    <a:pt x="3253" y="3833"/>
                    <a:pt x="3261" y="3830"/>
                  </a:cubicBezTo>
                  <a:cubicBezTo>
                    <a:pt x="3261" y="3830"/>
                    <a:pt x="3261" y="3830"/>
                    <a:pt x="3262" y="3831"/>
                  </a:cubicBezTo>
                  <a:cubicBezTo>
                    <a:pt x="3275" y="3847"/>
                    <a:pt x="3297" y="3856"/>
                    <a:pt x="3320" y="3856"/>
                  </a:cubicBezTo>
                  <a:cubicBezTo>
                    <a:pt x="3334" y="3856"/>
                    <a:pt x="3348" y="3852"/>
                    <a:pt x="3359" y="3845"/>
                  </a:cubicBezTo>
                  <a:cubicBezTo>
                    <a:pt x="3366" y="3872"/>
                    <a:pt x="3386" y="3882"/>
                    <a:pt x="3403" y="3882"/>
                  </a:cubicBezTo>
                  <a:cubicBezTo>
                    <a:pt x="3408" y="3882"/>
                    <a:pt x="3413" y="3881"/>
                    <a:pt x="3418" y="3880"/>
                  </a:cubicBezTo>
                  <a:lnTo>
                    <a:pt x="3423" y="3878"/>
                  </a:lnTo>
                  <a:cubicBezTo>
                    <a:pt x="3434" y="3875"/>
                    <a:pt x="3452" y="3870"/>
                    <a:pt x="3463" y="3853"/>
                  </a:cubicBezTo>
                  <a:cubicBezTo>
                    <a:pt x="3469" y="3845"/>
                    <a:pt x="3478" y="3841"/>
                    <a:pt x="3493" y="3834"/>
                  </a:cubicBezTo>
                  <a:lnTo>
                    <a:pt x="3508" y="3827"/>
                  </a:lnTo>
                  <a:lnTo>
                    <a:pt x="3512" y="3813"/>
                  </a:lnTo>
                  <a:cubicBezTo>
                    <a:pt x="3520" y="3788"/>
                    <a:pt x="3519" y="3765"/>
                    <a:pt x="3508" y="3744"/>
                  </a:cubicBezTo>
                  <a:cubicBezTo>
                    <a:pt x="3509" y="3734"/>
                    <a:pt x="3509" y="3724"/>
                    <a:pt x="3510" y="3713"/>
                  </a:cubicBezTo>
                  <a:lnTo>
                    <a:pt x="3513" y="3655"/>
                  </a:lnTo>
                  <a:lnTo>
                    <a:pt x="3490" y="3659"/>
                  </a:lnTo>
                  <a:lnTo>
                    <a:pt x="3472" y="3663"/>
                  </a:lnTo>
                  <a:cubicBezTo>
                    <a:pt x="3470" y="3662"/>
                    <a:pt x="3466" y="3657"/>
                    <a:pt x="3463" y="3655"/>
                  </a:cubicBezTo>
                  <a:lnTo>
                    <a:pt x="3463" y="3654"/>
                  </a:lnTo>
                  <a:cubicBezTo>
                    <a:pt x="3463" y="3654"/>
                    <a:pt x="3463" y="3653"/>
                    <a:pt x="3463" y="3653"/>
                  </a:cubicBezTo>
                  <a:cubicBezTo>
                    <a:pt x="3461" y="3649"/>
                    <a:pt x="3459" y="3644"/>
                    <a:pt x="3455" y="3638"/>
                  </a:cubicBezTo>
                  <a:cubicBezTo>
                    <a:pt x="3461" y="3625"/>
                    <a:pt x="3462" y="3611"/>
                    <a:pt x="3461" y="3602"/>
                  </a:cubicBezTo>
                  <a:cubicBezTo>
                    <a:pt x="3461" y="3602"/>
                    <a:pt x="3462" y="3601"/>
                    <a:pt x="3462" y="3601"/>
                  </a:cubicBezTo>
                  <a:cubicBezTo>
                    <a:pt x="3483" y="3594"/>
                    <a:pt x="3493" y="3578"/>
                    <a:pt x="3498" y="3570"/>
                  </a:cubicBezTo>
                  <a:lnTo>
                    <a:pt x="3508" y="3554"/>
                  </a:lnTo>
                  <a:lnTo>
                    <a:pt x="3496" y="3517"/>
                  </a:lnTo>
                  <a:lnTo>
                    <a:pt x="3497" y="3508"/>
                  </a:lnTo>
                  <a:cubicBezTo>
                    <a:pt x="3497" y="3500"/>
                    <a:pt x="3497" y="3492"/>
                    <a:pt x="3497" y="3484"/>
                  </a:cubicBezTo>
                  <a:cubicBezTo>
                    <a:pt x="3497" y="3484"/>
                    <a:pt x="3497" y="3484"/>
                    <a:pt x="3497" y="3483"/>
                  </a:cubicBezTo>
                  <a:lnTo>
                    <a:pt x="3505" y="3483"/>
                  </a:lnTo>
                  <a:lnTo>
                    <a:pt x="3514" y="3475"/>
                  </a:lnTo>
                  <a:cubicBezTo>
                    <a:pt x="3518" y="3471"/>
                    <a:pt x="3521" y="3467"/>
                    <a:pt x="3524" y="3463"/>
                  </a:cubicBezTo>
                  <a:cubicBezTo>
                    <a:pt x="3525" y="3463"/>
                    <a:pt x="3526" y="3462"/>
                    <a:pt x="3527" y="3461"/>
                  </a:cubicBezTo>
                  <a:cubicBezTo>
                    <a:pt x="3527" y="3461"/>
                    <a:pt x="3528" y="3462"/>
                    <a:pt x="3529" y="3462"/>
                  </a:cubicBezTo>
                  <a:cubicBezTo>
                    <a:pt x="3533" y="3463"/>
                    <a:pt x="3538" y="3464"/>
                    <a:pt x="3542" y="3465"/>
                  </a:cubicBezTo>
                  <a:lnTo>
                    <a:pt x="3560" y="3469"/>
                  </a:lnTo>
                  <a:lnTo>
                    <a:pt x="3573" y="3455"/>
                  </a:lnTo>
                  <a:cubicBezTo>
                    <a:pt x="3575" y="3453"/>
                    <a:pt x="3577" y="3450"/>
                    <a:pt x="3580" y="3447"/>
                  </a:cubicBezTo>
                  <a:lnTo>
                    <a:pt x="3580" y="3446"/>
                  </a:lnTo>
                  <a:cubicBezTo>
                    <a:pt x="3597" y="3440"/>
                    <a:pt x="3608" y="3430"/>
                    <a:pt x="3617" y="3422"/>
                  </a:cubicBezTo>
                  <a:cubicBezTo>
                    <a:pt x="3623" y="3417"/>
                    <a:pt x="3628" y="3412"/>
                    <a:pt x="3633" y="3410"/>
                  </a:cubicBezTo>
                  <a:lnTo>
                    <a:pt x="3667" y="3396"/>
                  </a:lnTo>
                  <a:lnTo>
                    <a:pt x="3649" y="3364"/>
                  </a:lnTo>
                  <a:cubicBezTo>
                    <a:pt x="3645" y="3357"/>
                    <a:pt x="3644" y="3353"/>
                    <a:pt x="3643" y="3351"/>
                  </a:cubicBezTo>
                  <a:cubicBezTo>
                    <a:pt x="3647" y="3347"/>
                    <a:pt x="3651" y="3344"/>
                    <a:pt x="3657" y="3340"/>
                  </a:cubicBezTo>
                  <a:cubicBezTo>
                    <a:pt x="3658" y="3342"/>
                    <a:pt x="3659" y="3344"/>
                    <a:pt x="3660" y="3347"/>
                  </a:cubicBezTo>
                  <a:cubicBezTo>
                    <a:pt x="3673" y="3370"/>
                    <a:pt x="3693" y="3374"/>
                    <a:pt x="3703" y="3374"/>
                  </a:cubicBezTo>
                  <a:cubicBezTo>
                    <a:pt x="3708" y="3374"/>
                    <a:pt x="3714" y="3373"/>
                    <a:pt x="3719" y="3371"/>
                  </a:cubicBezTo>
                  <a:cubicBezTo>
                    <a:pt x="3721" y="3371"/>
                    <a:pt x="3723" y="3370"/>
                    <a:pt x="3726" y="3369"/>
                  </a:cubicBezTo>
                  <a:cubicBezTo>
                    <a:pt x="3740" y="3366"/>
                    <a:pt x="3760" y="3360"/>
                    <a:pt x="3775" y="3342"/>
                  </a:cubicBezTo>
                  <a:lnTo>
                    <a:pt x="3784" y="3329"/>
                  </a:lnTo>
                  <a:lnTo>
                    <a:pt x="3781" y="3314"/>
                  </a:lnTo>
                  <a:cubicBezTo>
                    <a:pt x="3778" y="3300"/>
                    <a:pt x="3784" y="3286"/>
                    <a:pt x="3792" y="3268"/>
                  </a:cubicBezTo>
                  <a:cubicBezTo>
                    <a:pt x="3793" y="3266"/>
                    <a:pt x="3798" y="3261"/>
                    <a:pt x="3802" y="3256"/>
                  </a:cubicBezTo>
                  <a:cubicBezTo>
                    <a:pt x="3805" y="3253"/>
                    <a:pt x="3809" y="3249"/>
                    <a:pt x="3812" y="3245"/>
                  </a:cubicBezTo>
                  <a:lnTo>
                    <a:pt x="3821" y="3233"/>
                  </a:lnTo>
                  <a:cubicBezTo>
                    <a:pt x="3821" y="3233"/>
                    <a:pt x="3815" y="3190"/>
                    <a:pt x="3813" y="3175"/>
                  </a:cubicBezTo>
                  <a:cubicBezTo>
                    <a:pt x="3827" y="3174"/>
                    <a:pt x="3837" y="3168"/>
                    <a:pt x="3844" y="3162"/>
                  </a:cubicBezTo>
                  <a:cubicBezTo>
                    <a:pt x="3850" y="3158"/>
                    <a:pt x="3855" y="3152"/>
                    <a:pt x="3860" y="3148"/>
                  </a:cubicBezTo>
                  <a:cubicBezTo>
                    <a:pt x="3868" y="3139"/>
                    <a:pt x="3871" y="3137"/>
                    <a:pt x="3874" y="3136"/>
                  </a:cubicBezTo>
                  <a:cubicBezTo>
                    <a:pt x="3889" y="3135"/>
                    <a:pt x="3900" y="3125"/>
                    <a:pt x="3907" y="3114"/>
                  </a:cubicBezTo>
                  <a:lnTo>
                    <a:pt x="3944" y="3121"/>
                  </a:lnTo>
                  <a:lnTo>
                    <a:pt x="3948" y="3156"/>
                  </a:lnTo>
                  <a:lnTo>
                    <a:pt x="3972" y="3160"/>
                  </a:lnTo>
                  <a:cubicBezTo>
                    <a:pt x="3983" y="3162"/>
                    <a:pt x="3990" y="3163"/>
                    <a:pt x="3997" y="3163"/>
                  </a:cubicBezTo>
                  <a:cubicBezTo>
                    <a:pt x="4012" y="3163"/>
                    <a:pt x="4022" y="3158"/>
                    <a:pt x="4035" y="3152"/>
                  </a:cubicBezTo>
                  <a:lnTo>
                    <a:pt x="4038" y="3150"/>
                  </a:lnTo>
                  <a:cubicBezTo>
                    <a:pt x="4050" y="3145"/>
                    <a:pt x="4061" y="3141"/>
                    <a:pt x="4071" y="3138"/>
                  </a:cubicBezTo>
                  <a:cubicBezTo>
                    <a:pt x="4100" y="3131"/>
                    <a:pt x="4129" y="3126"/>
                    <a:pt x="4157" y="3120"/>
                  </a:cubicBezTo>
                  <a:cubicBezTo>
                    <a:pt x="4167" y="3118"/>
                    <a:pt x="4200" y="3112"/>
                    <a:pt x="4211" y="3076"/>
                  </a:cubicBezTo>
                  <a:lnTo>
                    <a:pt x="4211" y="3073"/>
                  </a:lnTo>
                  <a:cubicBezTo>
                    <a:pt x="4212" y="3073"/>
                    <a:pt x="4212" y="3073"/>
                    <a:pt x="4212" y="3073"/>
                  </a:cubicBezTo>
                  <a:cubicBezTo>
                    <a:pt x="4223" y="3057"/>
                    <a:pt x="4230" y="3041"/>
                    <a:pt x="4235" y="3026"/>
                  </a:cubicBezTo>
                  <a:cubicBezTo>
                    <a:pt x="4241" y="3012"/>
                    <a:pt x="4245" y="3000"/>
                    <a:pt x="4253" y="2992"/>
                  </a:cubicBezTo>
                  <a:cubicBezTo>
                    <a:pt x="4261" y="2983"/>
                    <a:pt x="4264" y="2972"/>
                    <a:pt x="4261" y="2958"/>
                  </a:cubicBezTo>
                  <a:cubicBezTo>
                    <a:pt x="4261" y="2955"/>
                    <a:pt x="4262" y="2952"/>
                    <a:pt x="4262" y="2948"/>
                  </a:cubicBezTo>
                  <a:cubicBezTo>
                    <a:pt x="4262" y="2947"/>
                    <a:pt x="4262" y="2945"/>
                    <a:pt x="4262" y="2942"/>
                  </a:cubicBezTo>
                  <a:cubicBezTo>
                    <a:pt x="4275" y="2938"/>
                    <a:pt x="4282" y="2928"/>
                    <a:pt x="4285" y="2923"/>
                  </a:cubicBezTo>
                  <a:lnTo>
                    <a:pt x="4284" y="2922"/>
                  </a:lnTo>
                  <a:cubicBezTo>
                    <a:pt x="4296" y="2924"/>
                    <a:pt x="4308" y="2927"/>
                    <a:pt x="4320" y="2931"/>
                  </a:cubicBezTo>
                  <a:cubicBezTo>
                    <a:pt x="4322" y="2933"/>
                    <a:pt x="4323" y="2934"/>
                    <a:pt x="4324" y="2936"/>
                  </a:cubicBezTo>
                  <a:cubicBezTo>
                    <a:pt x="4327" y="2941"/>
                    <a:pt x="4330" y="2945"/>
                    <a:pt x="4332" y="2950"/>
                  </a:cubicBezTo>
                  <a:cubicBezTo>
                    <a:pt x="4334" y="2953"/>
                    <a:pt x="4336" y="2958"/>
                    <a:pt x="4337" y="2963"/>
                  </a:cubicBezTo>
                  <a:cubicBezTo>
                    <a:pt x="4338" y="2966"/>
                    <a:pt x="4339" y="2969"/>
                    <a:pt x="4340" y="2971"/>
                  </a:cubicBezTo>
                  <a:lnTo>
                    <a:pt x="4352" y="3002"/>
                  </a:lnTo>
                  <a:lnTo>
                    <a:pt x="4382" y="2991"/>
                  </a:lnTo>
                  <a:cubicBezTo>
                    <a:pt x="4415" y="2979"/>
                    <a:pt x="4439" y="2959"/>
                    <a:pt x="4459" y="2936"/>
                  </a:cubicBezTo>
                  <a:lnTo>
                    <a:pt x="4464" y="2969"/>
                  </a:lnTo>
                  <a:lnTo>
                    <a:pt x="4483" y="2967"/>
                  </a:lnTo>
                  <a:lnTo>
                    <a:pt x="4484" y="2980"/>
                  </a:lnTo>
                  <a:lnTo>
                    <a:pt x="4468" y="2994"/>
                  </a:lnTo>
                  <a:lnTo>
                    <a:pt x="4487" y="3011"/>
                  </a:lnTo>
                  <a:lnTo>
                    <a:pt x="4487" y="3011"/>
                  </a:lnTo>
                  <a:cubicBezTo>
                    <a:pt x="4488" y="3023"/>
                    <a:pt x="4489" y="3037"/>
                    <a:pt x="4492" y="3051"/>
                  </a:cubicBezTo>
                  <a:cubicBezTo>
                    <a:pt x="4495" y="3061"/>
                    <a:pt x="4503" y="3087"/>
                    <a:pt x="4525" y="3098"/>
                  </a:cubicBezTo>
                  <a:cubicBezTo>
                    <a:pt x="4532" y="3102"/>
                    <a:pt x="4537" y="3107"/>
                    <a:pt x="4542" y="3115"/>
                  </a:cubicBezTo>
                  <a:lnTo>
                    <a:pt x="4529" y="3126"/>
                  </a:lnTo>
                  <a:lnTo>
                    <a:pt x="4546" y="3139"/>
                  </a:lnTo>
                  <a:lnTo>
                    <a:pt x="4544" y="3161"/>
                  </a:lnTo>
                  <a:lnTo>
                    <a:pt x="4522" y="3179"/>
                  </a:lnTo>
                  <a:lnTo>
                    <a:pt x="4540" y="3194"/>
                  </a:lnTo>
                  <a:lnTo>
                    <a:pt x="4539" y="3205"/>
                  </a:lnTo>
                  <a:lnTo>
                    <a:pt x="4546" y="3199"/>
                  </a:lnTo>
                  <a:lnTo>
                    <a:pt x="4552" y="3205"/>
                  </a:lnTo>
                  <a:cubicBezTo>
                    <a:pt x="4562" y="3213"/>
                    <a:pt x="4578" y="3224"/>
                    <a:pt x="4599" y="3225"/>
                  </a:cubicBezTo>
                  <a:lnTo>
                    <a:pt x="4593" y="3258"/>
                  </a:lnTo>
                  <a:lnTo>
                    <a:pt x="4639" y="3216"/>
                  </a:lnTo>
                  <a:cubicBezTo>
                    <a:pt x="4648" y="3213"/>
                    <a:pt x="4656" y="3208"/>
                    <a:pt x="4661" y="3202"/>
                  </a:cubicBezTo>
                  <a:cubicBezTo>
                    <a:pt x="4661" y="3202"/>
                    <a:pt x="4664" y="3203"/>
                    <a:pt x="4664" y="3203"/>
                  </a:cubicBezTo>
                  <a:cubicBezTo>
                    <a:pt x="4665" y="3205"/>
                    <a:pt x="4665" y="3207"/>
                    <a:pt x="4665" y="3208"/>
                  </a:cubicBezTo>
                  <a:cubicBezTo>
                    <a:pt x="4666" y="3212"/>
                    <a:pt x="4667" y="3215"/>
                    <a:pt x="4667" y="3219"/>
                  </a:cubicBezTo>
                  <a:cubicBezTo>
                    <a:pt x="4668" y="3221"/>
                    <a:pt x="4668" y="3223"/>
                    <a:pt x="4669" y="3225"/>
                  </a:cubicBezTo>
                  <a:cubicBezTo>
                    <a:pt x="4675" y="3262"/>
                    <a:pt x="4695" y="3289"/>
                    <a:pt x="4724" y="3301"/>
                  </a:cubicBezTo>
                  <a:cubicBezTo>
                    <a:pt x="4725" y="3303"/>
                    <a:pt x="4726" y="3305"/>
                    <a:pt x="4726" y="3306"/>
                  </a:cubicBezTo>
                  <a:lnTo>
                    <a:pt x="4726" y="3307"/>
                  </a:lnTo>
                  <a:cubicBezTo>
                    <a:pt x="4727" y="3308"/>
                    <a:pt x="4727" y="3310"/>
                    <a:pt x="4727" y="3312"/>
                  </a:cubicBezTo>
                  <a:cubicBezTo>
                    <a:pt x="4710" y="3332"/>
                    <a:pt x="4706" y="3359"/>
                    <a:pt x="4716" y="3392"/>
                  </a:cubicBezTo>
                  <a:cubicBezTo>
                    <a:pt x="4716" y="3392"/>
                    <a:pt x="4716" y="3393"/>
                    <a:pt x="4715" y="3394"/>
                  </a:cubicBezTo>
                  <a:cubicBezTo>
                    <a:pt x="4709" y="3403"/>
                    <a:pt x="4701" y="3417"/>
                    <a:pt x="4698" y="3434"/>
                  </a:cubicBezTo>
                  <a:cubicBezTo>
                    <a:pt x="4697" y="3439"/>
                    <a:pt x="4696" y="3444"/>
                    <a:pt x="4694" y="3449"/>
                  </a:cubicBezTo>
                  <a:lnTo>
                    <a:pt x="4687" y="3441"/>
                  </a:lnTo>
                  <a:lnTo>
                    <a:pt x="4672" y="3399"/>
                  </a:lnTo>
                  <a:lnTo>
                    <a:pt x="4664" y="3408"/>
                  </a:lnTo>
                  <a:cubicBezTo>
                    <a:pt x="4661" y="3404"/>
                    <a:pt x="4658" y="3401"/>
                    <a:pt x="4654" y="3398"/>
                  </a:cubicBezTo>
                  <a:cubicBezTo>
                    <a:pt x="4653" y="3394"/>
                    <a:pt x="4651" y="3390"/>
                    <a:pt x="4649" y="3387"/>
                  </a:cubicBezTo>
                  <a:lnTo>
                    <a:pt x="4639" y="3361"/>
                  </a:lnTo>
                  <a:lnTo>
                    <a:pt x="4630" y="3369"/>
                  </a:lnTo>
                  <a:cubicBezTo>
                    <a:pt x="4630" y="3369"/>
                    <a:pt x="4629" y="3369"/>
                    <a:pt x="4629" y="3369"/>
                  </a:cubicBezTo>
                  <a:lnTo>
                    <a:pt x="4617" y="3353"/>
                  </a:lnTo>
                  <a:lnTo>
                    <a:pt x="4626" y="3335"/>
                  </a:lnTo>
                  <a:lnTo>
                    <a:pt x="4637" y="3312"/>
                  </a:lnTo>
                  <a:lnTo>
                    <a:pt x="4591" y="3273"/>
                  </a:lnTo>
                  <a:lnTo>
                    <a:pt x="4569" y="3301"/>
                  </a:lnTo>
                  <a:cubicBezTo>
                    <a:pt x="4567" y="3304"/>
                    <a:pt x="4565" y="3307"/>
                    <a:pt x="4562" y="3310"/>
                  </a:cubicBezTo>
                  <a:cubicBezTo>
                    <a:pt x="4555" y="3319"/>
                    <a:pt x="4547" y="3328"/>
                    <a:pt x="4541" y="3340"/>
                  </a:cubicBezTo>
                  <a:cubicBezTo>
                    <a:pt x="4531" y="3357"/>
                    <a:pt x="4534" y="3387"/>
                    <a:pt x="4552" y="3401"/>
                  </a:cubicBezTo>
                  <a:cubicBezTo>
                    <a:pt x="4554" y="3403"/>
                    <a:pt x="4556" y="3404"/>
                    <a:pt x="4558" y="3406"/>
                  </a:cubicBezTo>
                  <a:cubicBezTo>
                    <a:pt x="4561" y="3410"/>
                    <a:pt x="4566" y="3414"/>
                    <a:pt x="4572" y="3418"/>
                  </a:cubicBezTo>
                  <a:lnTo>
                    <a:pt x="4569" y="3420"/>
                  </a:lnTo>
                  <a:lnTo>
                    <a:pt x="4594" y="3436"/>
                  </a:lnTo>
                  <a:lnTo>
                    <a:pt x="4595" y="3448"/>
                  </a:lnTo>
                  <a:cubicBezTo>
                    <a:pt x="4591" y="3447"/>
                    <a:pt x="4588" y="3446"/>
                    <a:pt x="4584" y="3446"/>
                  </a:cubicBezTo>
                  <a:cubicBezTo>
                    <a:pt x="4577" y="3446"/>
                    <a:pt x="4571" y="3448"/>
                    <a:pt x="4565" y="3451"/>
                  </a:cubicBezTo>
                  <a:lnTo>
                    <a:pt x="4563" y="3451"/>
                  </a:lnTo>
                  <a:lnTo>
                    <a:pt x="4560" y="3454"/>
                  </a:lnTo>
                  <a:cubicBezTo>
                    <a:pt x="4557" y="3454"/>
                    <a:pt x="4554" y="3453"/>
                    <a:pt x="4551" y="3453"/>
                  </a:cubicBezTo>
                  <a:cubicBezTo>
                    <a:pt x="4546" y="3452"/>
                    <a:pt x="4541" y="3452"/>
                    <a:pt x="4537" y="3452"/>
                  </a:cubicBezTo>
                  <a:cubicBezTo>
                    <a:pt x="4527" y="3452"/>
                    <a:pt x="4495" y="3455"/>
                    <a:pt x="4491" y="3497"/>
                  </a:cubicBezTo>
                  <a:cubicBezTo>
                    <a:pt x="4490" y="3497"/>
                    <a:pt x="4488" y="3498"/>
                    <a:pt x="4486" y="3498"/>
                  </a:cubicBezTo>
                  <a:cubicBezTo>
                    <a:pt x="4471" y="3502"/>
                    <a:pt x="4454" y="3514"/>
                    <a:pt x="4449" y="3533"/>
                  </a:cubicBezTo>
                  <a:cubicBezTo>
                    <a:pt x="4447" y="3542"/>
                    <a:pt x="4446" y="3551"/>
                    <a:pt x="4445" y="3559"/>
                  </a:cubicBezTo>
                  <a:cubicBezTo>
                    <a:pt x="4435" y="3562"/>
                    <a:pt x="4429" y="3569"/>
                    <a:pt x="4425" y="3575"/>
                  </a:cubicBezTo>
                  <a:cubicBezTo>
                    <a:pt x="4423" y="3579"/>
                    <a:pt x="4422" y="3583"/>
                    <a:pt x="4421" y="3587"/>
                  </a:cubicBezTo>
                  <a:lnTo>
                    <a:pt x="4390" y="3618"/>
                  </a:lnTo>
                  <a:lnTo>
                    <a:pt x="4425" y="3618"/>
                  </a:lnTo>
                  <a:cubicBezTo>
                    <a:pt x="4425" y="3618"/>
                    <a:pt x="4425" y="3619"/>
                    <a:pt x="4425" y="3620"/>
                  </a:cubicBezTo>
                  <a:cubicBezTo>
                    <a:pt x="4424" y="3621"/>
                    <a:pt x="4423" y="3621"/>
                    <a:pt x="4422" y="3621"/>
                  </a:cubicBezTo>
                  <a:cubicBezTo>
                    <a:pt x="4418" y="3623"/>
                    <a:pt x="4413" y="3625"/>
                    <a:pt x="4407" y="3627"/>
                  </a:cubicBezTo>
                  <a:cubicBezTo>
                    <a:pt x="4400" y="3631"/>
                    <a:pt x="4390" y="3638"/>
                    <a:pt x="4383" y="3647"/>
                  </a:cubicBezTo>
                  <a:cubicBezTo>
                    <a:pt x="4377" y="3654"/>
                    <a:pt x="4372" y="3662"/>
                    <a:pt x="4367" y="3669"/>
                  </a:cubicBezTo>
                  <a:lnTo>
                    <a:pt x="4367" y="3671"/>
                  </a:lnTo>
                  <a:cubicBezTo>
                    <a:pt x="4364" y="3674"/>
                    <a:pt x="4362" y="3678"/>
                    <a:pt x="4359" y="3681"/>
                  </a:cubicBezTo>
                  <a:cubicBezTo>
                    <a:pt x="4358" y="3683"/>
                    <a:pt x="4356" y="3685"/>
                    <a:pt x="4354" y="3687"/>
                  </a:cubicBezTo>
                  <a:cubicBezTo>
                    <a:pt x="4347" y="3695"/>
                    <a:pt x="4338" y="3706"/>
                    <a:pt x="4335" y="3722"/>
                  </a:cubicBezTo>
                  <a:cubicBezTo>
                    <a:pt x="4333" y="3730"/>
                    <a:pt x="4328" y="3738"/>
                    <a:pt x="4320" y="3748"/>
                  </a:cubicBezTo>
                  <a:cubicBezTo>
                    <a:pt x="4318" y="3752"/>
                    <a:pt x="4316" y="3755"/>
                    <a:pt x="4313" y="3759"/>
                  </a:cubicBezTo>
                  <a:cubicBezTo>
                    <a:pt x="4312" y="3760"/>
                    <a:pt x="4307" y="3763"/>
                    <a:pt x="4298" y="3763"/>
                  </a:cubicBezTo>
                  <a:cubicBezTo>
                    <a:pt x="4291" y="3763"/>
                    <a:pt x="4286" y="3761"/>
                    <a:pt x="4285" y="3759"/>
                  </a:cubicBezTo>
                  <a:lnTo>
                    <a:pt x="4262" y="3734"/>
                  </a:lnTo>
                  <a:lnTo>
                    <a:pt x="4238" y="3757"/>
                  </a:lnTo>
                  <a:cubicBezTo>
                    <a:pt x="4216" y="3778"/>
                    <a:pt x="4201" y="3803"/>
                    <a:pt x="4196" y="3829"/>
                  </a:cubicBezTo>
                  <a:cubicBezTo>
                    <a:pt x="4194" y="3835"/>
                    <a:pt x="4192" y="3842"/>
                    <a:pt x="4190" y="3849"/>
                  </a:cubicBezTo>
                  <a:cubicBezTo>
                    <a:pt x="4183" y="3871"/>
                    <a:pt x="4174" y="3897"/>
                    <a:pt x="4183" y="3927"/>
                  </a:cubicBezTo>
                  <a:cubicBezTo>
                    <a:pt x="4183" y="3929"/>
                    <a:pt x="4182" y="3931"/>
                    <a:pt x="4182" y="3932"/>
                  </a:cubicBezTo>
                  <a:lnTo>
                    <a:pt x="4182" y="3936"/>
                  </a:lnTo>
                  <a:cubicBezTo>
                    <a:pt x="4181" y="3941"/>
                    <a:pt x="4179" y="3948"/>
                    <a:pt x="4180" y="3956"/>
                  </a:cubicBezTo>
                  <a:lnTo>
                    <a:pt x="4180" y="3959"/>
                  </a:lnTo>
                  <a:cubicBezTo>
                    <a:pt x="4182" y="3974"/>
                    <a:pt x="4183" y="3989"/>
                    <a:pt x="4186" y="4004"/>
                  </a:cubicBezTo>
                  <a:cubicBezTo>
                    <a:pt x="4189" y="4019"/>
                    <a:pt x="4197" y="4031"/>
                    <a:pt x="4203" y="4038"/>
                  </a:cubicBezTo>
                  <a:cubicBezTo>
                    <a:pt x="4208" y="4045"/>
                    <a:pt x="4214" y="4051"/>
                    <a:pt x="4219" y="4055"/>
                  </a:cubicBezTo>
                  <a:cubicBezTo>
                    <a:pt x="4220" y="4056"/>
                    <a:pt x="4221" y="4057"/>
                    <a:pt x="4223" y="4058"/>
                  </a:cubicBezTo>
                  <a:cubicBezTo>
                    <a:pt x="4224" y="4067"/>
                    <a:pt x="4228" y="4082"/>
                    <a:pt x="4242" y="4093"/>
                  </a:cubicBezTo>
                  <a:lnTo>
                    <a:pt x="4242" y="4094"/>
                  </a:lnTo>
                  <a:cubicBezTo>
                    <a:pt x="4249" y="4110"/>
                    <a:pt x="4259" y="4132"/>
                    <a:pt x="4287" y="4132"/>
                  </a:cubicBezTo>
                  <a:cubicBezTo>
                    <a:pt x="4297" y="4132"/>
                    <a:pt x="4306" y="4129"/>
                    <a:pt x="4316" y="4125"/>
                  </a:cubicBezTo>
                  <a:lnTo>
                    <a:pt x="4327" y="4134"/>
                  </a:lnTo>
                  <a:lnTo>
                    <a:pt x="4347" y="4124"/>
                  </a:lnTo>
                  <a:cubicBezTo>
                    <a:pt x="4357" y="4119"/>
                    <a:pt x="4367" y="4114"/>
                    <a:pt x="4377" y="4109"/>
                  </a:cubicBezTo>
                  <a:cubicBezTo>
                    <a:pt x="4400" y="4098"/>
                    <a:pt x="4425" y="4086"/>
                    <a:pt x="4448" y="4071"/>
                  </a:cubicBezTo>
                  <a:cubicBezTo>
                    <a:pt x="4480" y="4050"/>
                    <a:pt x="4516" y="4040"/>
                    <a:pt x="4559" y="4040"/>
                  </a:cubicBezTo>
                  <a:cubicBezTo>
                    <a:pt x="4561" y="4040"/>
                    <a:pt x="4564" y="4040"/>
                    <a:pt x="4567" y="4040"/>
                  </a:cubicBezTo>
                  <a:lnTo>
                    <a:pt x="4569" y="4040"/>
                  </a:lnTo>
                  <a:cubicBezTo>
                    <a:pt x="4571" y="4040"/>
                    <a:pt x="4573" y="4040"/>
                    <a:pt x="4575" y="4040"/>
                  </a:cubicBezTo>
                  <a:lnTo>
                    <a:pt x="4578" y="4040"/>
                  </a:lnTo>
                  <a:cubicBezTo>
                    <a:pt x="4584" y="4041"/>
                    <a:pt x="4590" y="4042"/>
                    <a:pt x="4596" y="4042"/>
                  </a:cubicBezTo>
                  <a:cubicBezTo>
                    <a:pt x="4626" y="4042"/>
                    <a:pt x="4646" y="4024"/>
                    <a:pt x="4662" y="4008"/>
                  </a:cubicBezTo>
                  <a:cubicBezTo>
                    <a:pt x="4677" y="4007"/>
                    <a:pt x="4692" y="4005"/>
                    <a:pt x="4708" y="4001"/>
                  </a:cubicBezTo>
                  <a:lnTo>
                    <a:pt x="4708" y="4009"/>
                  </a:lnTo>
                  <a:lnTo>
                    <a:pt x="4727" y="4018"/>
                  </a:lnTo>
                  <a:lnTo>
                    <a:pt x="4723" y="4067"/>
                  </a:lnTo>
                  <a:lnTo>
                    <a:pt x="4767" y="4058"/>
                  </a:lnTo>
                  <a:cubicBezTo>
                    <a:pt x="4770" y="4057"/>
                    <a:pt x="4772" y="4057"/>
                    <a:pt x="4775" y="4056"/>
                  </a:cubicBezTo>
                  <a:cubicBezTo>
                    <a:pt x="4784" y="4055"/>
                    <a:pt x="4796" y="4053"/>
                    <a:pt x="4807" y="4047"/>
                  </a:cubicBezTo>
                  <a:cubicBezTo>
                    <a:pt x="4825" y="4037"/>
                    <a:pt x="4845" y="4034"/>
                    <a:pt x="4862" y="4032"/>
                  </a:cubicBezTo>
                  <a:cubicBezTo>
                    <a:pt x="4863" y="4032"/>
                    <a:pt x="4864" y="4032"/>
                    <a:pt x="4865" y="4032"/>
                  </a:cubicBezTo>
                  <a:cubicBezTo>
                    <a:pt x="4872" y="4034"/>
                    <a:pt x="4880" y="4035"/>
                    <a:pt x="4887" y="4035"/>
                  </a:cubicBezTo>
                  <a:cubicBezTo>
                    <a:pt x="4897" y="4035"/>
                    <a:pt x="4907" y="4033"/>
                    <a:pt x="4917" y="4029"/>
                  </a:cubicBezTo>
                  <a:lnTo>
                    <a:pt x="4911" y="4056"/>
                  </a:lnTo>
                  <a:lnTo>
                    <a:pt x="4933" y="4076"/>
                  </a:lnTo>
                  <a:cubicBezTo>
                    <a:pt x="4939" y="4081"/>
                    <a:pt x="4945" y="4086"/>
                    <a:pt x="4950" y="4091"/>
                  </a:cubicBezTo>
                  <a:cubicBezTo>
                    <a:pt x="4952" y="4093"/>
                    <a:pt x="4953" y="4094"/>
                    <a:pt x="4955" y="4095"/>
                  </a:cubicBezTo>
                  <a:cubicBezTo>
                    <a:pt x="4955" y="4095"/>
                    <a:pt x="4955" y="4096"/>
                    <a:pt x="4955" y="4096"/>
                  </a:cubicBezTo>
                  <a:cubicBezTo>
                    <a:pt x="4969" y="4132"/>
                    <a:pt x="5003" y="4140"/>
                    <a:pt x="5022" y="4143"/>
                  </a:cubicBezTo>
                  <a:lnTo>
                    <a:pt x="5042" y="4148"/>
                  </a:lnTo>
                  <a:lnTo>
                    <a:pt x="5054" y="4131"/>
                  </a:lnTo>
                  <a:cubicBezTo>
                    <a:pt x="5056" y="4129"/>
                    <a:pt x="5058" y="4127"/>
                    <a:pt x="5060" y="4125"/>
                  </a:cubicBezTo>
                  <a:cubicBezTo>
                    <a:pt x="5069" y="4114"/>
                    <a:pt x="5085" y="4095"/>
                    <a:pt x="5081" y="4066"/>
                  </a:cubicBezTo>
                  <a:cubicBezTo>
                    <a:pt x="5081" y="4064"/>
                    <a:pt x="5082" y="4060"/>
                    <a:pt x="5090" y="4049"/>
                  </a:cubicBezTo>
                  <a:cubicBezTo>
                    <a:pt x="5095" y="4044"/>
                    <a:pt x="5101" y="4039"/>
                    <a:pt x="5109" y="4035"/>
                  </a:cubicBezTo>
                  <a:cubicBezTo>
                    <a:pt x="5109" y="4040"/>
                    <a:pt x="5109" y="4046"/>
                    <a:pt x="5109" y="4052"/>
                  </a:cubicBezTo>
                  <a:cubicBezTo>
                    <a:pt x="5108" y="4060"/>
                    <a:pt x="5110" y="4067"/>
                    <a:pt x="5111" y="4073"/>
                  </a:cubicBezTo>
                  <a:cubicBezTo>
                    <a:pt x="5111" y="4075"/>
                    <a:pt x="5111" y="4077"/>
                    <a:pt x="5111" y="4079"/>
                  </a:cubicBezTo>
                  <a:cubicBezTo>
                    <a:pt x="5112" y="4085"/>
                    <a:pt x="5113" y="4090"/>
                    <a:pt x="5114" y="4096"/>
                  </a:cubicBezTo>
                  <a:cubicBezTo>
                    <a:pt x="5115" y="4098"/>
                    <a:pt x="5116" y="4102"/>
                    <a:pt x="5116" y="4105"/>
                  </a:cubicBezTo>
                  <a:cubicBezTo>
                    <a:pt x="5105" y="4128"/>
                    <a:pt x="5106" y="4148"/>
                    <a:pt x="5107" y="4166"/>
                  </a:cubicBezTo>
                  <a:lnTo>
                    <a:pt x="5107" y="4173"/>
                  </a:lnTo>
                  <a:cubicBezTo>
                    <a:pt x="5107" y="4181"/>
                    <a:pt x="5106" y="4190"/>
                    <a:pt x="5105" y="4200"/>
                  </a:cubicBezTo>
                  <a:lnTo>
                    <a:pt x="5105" y="4206"/>
                  </a:lnTo>
                  <a:cubicBezTo>
                    <a:pt x="5104" y="4211"/>
                    <a:pt x="5104" y="4217"/>
                    <a:pt x="5103" y="4223"/>
                  </a:cubicBezTo>
                  <a:cubicBezTo>
                    <a:pt x="5102" y="4232"/>
                    <a:pt x="5101" y="4241"/>
                    <a:pt x="5100" y="4250"/>
                  </a:cubicBezTo>
                  <a:cubicBezTo>
                    <a:pt x="5100" y="4261"/>
                    <a:pt x="5104" y="4270"/>
                    <a:pt x="5106" y="4275"/>
                  </a:cubicBezTo>
                  <a:lnTo>
                    <a:pt x="5107" y="4277"/>
                  </a:lnTo>
                  <a:lnTo>
                    <a:pt x="5126" y="4330"/>
                  </a:lnTo>
                  <a:lnTo>
                    <a:pt x="5163" y="4288"/>
                  </a:lnTo>
                  <a:cubicBezTo>
                    <a:pt x="5167" y="4283"/>
                    <a:pt x="5171" y="4279"/>
                    <a:pt x="5175" y="4273"/>
                  </a:cubicBezTo>
                  <a:cubicBezTo>
                    <a:pt x="5182" y="4264"/>
                    <a:pt x="5189" y="4256"/>
                    <a:pt x="5196" y="4251"/>
                  </a:cubicBezTo>
                  <a:cubicBezTo>
                    <a:pt x="5203" y="4246"/>
                    <a:pt x="5215" y="4242"/>
                    <a:pt x="5226" y="4238"/>
                  </a:cubicBezTo>
                  <a:cubicBezTo>
                    <a:pt x="5228" y="4239"/>
                    <a:pt x="5229" y="4241"/>
                    <a:pt x="5230" y="4242"/>
                  </a:cubicBezTo>
                  <a:cubicBezTo>
                    <a:pt x="5234" y="4255"/>
                    <a:pt x="5236" y="4269"/>
                    <a:pt x="5239" y="4284"/>
                  </a:cubicBezTo>
                  <a:lnTo>
                    <a:pt x="5241" y="4299"/>
                  </a:lnTo>
                  <a:cubicBezTo>
                    <a:pt x="5246" y="4323"/>
                    <a:pt x="5257" y="4388"/>
                    <a:pt x="5329" y="4395"/>
                  </a:cubicBezTo>
                  <a:lnTo>
                    <a:pt x="5341" y="4397"/>
                  </a:lnTo>
                  <a:lnTo>
                    <a:pt x="5351" y="4389"/>
                  </a:lnTo>
                  <a:cubicBezTo>
                    <a:pt x="5374" y="4374"/>
                    <a:pt x="5388" y="4353"/>
                    <a:pt x="5392" y="4329"/>
                  </a:cubicBezTo>
                  <a:lnTo>
                    <a:pt x="5395" y="4329"/>
                  </a:lnTo>
                  <a:cubicBezTo>
                    <a:pt x="5397" y="4330"/>
                    <a:pt x="5400" y="4330"/>
                    <a:pt x="5402" y="4330"/>
                  </a:cubicBezTo>
                  <a:lnTo>
                    <a:pt x="5419" y="4330"/>
                  </a:lnTo>
                  <a:lnTo>
                    <a:pt x="5429" y="4316"/>
                  </a:lnTo>
                  <a:cubicBezTo>
                    <a:pt x="5431" y="4314"/>
                    <a:pt x="5433" y="4311"/>
                    <a:pt x="5436" y="4306"/>
                  </a:cubicBezTo>
                  <a:cubicBezTo>
                    <a:pt x="5450" y="4306"/>
                    <a:pt x="5463" y="4301"/>
                    <a:pt x="5471" y="4291"/>
                  </a:cubicBezTo>
                  <a:cubicBezTo>
                    <a:pt x="5480" y="4280"/>
                    <a:pt x="5483" y="4266"/>
                    <a:pt x="5480" y="4249"/>
                  </a:cubicBezTo>
                  <a:lnTo>
                    <a:pt x="5480" y="4247"/>
                  </a:lnTo>
                  <a:cubicBezTo>
                    <a:pt x="5479" y="4243"/>
                    <a:pt x="5478" y="4238"/>
                    <a:pt x="5477" y="4233"/>
                  </a:cubicBezTo>
                  <a:cubicBezTo>
                    <a:pt x="5471" y="4216"/>
                    <a:pt x="5466" y="4196"/>
                    <a:pt x="5466" y="4174"/>
                  </a:cubicBezTo>
                  <a:cubicBezTo>
                    <a:pt x="5466" y="4154"/>
                    <a:pt x="5456" y="4138"/>
                    <a:pt x="5448" y="4126"/>
                  </a:cubicBezTo>
                  <a:cubicBezTo>
                    <a:pt x="5446" y="4122"/>
                    <a:pt x="5443" y="4118"/>
                    <a:pt x="5442" y="4115"/>
                  </a:cubicBezTo>
                  <a:lnTo>
                    <a:pt x="5434" y="4100"/>
                  </a:lnTo>
                  <a:lnTo>
                    <a:pt x="5406" y="4095"/>
                  </a:lnTo>
                  <a:cubicBezTo>
                    <a:pt x="5396" y="4093"/>
                    <a:pt x="5387" y="4091"/>
                    <a:pt x="5377" y="4089"/>
                  </a:cubicBezTo>
                  <a:cubicBezTo>
                    <a:pt x="5376" y="4089"/>
                    <a:pt x="5376" y="4089"/>
                    <a:pt x="5375" y="4089"/>
                  </a:cubicBezTo>
                  <a:cubicBezTo>
                    <a:pt x="5375" y="4089"/>
                    <a:pt x="5375" y="4088"/>
                    <a:pt x="5375" y="4088"/>
                  </a:cubicBezTo>
                  <a:cubicBezTo>
                    <a:pt x="5372" y="4073"/>
                    <a:pt x="5365" y="4039"/>
                    <a:pt x="5329" y="4026"/>
                  </a:cubicBezTo>
                  <a:cubicBezTo>
                    <a:pt x="5321" y="4024"/>
                    <a:pt x="5313" y="4021"/>
                    <a:pt x="5304" y="4019"/>
                  </a:cubicBezTo>
                  <a:cubicBezTo>
                    <a:pt x="5307" y="4005"/>
                    <a:pt x="5303" y="3990"/>
                    <a:pt x="5292" y="3976"/>
                  </a:cubicBezTo>
                  <a:cubicBezTo>
                    <a:pt x="5289" y="3972"/>
                    <a:pt x="5286" y="3967"/>
                    <a:pt x="5282" y="3961"/>
                  </a:cubicBezTo>
                  <a:lnTo>
                    <a:pt x="5266" y="3971"/>
                  </a:lnTo>
                  <a:lnTo>
                    <a:pt x="5266" y="3971"/>
                  </a:lnTo>
                  <a:lnTo>
                    <a:pt x="5282" y="3960"/>
                  </a:lnTo>
                  <a:cubicBezTo>
                    <a:pt x="5280" y="3957"/>
                    <a:pt x="5278" y="3953"/>
                    <a:pt x="5276" y="3950"/>
                  </a:cubicBezTo>
                  <a:lnTo>
                    <a:pt x="5264" y="3932"/>
                  </a:lnTo>
                  <a:lnTo>
                    <a:pt x="5243" y="3935"/>
                  </a:lnTo>
                  <a:cubicBezTo>
                    <a:pt x="5238" y="3936"/>
                    <a:pt x="5235" y="3936"/>
                    <a:pt x="5232" y="3937"/>
                  </a:cubicBezTo>
                  <a:cubicBezTo>
                    <a:pt x="5238" y="3923"/>
                    <a:pt x="5238" y="3909"/>
                    <a:pt x="5237" y="3899"/>
                  </a:cubicBezTo>
                  <a:lnTo>
                    <a:pt x="5237" y="3888"/>
                  </a:lnTo>
                  <a:cubicBezTo>
                    <a:pt x="5237" y="3880"/>
                    <a:pt x="5237" y="3871"/>
                    <a:pt x="5237" y="3863"/>
                  </a:cubicBezTo>
                  <a:cubicBezTo>
                    <a:pt x="5237" y="3862"/>
                    <a:pt x="5238" y="3858"/>
                    <a:pt x="5239" y="3856"/>
                  </a:cubicBezTo>
                  <a:cubicBezTo>
                    <a:pt x="5240" y="3852"/>
                    <a:pt x="5242" y="3848"/>
                    <a:pt x="5243" y="3843"/>
                  </a:cubicBezTo>
                  <a:lnTo>
                    <a:pt x="5245" y="3834"/>
                  </a:lnTo>
                  <a:lnTo>
                    <a:pt x="5242" y="3825"/>
                  </a:lnTo>
                  <a:cubicBezTo>
                    <a:pt x="5241" y="3821"/>
                    <a:pt x="5239" y="3817"/>
                    <a:pt x="5238" y="3812"/>
                  </a:cubicBezTo>
                  <a:lnTo>
                    <a:pt x="5237" y="3810"/>
                  </a:lnTo>
                  <a:cubicBezTo>
                    <a:pt x="5233" y="3797"/>
                    <a:pt x="5228" y="3783"/>
                    <a:pt x="5225" y="3768"/>
                  </a:cubicBezTo>
                  <a:cubicBezTo>
                    <a:pt x="5225" y="3766"/>
                    <a:pt x="5226" y="3763"/>
                    <a:pt x="5230" y="3756"/>
                  </a:cubicBezTo>
                  <a:lnTo>
                    <a:pt x="5237" y="3743"/>
                  </a:lnTo>
                  <a:lnTo>
                    <a:pt x="5229" y="3721"/>
                  </a:lnTo>
                  <a:cubicBezTo>
                    <a:pt x="5228" y="3718"/>
                    <a:pt x="5227" y="3716"/>
                    <a:pt x="5226" y="3713"/>
                  </a:cubicBezTo>
                  <a:cubicBezTo>
                    <a:pt x="5241" y="3693"/>
                    <a:pt x="5245" y="3671"/>
                    <a:pt x="5238" y="3649"/>
                  </a:cubicBezTo>
                  <a:lnTo>
                    <a:pt x="5280" y="3610"/>
                  </a:lnTo>
                  <a:cubicBezTo>
                    <a:pt x="5308" y="3613"/>
                    <a:pt x="5335" y="3618"/>
                    <a:pt x="5360" y="3629"/>
                  </a:cubicBezTo>
                  <a:lnTo>
                    <a:pt x="5389" y="3643"/>
                  </a:lnTo>
                  <a:lnTo>
                    <a:pt x="5403" y="3615"/>
                  </a:lnTo>
                  <a:lnTo>
                    <a:pt x="5446" y="3658"/>
                  </a:lnTo>
                  <a:lnTo>
                    <a:pt x="5468" y="3674"/>
                  </a:lnTo>
                  <a:cubicBezTo>
                    <a:pt x="5471" y="3676"/>
                    <a:pt x="5473" y="3677"/>
                    <a:pt x="5475" y="3679"/>
                  </a:cubicBezTo>
                  <a:cubicBezTo>
                    <a:pt x="5482" y="3685"/>
                    <a:pt x="5490" y="3692"/>
                    <a:pt x="5499" y="3698"/>
                  </a:cubicBezTo>
                  <a:cubicBezTo>
                    <a:pt x="5513" y="3706"/>
                    <a:pt x="5526" y="3710"/>
                    <a:pt x="5539" y="3710"/>
                  </a:cubicBezTo>
                  <a:cubicBezTo>
                    <a:pt x="5540" y="3710"/>
                    <a:pt x="5541" y="3710"/>
                    <a:pt x="5542" y="3710"/>
                  </a:cubicBezTo>
                  <a:lnTo>
                    <a:pt x="5554" y="3726"/>
                  </a:lnTo>
                  <a:cubicBezTo>
                    <a:pt x="5554" y="3726"/>
                    <a:pt x="5598" y="3730"/>
                    <a:pt x="5604" y="3730"/>
                  </a:cubicBezTo>
                  <a:cubicBezTo>
                    <a:pt x="5599" y="3754"/>
                    <a:pt x="5607" y="3776"/>
                    <a:pt x="5627" y="3792"/>
                  </a:cubicBezTo>
                  <a:cubicBezTo>
                    <a:pt x="5626" y="3811"/>
                    <a:pt x="5634" y="3828"/>
                    <a:pt x="5649" y="3838"/>
                  </a:cubicBezTo>
                  <a:lnTo>
                    <a:pt x="5652" y="3841"/>
                  </a:lnTo>
                  <a:lnTo>
                    <a:pt x="5652" y="3843"/>
                  </a:lnTo>
                  <a:cubicBezTo>
                    <a:pt x="5652" y="3844"/>
                    <a:pt x="5651" y="3844"/>
                    <a:pt x="5651" y="3844"/>
                  </a:cubicBezTo>
                  <a:cubicBezTo>
                    <a:pt x="5648" y="3845"/>
                    <a:pt x="5645" y="3845"/>
                    <a:pt x="5642" y="3845"/>
                  </a:cubicBezTo>
                  <a:lnTo>
                    <a:pt x="5623" y="3845"/>
                  </a:lnTo>
                  <a:lnTo>
                    <a:pt x="5587" y="3845"/>
                  </a:lnTo>
                  <a:lnTo>
                    <a:pt x="5591" y="3881"/>
                  </a:lnTo>
                  <a:cubicBezTo>
                    <a:pt x="5591" y="3882"/>
                    <a:pt x="5591" y="3883"/>
                    <a:pt x="5591" y="3884"/>
                  </a:cubicBezTo>
                  <a:cubicBezTo>
                    <a:pt x="5591" y="3889"/>
                    <a:pt x="5591" y="3898"/>
                    <a:pt x="5595" y="3907"/>
                  </a:cubicBezTo>
                  <a:cubicBezTo>
                    <a:pt x="5596" y="3908"/>
                    <a:pt x="5598" y="3913"/>
                    <a:pt x="5598" y="3914"/>
                  </a:cubicBezTo>
                  <a:cubicBezTo>
                    <a:pt x="5592" y="3932"/>
                    <a:pt x="5597" y="3950"/>
                    <a:pt x="5601" y="3962"/>
                  </a:cubicBezTo>
                  <a:lnTo>
                    <a:pt x="5602" y="3967"/>
                  </a:lnTo>
                  <a:cubicBezTo>
                    <a:pt x="5608" y="3985"/>
                    <a:pt x="5625" y="3994"/>
                    <a:pt x="5639" y="3997"/>
                  </a:cubicBezTo>
                  <a:cubicBezTo>
                    <a:pt x="5644" y="3998"/>
                    <a:pt x="5649" y="3998"/>
                    <a:pt x="5653" y="3999"/>
                  </a:cubicBezTo>
                  <a:lnTo>
                    <a:pt x="5652" y="4003"/>
                  </a:lnTo>
                  <a:lnTo>
                    <a:pt x="5662" y="4017"/>
                  </a:lnTo>
                  <a:cubicBezTo>
                    <a:pt x="5670" y="4027"/>
                    <a:pt x="5673" y="4044"/>
                    <a:pt x="5670" y="4056"/>
                  </a:cubicBezTo>
                  <a:cubicBezTo>
                    <a:pt x="5667" y="4067"/>
                    <a:pt x="5664" y="4079"/>
                    <a:pt x="5662" y="4091"/>
                  </a:cubicBezTo>
                  <a:cubicBezTo>
                    <a:pt x="5659" y="4108"/>
                    <a:pt x="5662" y="4123"/>
                    <a:pt x="5671" y="4136"/>
                  </a:cubicBezTo>
                  <a:cubicBezTo>
                    <a:pt x="5668" y="4144"/>
                    <a:pt x="5665" y="4152"/>
                    <a:pt x="5661" y="4159"/>
                  </a:cubicBezTo>
                  <a:cubicBezTo>
                    <a:pt x="5658" y="4158"/>
                    <a:pt x="5655" y="4158"/>
                    <a:pt x="5652" y="4158"/>
                  </a:cubicBezTo>
                  <a:cubicBezTo>
                    <a:pt x="5636" y="4158"/>
                    <a:pt x="5624" y="4166"/>
                    <a:pt x="5617" y="4172"/>
                  </a:cubicBezTo>
                  <a:cubicBezTo>
                    <a:pt x="5609" y="4178"/>
                    <a:pt x="5601" y="4184"/>
                    <a:pt x="5591" y="4191"/>
                  </a:cubicBezTo>
                  <a:lnTo>
                    <a:pt x="5585" y="4195"/>
                  </a:lnTo>
                  <a:cubicBezTo>
                    <a:pt x="5563" y="4209"/>
                    <a:pt x="5556" y="4231"/>
                    <a:pt x="5563" y="4253"/>
                  </a:cubicBezTo>
                  <a:lnTo>
                    <a:pt x="5568" y="4265"/>
                  </a:lnTo>
                  <a:lnTo>
                    <a:pt x="5578" y="4270"/>
                  </a:lnTo>
                  <a:cubicBezTo>
                    <a:pt x="5578" y="4271"/>
                    <a:pt x="5579" y="4271"/>
                    <a:pt x="5580" y="4272"/>
                  </a:cubicBezTo>
                  <a:cubicBezTo>
                    <a:pt x="5585" y="4277"/>
                    <a:pt x="5597" y="4287"/>
                    <a:pt x="5614" y="4287"/>
                  </a:cubicBezTo>
                  <a:cubicBezTo>
                    <a:pt x="5615" y="4287"/>
                    <a:pt x="5617" y="4287"/>
                    <a:pt x="5618" y="4287"/>
                  </a:cubicBezTo>
                  <a:cubicBezTo>
                    <a:pt x="5626" y="4290"/>
                    <a:pt x="5634" y="4291"/>
                    <a:pt x="5643" y="4291"/>
                  </a:cubicBezTo>
                  <a:cubicBezTo>
                    <a:pt x="5655" y="4291"/>
                    <a:pt x="5665" y="4289"/>
                    <a:pt x="5675" y="4286"/>
                  </a:cubicBezTo>
                  <a:cubicBezTo>
                    <a:pt x="5679" y="4285"/>
                    <a:pt x="5685" y="4284"/>
                    <a:pt x="5689" y="4283"/>
                  </a:cubicBezTo>
                  <a:lnTo>
                    <a:pt x="5699" y="4283"/>
                  </a:lnTo>
                  <a:lnTo>
                    <a:pt x="5707" y="4277"/>
                  </a:lnTo>
                  <a:cubicBezTo>
                    <a:pt x="5708" y="4276"/>
                    <a:pt x="5710" y="4274"/>
                    <a:pt x="5711" y="4273"/>
                  </a:cubicBezTo>
                  <a:cubicBezTo>
                    <a:pt x="5712" y="4273"/>
                    <a:pt x="5713" y="4272"/>
                    <a:pt x="5713" y="4272"/>
                  </a:cubicBezTo>
                  <a:lnTo>
                    <a:pt x="5717" y="4279"/>
                  </a:lnTo>
                  <a:cubicBezTo>
                    <a:pt x="5733" y="4314"/>
                    <a:pt x="5749" y="4352"/>
                    <a:pt x="5754" y="4392"/>
                  </a:cubicBezTo>
                  <a:cubicBezTo>
                    <a:pt x="5756" y="4409"/>
                    <a:pt x="5761" y="4425"/>
                    <a:pt x="5766" y="4440"/>
                  </a:cubicBezTo>
                  <a:lnTo>
                    <a:pt x="5766" y="4441"/>
                  </a:lnTo>
                  <a:cubicBezTo>
                    <a:pt x="5767" y="4445"/>
                    <a:pt x="5769" y="4448"/>
                    <a:pt x="5770" y="4452"/>
                  </a:cubicBezTo>
                  <a:cubicBezTo>
                    <a:pt x="5772" y="4461"/>
                    <a:pt x="5778" y="4467"/>
                    <a:pt x="5782" y="4470"/>
                  </a:cubicBezTo>
                  <a:cubicBezTo>
                    <a:pt x="5783" y="4474"/>
                    <a:pt x="5785" y="4477"/>
                    <a:pt x="5787" y="4481"/>
                  </a:cubicBezTo>
                  <a:lnTo>
                    <a:pt x="5790" y="4488"/>
                  </a:lnTo>
                  <a:lnTo>
                    <a:pt x="5803" y="4514"/>
                  </a:lnTo>
                  <a:lnTo>
                    <a:pt x="5830" y="4505"/>
                  </a:lnTo>
                  <a:cubicBezTo>
                    <a:pt x="5864" y="4495"/>
                    <a:pt x="5910" y="4480"/>
                    <a:pt x="5940" y="4439"/>
                  </a:cubicBezTo>
                  <a:cubicBezTo>
                    <a:pt x="5957" y="4434"/>
                    <a:pt x="5973" y="4431"/>
                    <a:pt x="5990" y="4431"/>
                  </a:cubicBezTo>
                  <a:lnTo>
                    <a:pt x="5992" y="4431"/>
                  </a:lnTo>
                  <a:cubicBezTo>
                    <a:pt x="6021" y="4431"/>
                    <a:pt x="6036" y="4414"/>
                    <a:pt x="6045" y="4404"/>
                  </a:cubicBezTo>
                  <a:lnTo>
                    <a:pt x="6046" y="4403"/>
                  </a:lnTo>
                  <a:cubicBezTo>
                    <a:pt x="6047" y="4401"/>
                    <a:pt x="6049" y="4399"/>
                    <a:pt x="6051" y="4397"/>
                  </a:cubicBezTo>
                  <a:cubicBezTo>
                    <a:pt x="6051" y="4396"/>
                    <a:pt x="6051" y="4396"/>
                    <a:pt x="6051" y="4396"/>
                  </a:cubicBezTo>
                  <a:cubicBezTo>
                    <a:pt x="6057" y="4393"/>
                    <a:pt x="6063" y="4390"/>
                    <a:pt x="6069" y="4386"/>
                  </a:cubicBezTo>
                  <a:cubicBezTo>
                    <a:pt x="6070" y="4386"/>
                    <a:pt x="6071" y="4385"/>
                    <a:pt x="6072" y="4385"/>
                  </a:cubicBezTo>
                  <a:cubicBezTo>
                    <a:pt x="6080" y="4395"/>
                    <a:pt x="6094" y="4407"/>
                    <a:pt x="6114" y="4409"/>
                  </a:cubicBezTo>
                  <a:lnTo>
                    <a:pt x="6126" y="4410"/>
                  </a:lnTo>
                  <a:lnTo>
                    <a:pt x="6141" y="4399"/>
                  </a:lnTo>
                  <a:cubicBezTo>
                    <a:pt x="6154" y="4389"/>
                    <a:pt x="6165" y="4381"/>
                    <a:pt x="6174" y="4381"/>
                  </a:cubicBezTo>
                  <a:cubicBezTo>
                    <a:pt x="6176" y="4381"/>
                    <a:pt x="6179" y="4382"/>
                    <a:pt x="6183" y="4383"/>
                  </a:cubicBezTo>
                  <a:lnTo>
                    <a:pt x="6190" y="4386"/>
                  </a:lnTo>
                  <a:lnTo>
                    <a:pt x="6198" y="4385"/>
                  </a:lnTo>
                  <a:cubicBezTo>
                    <a:pt x="6203" y="4385"/>
                    <a:pt x="6219" y="4385"/>
                    <a:pt x="6229" y="4371"/>
                  </a:cubicBezTo>
                  <a:cubicBezTo>
                    <a:pt x="6231" y="4368"/>
                    <a:pt x="6234" y="4366"/>
                    <a:pt x="6236" y="4363"/>
                  </a:cubicBezTo>
                  <a:cubicBezTo>
                    <a:pt x="6246" y="4352"/>
                    <a:pt x="6259" y="4338"/>
                    <a:pt x="6263" y="4319"/>
                  </a:cubicBezTo>
                  <a:cubicBezTo>
                    <a:pt x="6264" y="4310"/>
                    <a:pt x="6267" y="4305"/>
                    <a:pt x="6278" y="4298"/>
                  </a:cubicBezTo>
                  <a:cubicBezTo>
                    <a:pt x="6279" y="4297"/>
                    <a:pt x="6281" y="4296"/>
                    <a:pt x="6283" y="4295"/>
                  </a:cubicBezTo>
                  <a:cubicBezTo>
                    <a:pt x="6288" y="4292"/>
                    <a:pt x="6294" y="4289"/>
                    <a:pt x="6301" y="4283"/>
                  </a:cubicBezTo>
                  <a:cubicBezTo>
                    <a:pt x="6305" y="4279"/>
                    <a:pt x="6309" y="4274"/>
                    <a:pt x="6312" y="4270"/>
                  </a:cubicBezTo>
                  <a:cubicBezTo>
                    <a:pt x="6317" y="4268"/>
                    <a:pt x="6321" y="4266"/>
                    <a:pt x="6325" y="4262"/>
                  </a:cubicBezTo>
                  <a:cubicBezTo>
                    <a:pt x="6338" y="4252"/>
                    <a:pt x="6340" y="4238"/>
                    <a:pt x="6341" y="4231"/>
                  </a:cubicBezTo>
                  <a:lnTo>
                    <a:pt x="6341" y="4229"/>
                  </a:lnTo>
                  <a:cubicBezTo>
                    <a:pt x="6342" y="4228"/>
                    <a:pt x="6342" y="4227"/>
                    <a:pt x="6342" y="4226"/>
                  </a:cubicBezTo>
                  <a:cubicBezTo>
                    <a:pt x="6382" y="4225"/>
                    <a:pt x="6384" y="4187"/>
                    <a:pt x="6385" y="4167"/>
                  </a:cubicBezTo>
                  <a:lnTo>
                    <a:pt x="6386" y="4156"/>
                  </a:lnTo>
                  <a:lnTo>
                    <a:pt x="6379" y="4146"/>
                  </a:lnTo>
                  <a:cubicBezTo>
                    <a:pt x="6375" y="4141"/>
                    <a:pt x="6375" y="4140"/>
                    <a:pt x="6388" y="4121"/>
                  </a:cubicBezTo>
                  <a:cubicBezTo>
                    <a:pt x="6391" y="4117"/>
                    <a:pt x="6394" y="4114"/>
                    <a:pt x="6396" y="4110"/>
                  </a:cubicBezTo>
                  <a:lnTo>
                    <a:pt x="6404" y="4098"/>
                  </a:lnTo>
                  <a:lnTo>
                    <a:pt x="6401" y="4085"/>
                  </a:lnTo>
                  <a:cubicBezTo>
                    <a:pt x="6400" y="4083"/>
                    <a:pt x="6400" y="4081"/>
                    <a:pt x="6400" y="4079"/>
                  </a:cubicBezTo>
                  <a:cubicBezTo>
                    <a:pt x="6397" y="4068"/>
                    <a:pt x="6394" y="4052"/>
                    <a:pt x="6382" y="4037"/>
                  </a:cubicBezTo>
                  <a:cubicBezTo>
                    <a:pt x="6385" y="4031"/>
                    <a:pt x="6389" y="4019"/>
                    <a:pt x="6383" y="4006"/>
                  </a:cubicBezTo>
                  <a:cubicBezTo>
                    <a:pt x="6382" y="4004"/>
                    <a:pt x="6383" y="3998"/>
                    <a:pt x="6383" y="3994"/>
                  </a:cubicBezTo>
                  <a:cubicBezTo>
                    <a:pt x="6383" y="3986"/>
                    <a:pt x="6383" y="3975"/>
                    <a:pt x="6380" y="3963"/>
                  </a:cubicBezTo>
                  <a:cubicBezTo>
                    <a:pt x="6383" y="3960"/>
                    <a:pt x="6386" y="3957"/>
                    <a:pt x="6388" y="3954"/>
                  </a:cubicBezTo>
                  <a:cubicBezTo>
                    <a:pt x="6397" y="3941"/>
                    <a:pt x="6400" y="3926"/>
                    <a:pt x="6396" y="3910"/>
                  </a:cubicBezTo>
                  <a:lnTo>
                    <a:pt x="6395" y="3905"/>
                  </a:lnTo>
                  <a:cubicBezTo>
                    <a:pt x="6393" y="3894"/>
                    <a:pt x="6391" y="3881"/>
                    <a:pt x="6383" y="3868"/>
                  </a:cubicBezTo>
                  <a:cubicBezTo>
                    <a:pt x="6405" y="3860"/>
                    <a:pt x="6420" y="3843"/>
                    <a:pt x="6426" y="3819"/>
                  </a:cubicBezTo>
                  <a:cubicBezTo>
                    <a:pt x="6427" y="3818"/>
                    <a:pt x="6427" y="3817"/>
                    <a:pt x="6427" y="3817"/>
                  </a:cubicBezTo>
                  <a:cubicBezTo>
                    <a:pt x="6435" y="3813"/>
                    <a:pt x="6440" y="3807"/>
                    <a:pt x="6444" y="3803"/>
                  </a:cubicBezTo>
                  <a:lnTo>
                    <a:pt x="6461" y="3788"/>
                  </a:lnTo>
                  <a:lnTo>
                    <a:pt x="6453" y="3768"/>
                  </a:lnTo>
                  <a:cubicBezTo>
                    <a:pt x="6483" y="3754"/>
                    <a:pt x="6495" y="3726"/>
                    <a:pt x="6484" y="3694"/>
                  </a:cubicBezTo>
                  <a:cubicBezTo>
                    <a:pt x="6482" y="3688"/>
                    <a:pt x="6482" y="3686"/>
                    <a:pt x="6482" y="3685"/>
                  </a:cubicBezTo>
                  <a:cubicBezTo>
                    <a:pt x="6482" y="3680"/>
                    <a:pt x="6483" y="3673"/>
                    <a:pt x="6484" y="3666"/>
                  </a:cubicBezTo>
                  <a:lnTo>
                    <a:pt x="6485" y="3662"/>
                  </a:lnTo>
                  <a:lnTo>
                    <a:pt x="6488" y="3655"/>
                  </a:lnTo>
                  <a:lnTo>
                    <a:pt x="6490" y="3630"/>
                  </a:lnTo>
                  <a:lnTo>
                    <a:pt x="6463" y="3585"/>
                  </a:lnTo>
                  <a:lnTo>
                    <a:pt x="6459" y="3582"/>
                  </a:lnTo>
                  <a:cubicBezTo>
                    <a:pt x="6448" y="3573"/>
                    <a:pt x="6435" y="3569"/>
                    <a:pt x="6421" y="3569"/>
                  </a:cubicBezTo>
                  <a:cubicBezTo>
                    <a:pt x="6416" y="3569"/>
                    <a:pt x="6411" y="3569"/>
                    <a:pt x="6406" y="3570"/>
                  </a:cubicBezTo>
                  <a:lnTo>
                    <a:pt x="6406" y="3558"/>
                  </a:lnTo>
                  <a:lnTo>
                    <a:pt x="6391" y="3548"/>
                  </a:lnTo>
                  <a:cubicBezTo>
                    <a:pt x="6385" y="3544"/>
                    <a:pt x="6379" y="3540"/>
                    <a:pt x="6373" y="3536"/>
                  </a:cubicBezTo>
                  <a:lnTo>
                    <a:pt x="6371" y="3535"/>
                  </a:lnTo>
                  <a:cubicBezTo>
                    <a:pt x="6351" y="3520"/>
                    <a:pt x="6328" y="3504"/>
                    <a:pt x="6299" y="3494"/>
                  </a:cubicBezTo>
                  <a:cubicBezTo>
                    <a:pt x="6292" y="3492"/>
                    <a:pt x="6284" y="3486"/>
                    <a:pt x="6276" y="3480"/>
                  </a:cubicBezTo>
                  <a:cubicBezTo>
                    <a:pt x="6271" y="3477"/>
                    <a:pt x="6267" y="3474"/>
                    <a:pt x="6262" y="3470"/>
                  </a:cubicBezTo>
                  <a:cubicBezTo>
                    <a:pt x="6255" y="3466"/>
                    <a:pt x="6249" y="3462"/>
                    <a:pt x="6242" y="3458"/>
                  </a:cubicBezTo>
                  <a:lnTo>
                    <a:pt x="6238" y="3455"/>
                  </a:lnTo>
                  <a:cubicBezTo>
                    <a:pt x="6229" y="3449"/>
                    <a:pt x="6221" y="3443"/>
                    <a:pt x="6212" y="3438"/>
                  </a:cubicBezTo>
                  <a:cubicBezTo>
                    <a:pt x="6206" y="3434"/>
                    <a:pt x="6201" y="3431"/>
                    <a:pt x="6195" y="3428"/>
                  </a:cubicBezTo>
                  <a:cubicBezTo>
                    <a:pt x="6193" y="3427"/>
                    <a:pt x="6191" y="3426"/>
                    <a:pt x="6189" y="3425"/>
                  </a:cubicBezTo>
                  <a:cubicBezTo>
                    <a:pt x="6189" y="3414"/>
                    <a:pt x="6187" y="3405"/>
                    <a:pt x="6182" y="3397"/>
                  </a:cubicBezTo>
                  <a:lnTo>
                    <a:pt x="6178" y="3384"/>
                  </a:lnTo>
                  <a:cubicBezTo>
                    <a:pt x="6177" y="3380"/>
                    <a:pt x="6176" y="3375"/>
                    <a:pt x="6174" y="3371"/>
                  </a:cubicBezTo>
                  <a:cubicBezTo>
                    <a:pt x="6174" y="3369"/>
                    <a:pt x="6173" y="3366"/>
                    <a:pt x="6172" y="3365"/>
                  </a:cubicBezTo>
                  <a:cubicBezTo>
                    <a:pt x="6173" y="3363"/>
                    <a:pt x="6175" y="3359"/>
                    <a:pt x="6176" y="3357"/>
                  </a:cubicBezTo>
                  <a:cubicBezTo>
                    <a:pt x="6178" y="3353"/>
                    <a:pt x="6180" y="3349"/>
                    <a:pt x="6182" y="3344"/>
                  </a:cubicBezTo>
                  <a:lnTo>
                    <a:pt x="6193" y="3318"/>
                  </a:lnTo>
                  <a:lnTo>
                    <a:pt x="6169" y="3303"/>
                  </a:lnTo>
                  <a:cubicBezTo>
                    <a:pt x="6167" y="3302"/>
                    <a:pt x="6165" y="3301"/>
                    <a:pt x="6163" y="3300"/>
                  </a:cubicBezTo>
                  <a:cubicBezTo>
                    <a:pt x="6159" y="3297"/>
                    <a:pt x="6154" y="3294"/>
                    <a:pt x="6149" y="3291"/>
                  </a:cubicBezTo>
                  <a:cubicBezTo>
                    <a:pt x="6147" y="3277"/>
                    <a:pt x="6142" y="3265"/>
                    <a:pt x="6138" y="3255"/>
                  </a:cubicBezTo>
                  <a:cubicBezTo>
                    <a:pt x="6138" y="3254"/>
                    <a:pt x="6137" y="3252"/>
                    <a:pt x="6137" y="3251"/>
                  </a:cubicBezTo>
                  <a:cubicBezTo>
                    <a:pt x="6150" y="3249"/>
                    <a:pt x="6166" y="3245"/>
                    <a:pt x="6181" y="3230"/>
                  </a:cubicBezTo>
                  <a:lnTo>
                    <a:pt x="6194" y="3237"/>
                  </a:lnTo>
                  <a:lnTo>
                    <a:pt x="6194" y="3200"/>
                  </a:lnTo>
                  <a:cubicBezTo>
                    <a:pt x="6201" y="3196"/>
                    <a:pt x="6210" y="3190"/>
                    <a:pt x="6218" y="3184"/>
                  </a:cubicBezTo>
                  <a:cubicBezTo>
                    <a:pt x="6229" y="3176"/>
                    <a:pt x="6232" y="3164"/>
                    <a:pt x="6234" y="3157"/>
                  </a:cubicBezTo>
                  <a:lnTo>
                    <a:pt x="6268" y="3140"/>
                  </a:lnTo>
                  <a:lnTo>
                    <a:pt x="6242" y="3129"/>
                  </a:lnTo>
                  <a:cubicBezTo>
                    <a:pt x="6242" y="3128"/>
                    <a:pt x="6243" y="3126"/>
                    <a:pt x="6244" y="3125"/>
                  </a:cubicBezTo>
                  <a:cubicBezTo>
                    <a:pt x="6247" y="3120"/>
                    <a:pt x="6248" y="3118"/>
                    <a:pt x="6249" y="3118"/>
                  </a:cubicBezTo>
                  <a:cubicBezTo>
                    <a:pt x="6249" y="3118"/>
                    <a:pt x="6249" y="3119"/>
                    <a:pt x="6249" y="3119"/>
                  </a:cubicBezTo>
                  <a:cubicBezTo>
                    <a:pt x="6294" y="3117"/>
                    <a:pt x="6310" y="3100"/>
                    <a:pt x="6318" y="3068"/>
                  </a:cubicBezTo>
                  <a:cubicBezTo>
                    <a:pt x="6331" y="3066"/>
                    <a:pt x="6342" y="3062"/>
                    <a:pt x="6351" y="3058"/>
                  </a:cubicBezTo>
                  <a:cubicBezTo>
                    <a:pt x="6355" y="3057"/>
                    <a:pt x="6358" y="3056"/>
                    <a:pt x="6362" y="3055"/>
                  </a:cubicBezTo>
                  <a:lnTo>
                    <a:pt x="6374" y="3051"/>
                  </a:lnTo>
                  <a:cubicBezTo>
                    <a:pt x="6374" y="3051"/>
                    <a:pt x="6384" y="3035"/>
                    <a:pt x="6386" y="3032"/>
                  </a:cubicBezTo>
                  <a:cubicBezTo>
                    <a:pt x="6390" y="3025"/>
                    <a:pt x="6395" y="3017"/>
                    <a:pt x="6399" y="3009"/>
                  </a:cubicBezTo>
                  <a:cubicBezTo>
                    <a:pt x="6403" y="3001"/>
                    <a:pt x="6404" y="2993"/>
                    <a:pt x="6404" y="2988"/>
                  </a:cubicBezTo>
                  <a:cubicBezTo>
                    <a:pt x="6404" y="2986"/>
                    <a:pt x="6405" y="2985"/>
                    <a:pt x="6405" y="2984"/>
                  </a:cubicBezTo>
                  <a:cubicBezTo>
                    <a:pt x="6406" y="2983"/>
                    <a:pt x="6408" y="2982"/>
                    <a:pt x="6409" y="2981"/>
                  </a:cubicBezTo>
                  <a:cubicBezTo>
                    <a:pt x="6411" y="2986"/>
                    <a:pt x="6413" y="2991"/>
                    <a:pt x="6417" y="2996"/>
                  </a:cubicBezTo>
                  <a:cubicBezTo>
                    <a:pt x="6419" y="2999"/>
                    <a:pt x="6423" y="3005"/>
                    <a:pt x="6424" y="3008"/>
                  </a:cubicBezTo>
                  <a:cubicBezTo>
                    <a:pt x="6424" y="3022"/>
                    <a:pt x="6428" y="3035"/>
                    <a:pt x="6436" y="3046"/>
                  </a:cubicBezTo>
                  <a:cubicBezTo>
                    <a:pt x="6433" y="3060"/>
                    <a:pt x="6433" y="3083"/>
                    <a:pt x="6455" y="3101"/>
                  </a:cubicBezTo>
                  <a:close/>
                  <a:moveTo>
                    <a:pt x="4460" y="499"/>
                  </a:moveTo>
                  <a:lnTo>
                    <a:pt x="4460" y="499"/>
                  </a:lnTo>
                  <a:cubicBezTo>
                    <a:pt x="4458" y="500"/>
                    <a:pt x="4457" y="500"/>
                    <a:pt x="4457" y="500"/>
                  </a:cubicBezTo>
                  <a:cubicBezTo>
                    <a:pt x="4457" y="500"/>
                    <a:pt x="4456" y="499"/>
                    <a:pt x="4455" y="497"/>
                  </a:cubicBezTo>
                  <a:lnTo>
                    <a:pt x="4453" y="495"/>
                  </a:lnTo>
                  <a:cubicBezTo>
                    <a:pt x="4452" y="494"/>
                    <a:pt x="4451" y="493"/>
                    <a:pt x="4450" y="491"/>
                  </a:cubicBezTo>
                  <a:lnTo>
                    <a:pt x="4467" y="495"/>
                  </a:lnTo>
                  <a:lnTo>
                    <a:pt x="4468" y="497"/>
                  </a:lnTo>
                  <a:lnTo>
                    <a:pt x="4460" y="499"/>
                  </a:lnTo>
                  <a:close/>
                </a:path>
              </a:pathLst>
            </a:custGeom>
            <a:pattFill prst="wdUpDiag">
              <a:fgClr>
                <a:schemeClr val="bg1"/>
              </a:fgClr>
              <a:bgClr>
                <a:schemeClr val="bg1">
                  <a:lumMod val="95000"/>
                </a:schemeClr>
              </a:bgClr>
            </a:patt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grpSp>
      <p:sp>
        <p:nvSpPr>
          <p:cNvPr id="249" name="Textfeld 248"/>
          <p:cNvSpPr txBox="1"/>
          <p:nvPr/>
        </p:nvSpPr>
        <p:spPr>
          <a:xfrm>
            <a:off x="1226456" y="5458856"/>
            <a:ext cx="936104" cy="1128514"/>
          </a:xfrm>
          <a:prstGeom prst="rect">
            <a:avLst/>
          </a:prstGeom>
          <a:noFill/>
        </p:spPr>
        <p:txBody>
          <a:bodyPr wrap="square" lIns="0" tIns="0" rIns="0" bIns="0" rtlCol="0">
            <a:spAutoFit/>
          </a:bodyPr>
          <a:lstStyle/>
          <a:p>
            <a:pPr>
              <a:lnSpc>
                <a:spcPts val="2200"/>
              </a:lnSpc>
            </a:pPr>
            <a:r>
              <a:rPr lang="de-CH" sz="1300" dirty="0"/>
              <a:t>DE</a:t>
            </a:r>
          </a:p>
          <a:p>
            <a:pPr>
              <a:lnSpc>
                <a:spcPts val="2200"/>
              </a:lnSpc>
            </a:pPr>
            <a:r>
              <a:rPr lang="de-CH" sz="1300" dirty="0"/>
              <a:t>FR</a:t>
            </a:r>
          </a:p>
          <a:p>
            <a:pPr>
              <a:lnSpc>
                <a:spcPts val="2200"/>
              </a:lnSpc>
            </a:pPr>
            <a:r>
              <a:rPr lang="de-CH" sz="1300" dirty="0"/>
              <a:t>IT</a:t>
            </a:r>
          </a:p>
          <a:p>
            <a:pPr>
              <a:lnSpc>
                <a:spcPts val="2200"/>
              </a:lnSpc>
            </a:pPr>
            <a:r>
              <a:rPr lang="de-CH" sz="1300" dirty="0"/>
              <a:t>RM</a:t>
            </a:r>
          </a:p>
        </p:txBody>
      </p:sp>
    </p:spTree>
    <p:extLst>
      <p:ext uri="{BB962C8B-B14F-4D97-AF65-F5344CB8AC3E}">
        <p14:creationId xmlns:p14="http://schemas.microsoft.com/office/powerpoint/2010/main" val="39529604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6586A9"/>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solidFill>
                  <a:srgbClr val="B2C3D4"/>
                </a:solidFill>
              </a:rPr>
              <a:t>Le plurilinguisme</a:t>
            </a:r>
          </a:p>
        </p:txBody>
      </p:sp>
      <p:sp>
        <p:nvSpPr>
          <p:cNvPr id="3" name="Inhaltsplatzhalter 2"/>
          <p:cNvSpPr>
            <a:spLocks noGrp="1"/>
          </p:cNvSpPr>
          <p:nvPr>
            <p:ph idx="1"/>
          </p:nvPr>
        </p:nvSpPr>
        <p:spPr/>
        <p:txBody>
          <a:bodyPr/>
          <a:lstStyle/>
          <a:p>
            <a:r>
              <a:rPr lang="fr-FR" noProof="0" dirty="0">
                <a:solidFill>
                  <a:schemeClr val="bg1"/>
                </a:solidFill>
              </a:rPr>
              <a:t>Le Parlement examine et édicte des lois dans les trois </a:t>
            </a:r>
            <a:br>
              <a:rPr lang="fr-FR" noProof="0" dirty="0">
                <a:solidFill>
                  <a:schemeClr val="bg1"/>
                </a:solidFill>
              </a:rPr>
            </a:br>
            <a:r>
              <a:rPr lang="fr-FR" noProof="0" dirty="0">
                <a:solidFill>
                  <a:schemeClr val="bg1"/>
                </a:solidFill>
              </a:rPr>
              <a:t>langues officielles : l’allemand, le français et l’italien.</a:t>
            </a:r>
          </a:p>
        </p:txBody>
      </p:sp>
      <p:sp>
        <p:nvSpPr>
          <p:cNvPr id="4" name="Datumsplatzhalter 3"/>
          <p:cNvSpPr>
            <a:spLocks noGrp="1"/>
          </p:cNvSpPr>
          <p:nvPr>
            <p:ph type="dt" sz="half" idx="10"/>
          </p:nvPr>
        </p:nvSpPr>
        <p:spPr/>
        <p:txBody>
          <a:bodyPr/>
          <a:lstStyle/>
          <a:p>
            <a:r>
              <a:rPr lang="de-CH">
                <a:solidFill>
                  <a:schemeClr val="bg1"/>
                </a:solidFill>
              </a:rPr>
              <a:t>Décembre 2024</a:t>
            </a:r>
            <a:endParaRPr lang="de-CH" dirty="0">
              <a:solidFill>
                <a:schemeClr val="bg1"/>
              </a:solidFill>
            </a:endParaRPr>
          </a:p>
        </p:txBody>
      </p:sp>
      <p:sp>
        <p:nvSpPr>
          <p:cNvPr id="5" name="Foliennummernplatzhalter 4"/>
          <p:cNvSpPr>
            <a:spLocks noGrp="1"/>
          </p:cNvSpPr>
          <p:nvPr>
            <p:ph type="sldNum" sz="quarter" idx="12"/>
          </p:nvPr>
        </p:nvSpPr>
        <p:spPr/>
        <p:txBody>
          <a:bodyPr/>
          <a:lstStyle/>
          <a:p>
            <a:fld id="{442AD375-037F-43D0-B059-5172DA06796A}" type="slidenum">
              <a:rPr lang="de-CH" smtClean="0"/>
              <a:t>83</a:t>
            </a:fld>
            <a:endParaRPr lang="de-CH"/>
          </a:p>
        </p:txBody>
      </p:sp>
      <p:pic>
        <p:nvPicPr>
          <p:cNvPr id="7" name="Grafik 6">
            <a:extLst>
              <a:ext uri="{FF2B5EF4-FFF2-40B4-BE49-F238E27FC236}">
                <a16:creationId xmlns:a16="http://schemas.microsoft.com/office/drawing/2014/main" id="{41C8C30B-9468-90E5-B2CD-0C4DB756021C}"/>
              </a:ext>
            </a:extLst>
          </p:cNvPr>
          <p:cNvPicPr>
            <a:picLocks noChangeAspect="1"/>
          </p:cNvPicPr>
          <p:nvPr/>
        </p:nvPicPr>
        <p:blipFill>
          <a:blip r:embed="rId3"/>
          <a:stretch>
            <a:fillRect/>
          </a:stretch>
        </p:blipFill>
        <p:spPr>
          <a:xfrm>
            <a:off x="9029000" y="3209795"/>
            <a:ext cx="2615282" cy="3371508"/>
          </a:xfrm>
          <a:prstGeom prst="rect">
            <a:avLst/>
          </a:prstGeom>
        </p:spPr>
      </p:pic>
    </p:spTree>
    <p:extLst>
      <p:ext uri="{BB962C8B-B14F-4D97-AF65-F5344CB8AC3E}">
        <p14:creationId xmlns:p14="http://schemas.microsoft.com/office/powerpoint/2010/main" val="24151876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5C536C"/>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458528" y="2343600"/>
            <a:ext cx="9149586" cy="438355"/>
          </a:xfrm>
        </p:spPr>
        <p:txBody>
          <a:bodyPr/>
          <a:lstStyle/>
          <a:p>
            <a:r>
              <a:rPr lang="fr-CH" dirty="0"/>
              <a:t>Le Parlement et la démocratie directe</a:t>
            </a:r>
            <a:endParaRPr lang="fr-CH"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84</a:t>
            </a:fld>
            <a:endParaRPr lang="de-CH"/>
          </a:p>
        </p:txBody>
      </p:sp>
    </p:spTree>
    <p:extLst>
      <p:ext uri="{BB962C8B-B14F-4D97-AF65-F5344CB8AC3E}">
        <p14:creationId xmlns:p14="http://schemas.microsoft.com/office/powerpoint/2010/main" val="2144679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Parlement et la démocratie directe</a:t>
            </a:r>
            <a:endParaRPr lang="fr-CH" noProof="0" dirty="0">
              <a:solidFill>
                <a:schemeClr val="bg1"/>
              </a:solidFill>
            </a:endParaRPr>
          </a:p>
        </p:txBody>
      </p:sp>
      <p:sp>
        <p:nvSpPr>
          <p:cNvPr id="3" name="Inhaltsplatzhalter 2"/>
          <p:cNvSpPr>
            <a:spLocks noGrp="1"/>
          </p:cNvSpPr>
          <p:nvPr>
            <p:ph idx="1"/>
          </p:nvPr>
        </p:nvSpPr>
        <p:spPr/>
        <p:txBody>
          <a:bodyPr/>
          <a:lstStyle/>
          <a:p>
            <a:r>
              <a:rPr lang="fr-CH" dirty="0"/>
              <a:t>En Suisse, le dernier mot ne revient pas au Parlement,</a:t>
            </a:r>
            <a:br>
              <a:rPr lang="fr-CH" dirty="0"/>
            </a:br>
            <a:r>
              <a:rPr lang="fr-CH" dirty="0"/>
              <a:t>mais au peuple. Celui-ci dispose, en plus du droit de vote,</a:t>
            </a:r>
            <a:br>
              <a:rPr lang="fr-CH" dirty="0"/>
            </a:br>
            <a:r>
              <a:rPr lang="fr-CH" dirty="0"/>
              <a:t>de trois autres instruments politiques.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85</a:t>
            </a:fld>
            <a:endParaRPr lang="de-CH"/>
          </a:p>
        </p:txBody>
      </p:sp>
    </p:spTree>
    <p:extLst>
      <p:ext uri="{BB962C8B-B14F-4D97-AF65-F5344CB8AC3E}">
        <p14:creationId xmlns:p14="http://schemas.microsoft.com/office/powerpoint/2010/main" val="22810320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Parlement et la démocratie directe</a:t>
            </a:r>
            <a:endParaRPr lang="fr-CH" dirty="0">
              <a:solidFill>
                <a:schemeClr val="bg1"/>
              </a:solidFill>
            </a:endParaRPr>
          </a:p>
        </p:txBody>
      </p:sp>
      <p:sp>
        <p:nvSpPr>
          <p:cNvPr id="3" name="Inhaltsplatzhalter 2"/>
          <p:cNvSpPr>
            <a:spLocks noGrp="1"/>
          </p:cNvSpPr>
          <p:nvPr>
            <p:ph idx="1"/>
          </p:nvPr>
        </p:nvSpPr>
        <p:spPr/>
        <p:txBody>
          <a:bodyPr/>
          <a:lstStyle/>
          <a:p>
            <a:pPr algn="just"/>
            <a:r>
              <a:rPr lang="fr-CH" dirty="0"/>
              <a:t>Le référendum obligatoire</a:t>
            </a:r>
          </a:p>
          <a:p>
            <a:pPr algn="just"/>
            <a:endParaRPr lang="fr-CH" dirty="0"/>
          </a:p>
          <a:p>
            <a:r>
              <a:rPr lang="fr-CH" dirty="0"/>
              <a:t>Toute révision de la Constitution fédérale et toute autre décision ayant une portée majeure doivent être soumises au vote du peuple et des cantons. Pour être adoptés, de tels objets doivent obtenir la majorité des voix du peuple et des cantons.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86</a:t>
            </a:fld>
            <a:endParaRPr lang="de-CH"/>
          </a:p>
        </p:txBody>
      </p:sp>
    </p:spTree>
    <p:extLst>
      <p:ext uri="{BB962C8B-B14F-4D97-AF65-F5344CB8AC3E}">
        <p14:creationId xmlns:p14="http://schemas.microsoft.com/office/powerpoint/2010/main" val="17218606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m 5">
            <a:extLst>
              <a:ext uri="{FF2B5EF4-FFF2-40B4-BE49-F238E27FC236}">
                <a16:creationId xmlns:a16="http://schemas.microsoft.com/office/drawing/2014/main" id="{E33BAC5C-4A4D-EB61-4535-89C2B6D9BC0A}"/>
              </a:ext>
            </a:extLst>
          </p:cNvPr>
          <p:cNvGraphicFramePr/>
          <p:nvPr>
            <p:extLst>
              <p:ext uri="{D42A27DB-BD31-4B8C-83A1-F6EECF244321}">
                <p14:modId xmlns:p14="http://schemas.microsoft.com/office/powerpoint/2010/main" val="1549266850"/>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p:cNvSpPr>
            <a:spLocks noGrp="1"/>
          </p:cNvSpPr>
          <p:nvPr>
            <p:ph type="sldNum" sz="quarter" idx="12"/>
          </p:nvPr>
        </p:nvSpPr>
        <p:spPr/>
        <p:txBody>
          <a:bodyPr/>
          <a:lstStyle/>
          <a:p>
            <a:fld id="{442AD375-037F-43D0-B059-5172DA06796A}" type="slidenum">
              <a:rPr lang="de-CH" smtClean="0"/>
              <a:t>87</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C828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rgbClr val="0097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708000"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fr-FR" noProof="0" dirty="0"/>
              <a:t>Référendums obligatoires </a:t>
            </a:r>
          </a:p>
          <a:p>
            <a:r>
              <a:rPr lang="fr-FR" noProof="0" dirty="0"/>
              <a:t>Objets soumis à votation 1921–2023</a:t>
            </a: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fr-CH" sz="1300" dirty="0"/>
              <a:t>Total</a:t>
            </a:r>
          </a:p>
          <a:p>
            <a:pPr>
              <a:lnSpc>
                <a:spcPts val="1700"/>
              </a:lnSpc>
            </a:pPr>
            <a:r>
              <a:rPr lang="fr-CH" sz="1300" dirty="0"/>
              <a:t>Acceptés</a:t>
            </a:r>
          </a:p>
          <a:p>
            <a:pPr>
              <a:lnSpc>
                <a:spcPts val="1700"/>
              </a:lnSpc>
            </a:pPr>
            <a:r>
              <a:rPr lang="fr-CH" sz="1300" dirty="0"/>
              <a:t>Rejetés</a:t>
            </a:r>
          </a:p>
        </p:txBody>
      </p:sp>
      <p:sp>
        <p:nvSpPr>
          <p:cNvPr id="3" name="Datumsplatzhalter 2">
            <a:extLst>
              <a:ext uri="{FF2B5EF4-FFF2-40B4-BE49-F238E27FC236}">
                <a16:creationId xmlns:a16="http://schemas.microsoft.com/office/drawing/2014/main" id="{4F06DF24-99E1-99DB-EF0F-1C861D4DBEAD}"/>
              </a:ext>
            </a:extLst>
          </p:cNvPr>
          <p:cNvSpPr>
            <a:spLocks noGrp="1"/>
          </p:cNvSpPr>
          <p:nvPr>
            <p:ph type="dt" sz="half" idx="10"/>
          </p:nvPr>
        </p:nvSpPr>
        <p:spPr/>
        <p:txBody>
          <a:bodyPr/>
          <a:lstStyle/>
          <a:p>
            <a:r>
              <a:rPr lang="de-CH"/>
              <a:t>Décembre 2024</a:t>
            </a:r>
            <a:endParaRPr lang="de-CH" dirty="0"/>
          </a:p>
        </p:txBody>
      </p:sp>
    </p:spTree>
    <p:extLst>
      <p:ext uri="{BB962C8B-B14F-4D97-AF65-F5344CB8AC3E}">
        <p14:creationId xmlns:p14="http://schemas.microsoft.com/office/powerpoint/2010/main" val="126005180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Parlement et la démocratie directe</a:t>
            </a:r>
            <a:endParaRPr lang="fr-CH" noProof="0" dirty="0">
              <a:solidFill>
                <a:schemeClr val="bg1"/>
              </a:solidFill>
            </a:endParaRPr>
          </a:p>
        </p:txBody>
      </p:sp>
      <p:sp>
        <p:nvSpPr>
          <p:cNvPr id="3" name="Inhaltsplatzhalter 2"/>
          <p:cNvSpPr>
            <a:spLocks noGrp="1"/>
          </p:cNvSpPr>
          <p:nvPr>
            <p:ph idx="1"/>
          </p:nvPr>
        </p:nvSpPr>
        <p:spPr/>
        <p:txBody>
          <a:bodyPr/>
          <a:lstStyle/>
          <a:p>
            <a:pPr algn="just"/>
            <a:r>
              <a:rPr lang="fr-CH" dirty="0"/>
              <a:t>L’initiative populaire</a:t>
            </a:r>
          </a:p>
          <a:p>
            <a:pPr algn="just"/>
            <a:endParaRPr lang="fr-CH" dirty="0"/>
          </a:p>
          <a:p>
            <a:r>
              <a:rPr lang="fr-CH" spc="20" dirty="0"/>
              <a:t>Moyennant la signature de 100 000 votants, tout citoyen</a:t>
            </a:r>
            <a:br>
              <a:rPr lang="fr-CH" spc="20" dirty="0"/>
            </a:br>
            <a:r>
              <a:rPr lang="fr-CH" spc="20" dirty="0"/>
              <a:t>peut demander une modification de la Constitution fédérale. Pour que la modification soit acceptée, elle doit obtenir la majorité des voix du peuple et des cantons.</a:t>
            </a:r>
            <a:endParaRPr lang="fr-CH"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88</a:t>
            </a:fld>
            <a:endParaRPr lang="de-CH"/>
          </a:p>
        </p:txBody>
      </p:sp>
    </p:spTree>
    <p:extLst>
      <p:ext uri="{BB962C8B-B14F-4D97-AF65-F5344CB8AC3E}">
        <p14:creationId xmlns:p14="http://schemas.microsoft.com/office/powerpoint/2010/main" val="21418726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F11FC492-2A74-07B7-9EDC-241102C5CC37}"/>
              </a:ext>
            </a:extLst>
          </p:cNvPr>
          <p:cNvGraphicFramePr/>
          <p:nvPr>
            <p:extLst>
              <p:ext uri="{D42A27DB-BD31-4B8C-83A1-F6EECF244321}">
                <p14:modId xmlns:p14="http://schemas.microsoft.com/office/powerpoint/2010/main" val="3811167582"/>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p:cNvSpPr>
            <a:spLocks noGrp="1"/>
          </p:cNvSpPr>
          <p:nvPr>
            <p:ph type="sldNum" sz="quarter" idx="12"/>
          </p:nvPr>
        </p:nvSpPr>
        <p:spPr/>
        <p:txBody>
          <a:bodyPr/>
          <a:lstStyle/>
          <a:p>
            <a:fld id="{442AD375-037F-43D0-B059-5172DA06796A}" type="slidenum">
              <a:rPr lang="de-CH" smtClean="0"/>
              <a:t>89</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C828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rgbClr val="0097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708000"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fr-FR" noProof="0" dirty="0"/>
              <a:t>Initiatives populaires</a:t>
            </a:r>
          </a:p>
          <a:p>
            <a:r>
              <a:rPr lang="fr-FR" noProof="0" dirty="0"/>
              <a:t>Objets soumis à votation 1921–2023</a:t>
            </a: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fr-CH" sz="1300" dirty="0"/>
              <a:t>Total</a:t>
            </a:r>
          </a:p>
          <a:p>
            <a:pPr>
              <a:lnSpc>
                <a:spcPts val="1700"/>
              </a:lnSpc>
            </a:pPr>
            <a:r>
              <a:rPr lang="fr-CH" sz="1300" dirty="0"/>
              <a:t>Acceptés</a:t>
            </a:r>
          </a:p>
          <a:p>
            <a:pPr>
              <a:lnSpc>
                <a:spcPts val="1700"/>
              </a:lnSpc>
            </a:pPr>
            <a:r>
              <a:rPr lang="fr-CH" sz="1300" dirty="0"/>
              <a:t>Rejetés</a:t>
            </a:r>
          </a:p>
        </p:txBody>
      </p:sp>
      <p:sp>
        <p:nvSpPr>
          <p:cNvPr id="11" name="Datumsplatzhalter 3"/>
          <p:cNvSpPr>
            <a:spLocks noGrp="1"/>
          </p:cNvSpPr>
          <p:nvPr>
            <p:ph type="dt" sz="half" idx="10"/>
          </p:nvPr>
        </p:nvSpPr>
        <p:spPr>
          <a:xfrm>
            <a:off x="4339733" y="294556"/>
            <a:ext cx="1108195" cy="108000"/>
          </a:xfrm>
        </p:spPr>
        <p:txBody>
          <a:bodyPr/>
          <a:lstStyle/>
          <a:p>
            <a:r>
              <a:rPr lang="de-CH"/>
              <a:t>Décembre 2024</a:t>
            </a:r>
            <a:endParaRPr lang="de-CH" dirty="0"/>
          </a:p>
        </p:txBody>
      </p:sp>
    </p:spTree>
    <p:extLst>
      <p:ext uri="{BB962C8B-B14F-4D97-AF65-F5344CB8AC3E}">
        <p14:creationId xmlns:p14="http://schemas.microsoft.com/office/powerpoint/2010/main" val="5482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1AC4A"/>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noProof="0" dirty="0"/>
              <a:t>Conseil des États</a:t>
            </a:r>
          </a:p>
        </p:txBody>
      </p:sp>
      <p:sp>
        <p:nvSpPr>
          <p:cNvPr id="3" name="Inhaltsplatzhalter 2"/>
          <p:cNvSpPr>
            <a:spLocks noGrp="1"/>
          </p:cNvSpPr>
          <p:nvPr>
            <p:ph idx="1"/>
          </p:nvPr>
        </p:nvSpPr>
        <p:spPr/>
        <p:txBody>
          <a:bodyPr/>
          <a:lstStyle/>
          <a:p>
            <a:r>
              <a:rPr lang="fr-FR" noProof="0" dirty="0">
                <a:solidFill>
                  <a:srgbClr val="F6E6C9"/>
                </a:solidFill>
              </a:rPr>
              <a:t>Le Conseil des États, aussi appelé « Chambre haute », représente les cantons et compte 46 députés.</a:t>
            </a:r>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pPr/>
              <a:t>9</a:t>
            </a:fld>
            <a:endParaRPr lang="de-CH"/>
          </a:p>
        </p:txBody>
      </p:sp>
      <p:pic>
        <p:nvPicPr>
          <p:cNvPr id="9" name="Grafik 8">
            <a:extLst>
              <a:ext uri="{FF2B5EF4-FFF2-40B4-BE49-F238E27FC236}">
                <a16:creationId xmlns:a16="http://schemas.microsoft.com/office/drawing/2014/main" id="{8230197B-ACB4-A19B-72D1-9E5789EEF892}"/>
              </a:ext>
            </a:extLst>
          </p:cNvPr>
          <p:cNvPicPr>
            <a:picLocks noChangeAspect="1"/>
          </p:cNvPicPr>
          <p:nvPr/>
        </p:nvPicPr>
        <p:blipFill>
          <a:blip r:embed="rId3"/>
          <a:stretch>
            <a:fillRect/>
          </a:stretch>
        </p:blipFill>
        <p:spPr>
          <a:xfrm>
            <a:off x="3581042" y="4293096"/>
            <a:ext cx="5047200" cy="1831578"/>
          </a:xfrm>
          <a:prstGeom prst="rect">
            <a:avLst/>
          </a:prstGeom>
        </p:spPr>
      </p:pic>
    </p:spTree>
    <p:extLst>
      <p:ext uri="{BB962C8B-B14F-4D97-AF65-F5344CB8AC3E}">
        <p14:creationId xmlns:p14="http://schemas.microsoft.com/office/powerpoint/2010/main" val="42779658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CH" dirty="0"/>
              <a:t>Le Parlement et la démocratie directe</a:t>
            </a:r>
            <a:endParaRPr lang="fr-CH" noProof="0" dirty="0">
              <a:solidFill>
                <a:schemeClr val="bg1"/>
              </a:solidFill>
            </a:endParaRPr>
          </a:p>
        </p:txBody>
      </p:sp>
      <p:sp>
        <p:nvSpPr>
          <p:cNvPr id="3" name="Inhaltsplatzhalter 2"/>
          <p:cNvSpPr>
            <a:spLocks noGrp="1"/>
          </p:cNvSpPr>
          <p:nvPr>
            <p:ph idx="1"/>
          </p:nvPr>
        </p:nvSpPr>
        <p:spPr/>
        <p:txBody>
          <a:bodyPr/>
          <a:lstStyle/>
          <a:p>
            <a:pPr algn="just"/>
            <a:r>
              <a:rPr lang="fr-CH" dirty="0"/>
              <a:t>Le référendum facultatif</a:t>
            </a:r>
          </a:p>
          <a:p>
            <a:pPr algn="just"/>
            <a:endParaRPr lang="fr-CH" dirty="0"/>
          </a:p>
          <a:p>
            <a:r>
              <a:rPr lang="fr-CH" spc="20" dirty="0"/>
              <a:t>Une loi adoptée par le Parlement – de même que certaines </a:t>
            </a:r>
          </a:p>
          <a:p>
            <a:r>
              <a:rPr lang="fr-CH" spc="20" dirty="0"/>
              <a:t>de ses décisions – peut être contrecarrée par un référendum, </a:t>
            </a:r>
          </a:p>
          <a:p>
            <a:r>
              <a:rPr lang="fr-CH" spc="20" dirty="0"/>
              <a:t>si 50 000 citoyens ayant le droit de vote ou 8 cantons le demandent.</a:t>
            </a:r>
            <a:endParaRPr lang="fr-CH"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5" name="Foliennummernplatzhalter 4"/>
          <p:cNvSpPr>
            <a:spLocks noGrp="1"/>
          </p:cNvSpPr>
          <p:nvPr>
            <p:ph type="sldNum" sz="quarter" idx="12"/>
          </p:nvPr>
        </p:nvSpPr>
        <p:spPr/>
        <p:txBody>
          <a:bodyPr/>
          <a:lstStyle/>
          <a:p>
            <a:fld id="{442AD375-037F-43D0-B059-5172DA06796A}" type="slidenum">
              <a:rPr lang="de-CH" smtClean="0"/>
              <a:t>90</a:t>
            </a:fld>
            <a:endParaRPr lang="de-CH"/>
          </a:p>
        </p:txBody>
      </p:sp>
    </p:spTree>
    <p:extLst>
      <p:ext uri="{BB962C8B-B14F-4D97-AF65-F5344CB8AC3E}">
        <p14:creationId xmlns:p14="http://schemas.microsoft.com/office/powerpoint/2010/main" val="429336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 4">
            <a:extLst>
              <a:ext uri="{FF2B5EF4-FFF2-40B4-BE49-F238E27FC236}">
                <a16:creationId xmlns:a16="http://schemas.microsoft.com/office/drawing/2014/main" id="{7E8D3A85-E40A-33DA-2224-4664D4F82874}"/>
              </a:ext>
            </a:extLst>
          </p:cNvPr>
          <p:cNvGraphicFramePr/>
          <p:nvPr>
            <p:extLst>
              <p:ext uri="{D42A27DB-BD31-4B8C-83A1-F6EECF244321}">
                <p14:modId xmlns:p14="http://schemas.microsoft.com/office/powerpoint/2010/main" val="2988130242"/>
              </p:ext>
            </p:extLst>
          </p:nvPr>
        </p:nvGraphicFramePr>
        <p:xfrm>
          <a:off x="464574" y="755580"/>
          <a:ext cx="11248050" cy="5062978"/>
        </p:xfrm>
        <a:graphic>
          <a:graphicData uri="http://schemas.openxmlformats.org/drawingml/2006/chart">
            <c:chart xmlns:c="http://schemas.openxmlformats.org/drawingml/2006/chart" xmlns:r="http://schemas.openxmlformats.org/officeDocument/2006/relationships" r:id="rId3"/>
          </a:graphicData>
        </a:graphic>
      </p:graphicFrame>
      <p:sp>
        <p:nvSpPr>
          <p:cNvPr id="4" name="Foliennummernplatzhalter 3"/>
          <p:cNvSpPr>
            <a:spLocks noGrp="1"/>
          </p:cNvSpPr>
          <p:nvPr>
            <p:ph type="sldNum" sz="quarter" idx="12"/>
          </p:nvPr>
        </p:nvSpPr>
        <p:spPr/>
        <p:txBody>
          <a:bodyPr/>
          <a:lstStyle/>
          <a:p>
            <a:fld id="{442AD375-037F-43D0-B059-5172DA06796A}" type="slidenum">
              <a:rPr lang="de-CH" smtClean="0"/>
              <a:t>91</a:t>
            </a:fld>
            <a:endParaRPr lang="de-CH"/>
          </a:p>
        </p:txBody>
      </p:sp>
      <p:sp>
        <p:nvSpPr>
          <p:cNvPr id="51" name="Freeform 49"/>
          <p:cNvSpPr>
            <a:spLocks/>
          </p:cNvSpPr>
          <p:nvPr/>
        </p:nvSpPr>
        <p:spPr bwMode="auto">
          <a:xfrm>
            <a:off x="576161" y="63901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C82828"/>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2" name="Freeform 50"/>
          <p:cNvSpPr>
            <a:spLocks/>
          </p:cNvSpPr>
          <p:nvPr/>
        </p:nvSpPr>
        <p:spPr bwMode="auto">
          <a:xfrm>
            <a:off x="576161" y="6174246"/>
            <a:ext cx="252413" cy="114300"/>
          </a:xfrm>
          <a:custGeom>
            <a:avLst/>
            <a:gdLst>
              <a:gd name="T0" fmla="*/ 0 w 265"/>
              <a:gd name="T1" fmla="*/ 120 h 120"/>
              <a:gd name="T2" fmla="*/ 0 w 265"/>
              <a:gd name="T3" fmla="*/ 120 h 120"/>
              <a:gd name="T4" fmla="*/ 265 w 265"/>
              <a:gd name="T5" fmla="*/ 120 h 120"/>
              <a:gd name="T6" fmla="*/ 265 w 265"/>
              <a:gd name="T7" fmla="*/ 0 h 120"/>
              <a:gd name="T8" fmla="*/ 0 w 265"/>
              <a:gd name="T9" fmla="*/ 0 h 120"/>
              <a:gd name="T10" fmla="*/ 0 w 265"/>
              <a:gd name="T11" fmla="*/ 120 h 120"/>
            </a:gdLst>
            <a:ahLst/>
            <a:cxnLst>
              <a:cxn ang="0">
                <a:pos x="T0" y="T1"/>
              </a:cxn>
              <a:cxn ang="0">
                <a:pos x="T2" y="T3"/>
              </a:cxn>
              <a:cxn ang="0">
                <a:pos x="T4" y="T5"/>
              </a:cxn>
              <a:cxn ang="0">
                <a:pos x="T6" y="T7"/>
              </a:cxn>
              <a:cxn ang="0">
                <a:pos x="T8" y="T9"/>
              </a:cxn>
              <a:cxn ang="0">
                <a:pos x="T10" y="T11"/>
              </a:cxn>
            </a:cxnLst>
            <a:rect l="0" t="0" r="r" b="b"/>
            <a:pathLst>
              <a:path w="265" h="120">
                <a:moveTo>
                  <a:pt x="0" y="120"/>
                </a:moveTo>
                <a:lnTo>
                  <a:pt x="0" y="120"/>
                </a:lnTo>
                <a:lnTo>
                  <a:pt x="265" y="120"/>
                </a:lnTo>
                <a:lnTo>
                  <a:pt x="265" y="0"/>
                </a:lnTo>
                <a:lnTo>
                  <a:pt x="0" y="0"/>
                </a:lnTo>
                <a:lnTo>
                  <a:pt x="0" y="120"/>
                </a:lnTo>
                <a:close/>
              </a:path>
            </a:pathLst>
          </a:custGeom>
          <a:solidFill>
            <a:srgbClr val="00973A"/>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3" name="Freeform 51"/>
          <p:cNvSpPr>
            <a:spLocks/>
          </p:cNvSpPr>
          <p:nvPr/>
        </p:nvSpPr>
        <p:spPr bwMode="auto">
          <a:xfrm>
            <a:off x="576161" y="5958346"/>
            <a:ext cx="252413" cy="114300"/>
          </a:xfrm>
          <a:custGeom>
            <a:avLst/>
            <a:gdLst>
              <a:gd name="T0" fmla="*/ 0 w 265"/>
              <a:gd name="T1" fmla="*/ 121 h 121"/>
              <a:gd name="T2" fmla="*/ 0 w 265"/>
              <a:gd name="T3" fmla="*/ 121 h 121"/>
              <a:gd name="T4" fmla="*/ 265 w 265"/>
              <a:gd name="T5" fmla="*/ 121 h 121"/>
              <a:gd name="T6" fmla="*/ 265 w 265"/>
              <a:gd name="T7" fmla="*/ 0 h 121"/>
              <a:gd name="T8" fmla="*/ 0 w 265"/>
              <a:gd name="T9" fmla="*/ 0 h 121"/>
              <a:gd name="T10" fmla="*/ 0 w 265"/>
              <a:gd name="T11" fmla="*/ 121 h 121"/>
            </a:gdLst>
            <a:ahLst/>
            <a:cxnLst>
              <a:cxn ang="0">
                <a:pos x="T0" y="T1"/>
              </a:cxn>
              <a:cxn ang="0">
                <a:pos x="T2" y="T3"/>
              </a:cxn>
              <a:cxn ang="0">
                <a:pos x="T4" y="T5"/>
              </a:cxn>
              <a:cxn ang="0">
                <a:pos x="T6" y="T7"/>
              </a:cxn>
              <a:cxn ang="0">
                <a:pos x="T8" y="T9"/>
              </a:cxn>
              <a:cxn ang="0">
                <a:pos x="T10" y="T11"/>
              </a:cxn>
            </a:cxnLst>
            <a:rect l="0" t="0" r="r" b="b"/>
            <a:pathLst>
              <a:path w="265" h="121">
                <a:moveTo>
                  <a:pt x="0" y="121"/>
                </a:moveTo>
                <a:lnTo>
                  <a:pt x="0" y="121"/>
                </a:lnTo>
                <a:lnTo>
                  <a:pt x="265" y="121"/>
                </a:lnTo>
                <a:lnTo>
                  <a:pt x="265" y="0"/>
                </a:lnTo>
                <a:lnTo>
                  <a:pt x="0" y="0"/>
                </a:lnTo>
                <a:lnTo>
                  <a:pt x="0" y="121"/>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de-CH"/>
          </a:p>
        </p:txBody>
      </p:sp>
      <p:sp>
        <p:nvSpPr>
          <p:cNvPr id="54" name="Rechteck 53"/>
          <p:cNvSpPr/>
          <p:nvPr/>
        </p:nvSpPr>
        <p:spPr>
          <a:xfrm>
            <a:off x="352852" y="1022764"/>
            <a:ext cx="3708000" cy="7517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Inhaltsplatzhalter 1"/>
          <p:cNvSpPr>
            <a:spLocks noGrp="1"/>
          </p:cNvSpPr>
          <p:nvPr>
            <p:ph idx="1"/>
          </p:nvPr>
        </p:nvSpPr>
        <p:spPr/>
        <p:txBody>
          <a:bodyPr/>
          <a:lstStyle/>
          <a:p>
            <a:r>
              <a:rPr lang="fr-FR" noProof="0" dirty="0"/>
              <a:t>Référendums facultatifs</a:t>
            </a:r>
          </a:p>
          <a:p>
            <a:r>
              <a:rPr lang="fr-FR" noProof="0" dirty="0"/>
              <a:t>Objets soumis à votation 1921–2024</a:t>
            </a:r>
          </a:p>
        </p:txBody>
      </p:sp>
      <p:sp>
        <p:nvSpPr>
          <p:cNvPr id="55" name="Textfeld 54"/>
          <p:cNvSpPr txBox="1"/>
          <p:nvPr/>
        </p:nvSpPr>
        <p:spPr>
          <a:xfrm>
            <a:off x="962819" y="5920157"/>
            <a:ext cx="1100734" cy="654025"/>
          </a:xfrm>
          <a:prstGeom prst="rect">
            <a:avLst/>
          </a:prstGeom>
          <a:noFill/>
        </p:spPr>
        <p:txBody>
          <a:bodyPr wrap="square" lIns="0" tIns="0" rIns="0" bIns="0" rtlCol="0">
            <a:spAutoFit/>
          </a:bodyPr>
          <a:lstStyle/>
          <a:p>
            <a:pPr>
              <a:lnSpc>
                <a:spcPts val="1700"/>
              </a:lnSpc>
            </a:pPr>
            <a:r>
              <a:rPr lang="fr-CH" sz="1300" dirty="0"/>
              <a:t>Total</a:t>
            </a:r>
          </a:p>
          <a:p>
            <a:pPr>
              <a:lnSpc>
                <a:spcPts val="1700"/>
              </a:lnSpc>
            </a:pPr>
            <a:r>
              <a:rPr lang="fr-CH" sz="1300" dirty="0"/>
              <a:t>Acceptés</a:t>
            </a:r>
          </a:p>
          <a:p>
            <a:pPr>
              <a:lnSpc>
                <a:spcPts val="1700"/>
              </a:lnSpc>
            </a:pPr>
            <a:r>
              <a:rPr lang="fr-CH" sz="1300" dirty="0"/>
              <a:t>Rejetés</a:t>
            </a:r>
          </a:p>
        </p:txBody>
      </p:sp>
      <p:sp>
        <p:nvSpPr>
          <p:cNvPr id="11" name="Datumsplatzhalter 3"/>
          <p:cNvSpPr>
            <a:spLocks noGrp="1"/>
          </p:cNvSpPr>
          <p:nvPr>
            <p:ph type="dt" sz="half" idx="10"/>
          </p:nvPr>
        </p:nvSpPr>
        <p:spPr>
          <a:xfrm>
            <a:off x="4339733" y="294556"/>
            <a:ext cx="1108195" cy="108000"/>
          </a:xfrm>
        </p:spPr>
        <p:txBody>
          <a:bodyPr/>
          <a:lstStyle/>
          <a:p>
            <a:r>
              <a:rPr lang="de-CH"/>
              <a:t>Décembre 2024</a:t>
            </a:r>
            <a:endParaRPr lang="de-CH" dirty="0"/>
          </a:p>
        </p:txBody>
      </p:sp>
    </p:spTree>
    <p:extLst>
      <p:ext uri="{BB962C8B-B14F-4D97-AF65-F5344CB8AC3E}">
        <p14:creationId xmlns:p14="http://schemas.microsoft.com/office/powerpoint/2010/main" val="3341109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p:blipFill>
        <p:spPr>
          <a:xfrm>
            <a:off x="0" y="779"/>
            <a:ext cx="12192000" cy="6856441"/>
          </a:xfrm>
        </p:spPr>
      </p:pic>
      <p:sp>
        <p:nvSpPr>
          <p:cNvPr id="11" name="Datumsplatzhalter 10"/>
          <p:cNvSpPr>
            <a:spLocks noGrp="1"/>
          </p:cNvSpPr>
          <p:nvPr>
            <p:ph type="dt" sz="half" idx="11"/>
          </p:nvPr>
        </p:nvSpPr>
        <p:spPr/>
        <p:txBody>
          <a:bodyPr/>
          <a:lstStyle/>
          <a:p>
            <a:r>
              <a:rPr lang="de-CH"/>
              <a:t>Décembre 2024</a:t>
            </a:r>
            <a:endParaRPr lang="de-CH" dirty="0"/>
          </a:p>
        </p:txBody>
      </p:sp>
      <p:sp>
        <p:nvSpPr>
          <p:cNvPr id="12" name="Foliennummernplatzhalter 11"/>
          <p:cNvSpPr>
            <a:spLocks noGrp="1"/>
          </p:cNvSpPr>
          <p:nvPr>
            <p:ph type="sldNum" sz="quarter" idx="13"/>
          </p:nvPr>
        </p:nvSpPr>
        <p:spPr/>
        <p:txBody>
          <a:bodyPr/>
          <a:lstStyle/>
          <a:p>
            <a:fld id="{442AD375-037F-43D0-B059-5172DA06796A}" type="slidenum">
              <a:rPr lang="de-CH" smtClean="0"/>
              <a:pPr/>
              <a:t>92</a:t>
            </a:fld>
            <a:endParaRPr lang="de-CH"/>
          </a:p>
        </p:txBody>
      </p:sp>
      <p:grpSp>
        <p:nvGrpSpPr>
          <p:cNvPr id="4" name="Gruppieren 3"/>
          <p:cNvGrpSpPr/>
          <p:nvPr/>
        </p:nvGrpSpPr>
        <p:grpSpPr>
          <a:xfrm>
            <a:off x="575767" y="325512"/>
            <a:ext cx="180000" cy="66799"/>
            <a:chOff x="575767" y="325512"/>
            <a:chExt cx="180000" cy="66799"/>
          </a:xfrm>
        </p:grpSpPr>
        <p:cxnSp>
          <p:nvCxnSpPr>
            <p:cNvPr id="5" name="Gerader Verbinder 4"/>
            <p:cNvCxnSpPr/>
            <p:nvPr userDrawn="1"/>
          </p:nvCxnSpPr>
          <p:spPr>
            <a:xfrm>
              <a:off x="575767" y="3255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userDrawn="1"/>
          </p:nvCxnSpPr>
          <p:spPr>
            <a:xfrm>
              <a:off x="575767" y="358912"/>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userDrawn="1"/>
          </p:nvCxnSpPr>
          <p:spPr>
            <a:xfrm>
              <a:off x="575767" y="392311"/>
              <a:ext cx="180000" cy="0"/>
            </a:xfrm>
            <a:prstGeom prst="line">
              <a:avLst/>
            </a:prstGeom>
            <a:ln w="508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Rechteck 7">
            <a:hlinkClick r:id="rId4" action="ppaction://hlinksldjump"/>
          </p:cNvPr>
          <p:cNvSpPr/>
          <p:nvPr/>
        </p:nvSpPr>
        <p:spPr>
          <a:xfrm>
            <a:off x="479376" y="260648"/>
            <a:ext cx="360040" cy="201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feld 8"/>
          <p:cNvSpPr txBox="1"/>
          <p:nvPr/>
        </p:nvSpPr>
        <p:spPr>
          <a:xfrm>
            <a:off x="11208567" y="413934"/>
            <a:ext cx="399547" cy="107722"/>
          </a:xfrm>
          <a:prstGeom prst="rect">
            <a:avLst/>
          </a:prstGeom>
          <a:noFill/>
        </p:spPr>
        <p:txBody>
          <a:bodyPr wrap="square" lIns="0" tIns="0" rIns="0" bIns="0" rtlCol="0">
            <a:spAutoFit/>
          </a:bodyPr>
          <a:lstStyle/>
          <a:p>
            <a:pPr algn="r"/>
            <a:r>
              <a:rPr lang="de-CH" sz="700" spc="10" baseline="0" dirty="0">
                <a:solidFill>
                  <a:schemeClr val="bg1"/>
                </a:solidFill>
              </a:rPr>
              <a:t>sur 94</a:t>
            </a:r>
          </a:p>
        </p:txBody>
      </p:sp>
      <p:sp>
        <p:nvSpPr>
          <p:cNvPr id="2" name="Textfeld 1">
            <a:extLst>
              <a:ext uri="{FF2B5EF4-FFF2-40B4-BE49-F238E27FC236}">
                <a16:creationId xmlns:a16="http://schemas.microsoft.com/office/drawing/2014/main" id="{09E7C4E3-A48E-18D3-BA4A-F5F1587D86F9}"/>
              </a:ext>
            </a:extLst>
          </p:cNvPr>
          <p:cNvSpPr txBox="1"/>
          <p:nvPr/>
        </p:nvSpPr>
        <p:spPr>
          <a:xfrm>
            <a:off x="2459641" y="294556"/>
            <a:ext cx="1188088" cy="227626"/>
          </a:xfrm>
          <a:prstGeom prst="rect">
            <a:avLst/>
          </a:prstGeom>
          <a:noFill/>
        </p:spPr>
        <p:txBody>
          <a:bodyPr wrap="square" lIns="0" tIns="0" rIns="0" bIns="0" rtlCol="0">
            <a:spAutoFit/>
          </a:bodyPr>
          <a:lstStyle/>
          <a:p>
            <a:pPr algn="l">
              <a:lnSpc>
                <a:spcPct val="110000"/>
              </a:lnSpc>
            </a:pPr>
            <a:r>
              <a:rPr lang="fr-FR" sz="700" spc="10" baseline="0" dirty="0">
                <a:solidFill>
                  <a:schemeClr val="bg1"/>
                </a:solidFill>
              </a:rPr>
              <a:t>Services du Parlement</a:t>
            </a:r>
          </a:p>
          <a:p>
            <a:pPr algn="l">
              <a:lnSpc>
                <a:spcPct val="110000"/>
              </a:lnSpc>
            </a:pPr>
            <a:r>
              <a:rPr lang="fr-FR" sz="700" spc="10" baseline="0" dirty="0">
                <a:solidFill>
                  <a:schemeClr val="bg1"/>
                </a:solidFill>
              </a:rPr>
              <a:t>Le Parlement suisse</a:t>
            </a:r>
          </a:p>
        </p:txBody>
      </p:sp>
    </p:spTree>
    <p:extLst>
      <p:ext uri="{BB962C8B-B14F-4D97-AF65-F5344CB8AC3E}">
        <p14:creationId xmlns:p14="http://schemas.microsoft.com/office/powerpoint/2010/main" val="28708531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8528" y="2622550"/>
            <a:ext cx="8534016" cy="1621129"/>
          </a:xfrm>
        </p:spPr>
        <p:txBody>
          <a:bodyPr/>
          <a:lstStyle/>
          <a:p>
            <a:r>
              <a:rPr lang="fr-FR" sz="4800" noProof="0" dirty="0"/>
              <a:t>Merci beaucoup de </a:t>
            </a:r>
            <a:br>
              <a:rPr lang="fr-FR" sz="4800" noProof="0" dirty="0"/>
            </a:br>
            <a:r>
              <a:rPr lang="fr-FR" sz="4800" noProof="0" dirty="0"/>
              <a:t>votre attention</a:t>
            </a:r>
            <a:endParaRPr lang="fr-CH" sz="4800" noProof="0" dirty="0"/>
          </a:p>
        </p:txBody>
      </p:sp>
      <p:sp>
        <p:nvSpPr>
          <p:cNvPr id="4" name="Datumsplatzhalter 3"/>
          <p:cNvSpPr>
            <a:spLocks noGrp="1"/>
          </p:cNvSpPr>
          <p:nvPr>
            <p:ph type="dt" sz="half" idx="10"/>
          </p:nvPr>
        </p:nvSpPr>
        <p:spPr/>
        <p:txBody>
          <a:bodyPr/>
          <a:lstStyle/>
          <a:p>
            <a:r>
              <a:rPr lang="de-CH"/>
              <a:t>Décembre 2024</a:t>
            </a:r>
            <a:endParaRPr lang="de-CH" dirty="0"/>
          </a:p>
        </p:txBody>
      </p:sp>
      <p:sp>
        <p:nvSpPr>
          <p:cNvPr id="3" name="Foliennummernplatzhalter 2">
            <a:extLst>
              <a:ext uri="{FF2B5EF4-FFF2-40B4-BE49-F238E27FC236}">
                <a16:creationId xmlns:a16="http://schemas.microsoft.com/office/drawing/2014/main" id="{A25AE19B-8366-B464-5B41-C66B4D4F683E}"/>
              </a:ext>
            </a:extLst>
          </p:cNvPr>
          <p:cNvSpPr>
            <a:spLocks noGrp="1"/>
          </p:cNvSpPr>
          <p:nvPr>
            <p:ph type="sldNum" sz="quarter" idx="12"/>
          </p:nvPr>
        </p:nvSpPr>
        <p:spPr/>
        <p:txBody>
          <a:bodyPr/>
          <a:lstStyle/>
          <a:p>
            <a:fld id="{442AD375-037F-43D0-B059-5172DA06796A}" type="slidenum">
              <a:rPr lang="de-CH" smtClean="0"/>
              <a:pPr/>
              <a:t>93</a:t>
            </a:fld>
            <a:endParaRPr lang="de-CH"/>
          </a:p>
        </p:txBody>
      </p:sp>
    </p:spTree>
    <p:extLst>
      <p:ext uri="{BB962C8B-B14F-4D97-AF65-F5344CB8AC3E}">
        <p14:creationId xmlns:p14="http://schemas.microsoft.com/office/powerpoint/2010/main" val="316153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Benutzerdefiniertes Design">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17873"/>
      </a:accent3>
      <a:accent4>
        <a:srgbClr val="28DC78"/>
      </a:accent4>
      <a:accent5>
        <a:srgbClr val="969696"/>
      </a:accent5>
      <a:accent6>
        <a:srgbClr val="B4B4B4"/>
      </a:accent6>
      <a:hlink>
        <a:srgbClr val="1E1E1E"/>
      </a:hlink>
      <a:folHlink>
        <a:srgbClr val="1E1E1E"/>
      </a:folHlink>
    </a:clrScheme>
    <a:fontScheme name="Parlament Arial Nova">
      <a:majorFont>
        <a:latin typeface="Arial Nova Ligh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Parlament V00.potx" id="{B96DF451-A661-45AE-968A-F3BEEB9D255B}" vid="{4184E696-CA42-4B7A-9E3D-1499DAE42632}"/>
    </a:ext>
  </a:extLst>
</a:theme>
</file>

<file path=ppt/theme/theme2.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Parlament">
      <a:dk1>
        <a:sysClr val="windowText" lastClr="000000"/>
      </a:dk1>
      <a:lt1>
        <a:sysClr val="window" lastClr="FFFFFF"/>
      </a:lt1>
      <a:dk2>
        <a:srgbClr val="1E1E1E"/>
      </a:dk2>
      <a:lt2>
        <a:srgbClr val="D2D2D2"/>
      </a:lt2>
      <a:accent1>
        <a:srgbClr val="C84628"/>
      </a:accent1>
      <a:accent2>
        <a:srgbClr val="DD6F55"/>
      </a:accent2>
      <a:accent3>
        <a:srgbClr val="384D44"/>
      </a:accent3>
      <a:accent4>
        <a:srgbClr val="28DC78"/>
      </a:accent4>
      <a:accent5>
        <a:srgbClr val="969696"/>
      </a:accent5>
      <a:accent6>
        <a:srgbClr val="B4B4B4"/>
      </a:accent6>
      <a:hlink>
        <a:srgbClr val="1E1E1E"/>
      </a:hlink>
      <a:folHlink>
        <a:srgbClr val="1E1E1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24777f-78b6-4f3c-a73a-d5fa08e4d537" xsi:nil="true"/>
    <lcf76f155ced4ddcb4097134ff3c332f xmlns="c9077d15-72ed-4fec-bcfe-3472729e919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E594130A2AF244FBF3F304D904ED593" ma:contentTypeVersion="18" ma:contentTypeDescription="Ein neues Dokument erstellen." ma:contentTypeScope="" ma:versionID="9c227ad3ab8d826471e210bb857ebfda">
  <xsd:schema xmlns:xsd="http://www.w3.org/2001/XMLSchema" xmlns:xs="http://www.w3.org/2001/XMLSchema" xmlns:p="http://schemas.microsoft.com/office/2006/metadata/properties" xmlns:ns2="c9077d15-72ed-4fec-bcfe-3472729e9195" xmlns:ns3="bc24777f-78b6-4f3c-a73a-d5fa08e4d537" targetNamespace="http://schemas.microsoft.com/office/2006/metadata/properties" ma:root="true" ma:fieldsID="2a0acd45fe6cc66a06723547185abeb0" ns2:_="" ns3:_="">
    <xsd:import namespace="c9077d15-72ed-4fec-bcfe-3472729e9195"/>
    <xsd:import namespace="bc24777f-78b6-4f3c-a73a-d5fa08e4d53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77d15-72ed-4fec-bcfe-3472729e91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Bildmarkierungen" ma:readOnly="false" ma:fieldId="{5cf76f15-5ced-4ddc-b409-7134ff3c332f}" ma:taxonomyMulti="true" ma:sspId="7fbe3b91-0d7a-4fca-85de-75d49bc052c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24777f-78b6-4f3c-a73a-d5fa08e4d53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23888c3-3691-4ee2-9093-74875a1c94d8}" ma:internalName="TaxCatchAll" ma:showField="CatchAllData" ma:web="bc24777f-78b6-4f3c-a73a-d5fa08e4d537">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E684FB-021A-42E1-9288-46799B23E51B}">
  <ds:schemaRefs>
    <ds:schemaRef ds:uri="http://schemas.microsoft.com/sharepoint/v3/contenttype/forms"/>
  </ds:schemaRefs>
</ds:datastoreItem>
</file>

<file path=customXml/itemProps2.xml><?xml version="1.0" encoding="utf-8"?>
<ds:datastoreItem xmlns:ds="http://schemas.openxmlformats.org/officeDocument/2006/customXml" ds:itemID="{E79E3C6C-ECE8-4966-A561-F16EC4DC3B30}">
  <ds:schemaRefs>
    <ds:schemaRef ds:uri="http://schemas.microsoft.com/office/2006/documentManagement/types"/>
    <ds:schemaRef ds:uri="http://purl.org/dc/elements/1.1/"/>
    <ds:schemaRef ds:uri="ddbb5bef-3279-45d6-b453-02c80695981c"/>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 ds:uri="bc24777f-78b6-4f3c-a73a-d5fa08e4d537"/>
    <ds:schemaRef ds:uri="c9077d15-72ed-4fec-bcfe-3472729e9195"/>
  </ds:schemaRefs>
</ds:datastoreItem>
</file>

<file path=customXml/itemProps3.xml><?xml version="1.0" encoding="utf-8"?>
<ds:datastoreItem xmlns:ds="http://schemas.openxmlformats.org/officeDocument/2006/customXml" ds:itemID="{E2EC4816-6EC2-4C7B-AA86-92580C91BB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77d15-72ed-4fec-bcfe-3472729e9195"/>
    <ds:schemaRef ds:uri="bc24777f-78b6-4f3c-a73a-d5fa08e4d5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4790</Words>
  <Application>Microsoft Office PowerPoint</Application>
  <PresentationFormat>Breitbild</PresentationFormat>
  <Paragraphs>804</Paragraphs>
  <Slides>93</Slides>
  <Notes>93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93</vt:i4>
      </vt:variant>
    </vt:vector>
  </HeadingPairs>
  <TitlesOfParts>
    <vt:vector size="98" baseType="lpstr">
      <vt:lpstr>Arial</vt:lpstr>
      <vt:lpstr>Arial Nova Light</vt:lpstr>
      <vt:lpstr>Times New Roman</vt:lpstr>
      <vt:lpstr>Wingdings</vt:lpstr>
      <vt:lpstr>Benutzerdefiniertes Design</vt:lpstr>
      <vt:lpstr>Le Parlement suisse</vt:lpstr>
      <vt:lpstr>Sommaire</vt:lpstr>
      <vt:lpstr>Qu’est-ce que le Parlement ?</vt:lpstr>
      <vt:lpstr>PowerPoint-Präsentation</vt:lpstr>
      <vt:lpstr>Conseil national</vt:lpstr>
      <vt:lpstr>Conseil national</vt:lpstr>
      <vt:lpstr>PowerPoint-Präsentation</vt:lpstr>
      <vt:lpstr>PowerPoint-Präsentation</vt:lpstr>
      <vt:lpstr>Conseil des États</vt:lpstr>
      <vt:lpstr>Conseil des États</vt:lpstr>
      <vt:lpstr>PowerPoint-Präsentation</vt:lpstr>
      <vt:lpstr>PowerPoint-Präsentation</vt:lpstr>
      <vt:lpstr>Bicaméralisme parfait</vt:lpstr>
      <vt:lpstr>Bicaméralisme parfait</vt:lpstr>
      <vt:lpstr>PowerPoint-Präsentation</vt:lpstr>
      <vt:lpstr>PowerPoint-Präsentation</vt:lpstr>
      <vt:lpstr>Salle du Conseil national</vt:lpstr>
      <vt:lpstr>Salle du Conseil des Etats</vt:lpstr>
      <vt:lpstr>Composition</vt:lpstr>
      <vt:lpstr>Les partis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Que fait le Parlement ?</vt:lpstr>
      <vt:lpstr>PowerPoint-Präsentation</vt:lpstr>
      <vt:lpstr>Que fait le Parlement ?</vt:lpstr>
      <vt:lpstr>PowerPoint-Präsentation</vt:lpstr>
      <vt:lpstr>Que fait le Parlement ?</vt:lpstr>
      <vt:lpstr>PowerPoint-Präsentation</vt:lpstr>
      <vt:lpstr>Que fait le Parlement ?</vt:lpstr>
      <vt:lpstr>PowerPoint-Präsentation</vt:lpstr>
      <vt:lpstr>Comment le Parlement travaille-t-il ?</vt:lpstr>
      <vt:lpstr>PowerPoint-Präsentation</vt:lpstr>
      <vt:lpstr>PowerPoint-Präsentation</vt:lpstr>
      <vt:lpstr>Sessions</vt:lpstr>
      <vt:lpstr>PowerPoint-Präsentation</vt:lpstr>
      <vt:lpstr>PowerPoint-Präsentation</vt:lpstr>
      <vt:lpstr>Commissions et délégations</vt:lpstr>
      <vt:lpstr>Commissions et délégations</vt:lpstr>
      <vt:lpstr>Commissions et délégations</vt:lpstr>
      <vt:lpstr>Commissions et délégations</vt:lpstr>
      <vt:lpstr>Commissions et délégations</vt:lpstr>
      <vt:lpstr>Interventions</vt:lpstr>
      <vt:lpstr>Interventions</vt:lpstr>
      <vt:lpstr>PowerPoint-Präsentation</vt:lpstr>
      <vt:lpstr>PowerPoint-Präsentation</vt:lpstr>
      <vt:lpstr>Système de milice</vt:lpstr>
      <vt:lpstr>Appui et budget</vt:lpstr>
      <vt:lpstr>Appui et budget</vt:lpstr>
      <vt:lpstr>Quel pouvoir le Parlement détient-il ?</vt:lpstr>
      <vt:lpstr>Les rapports entre le Parlement et le gouvernement</vt:lpstr>
      <vt:lpstr>PowerPoint-Präsentation</vt:lpstr>
      <vt:lpstr>PowerPoint-Präsentation</vt:lpstr>
      <vt:lpstr>Les rapports entre le Parlement et le gouvernement</vt:lpstr>
      <vt:lpstr>Les rapports entre le Parlement et le gouvernement</vt:lpstr>
      <vt:lpstr>Les rapports entre le Parlement et le gouvernement</vt:lpstr>
      <vt:lpstr>PowerPoint-Präsentation</vt:lpstr>
      <vt:lpstr>PowerPoint-Präsentation</vt:lpstr>
      <vt:lpstr>Le Parlement dans la structure fédéraliste suisse</vt:lpstr>
      <vt:lpstr>PowerPoint-Präsentation</vt:lpstr>
      <vt:lpstr>Le Parlement dans la structure fédéraliste suisse</vt:lpstr>
      <vt:lpstr>Le Parlement dans la structure fédéraliste suisse</vt:lpstr>
      <vt:lpstr>Le plurilinguisme</vt:lpstr>
      <vt:lpstr>Le plurilinguisme</vt:lpstr>
      <vt:lpstr>PowerPoint-Präsentation</vt:lpstr>
      <vt:lpstr>Le plurilinguisme</vt:lpstr>
      <vt:lpstr>Le Parlement et la démocratie directe</vt:lpstr>
      <vt:lpstr>Le Parlement et la démocratie directe</vt:lpstr>
      <vt:lpstr>Le Parlement et la démocratie directe</vt:lpstr>
      <vt:lpstr>PowerPoint-Präsentation</vt:lpstr>
      <vt:lpstr>Le Parlement et la démocratie directe</vt:lpstr>
      <vt:lpstr>PowerPoint-Präsentation</vt:lpstr>
      <vt:lpstr>Le Parlement et la démocratie directe</vt:lpstr>
      <vt:lpstr>PowerPoint-Präsentation</vt:lpstr>
      <vt:lpstr>PowerPoint-Präsentation</vt:lpstr>
      <vt:lpstr>Merci beaucoup de  votre attention</vt:lpstr>
    </vt:vector>
  </TitlesOfParts>
  <Company>VORLAGENBAUER.ch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Korrekturen bis und mit Oktober 2022</dc:title>
  <dc:creator>Jonny Wüthrich</dc:creator>
  <cp:lastModifiedBy>Michael Drechsel</cp:lastModifiedBy>
  <cp:revision>467</cp:revision>
  <cp:lastPrinted>2020-02-27T07:32:19Z</cp:lastPrinted>
  <dcterms:created xsi:type="dcterms:W3CDTF">2014-01-21T17:34:46Z</dcterms:created>
  <dcterms:modified xsi:type="dcterms:W3CDTF">2024-12-10T14:27:07Z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0x0101000E594130A2AF244FBF3F304D904ED593</vt:lpwstr>
  </property>
  <property fmtid="{D5CDD505-2E9C-101B-9397-08002B2CF9AE}" pid="3" name="MediaServiceImageTags">
    <vt:lpwstr/>
  </property>
</Properties>
</file>