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webextensions/webextension2.xml" ContentType="application/vnd.ms-office.webextension+xml"/>
  <Override PartName="/ppt/webextensions/webextension1.xml" ContentType="application/vnd.ms-office.webextension+xml"/>
  <Override PartName="/ppt/webextensions/taskpanes.xml" ContentType="application/vnd.ms-office.webextensiontaskpan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9"/>
  </p:notesMasterIdLst>
  <p:handoutMasterIdLst>
    <p:handoutMasterId r:id="rId10"/>
  </p:handoutMasterIdLst>
  <p:sldIdLst>
    <p:sldId id="264" r:id="rId5"/>
    <p:sldId id="428" r:id="rId6"/>
    <p:sldId id="430" r:id="rId7"/>
    <p:sldId id="431" r:id="rId8"/>
  </p:sldIdLst>
  <p:sldSz cx="12192000" cy="6858000"/>
  <p:notesSz cx="6858000" cy="9144000"/>
  <p:defaultTextStyle>
    <a:defPPr>
      <a:defRPr lang="de-DE"/>
    </a:defPPr>
    <a:lvl1pPr marL="0" indent="0" algn="l" defTabSz="914400" rtl="0" eaLnBrk="1" latinLnBrk="0" hangingPunct="1">
      <a:lnSpc>
        <a:spcPct val="98000"/>
      </a:lnSpc>
      <a:spcBef>
        <a:spcPts val="0"/>
      </a:spcBef>
      <a:buFont typeface="+mj-lt"/>
      <a:buNone/>
      <a:defRPr sz="1600" kern="1200" spc="-10" baseline="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lnSpc>
        <a:spcPct val="98000"/>
      </a:lnSpc>
      <a:spcBef>
        <a:spcPts val="0"/>
      </a:spcBef>
      <a:buFont typeface="Source Sans Pro" panose="020B0503030403020204" pitchFamily="34" charset="0"/>
      <a:buChar char="―"/>
      <a:defRPr sz="1600" kern="1200" spc="-10" baseline="0">
        <a:solidFill>
          <a:schemeClr val="tx1"/>
        </a:solidFill>
        <a:latin typeface="+mn-lt"/>
        <a:ea typeface="+mn-ea"/>
        <a:cs typeface="+mn-cs"/>
      </a:defRPr>
    </a:lvl2pPr>
    <a:lvl3pPr marL="360363" indent="-185738" algn="l" defTabSz="914400" rtl="0" eaLnBrk="1" latinLnBrk="0" hangingPunct="1">
      <a:lnSpc>
        <a:spcPct val="98000"/>
      </a:lnSpc>
      <a:spcBef>
        <a:spcPts val="0"/>
      </a:spcBef>
      <a:buFont typeface="Source Sans Pro" panose="020B0503030403020204" pitchFamily="34" charset="0"/>
      <a:buChar char="―"/>
      <a:defRPr sz="1600" kern="1200" spc="-10" baseline="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lnSpc>
        <a:spcPct val="98000"/>
      </a:lnSpc>
      <a:spcBef>
        <a:spcPts val="0"/>
      </a:spcBef>
      <a:buFont typeface="Source Sans Pro" panose="020B0503030403020204" pitchFamily="34" charset="0"/>
      <a:buChar char="―"/>
      <a:defRPr sz="1600" kern="1200" spc="-10" baseline="0">
        <a:solidFill>
          <a:schemeClr val="tx1"/>
        </a:solidFill>
        <a:latin typeface="+mn-lt"/>
        <a:ea typeface="+mn-ea"/>
        <a:cs typeface="+mn-cs"/>
      </a:defRPr>
    </a:lvl4pPr>
    <a:lvl5pPr marL="719138" indent="-184150" algn="l" defTabSz="914400" rtl="0" eaLnBrk="1" latinLnBrk="0" hangingPunct="1">
      <a:lnSpc>
        <a:spcPct val="98000"/>
      </a:lnSpc>
      <a:spcBef>
        <a:spcPts val="0"/>
      </a:spcBef>
      <a:buFont typeface="Source Sans Pro" panose="020B0503030403020204" pitchFamily="34" charset="0"/>
      <a:buChar char="―"/>
      <a:defRPr sz="1600" kern="1200" spc="-10" baseline="0">
        <a:solidFill>
          <a:schemeClr val="tx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152458D-D975-4659-9756-A6BAF0E2F024}">
          <p14:sldIdLst>
            <p14:sldId id="264"/>
            <p14:sldId id="428"/>
            <p14:sldId id="430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AE9"/>
    <a:srgbClr val="808080"/>
    <a:srgbClr val="F7F7F7"/>
    <a:srgbClr val="0028A5"/>
    <a:srgbClr val="FF66FF"/>
    <a:srgbClr val="A4D233"/>
    <a:srgbClr val="FFFFFF"/>
    <a:srgbClr val="F1F3F3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UZH Standard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>
        <a:fontRef idx="major"/>
        <a:schemeClr val="dk1"/>
      </a:tcTxStyle>
      <a:tcStyle>
        <a:tcBdr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ajor"/>
        <a:schemeClr val="dk1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 autoAdjust="0"/>
    <p:restoredTop sz="96512" autoAdjust="0"/>
  </p:normalViewPr>
  <p:slideViewPr>
    <p:cSldViewPr showGuides="1">
      <p:cViewPr varScale="1">
        <p:scale>
          <a:sx n="119" d="100"/>
          <a:sy n="119" d="100"/>
        </p:scale>
        <p:origin x="232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334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customXml" Target="../customXml/item4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30.03.26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30.03.26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097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Universitäts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12BD3F3-A9EA-3100-3B48-BC4236C1C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1080000"/>
            <a:ext cx="11652249" cy="551311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192000" y="72000"/>
            <a:ext cx="72000" cy="72000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21. September 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192000" y="152795"/>
            <a:ext cx="72000" cy="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2000" y="0"/>
            <a:ext cx="72000" cy="72000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E961D6-F750-1FDF-0BD7-64E768011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2" y="263785"/>
            <a:ext cx="1590020" cy="550800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D526C9F-D78C-A1C8-B22D-122736EC2F5E}"/>
              </a:ext>
            </a:extLst>
          </p:cNvPr>
          <p:cNvCxnSpPr/>
          <p:nvPr userDrawn="1"/>
        </p:nvCxnSpPr>
        <p:spPr>
          <a:xfrm>
            <a:off x="2134800" y="268547"/>
            <a:ext cx="0" cy="54000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7B00AE1C-C971-C5C1-1DCB-41F3370C3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2000" y="273049"/>
            <a:ext cx="3465505" cy="535498"/>
          </a:xfrm>
        </p:spPr>
        <p:txBody>
          <a:bodyPr anchor="ctr"/>
          <a:lstStyle>
            <a:lvl1pPr>
              <a:lnSpc>
                <a:spcPct val="97000"/>
              </a:lnSpc>
              <a:defRPr sz="1300" spc="-20" baseline="0"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CH" noProof="0" dirty="0"/>
              <a:t>Organisationseinheit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EBEE38-90C0-68F8-53F6-37ACBFF10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" y="2440388"/>
            <a:ext cx="3710544" cy="1516918"/>
          </a:xfrm>
          <a:solidFill>
            <a:schemeClr val="bg1"/>
          </a:solidFill>
        </p:spPr>
        <p:txBody>
          <a:bodyPr wrap="none" lIns="270000" tIns="154800" rIns="248400" bIns="180000">
            <a:spAutoFit/>
          </a:bodyPr>
          <a:lstStyle>
            <a:lvl1pPr>
              <a:lnSpc>
                <a:spcPct val="97000"/>
              </a:lnSpc>
              <a:defRPr sz="3000" b="1"/>
            </a:lvl1pPr>
            <a:lvl2pPr marL="0" indent="0">
              <a:lnSpc>
                <a:spcPct val="100000"/>
              </a:lnSpc>
              <a:spcBef>
                <a:spcPts val="700"/>
              </a:spcBef>
              <a:buFontTx/>
              <a:buNone/>
              <a:defRPr sz="2000" b="0"/>
            </a:lvl2pPr>
            <a:lvl3pPr marL="0" indent="0">
              <a:lnSpc>
                <a:spcPct val="103000"/>
              </a:lnSpc>
              <a:spcBef>
                <a:spcPts val="700"/>
              </a:spcBef>
              <a:buFontTx/>
              <a:buNone/>
              <a:defRPr sz="1600" b="0"/>
            </a:lvl3pPr>
            <a:lvl4pPr>
              <a:lnSpc>
                <a:spcPct val="83000"/>
              </a:lnSpc>
              <a:defRPr sz="4700" b="1"/>
            </a:lvl4pPr>
            <a:lvl5pPr>
              <a:lnSpc>
                <a:spcPct val="83000"/>
              </a:lnSpc>
              <a:defRPr sz="4700" b="1"/>
            </a:lvl5pPr>
          </a:lstStyle>
          <a:p>
            <a:pPr lvl="0"/>
            <a:r>
              <a:rPr lang="de-CH" noProof="0" dirty="0"/>
              <a:t>Titel hinzufügen</a:t>
            </a:r>
          </a:p>
          <a:p>
            <a:pPr lvl="1"/>
            <a:r>
              <a:rPr lang="de-CH" noProof="0" dirty="0"/>
              <a:t>Zweite Ebene (Untertitel)</a:t>
            </a:r>
          </a:p>
          <a:p>
            <a:pPr lvl="2"/>
            <a:r>
              <a:rPr lang="de-CH" noProof="0" dirty="0"/>
              <a:t>Dritte Ebene (Vorname Name/Datum)</a:t>
            </a:r>
          </a:p>
        </p:txBody>
      </p:sp>
    </p:spTree>
    <p:extLst>
      <p:ext uri="{BB962C8B-B14F-4D97-AF65-F5344CB8AC3E}">
        <p14:creationId xmlns:p14="http://schemas.microsoft.com/office/powerpoint/2010/main" val="297071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0473C-28E8-F4A9-D9FA-A25C3E0D5D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E509D-72CF-9AB0-30D4-2CD7B2DA62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555C2-CC27-C0A2-017D-FF412B101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4E61DB5-E919-69BB-4D15-14B989729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273378"/>
            <a:ext cx="5724000" cy="595121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9EEEEF7-8E4F-3C55-5E7A-50A2A740DE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1462" y="1371600"/>
            <a:ext cx="5724000" cy="4628621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226800" indent="-226800">
              <a:spcBef>
                <a:spcPts val="1000"/>
              </a:spcBef>
              <a:spcAft>
                <a:spcPts val="0"/>
              </a:spcAft>
              <a:defRPr sz="1600"/>
            </a:lvl2pPr>
            <a:lvl3pPr marL="658800" indent="-226800">
              <a:spcBef>
                <a:spcPts val="1000"/>
              </a:spcBef>
              <a:spcAft>
                <a:spcPts val="0"/>
              </a:spcAft>
              <a:defRPr sz="1600"/>
            </a:lvl3pPr>
            <a:lvl4pPr marL="1090800" indent="-226800">
              <a:spcBef>
                <a:spcPts val="1000"/>
              </a:spcBef>
              <a:spcAft>
                <a:spcPts val="0"/>
              </a:spcAft>
              <a:defRPr sz="1600"/>
            </a:lvl4pPr>
            <a:lvl5pPr marL="1522800" indent="-342000">
              <a:spcBef>
                <a:spcPts val="10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512215-946B-73CF-5CD5-5404CAE4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600" y="245268"/>
            <a:ext cx="5723999" cy="845567"/>
          </a:xfrm>
        </p:spPr>
        <p:txBody>
          <a:bodyPr/>
          <a:lstStyle>
            <a:lvl1pPr>
              <a:lnSpc>
                <a:spcPct val="97000"/>
              </a:lnSpc>
              <a:defRPr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EAAB97D8-67DD-4A1A-E7E3-B479715D9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000" y="6000221"/>
            <a:ext cx="5734380" cy="205200"/>
          </a:xfrm>
        </p:spPr>
        <p:txBody>
          <a:bodyPr anchor="b"/>
          <a:lstStyle>
            <a:lvl1pPr>
              <a:lnSpc>
                <a:spcPct val="109000"/>
              </a:lnSpc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9781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Inhalt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0473C-28E8-F4A9-D9FA-A25C3E0D5D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  <a:endParaRPr lang="de-CH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E509D-72CF-9AB0-30D4-2CD7B2DA62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Institut für Völkerrecht und ausländisches Verfassungsrecht</a:t>
            </a:r>
          </a:p>
          <a:p>
            <a:r>
              <a:rPr lang="de-DE" noProof="0"/>
              <a:t>
</a:t>
            </a:r>
            <a:endParaRPr lang="de-CH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555C2-CC27-C0A2-017D-FF412B101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4E61DB5-E919-69BB-4D15-14B989729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273378"/>
            <a:ext cx="5724000" cy="595121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512215-946B-73CF-5CD5-5404CAE4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600" y="245268"/>
            <a:ext cx="5723999" cy="845567"/>
          </a:xfrm>
        </p:spPr>
        <p:txBody>
          <a:bodyPr/>
          <a:lstStyle>
            <a:lvl1pPr>
              <a:lnSpc>
                <a:spcPct val="97000"/>
              </a:lnSpc>
              <a:defRPr/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EAAB97D8-67DD-4A1A-E7E3-B479715D9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000" y="6022800"/>
            <a:ext cx="5734380" cy="205200"/>
          </a:xfrm>
        </p:spPr>
        <p:txBody>
          <a:bodyPr anchor="b"/>
          <a:lstStyle>
            <a:lvl1pPr>
              <a:lnSpc>
                <a:spcPct val="109000"/>
              </a:lnSpc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CH" noProof="0" dirty="0"/>
              <a:t>Quelle hinzufügen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D08B5C7-0B72-0F94-738C-A9B735A2519D}"/>
              </a:ext>
            </a:extLst>
          </p:cNvPr>
          <p:cNvCxnSpPr>
            <a:cxnSpLocks/>
          </p:cNvCxnSpPr>
          <p:nvPr userDrawn="1"/>
        </p:nvCxnSpPr>
        <p:spPr>
          <a:xfrm>
            <a:off x="273050" y="5155072"/>
            <a:ext cx="2399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6987E16-61C3-F16E-EBD2-164E17176CF4}"/>
              </a:ext>
            </a:extLst>
          </p:cNvPr>
          <p:cNvCxnSpPr>
            <a:cxnSpLocks/>
          </p:cNvCxnSpPr>
          <p:nvPr userDrawn="1"/>
        </p:nvCxnSpPr>
        <p:spPr>
          <a:xfrm>
            <a:off x="3228366" y="5155071"/>
            <a:ext cx="2399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7071907-BBD2-40D4-55E0-1E83C4F6D6BC}"/>
              </a:ext>
            </a:extLst>
          </p:cNvPr>
          <p:cNvCxnSpPr>
            <a:cxnSpLocks/>
          </p:cNvCxnSpPr>
          <p:nvPr userDrawn="1"/>
        </p:nvCxnSpPr>
        <p:spPr>
          <a:xfrm>
            <a:off x="3233129" y="3440571"/>
            <a:ext cx="2399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2CE74047-F734-D6A9-08E0-D291395944F0}"/>
              </a:ext>
            </a:extLst>
          </p:cNvPr>
          <p:cNvCxnSpPr>
            <a:cxnSpLocks/>
          </p:cNvCxnSpPr>
          <p:nvPr userDrawn="1"/>
        </p:nvCxnSpPr>
        <p:spPr>
          <a:xfrm>
            <a:off x="276265" y="3440571"/>
            <a:ext cx="2399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5E45E1AF-C792-F20E-F289-890F955A6D57}"/>
              </a:ext>
            </a:extLst>
          </p:cNvPr>
          <p:cNvCxnSpPr>
            <a:cxnSpLocks/>
          </p:cNvCxnSpPr>
          <p:nvPr userDrawn="1"/>
        </p:nvCxnSpPr>
        <p:spPr>
          <a:xfrm>
            <a:off x="273449" y="1726352"/>
            <a:ext cx="2399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8DB0037-139C-0385-E03A-306D5169233B}"/>
              </a:ext>
            </a:extLst>
          </p:cNvPr>
          <p:cNvCxnSpPr>
            <a:cxnSpLocks/>
          </p:cNvCxnSpPr>
          <p:nvPr userDrawn="1"/>
        </p:nvCxnSpPr>
        <p:spPr>
          <a:xfrm>
            <a:off x="3230961" y="1721590"/>
            <a:ext cx="2399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27">
            <a:extLst>
              <a:ext uri="{FF2B5EF4-FFF2-40B4-BE49-F238E27FC236}">
                <a16:creationId xmlns:a16="http://schemas.microsoft.com/office/drawing/2014/main" id="{30017B53-05EC-3989-249C-664AD9090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0670" y="1876705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37" name="Textplatzhalter 27">
            <a:extLst>
              <a:ext uri="{FF2B5EF4-FFF2-40B4-BE49-F238E27FC236}">
                <a16:creationId xmlns:a16="http://schemas.microsoft.com/office/drawing/2014/main" id="{714803E2-4C7F-CFE5-7B57-C3F213A340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3050" y="5310187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38" name="Textplatzhalter 27">
            <a:extLst>
              <a:ext uri="{FF2B5EF4-FFF2-40B4-BE49-F238E27FC236}">
                <a16:creationId xmlns:a16="http://schemas.microsoft.com/office/drawing/2014/main" id="{9C152131-ED74-0F59-B477-F10CE617C4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2838" y="3595686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41" name="Textplatzhalter 27">
            <a:extLst>
              <a:ext uri="{FF2B5EF4-FFF2-40B4-BE49-F238E27FC236}">
                <a16:creationId xmlns:a16="http://schemas.microsoft.com/office/drawing/2014/main" id="{1182E294-3DAE-8397-D78D-AE19E051369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28075" y="5310186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42" name="Textplatzhalter 27">
            <a:extLst>
              <a:ext uri="{FF2B5EF4-FFF2-40B4-BE49-F238E27FC236}">
                <a16:creationId xmlns:a16="http://schemas.microsoft.com/office/drawing/2014/main" id="{F8CA09C2-6A74-C429-81F0-F2CA0C0A8B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28366" y="4404359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43" name="Textplatzhalter 27">
            <a:extLst>
              <a:ext uri="{FF2B5EF4-FFF2-40B4-BE49-F238E27FC236}">
                <a16:creationId xmlns:a16="http://schemas.microsoft.com/office/drawing/2014/main" id="{79EF64BE-BAA5-7A03-2892-71B58B0FA7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3050" y="4404360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B37CF961-4AA4-3E2D-1EEC-751B07F74E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64" y="2689859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45" name="Textplatzhalter 27">
            <a:extLst>
              <a:ext uri="{FF2B5EF4-FFF2-40B4-BE49-F238E27FC236}">
                <a16:creationId xmlns:a16="http://schemas.microsoft.com/office/drawing/2014/main" id="{A75866BD-D0AA-3041-796D-1EB9B1F3A8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3128" y="2689859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46" name="Textplatzhalter 27">
            <a:extLst>
              <a:ext uri="{FF2B5EF4-FFF2-40B4-BE49-F238E27FC236}">
                <a16:creationId xmlns:a16="http://schemas.microsoft.com/office/drawing/2014/main" id="{348CBF73-5164-67ED-100D-52F0577F0DF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6264" y="3595686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48" name="Textplatzhalter 27">
            <a:extLst>
              <a:ext uri="{FF2B5EF4-FFF2-40B4-BE49-F238E27FC236}">
                <a16:creationId xmlns:a16="http://schemas.microsoft.com/office/drawing/2014/main" id="{E413BFB1-BE2B-5698-D056-CFFE93D63A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3448" y="1876705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A6AD1D29-4F20-7C67-177C-5F66137D5C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448" y="975640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A60B2A3C-D051-ADD5-9279-F6C77B9515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0960" y="970878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tx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62858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0473C-28E8-F4A9-D9FA-A25C3E0D5D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E509D-72CF-9AB0-30D4-2CD7B2DA62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555C2-CC27-C0A2-017D-FF412B101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4E61DB5-E919-69BB-4D15-14B989729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9875" y="273378"/>
            <a:ext cx="5724000" cy="560164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9EEEEF7-8E4F-3C55-5E7A-50A2A740DE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88400" y="866774"/>
            <a:ext cx="5724000" cy="5357813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 marL="226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 sz="1600"/>
            </a:lvl2pPr>
            <a:lvl3pPr marL="658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 sz="1600"/>
            </a:lvl3pPr>
            <a:lvl4pPr marL="1018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 sz="1600"/>
            </a:lvl4pPr>
            <a:lvl5pPr marL="1522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 sz="1600"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512215-946B-73CF-5CD5-5404CAE4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400" y="244800"/>
            <a:ext cx="5723999" cy="519436"/>
          </a:xfrm>
        </p:spPr>
        <p:txBody>
          <a:bodyPr/>
          <a:lstStyle>
            <a:lvl1pPr>
              <a:lnSpc>
                <a:spcPct val="97000"/>
              </a:lnSpc>
              <a:defRPr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ABC8980-79BC-7792-05E5-871BA6059E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875" y="6029325"/>
            <a:ext cx="5724525" cy="195263"/>
          </a:xfrm>
        </p:spPr>
        <p:txBody>
          <a:bodyPr anchor="b"/>
          <a:lstStyle>
            <a:lvl1pPr>
              <a:defRPr sz="1000" b="1"/>
            </a:lvl1pPr>
            <a:lvl2pPr>
              <a:defRPr sz="1000" b="1"/>
            </a:lvl2pPr>
            <a:lvl3pPr>
              <a:defRPr sz="1000" b="1"/>
            </a:lvl3pPr>
            <a:lvl4pPr>
              <a:defRPr sz="1000" b="1"/>
            </a:lvl4pPr>
            <a:lvl5pPr>
              <a:defRPr sz="1000" b="1"/>
            </a:lvl5pPr>
          </a:lstStyle>
          <a:p>
            <a:pPr lvl="0"/>
            <a:r>
              <a:rPr lang="de-CH" dirty="0"/>
              <a:t>Bildlegende hinzufügen</a:t>
            </a:r>
          </a:p>
        </p:txBody>
      </p:sp>
    </p:spTree>
    <p:extLst>
      <p:ext uri="{BB962C8B-B14F-4D97-AF65-F5344CB8AC3E}">
        <p14:creationId xmlns:p14="http://schemas.microsoft.com/office/powerpoint/2010/main" val="277424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drei Flächen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5A065272-38F7-A074-824D-FD6B0FAB5C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9875" y="866774"/>
            <a:ext cx="5724000" cy="535781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3600" y="244799"/>
            <a:ext cx="11648525" cy="621975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  <a:endParaRPr lang="de-CH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  <a:endParaRPr lang="de-CH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F08660E-5135-A84E-B689-DDFA75A72BB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97600" y="2602800"/>
            <a:ext cx="5722937" cy="3621787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 marL="226800" indent="-226800">
              <a:spcBef>
                <a:spcPts val="0"/>
              </a:spcBef>
              <a:defRPr sz="1600"/>
            </a:lvl2pPr>
            <a:lvl3pPr marL="658800" indent="-226800">
              <a:spcBef>
                <a:spcPts val="0"/>
              </a:spcBef>
              <a:defRPr sz="1600"/>
            </a:lvl3pPr>
            <a:lvl4pPr marL="1090800" indent="-226800">
              <a:spcBef>
                <a:spcPts val="0"/>
              </a:spcBef>
              <a:defRPr sz="1600"/>
            </a:lvl4pPr>
            <a:lvl5pPr marL="1522800" indent="-226800">
              <a:spcBef>
                <a:spcPts val="0"/>
              </a:spcBef>
              <a:defRPr sz="1600"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5C25F038-C59A-91D3-5738-FA2D715B1D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287" y="4738688"/>
            <a:ext cx="4734000" cy="1155600"/>
          </a:xfrm>
          <a:solidFill>
            <a:schemeClr val="bg1"/>
          </a:solidFill>
        </p:spPr>
        <p:txBody>
          <a:bodyPr lIns="180000" anchor="ctr"/>
          <a:lstStyle>
            <a:lvl1pPr>
              <a:lnSpc>
                <a:spcPct val="98000"/>
              </a:lnSpc>
              <a:defRPr sz="2400" b="0"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BFFCDAC-C838-ADD4-2284-837AC0DB7D32}"/>
              </a:ext>
            </a:extLst>
          </p:cNvPr>
          <p:cNvSpPr>
            <a:spLocks/>
          </p:cNvSpPr>
          <p:nvPr userDrawn="1"/>
        </p:nvSpPr>
        <p:spPr>
          <a:xfrm>
            <a:off x="6179816" y="866775"/>
            <a:ext cx="1792610" cy="1390650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90000" rIns="88325" bIns="44162">
            <a:noAutofit/>
          </a:bodyPr>
          <a:lstStyle/>
          <a:p>
            <a:endParaRPr lang="de-CH" sz="4700" noProof="0" dirty="0">
              <a:solidFill>
                <a:schemeClr val="bg1"/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D52F735-79F5-3F42-160A-B27CDCC6ECBC}"/>
              </a:ext>
            </a:extLst>
          </p:cNvPr>
          <p:cNvCxnSpPr>
            <a:cxnSpLocks/>
          </p:cNvCxnSpPr>
          <p:nvPr userDrawn="1"/>
        </p:nvCxnSpPr>
        <p:spPr>
          <a:xfrm>
            <a:off x="6357417" y="1716731"/>
            <a:ext cx="14149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5E8ED3B-58AB-278E-8FA6-54B5367691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9816" y="1735421"/>
            <a:ext cx="1792800" cy="522000"/>
          </a:xfrm>
        </p:spPr>
        <p:txBody>
          <a:bodyPr lIns="180000" rIns="90000" bIns="43200" anchor="ctr"/>
          <a:lstStyle>
            <a:lvl1pPr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50E60B21-008A-2B6B-00EE-55A0A5704E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79816" y="866775"/>
            <a:ext cx="1792800" cy="838900"/>
          </a:xfrm>
        </p:spPr>
        <p:txBody>
          <a:bodyPr lIns="180000" tIns="90000" rIns="90000" bIns="43200" anchor="ctr"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B97A8F-A31B-71A8-6F59-6CF07FEC341B}"/>
              </a:ext>
            </a:extLst>
          </p:cNvPr>
          <p:cNvSpPr>
            <a:spLocks/>
          </p:cNvSpPr>
          <p:nvPr userDrawn="1"/>
        </p:nvSpPr>
        <p:spPr>
          <a:xfrm>
            <a:off x="8161200" y="866775"/>
            <a:ext cx="1792610" cy="1390650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90000" rIns="88325" bIns="44162">
            <a:noAutofit/>
          </a:bodyPr>
          <a:lstStyle/>
          <a:p>
            <a:endParaRPr lang="de-CH" sz="4700" noProof="0" dirty="0">
              <a:solidFill>
                <a:schemeClr val="bg1"/>
              </a:solidFill>
            </a:endParaRP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20494D9F-526C-2E69-E603-70C47570B76A}"/>
              </a:ext>
            </a:extLst>
          </p:cNvPr>
          <p:cNvCxnSpPr>
            <a:cxnSpLocks/>
          </p:cNvCxnSpPr>
          <p:nvPr userDrawn="1"/>
        </p:nvCxnSpPr>
        <p:spPr>
          <a:xfrm>
            <a:off x="8350014" y="1716731"/>
            <a:ext cx="14149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CD54ACCC-E2D7-61F6-43F8-B08BB0DF89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1200" y="1735421"/>
            <a:ext cx="1792800" cy="522000"/>
          </a:xfrm>
        </p:spPr>
        <p:txBody>
          <a:bodyPr lIns="180000" rIns="90000" bIns="43200" anchor="ctr"/>
          <a:lstStyle>
            <a:lvl1pPr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AE30B499-759C-236B-6D1C-6BCA6F207DF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61200" y="866775"/>
            <a:ext cx="1792800" cy="838900"/>
          </a:xfrm>
        </p:spPr>
        <p:txBody>
          <a:bodyPr lIns="180000" tIns="90000" rIns="90000" bIns="43200" anchor="ctr"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CH" noProof="0" dirty="0"/>
              <a:t>0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C39869D-3DD1-49E4-9B99-D5ADADC37626}"/>
              </a:ext>
            </a:extLst>
          </p:cNvPr>
          <p:cNvSpPr>
            <a:spLocks/>
          </p:cNvSpPr>
          <p:nvPr userDrawn="1"/>
        </p:nvSpPr>
        <p:spPr>
          <a:xfrm>
            <a:off x="10130400" y="866775"/>
            <a:ext cx="1792610" cy="1390650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90000" rIns="88325" bIns="44162">
            <a:noAutofit/>
          </a:bodyPr>
          <a:lstStyle/>
          <a:p>
            <a:endParaRPr lang="de-CH" sz="4700" noProof="0" dirty="0">
              <a:solidFill>
                <a:schemeClr val="bg1"/>
              </a:solidFill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C74D9E1-33AE-B3A6-62C5-702A8706EDCA}"/>
              </a:ext>
            </a:extLst>
          </p:cNvPr>
          <p:cNvCxnSpPr>
            <a:cxnSpLocks/>
          </p:cNvCxnSpPr>
          <p:nvPr userDrawn="1"/>
        </p:nvCxnSpPr>
        <p:spPr>
          <a:xfrm>
            <a:off x="10319214" y="1716731"/>
            <a:ext cx="14149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21172486-FB2A-0D37-20BD-766B69EC16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130400" y="1735421"/>
            <a:ext cx="1792800" cy="522000"/>
          </a:xfrm>
        </p:spPr>
        <p:txBody>
          <a:bodyPr lIns="180000" rIns="90000" bIns="43200" anchor="ctr"/>
          <a:lstStyle>
            <a:lvl1pPr>
              <a:defRPr sz="15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31" name="Textplatzhalter 12">
            <a:extLst>
              <a:ext uri="{FF2B5EF4-FFF2-40B4-BE49-F238E27FC236}">
                <a16:creationId xmlns:a16="http://schemas.microsoft.com/office/drawing/2014/main" id="{A5D721FD-5C54-2030-F7DF-99F78870D3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30400" y="866775"/>
            <a:ext cx="1792800" cy="838900"/>
          </a:xfrm>
        </p:spPr>
        <p:txBody>
          <a:bodyPr lIns="180000" tIns="90000" rIns="90000" bIns="43200" anchor="ctr"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1500" b="1"/>
            </a:lvl2pPr>
            <a:lvl3pPr>
              <a:defRPr sz="1500" b="1"/>
            </a:lvl3pPr>
            <a:lvl4pPr>
              <a:defRPr sz="1500" b="1"/>
            </a:lvl4pPr>
            <a:lvl5pPr>
              <a:defRPr sz="1500" b="1"/>
            </a:lvl5pPr>
          </a:lstStyle>
          <a:p>
            <a:pPr lvl="0"/>
            <a:r>
              <a:rPr lang="de-CH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5956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12BD3F3-A9EA-3100-3B48-BC4236C1C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379" y="273378"/>
            <a:ext cx="5724000" cy="595121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0473C-28E8-F4A9-D9FA-A25C3E0D5D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E509D-72CF-9AB0-30D4-2CD7B2DA62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  <a:endParaRPr lang="de-CH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555C2-CC27-C0A2-017D-FF412B101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4E61DB5-E919-69BB-4D15-14B989729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273378"/>
            <a:ext cx="5724000" cy="595121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7766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Kapiteltitel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B302613E-1DC8-D62B-86B5-DB10FB92D3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4527" y="908720"/>
            <a:ext cx="7701073" cy="531586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9B29A34-DB3C-6631-0D19-C1C5DF5EA28A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56525" y="870743"/>
            <a:ext cx="3765600" cy="5353845"/>
          </a:xfrm>
        </p:spPr>
        <p:txBody>
          <a:bodyPr/>
          <a:lstStyle>
            <a:lvl1pPr>
              <a:defRPr/>
            </a:lvl1pPr>
            <a:lvl2pPr marL="226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2pPr>
            <a:lvl3pPr marL="658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3pPr>
            <a:lvl4pPr marL="1090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4pPr>
            <a:lvl5pPr marL="1522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0544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0473C-28E8-F4A9-D9FA-A25C3E0D5D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E509D-72CF-9AB0-30D4-2CD7B2DA62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555C2-CC27-C0A2-017D-FF412B101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A128A8A-1E20-0372-6952-A37B014C0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0379" y="870744"/>
            <a:ext cx="3765600" cy="5353844"/>
          </a:xfrm>
        </p:spPr>
        <p:txBody>
          <a:bodyPr/>
          <a:lstStyle>
            <a:lvl1pPr>
              <a:defRPr/>
            </a:lvl1pPr>
            <a:lvl2pPr marL="226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2pPr>
            <a:lvl3pPr marL="658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3pPr>
            <a:lvl4pPr marL="1090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4pPr>
            <a:lvl5pPr marL="1522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E16A7B1-D6D5-1F45-5873-56D50909A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463" y="245269"/>
            <a:ext cx="11650662" cy="531056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08945CC-0D4F-0056-B059-E53C8D583D7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218452" y="870744"/>
            <a:ext cx="3765600" cy="5353844"/>
          </a:xfrm>
        </p:spPr>
        <p:txBody>
          <a:bodyPr/>
          <a:lstStyle>
            <a:lvl1pPr>
              <a:defRPr/>
            </a:lvl1pPr>
            <a:lvl2pPr marL="226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2pPr>
            <a:lvl3pPr marL="658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3pPr>
            <a:lvl4pPr marL="1090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4pPr>
            <a:lvl5pPr marL="1522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91A9BC9-91DF-B4F2-E0C5-C2578FBF892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56525" y="870743"/>
            <a:ext cx="3765600" cy="5353845"/>
          </a:xfrm>
        </p:spPr>
        <p:txBody>
          <a:bodyPr/>
          <a:lstStyle>
            <a:lvl1pPr>
              <a:defRPr/>
            </a:lvl1pPr>
            <a:lvl2pPr marL="226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2pPr>
            <a:lvl3pPr marL="658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3pPr>
            <a:lvl4pPr marL="1090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4pPr>
            <a:lvl5pPr marL="1522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133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12BD3F3-A9EA-3100-3B48-BC4236C1C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379" y="2286000"/>
            <a:ext cx="3765600" cy="393858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0473C-28E8-F4A9-D9FA-A25C3E0D5D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E509D-72CF-9AB0-30D4-2CD7B2DA62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555C2-CC27-C0A2-017D-FF412B101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1450C-9A0A-DE52-A711-C6A4E254A2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8452" y="2286000"/>
            <a:ext cx="3765600" cy="393858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40369691-93C7-0711-9987-747ABDF5BE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6525" y="2286000"/>
            <a:ext cx="3765600" cy="393858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A128A8A-1E20-0372-6952-A37B014C0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0379" y="870744"/>
            <a:ext cx="3765600" cy="1215083"/>
          </a:xfrm>
        </p:spPr>
        <p:txBody>
          <a:bodyPr/>
          <a:lstStyle>
            <a:lvl1pPr>
              <a:defRPr/>
            </a:lvl1pPr>
            <a:lvl2pPr marL="226800" indent="-226800">
              <a:buFont typeface="Source Sans Pro" panose="020B0503030403020204" pitchFamily="34" charset="0"/>
              <a:buChar char="―"/>
              <a:defRPr/>
            </a:lvl2pPr>
            <a:lvl3pPr marL="658800" indent="-226800">
              <a:buFont typeface="Source Sans Pro" panose="020B0503030403020204" pitchFamily="34" charset="0"/>
              <a:buChar char="―"/>
              <a:defRPr/>
            </a:lvl3pPr>
            <a:lvl4pPr marL="1090800" indent="-226800">
              <a:buFont typeface="Source Sans Pro" panose="020B0503030403020204" pitchFamily="34" charset="0"/>
              <a:buChar char="―"/>
              <a:defRPr/>
            </a:lvl4pPr>
            <a:lvl5pPr marL="1522800" indent="-22680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E16A7B1-D6D5-1F45-5873-56D50909A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463" y="245269"/>
            <a:ext cx="11650662" cy="531056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08945CC-0D4F-0056-B059-E53C8D583D7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218452" y="870744"/>
            <a:ext cx="3765600" cy="1215083"/>
          </a:xfrm>
        </p:spPr>
        <p:txBody>
          <a:bodyPr/>
          <a:lstStyle>
            <a:lvl1pPr>
              <a:defRPr/>
            </a:lvl1pPr>
            <a:lvl2pPr marL="226800" indent="-226800">
              <a:buFont typeface="Source Sans Pro" panose="020B0503030403020204" pitchFamily="34" charset="0"/>
              <a:buChar char="―"/>
              <a:defRPr/>
            </a:lvl2pPr>
            <a:lvl3pPr marL="658800" indent="-226800">
              <a:buFont typeface="Source Sans Pro" panose="020B0503030403020204" pitchFamily="34" charset="0"/>
              <a:buChar char="―"/>
              <a:defRPr/>
            </a:lvl3pPr>
            <a:lvl4pPr marL="1090800" indent="-226800">
              <a:buFont typeface="Source Sans Pro" panose="020B0503030403020204" pitchFamily="34" charset="0"/>
              <a:buChar char="―"/>
              <a:defRPr/>
            </a:lvl4pPr>
            <a:lvl5pPr marL="1522800" indent="-22680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91A9BC9-91DF-B4F2-E0C5-C2578FBF892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56525" y="870743"/>
            <a:ext cx="3765600" cy="1215083"/>
          </a:xfrm>
        </p:spPr>
        <p:txBody>
          <a:bodyPr/>
          <a:lstStyle>
            <a:lvl1pPr>
              <a:defRPr/>
            </a:lvl1pPr>
            <a:lvl2pPr marL="226800" indent="-226800">
              <a:buFont typeface="Source Sans Pro" panose="020B0503030403020204" pitchFamily="34" charset="0"/>
              <a:buChar char="―"/>
              <a:defRPr/>
            </a:lvl2pPr>
            <a:lvl3pPr marL="658800" indent="-226800">
              <a:buFont typeface="Source Sans Pro" panose="020B0503030403020204" pitchFamily="34" charset="0"/>
              <a:buChar char="―"/>
              <a:defRPr/>
            </a:lvl3pPr>
            <a:lvl4pPr marL="1090800" indent="-226800">
              <a:buFont typeface="Source Sans Pro" panose="020B0503030403020204" pitchFamily="34" charset="0"/>
              <a:buChar char="―"/>
              <a:defRPr/>
            </a:lvl4pPr>
            <a:lvl5pPr marL="1522800" indent="-22680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21083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12BD3F3-A9EA-3100-3B48-BC4236C1C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379" y="273378"/>
            <a:ext cx="3765600" cy="595121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0473C-28E8-F4A9-D9FA-A25C3E0D5D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E509D-72CF-9AB0-30D4-2CD7B2DA62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555C2-CC27-C0A2-017D-FF412B101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1450C-9A0A-DE52-A711-C6A4E254A2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8452" y="273378"/>
            <a:ext cx="3765600" cy="595121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40369691-93C7-0711-9987-747ABDF5BE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6525" y="273378"/>
            <a:ext cx="3765600" cy="595121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62006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71460" y="4956597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D717326D-6376-3E88-6230-C7DA655CAB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0379" y="1385528"/>
            <a:ext cx="2775600" cy="340995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2115A716-7F0D-6001-BBDA-1C1AF55BDEB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28587" y="4956597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ADAF9B2C-8583-6129-0978-4CC7CC294B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37506" y="1385528"/>
            <a:ext cx="2775600" cy="340995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5E0F70B3-FE43-EB4F-1A26-27C37577C87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85714" y="4956597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D8C6563C-12FB-DB8B-2352-BC6B519F354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4633" y="1385528"/>
            <a:ext cx="2775600" cy="340995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B4039616-C526-8550-70B5-FB949E59398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42840" y="4956597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B302613E-1DC8-D62B-86B5-DB10FB92D3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51759" y="1385528"/>
            <a:ext cx="2775600" cy="340995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047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12BD3F3-A9EA-3100-3B48-BC4236C1C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1078185"/>
            <a:ext cx="11652249" cy="551311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 anchorCtr="0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192000" y="72000"/>
            <a:ext cx="72000" cy="72000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21. September 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192000" y="152795"/>
            <a:ext cx="72000" cy="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2000" y="0"/>
            <a:ext cx="72000" cy="72000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E961D6-F750-1FDF-0BD7-64E768011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2" y="263785"/>
            <a:ext cx="1590020" cy="5508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0B2A4-A548-86D9-6FFA-57A63AC10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440388"/>
            <a:ext cx="3710544" cy="1516918"/>
          </a:xfrm>
          <a:solidFill>
            <a:schemeClr val="bg1"/>
          </a:solidFill>
        </p:spPr>
        <p:txBody>
          <a:bodyPr wrap="none" lIns="270000" tIns="154800" rIns="248400" bIns="180000">
            <a:spAutoFit/>
          </a:bodyPr>
          <a:lstStyle>
            <a:lvl1pPr>
              <a:lnSpc>
                <a:spcPct val="97000"/>
              </a:lnSpc>
              <a:defRPr sz="3000" b="1"/>
            </a:lvl1pPr>
            <a:lvl2pPr marL="0" indent="0">
              <a:lnSpc>
                <a:spcPct val="100000"/>
              </a:lnSpc>
              <a:spcBef>
                <a:spcPts val="700"/>
              </a:spcBef>
              <a:buFontTx/>
              <a:buNone/>
              <a:defRPr sz="2000" b="0"/>
            </a:lvl2pPr>
            <a:lvl3pPr marL="0" indent="0">
              <a:lnSpc>
                <a:spcPct val="103000"/>
              </a:lnSpc>
              <a:spcBef>
                <a:spcPts val="700"/>
              </a:spcBef>
              <a:buFontTx/>
              <a:buNone/>
              <a:defRPr sz="1600" b="0"/>
            </a:lvl3pPr>
            <a:lvl4pPr>
              <a:lnSpc>
                <a:spcPct val="83000"/>
              </a:lnSpc>
              <a:defRPr sz="4700" b="1"/>
            </a:lvl4pPr>
            <a:lvl5pPr>
              <a:lnSpc>
                <a:spcPct val="83000"/>
              </a:lnSpc>
              <a:defRPr sz="4700" b="1"/>
            </a:lvl5pPr>
          </a:lstStyle>
          <a:p>
            <a:pPr lvl="0"/>
            <a:r>
              <a:rPr lang="de-CH" noProof="0" dirty="0"/>
              <a:t>Titel hinzufügen</a:t>
            </a:r>
          </a:p>
          <a:p>
            <a:pPr lvl="1"/>
            <a:r>
              <a:rPr lang="de-CH" noProof="0" dirty="0"/>
              <a:t>Zweite Ebene (Untertitel)</a:t>
            </a:r>
          </a:p>
          <a:p>
            <a:pPr lvl="2"/>
            <a:r>
              <a:rPr lang="de-CH" noProof="0" dirty="0"/>
              <a:t>Dritte Ebene (Vorname Name/Datum)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eben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1300" y="2896813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D717326D-6376-3E88-6230-C7DA655CAB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0378" y="866775"/>
            <a:ext cx="2775600" cy="18883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20D1239-AC10-7CF3-7460-F409E82CBCF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35845" y="2896813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3E66951-4F0B-CBC1-A3F3-06E3698036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34923" y="866775"/>
            <a:ext cx="2775600" cy="18883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B22D8516-82BF-C968-B99F-F2C48726086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0390" y="2896813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CC380BDB-57AA-395C-97C5-32258AD422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9468" y="866775"/>
            <a:ext cx="2775600" cy="18883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B12B8A9-2E40-004F-7D4B-DC830830213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44936" y="2896813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E8E60EDF-84BC-50DF-DF1D-12535BD165E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44014" y="866775"/>
            <a:ext cx="2775600" cy="18883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271646C3-68B0-05A8-5C65-22D55CE4808F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270797" y="5636189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EC544524-67DF-E44E-A80D-DEF20D907A8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9875" y="3606151"/>
            <a:ext cx="2775600" cy="18883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E052A1FF-3C1D-18C9-FF8C-91D41AD5E46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225342" y="5636189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31" name="Bildplatzhalter 4">
            <a:extLst>
              <a:ext uri="{FF2B5EF4-FFF2-40B4-BE49-F238E27FC236}">
                <a16:creationId xmlns:a16="http://schemas.microsoft.com/office/drawing/2014/main" id="{CA8F6A59-A25E-5F43-6AC1-01A66F711A9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24420" y="3606151"/>
            <a:ext cx="2775600" cy="18883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04FB434-2B9A-C168-61EC-9AE6DBA6CE72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179887" y="5636189"/>
            <a:ext cx="2775600" cy="531056"/>
          </a:xfrm>
        </p:spPr>
        <p:txBody>
          <a:bodyPr/>
          <a:lstStyle>
            <a:lvl1pPr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Vorname Name</a:t>
            </a:r>
          </a:p>
        </p:txBody>
      </p:sp>
      <p:sp>
        <p:nvSpPr>
          <p:cNvPr id="33" name="Bildplatzhalter 4">
            <a:extLst>
              <a:ext uri="{FF2B5EF4-FFF2-40B4-BE49-F238E27FC236}">
                <a16:creationId xmlns:a16="http://schemas.microsoft.com/office/drawing/2014/main" id="{1D1811AD-FBE2-BBD0-4B34-A096DE429FE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78965" y="3606151"/>
            <a:ext cx="2775600" cy="18883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810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D717326D-6376-3E88-6230-C7DA655CAB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9875" y="1079215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B302613E-1DC8-D62B-86B5-DB10FB92D3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7440" y="1088740"/>
            <a:ext cx="5734685" cy="4287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280664E-DD47-F588-9AC5-7EF892BCCD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9875" y="2932875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Vorname Name</a:t>
            </a:r>
          </a:p>
          <a:p>
            <a:pPr lvl="0"/>
            <a:r>
              <a:rPr lang="de-CH" noProof="0" dirty="0"/>
              <a:t>Funktion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F131E8F-F030-F634-B58C-C4083E313DB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241952" y="1079215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CCDDB8DD-2426-6FE0-DFEE-6DE9A58F07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41952" y="2932875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Vorname Name</a:t>
            </a:r>
          </a:p>
          <a:p>
            <a:pPr lvl="0"/>
            <a:r>
              <a:rPr lang="de-CH" noProof="0"/>
              <a:t>Funktion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83435DF-10F7-65D6-87B3-02DB898719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16411" y="1079215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C75924EC-5119-BC69-FAE4-4C5FAF979D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16411" y="2932875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Vorname Name</a:t>
            </a:r>
          </a:p>
          <a:p>
            <a:pPr lvl="0"/>
            <a:r>
              <a:rPr lang="de-CH" noProof="0"/>
              <a:t>Funktion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8DBCB22B-C5B8-EE52-8843-F6E9148516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9875" y="3662740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E9A2A0FF-0E7C-DA80-3753-010625EC477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41952" y="3662740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CCD0893B-0A26-A40A-4BEC-E9688A497FA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16411" y="3662740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01C616E-CDC8-43AA-E3EA-1068A02735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4033" y="5508398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Vorname Name</a:t>
            </a:r>
          </a:p>
          <a:p>
            <a:pPr lvl="0"/>
            <a:r>
              <a:rPr lang="de-CH" noProof="0"/>
              <a:t>Funktion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329A2272-896A-882E-5158-C54F5F68FD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41952" y="5508398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Vorname Name</a:t>
            </a:r>
          </a:p>
          <a:p>
            <a:pPr lvl="0"/>
            <a:r>
              <a:rPr lang="de-CH" noProof="0"/>
              <a:t>Funktion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2522235C-97A4-2633-577F-C6E62223BE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16411" y="5508398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/>
              <a:t>Vorname Name</a:t>
            </a:r>
          </a:p>
          <a:p>
            <a:pPr lvl="0"/>
            <a:r>
              <a:rPr lang="de-CH" noProof="0"/>
              <a:t>Funktion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31240D61-DAE3-BD06-237A-C12594445A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0869" y="5508398"/>
            <a:ext cx="5734685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4172665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D717326D-6376-3E88-6230-C7DA655CAB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2789" y="1088740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B302613E-1DC8-D62B-86B5-DB10FB92D3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4527" y="1088740"/>
            <a:ext cx="5734685" cy="496916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280664E-DD47-F588-9AC5-7EF892BCCD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2789" y="2932875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F131E8F-F030-F634-B58C-C4083E313DB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54866" y="1088740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CCDDB8DD-2426-6FE0-DFEE-6DE9A58F07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4866" y="2932875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83435DF-10F7-65D6-87B3-02DB898719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29325" y="1088740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C75924EC-5119-BC69-FAE4-4C5FAF979D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29325" y="2932875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8DBCB22B-C5B8-EE52-8843-F6E9148516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82789" y="3815140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E9A2A0FF-0E7C-DA80-3753-010625EC477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54866" y="3815140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CCD0893B-0A26-A40A-4BEC-E9688A497FA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129325" y="3815140"/>
            <a:ext cx="1792800" cy="1713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01C616E-CDC8-43AA-E3EA-1068A02735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86947" y="5659152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329A2272-896A-882E-5158-C54F5F68FD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54866" y="5659152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2522235C-97A4-2633-577F-C6E62223BE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29325" y="5659152"/>
            <a:ext cx="1792800" cy="424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</p:spTree>
    <p:extLst>
      <p:ext uri="{BB962C8B-B14F-4D97-AF65-F5344CB8AC3E}">
        <p14:creationId xmlns:p14="http://schemas.microsoft.com/office/powerpoint/2010/main" val="762027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B302613E-1DC8-D62B-86B5-DB10FB92D3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4527" y="866775"/>
            <a:ext cx="7688373" cy="536257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FC20296-E86A-3879-BD39-9F30E3319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48638" y="866775"/>
            <a:ext cx="3768835" cy="18715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2" name="Inhaltsplatzhalter 10">
            <a:extLst>
              <a:ext uri="{FF2B5EF4-FFF2-40B4-BE49-F238E27FC236}">
                <a16:creationId xmlns:a16="http://schemas.microsoft.com/office/drawing/2014/main" id="{64B2AD41-4DD5-6051-D34F-CA90E2343F5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48638" y="2938463"/>
            <a:ext cx="3768835" cy="29388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D10D92F6-CEED-9778-52E5-5789FA1E21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4000" y="6013950"/>
            <a:ext cx="3768835" cy="205200"/>
          </a:xfrm>
        </p:spPr>
        <p:txBody>
          <a:bodyPr anchor="b"/>
          <a:lstStyle>
            <a:lvl1pPr>
              <a:lnSpc>
                <a:spcPct val="109000"/>
              </a:lnSpc>
              <a:defRPr sz="12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Quelle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3001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Texte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B302613E-1DC8-D62B-86B5-DB10FB92D3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56522" y="876298"/>
            <a:ext cx="3765601" cy="5353052"/>
          </a:xfrm>
          <a:noFill/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19B00308-6650-D1AB-F5C5-991F60192BF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69877" y="876299"/>
            <a:ext cx="3765600" cy="1204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64747F6A-D136-3EFB-6E19-6A385022B99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13200" y="876298"/>
            <a:ext cx="3765600" cy="1204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B3A42B55-571E-7D35-8A1D-2EE06F2B25D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71068" y="2764546"/>
            <a:ext cx="3765600" cy="1204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45D49E17-FFEA-350F-4AF4-82760A288C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14391" y="2764545"/>
            <a:ext cx="3765600" cy="1204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02C0735D-E433-CC9E-BA2C-CE7019E863A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67953" y="4647380"/>
            <a:ext cx="3765600" cy="1204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57EE092B-F3B3-A0AB-6AF8-3C6F1603246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211276" y="4647379"/>
            <a:ext cx="3765600" cy="1204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0225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462" y="244800"/>
            <a:ext cx="5760000" cy="1005258"/>
          </a:xfrm>
        </p:spPr>
        <p:txBody>
          <a:bodyPr/>
          <a:lstStyle/>
          <a:p>
            <a:r>
              <a:rPr lang="de-CH" noProof="0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C01596A2-76F2-91F4-9E36-E7A688555C5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6936" y="1371600"/>
            <a:ext cx="1796814" cy="13843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42D8CDC-499B-83AC-9951-0F3067D8DBBA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2264568" y="1371600"/>
            <a:ext cx="3219363" cy="1384300"/>
          </a:xfrm>
        </p:spPr>
        <p:txBody>
          <a:bodyPr tIns="0" anchor="t"/>
          <a:lstStyle>
            <a:lvl1pPr>
              <a:defRPr sz="1600" b="0"/>
            </a:lvl1pPr>
            <a:lvl2pPr marL="226800" indent="-226800">
              <a:buFont typeface="Source Sans Pro" panose="020B0503030403020204" pitchFamily="34" charset="0"/>
              <a:buChar char="―"/>
              <a:defRPr sz="1600" b="0"/>
            </a:lvl2pPr>
            <a:lvl3pPr marL="658800" indent="-226800">
              <a:buFont typeface="Source Sans Pro" panose="020B0503030403020204" pitchFamily="34" charset="0"/>
              <a:buChar char="―"/>
              <a:defRPr sz="1600" b="0"/>
            </a:lvl3pPr>
            <a:lvl4pPr marL="1090800" indent="-226800">
              <a:buFont typeface="Source Sans Pro" panose="020B0503030403020204" pitchFamily="34" charset="0"/>
              <a:buChar char="―"/>
              <a:defRPr sz="1600" b="0"/>
            </a:lvl4pPr>
            <a:lvl5pPr marL="1522800" indent="-226800">
              <a:buFont typeface="Source Sans Pro" panose="020B0503030403020204" pitchFamily="34" charset="0"/>
              <a:buChar char="―"/>
              <a:defRPr sz="1600" b="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BDEB48F-A5F4-E47E-A6CF-964F1398E89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69875" y="3105944"/>
            <a:ext cx="1796814" cy="13843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4D8633B6-F883-1298-E515-91B31B28E3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9875" y="4840288"/>
            <a:ext cx="1796814" cy="13843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0ED7E5AD-E183-82CD-F090-884A82A4B96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80532" y="1371600"/>
            <a:ext cx="1796814" cy="13843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560DE703-9043-4D96-9589-6AB1C926574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80532" y="3105944"/>
            <a:ext cx="1796814" cy="13843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B7962-C9CE-24B7-343C-9D504EEF1ADA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2264568" y="3105944"/>
            <a:ext cx="3219363" cy="1384300"/>
          </a:xfrm>
        </p:spPr>
        <p:txBody>
          <a:bodyPr tIns="0" anchor="t"/>
          <a:lstStyle>
            <a:lvl1pPr>
              <a:defRPr sz="1600" b="0"/>
            </a:lvl1pPr>
            <a:lvl2pPr marL="226800" indent="-226800">
              <a:buFont typeface="Source Sans Pro" panose="020B0503030403020204" pitchFamily="34" charset="0"/>
              <a:buChar char="―"/>
              <a:defRPr sz="1600" b="0"/>
            </a:lvl2pPr>
            <a:lvl3pPr marL="658800" indent="-226800">
              <a:buFont typeface="Source Sans Pro" panose="020B0503030403020204" pitchFamily="34" charset="0"/>
              <a:buChar char="―"/>
              <a:defRPr sz="1600" b="0"/>
            </a:lvl3pPr>
            <a:lvl4pPr marL="1090800" indent="-226800">
              <a:buFont typeface="Source Sans Pro" panose="020B0503030403020204" pitchFamily="34" charset="0"/>
              <a:buChar char="―"/>
              <a:defRPr sz="1600" b="0"/>
            </a:lvl4pPr>
            <a:lvl5pPr marL="1522800" indent="-226800">
              <a:buFont typeface="Source Sans Pro" panose="020B0503030403020204" pitchFamily="34" charset="0"/>
              <a:buChar char="―"/>
              <a:defRPr sz="1600" b="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FF4B996-5BF2-362E-6F3C-0472752C4919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2264568" y="4840288"/>
            <a:ext cx="3219363" cy="1384300"/>
          </a:xfrm>
        </p:spPr>
        <p:txBody>
          <a:bodyPr tIns="0" anchor="t"/>
          <a:lstStyle>
            <a:lvl1pPr>
              <a:defRPr sz="1600" b="0"/>
            </a:lvl1pPr>
            <a:lvl2pPr marL="226800" indent="-226800">
              <a:buFont typeface="Source Sans Pro" panose="020B0503030403020204" pitchFamily="34" charset="0"/>
              <a:buChar char="―"/>
              <a:defRPr sz="1600" b="0"/>
            </a:lvl2pPr>
            <a:lvl3pPr marL="658800" indent="-226800">
              <a:buFont typeface="Source Sans Pro" panose="020B0503030403020204" pitchFamily="34" charset="0"/>
              <a:buChar char="―"/>
              <a:defRPr sz="1600" b="0"/>
            </a:lvl3pPr>
            <a:lvl4pPr marL="1090800" indent="-226800">
              <a:buFont typeface="Source Sans Pro" panose="020B0503030403020204" pitchFamily="34" charset="0"/>
              <a:buChar char="―"/>
              <a:defRPr sz="1600" b="0"/>
            </a:lvl4pPr>
            <a:lvl5pPr marL="1522800" indent="-226800">
              <a:buFont typeface="Source Sans Pro" panose="020B0503030403020204" pitchFamily="34" charset="0"/>
              <a:buChar char="―"/>
              <a:defRPr sz="1600" b="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3CD5622-E8DA-D57A-1F36-A80A2A8ACA69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8184232" y="3105944"/>
            <a:ext cx="3219363" cy="1384300"/>
          </a:xfrm>
        </p:spPr>
        <p:txBody>
          <a:bodyPr tIns="0" anchor="t"/>
          <a:lstStyle>
            <a:lvl1pPr>
              <a:defRPr sz="1600" b="0"/>
            </a:lvl1pPr>
            <a:lvl2pPr marL="226800" indent="-226800">
              <a:buFont typeface="Source Sans Pro" panose="020B0503030403020204" pitchFamily="34" charset="0"/>
              <a:buChar char="―"/>
              <a:defRPr sz="1600" b="0"/>
            </a:lvl2pPr>
            <a:lvl3pPr marL="658800" indent="-226800">
              <a:buFont typeface="Source Sans Pro" panose="020B0503030403020204" pitchFamily="34" charset="0"/>
              <a:buChar char="―"/>
              <a:defRPr sz="1600" b="0"/>
            </a:lvl3pPr>
            <a:lvl4pPr marL="1090800" indent="-226800">
              <a:buFont typeface="Source Sans Pro" panose="020B0503030403020204" pitchFamily="34" charset="0"/>
              <a:buChar char="―"/>
              <a:defRPr sz="1600" b="0"/>
            </a:lvl4pPr>
            <a:lvl5pPr marL="1522800" indent="-226800">
              <a:buFont typeface="Source Sans Pro" panose="020B0503030403020204" pitchFamily="34" charset="0"/>
              <a:buChar char="―"/>
              <a:defRPr sz="1600" b="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0987D4F-9295-E825-B64B-CE16F9CC37E4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8184232" y="1371600"/>
            <a:ext cx="3219363" cy="1384300"/>
          </a:xfrm>
        </p:spPr>
        <p:txBody>
          <a:bodyPr tIns="0" anchor="t"/>
          <a:lstStyle>
            <a:lvl1pPr>
              <a:defRPr sz="1600" b="0"/>
            </a:lvl1pPr>
            <a:lvl2pPr marL="226800" indent="-226800">
              <a:buFont typeface="Source Sans Pro" panose="020B0503030403020204" pitchFamily="34" charset="0"/>
              <a:buChar char="―"/>
              <a:defRPr sz="1600" b="0"/>
            </a:lvl2pPr>
            <a:lvl3pPr marL="658800" indent="-226800">
              <a:buFont typeface="Source Sans Pro" panose="020B0503030403020204" pitchFamily="34" charset="0"/>
              <a:buChar char="―"/>
              <a:defRPr sz="1600" b="0"/>
            </a:lvl3pPr>
            <a:lvl4pPr marL="1090800" indent="-226800">
              <a:buFont typeface="Source Sans Pro" panose="020B0503030403020204" pitchFamily="34" charset="0"/>
              <a:buChar char="―"/>
              <a:defRPr sz="1600" b="0"/>
            </a:lvl4pPr>
            <a:lvl5pPr marL="1522800" indent="-226800">
              <a:buFont typeface="Source Sans Pro" panose="020B0503030403020204" pitchFamily="34" charset="0"/>
              <a:buChar char="―"/>
              <a:defRPr sz="1600" b="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9862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n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463" y="244800"/>
            <a:ext cx="5760000" cy="1005258"/>
          </a:xfrm>
        </p:spPr>
        <p:txBody>
          <a:bodyPr/>
          <a:lstStyle/>
          <a:p>
            <a:r>
              <a:rPr lang="de-CH" noProof="0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C01596A2-76F2-91F4-9E36-E7A688555C5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6936" y="1586260"/>
            <a:ext cx="818914" cy="103160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42D8CDC-499B-83AC-9951-0F3067D8DBBA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254919" y="1586260"/>
            <a:ext cx="2786400" cy="1031602"/>
          </a:xfrm>
        </p:spPr>
        <p:txBody>
          <a:bodyPr tIns="36000" anchor="ctr"/>
          <a:lstStyle>
            <a:lvl1pPr>
              <a:defRPr sz="2400" b="1"/>
            </a:lvl1pPr>
            <a:lvl2pPr marL="174625" indent="-174625">
              <a:buFont typeface="Source Sans Pro" panose="020B0503030403020204" pitchFamily="34" charset="0"/>
              <a:buChar char="―"/>
              <a:defRPr sz="2400" b="1"/>
            </a:lvl2pPr>
            <a:lvl3pPr marL="360363" indent="-185738">
              <a:buFont typeface="Source Sans Pro" panose="020B0503030403020204" pitchFamily="34" charset="0"/>
              <a:buChar char="―"/>
              <a:defRPr sz="2400" b="1"/>
            </a:lvl3pPr>
            <a:lvl4pPr marL="534988" indent="-174625">
              <a:buFont typeface="Source Sans Pro" panose="020B0503030403020204" pitchFamily="34" charset="0"/>
              <a:buChar char="―"/>
              <a:defRPr sz="2400" b="1"/>
            </a:lvl4pPr>
            <a:lvl5pPr marL="719138" indent="-184150">
              <a:buFont typeface="Source Sans Pro" panose="020B0503030403020204" pitchFamily="34" charset="0"/>
              <a:buChar char="―"/>
              <a:defRPr sz="2400" b="1"/>
            </a:lvl5pPr>
          </a:lstStyle>
          <a:p>
            <a:pPr lvl="0"/>
            <a:r>
              <a:rPr lang="de-CH" dirty="0"/>
              <a:t>Inhalt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622633EA-CE0F-D311-E9F8-E4FF04D03B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66936" y="3135350"/>
            <a:ext cx="818914" cy="103160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2222D7F-5144-753F-7AF0-A8D709992A99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1254919" y="3135350"/>
            <a:ext cx="2786400" cy="1031602"/>
          </a:xfrm>
        </p:spPr>
        <p:txBody>
          <a:bodyPr tIns="36000" anchor="ctr"/>
          <a:lstStyle>
            <a:lvl1pPr>
              <a:defRPr sz="2400" b="1"/>
            </a:lvl1pPr>
            <a:lvl2pPr marL="174625" indent="-174625">
              <a:buFont typeface="Source Sans Pro" panose="020B0503030403020204" pitchFamily="34" charset="0"/>
              <a:buChar char="―"/>
              <a:defRPr sz="2400" b="1"/>
            </a:lvl2pPr>
            <a:lvl3pPr marL="360363" indent="-185738">
              <a:buFont typeface="Source Sans Pro" panose="020B0503030403020204" pitchFamily="34" charset="0"/>
              <a:buChar char="―"/>
              <a:defRPr sz="2400" b="1"/>
            </a:lvl3pPr>
            <a:lvl4pPr marL="534988" indent="-174625">
              <a:buFont typeface="Source Sans Pro" panose="020B0503030403020204" pitchFamily="34" charset="0"/>
              <a:buChar char="―"/>
              <a:defRPr sz="2400" b="1"/>
            </a:lvl4pPr>
            <a:lvl5pPr marL="719138" indent="-184150">
              <a:buFont typeface="Source Sans Pro" panose="020B0503030403020204" pitchFamily="34" charset="0"/>
              <a:buChar char="―"/>
              <a:defRPr sz="2400" b="1"/>
            </a:lvl5pPr>
          </a:lstStyle>
          <a:p>
            <a:pPr lvl="0"/>
            <a:r>
              <a:rPr lang="de-CH" dirty="0"/>
              <a:t>Inhalt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3285094-5EB7-BA03-462D-6522473656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6936" y="4680322"/>
            <a:ext cx="818914" cy="103160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2C14EDF-15BE-41CE-9D5E-3D50F6B67AB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254919" y="4680322"/>
            <a:ext cx="2786400" cy="1031602"/>
          </a:xfrm>
        </p:spPr>
        <p:txBody>
          <a:bodyPr tIns="36000" anchor="ctr"/>
          <a:lstStyle>
            <a:lvl1pPr>
              <a:defRPr sz="2400" b="1"/>
            </a:lvl1pPr>
            <a:lvl2pPr marL="174625" indent="-174625">
              <a:buFont typeface="Source Sans Pro" panose="020B0503030403020204" pitchFamily="34" charset="0"/>
              <a:buChar char="―"/>
              <a:defRPr sz="2400" b="1"/>
            </a:lvl2pPr>
            <a:lvl3pPr marL="360363" indent="-185738">
              <a:buFont typeface="Source Sans Pro" panose="020B0503030403020204" pitchFamily="34" charset="0"/>
              <a:buChar char="―"/>
              <a:defRPr sz="2400" b="1"/>
            </a:lvl3pPr>
            <a:lvl4pPr marL="534988" indent="-174625">
              <a:buFont typeface="Source Sans Pro" panose="020B0503030403020204" pitchFamily="34" charset="0"/>
              <a:buChar char="―"/>
              <a:defRPr sz="2400" b="1"/>
            </a:lvl4pPr>
            <a:lvl5pPr marL="719138" indent="-184150">
              <a:buFont typeface="Source Sans Pro" panose="020B0503030403020204" pitchFamily="34" charset="0"/>
              <a:buChar char="―"/>
              <a:defRPr sz="2400" b="1"/>
            </a:lvl5pPr>
          </a:lstStyle>
          <a:p>
            <a:pPr lvl="0"/>
            <a:r>
              <a:rPr lang="de-CH" dirty="0"/>
              <a:t>Inhalt hinzufügen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DAC93A43-12FF-3F6B-DA7A-A04D2ECA73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02236" y="1586260"/>
            <a:ext cx="818914" cy="103160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696B000-854E-5397-BD25-46F024ACF0B6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5195900" y="1586260"/>
            <a:ext cx="2786400" cy="1031602"/>
          </a:xfrm>
        </p:spPr>
        <p:txBody>
          <a:bodyPr tIns="36000" anchor="ctr"/>
          <a:lstStyle>
            <a:lvl1pPr>
              <a:defRPr sz="2400" b="1"/>
            </a:lvl1pPr>
            <a:lvl2pPr marL="174625" indent="-174625">
              <a:buFont typeface="Source Sans Pro" panose="020B0503030403020204" pitchFamily="34" charset="0"/>
              <a:buChar char="―"/>
              <a:defRPr sz="2400" b="1"/>
            </a:lvl2pPr>
            <a:lvl3pPr marL="360363" indent="-185738">
              <a:buFont typeface="Source Sans Pro" panose="020B0503030403020204" pitchFamily="34" charset="0"/>
              <a:buChar char="―"/>
              <a:defRPr sz="2400" b="1"/>
            </a:lvl3pPr>
            <a:lvl4pPr marL="534988" indent="-174625">
              <a:buFont typeface="Source Sans Pro" panose="020B0503030403020204" pitchFamily="34" charset="0"/>
              <a:buChar char="―"/>
              <a:defRPr sz="2400" b="1"/>
            </a:lvl4pPr>
            <a:lvl5pPr marL="719138" indent="-184150">
              <a:buFont typeface="Source Sans Pro" panose="020B0503030403020204" pitchFamily="34" charset="0"/>
              <a:buChar char="―"/>
              <a:defRPr sz="2400" b="1"/>
            </a:lvl5pPr>
          </a:lstStyle>
          <a:p>
            <a:pPr lvl="0"/>
            <a:r>
              <a:rPr lang="de-CH" dirty="0"/>
              <a:t>Inhalt hinzufügen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755C6D27-9F7F-A193-A31F-2412FB8334A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202236" y="3135350"/>
            <a:ext cx="818914" cy="103160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80A26B48-243C-9DD6-BDC2-FE40212B1AAE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5195900" y="3135350"/>
            <a:ext cx="2786400" cy="1031602"/>
          </a:xfrm>
        </p:spPr>
        <p:txBody>
          <a:bodyPr tIns="36000" anchor="ctr"/>
          <a:lstStyle>
            <a:lvl1pPr>
              <a:defRPr sz="2400" b="1"/>
            </a:lvl1pPr>
            <a:lvl2pPr marL="174625" indent="-174625">
              <a:buFont typeface="Source Sans Pro" panose="020B0503030403020204" pitchFamily="34" charset="0"/>
              <a:buChar char="―"/>
              <a:defRPr sz="2400" b="1"/>
            </a:lvl2pPr>
            <a:lvl3pPr marL="360363" indent="-185738">
              <a:buFont typeface="Source Sans Pro" panose="020B0503030403020204" pitchFamily="34" charset="0"/>
              <a:buChar char="―"/>
              <a:defRPr sz="2400" b="1"/>
            </a:lvl3pPr>
            <a:lvl4pPr marL="534988" indent="-174625">
              <a:buFont typeface="Source Sans Pro" panose="020B0503030403020204" pitchFamily="34" charset="0"/>
              <a:buChar char="―"/>
              <a:defRPr sz="2400" b="1"/>
            </a:lvl4pPr>
            <a:lvl5pPr marL="719138" indent="-184150">
              <a:buFont typeface="Source Sans Pro" panose="020B0503030403020204" pitchFamily="34" charset="0"/>
              <a:buChar char="―"/>
              <a:defRPr sz="2400" b="1"/>
            </a:lvl5pPr>
          </a:lstStyle>
          <a:p>
            <a:pPr lvl="0"/>
            <a:r>
              <a:rPr lang="de-CH" dirty="0"/>
              <a:t>Inhalt hinzufügen</a:t>
            </a:r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0E647CD5-DA5F-6055-1889-45FC8EA8E3A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02236" y="4680322"/>
            <a:ext cx="818914" cy="103160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FFA660F0-3C7A-4C52-196B-D1FC1C4E12F1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5195900" y="4680322"/>
            <a:ext cx="2786400" cy="1031602"/>
          </a:xfrm>
        </p:spPr>
        <p:txBody>
          <a:bodyPr tIns="36000" anchor="ctr"/>
          <a:lstStyle>
            <a:lvl1pPr>
              <a:defRPr sz="2400" b="1"/>
            </a:lvl1pPr>
            <a:lvl2pPr marL="174625" indent="-174625">
              <a:buFont typeface="Source Sans Pro" panose="020B0503030403020204" pitchFamily="34" charset="0"/>
              <a:buChar char="―"/>
              <a:defRPr sz="2400" b="1"/>
            </a:lvl2pPr>
            <a:lvl3pPr marL="360363" indent="-185738">
              <a:buFont typeface="Source Sans Pro" panose="020B0503030403020204" pitchFamily="34" charset="0"/>
              <a:buChar char="―"/>
              <a:defRPr sz="2400" b="1"/>
            </a:lvl3pPr>
            <a:lvl4pPr marL="534988" indent="-174625">
              <a:buFont typeface="Source Sans Pro" panose="020B0503030403020204" pitchFamily="34" charset="0"/>
              <a:buChar char="―"/>
              <a:defRPr sz="2400" b="1"/>
            </a:lvl4pPr>
            <a:lvl5pPr marL="719138" indent="-184150">
              <a:buFont typeface="Source Sans Pro" panose="020B0503030403020204" pitchFamily="34" charset="0"/>
              <a:buChar char="―"/>
              <a:defRPr sz="2400" b="1"/>
            </a:lvl5pPr>
          </a:lstStyle>
          <a:p>
            <a:pPr lvl="0"/>
            <a:r>
              <a:rPr lang="de-CH" dirty="0"/>
              <a:t>Inhalt hinzufügen</a:t>
            </a:r>
          </a:p>
        </p:txBody>
      </p:sp>
      <p:sp>
        <p:nvSpPr>
          <p:cNvPr id="32" name="Bildplatzhalter 4">
            <a:extLst>
              <a:ext uri="{FF2B5EF4-FFF2-40B4-BE49-F238E27FC236}">
                <a16:creationId xmlns:a16="http://schemas.microsoft.com/office/drawing/2014/main" id="{9AE88E45-2228-3BAB-B328-25AE00C869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48811" y="1586260"/>
            <a:ext cx="818914" cy="103160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8D6A0681-D929-2BA4-D3F8-B3541A94FD81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9136793" y="1586260"/>
            <a:ext cx="2785331" cy="1031602"/>
          </a:xfrm>
        </p:spPr>
        <p:txBody>
          <a:bodyPr tIns="36000" anchor="ctr"/>
          <a:lstStyle>
            <a:lvl1pPr>
              <a:defRPr sz="2400" b="1"/>
            </a:lvl1pPr>
            <a:lvl2pPr marL="174625" indent="-174625">
              <a:buFont typeface="Source Sans Pro" panose="020B0503030403020204" pitchFamily="34" charset="0"/>
              <a:buChar char="―"/>
              <a:defRPr sz="2400" b="1"/>
            </a:lvl2pPr>
            <a:lvl3pPr marL="360363" indent="-185738">
              <a:buFont typeface="Source Sans Pro" panose="020B0503030403020204" pitchFamily="34" charset="0"/>
              <a:buChar char="―"/>
              <a:defRPr sz="2400" b="1"/>
            </a:lvl3pPr>
            <a:lvl4pPr marL="534988" indent="-174625">
              <a:buFont typeface="Source Sans Pro" panose="020B0503030403020204" pitchFamily="34" charset="0"/>
              <a:buChar char="―"/>
              <a:defRPr sz="2400" b="1"/>
            </a:lvl4pPr>
            <a:lvl5pPr marL="719138" indent="-184150">
              <a:buFont typeface="Source Sans Pro" panose="020B0503030403020204" pitchFamily="34" charset="0"/>
              <a:buChar char="―"/>
              <a:defRPr sz="2400" b="1"/>
            </a:lvl5pPr>
          </a:lstStyle>
          <a:p>
            <a:pPr lvl="0"/>
            <a:r>
              <a:rPr lang="de-CH" dirty="0"/>
              <a:t>Inhalt hinzufügen</a:t>
            </a:r>
          </a:p>
        </p:txBody>
      </p:sp>
      <p:sp>
        <p:nvSpPr>
          <p:cNvPr id="34" name="Bildplatzhalter 4">
            <a:extLst>
              <a:ext uri="{FF2B5EF4-FFF2-40B4-BE49-F238E27FC236}">
                <a16:creationId xmlns:a16="http://schemas.microsoft.com/office/drawing/2014/main" id="{8D809E36-7256-6CC2-0F4B-23E42C6B142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48811" y="3135350"/>
            <a:ext cx="818914" cy="103160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FF8DEA4B-FE27-8A9E-FBBB-04944A377343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9136794" y="3135350"/>
            <a:ext cx="2786400" cy="1031602"/>
          </a:xfrm>
        </p:spPr>
        <p:txBody>
          <a:bodyPr tIns="36000" anchor="ctr"/>
          <a:lstStyle>
            <a:lvl1pPr>
              <a:defRPr sz="2400" b="1"/>
            </a:lvl1pPr>
            <a:lvl2pPr marL="174625" indent="-174625">
              <a:buFont typeface="Source Sans Pro" panose="020B0503030403020204" pitchFamily="34" charset="0"/>
              <a:buChar char="―"/>
              <a:defRPr sz="2400" b="1"/>
            </a:lvl2pPr>
            <a:lvl3pPr marL="360363" indent="-185738">
              <a:buFont typeface="Source Sans Pro" panose="020B0503030403020204" pitchFamily="34" charset="0"/>
              <a:buChar char="―"/>
              <a:defRPr sz="2400" b="1"/>
            </a:lvl3pPr>
            <a:lvl4pPr marL="534988" indent="-174625">
              <a:buFont typeface="Source Sans Pro" panose="020B0503030403020204" pitchFamily="34" charset="0"/>
              <a:buChar char="―"/>
              <a:defRPr sz="2400" b="1"/>
            </a:lvl4pPr>
            <a:lvl5pPr marL="719138" indent="-184150">
              <a:buFont typeface="Source Sans Pro" panose="020B0503030403020204" pitchFamily="34" charset="0"/>
              <a:buChar char="―"/>
              <a:defRPr sz="2400" b="1"/>
            </a:lvl5pPr>
          </a:lstStyle>
          <a:p>
            <a:pPr lvl="0"/>
            <a:r>
              <a:rPr lang="de-CH" dirty="0"/>
              <a:t>Inhalt hinzufügen</a:t>
            </a:r>
          </a:p>
        </p:txBody>
      </p:sp>
      <p:sp>
        <p:nvSpPr>
          <p:cNvPr id="36" name="Bildplatzhalter 4">
            <a:extLst>
              <a:ext uri="{FF2B5EF4-FFF2-40B4-BE49-F238E27FC236}">
                <a16:creationId xmlns:a16="http://schemas.microsoft.com/office/drawing/2014/main" id="{5AC54CE7-1DE9-FCC9-D36F-326C1CC978F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148811" y="4680322"/>
            <a:ext cx="818914" cy="103160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CFFA07EE-B7CC-6673-18A8-938F608DD842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9136794" y="4680322"/>
            <a:ext cx="2786400" cy="1031602"/>
          </a:xfrm>
        </p:spPr>
        <p:txBody>
          <a:bodyPr tIns="36000" anchor="ctr"/>
          <a:lstStyle>
            <a:lvl1pPr>
              <a:defRPr sz="2400" b="1"/>
            </a:lvl1pPr>
            <a:lvl2pPr marL="174625" indent="-174625">
              <a:buFont typeface="Source Sans Pro" panose="020B0503030403020204" pitchFamily="34" charset="0"/>
              <a:buChar char="―"/>
              <a:defRPr sz="2400" b="1"/>
            </a:lvl2pPr>
            <a:lvl3pPr marL="360363" indent="-185738">
              <a:buFont typeface="Source Sans Pro" panose="020B0503030403020204" pitchFamily="34" charset="0"/>
              <a:buChar char="―"/>
              <a:defRPr sz="2400" b="1"/>
            </a:lvl3pPr>
            <a:lvl4pPr marL="534988" indent="-174625">
              <a:buFont typeface="Source Sans Pro" panose="020B0503030403020204" pitchFamily="34" charset="0"/>
              <a:buChar char="―"/>
              <a:defRPr sz="2400" b="1"/>
            </a:lvl4pPr>
            <a:lvl5pPr marL="719138" indent="-184150">
              <a:buFont typeface="Source Sans Pro" panose="020B0503030403020204" pitchFamily="34" charset="0"/>
              <a:buChar char="―"/>
              <a:defRPr sz="2400" b="1"/>
            </a:lvl5pPr>
          </a:lstStyle>
          <a:p>
            <a:pPr lvl="0"/>
            <a:r>
              <a:rPr lang="de-CH" dirty="0"/>
              <a:t>Inhalt hinzufügen</a:t>
            </a:r>
          </a:p>
        </p:txBody>
      </p:sp>
    </p:spTree>
    <p:extLst>
      <p:ext uri="{BB962C8B-B14F-4D97-AF65-F5344CB8AC3E}">
        <p14:creationId xmlns:p14="http://schemas.microsoft.com/office/powerpoint/2010/main" val="1003945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lf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463" y="244800"/>
            <a:ext cx="11650662" cy="625944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  <a:endParaRPr lang="de-CH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Institut für Völkerrecht und ausländisches Verfassungsrecht</a:t>
            </a:r>
          </a:p>
          <a:p>
            <a:r>
              <a:rPr lang="de-DE" noProof="0"/>
              <a:t>
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41" name="Inhaltsplatzhalter 30">
            <a:extLst>
              <a:ext uri="{FF2B5EF4-FFF2-40B4-BE49-F238E27FC236}">
                <a16:creationId xmlns:a16="http://schemas.microsoft.com/office/drawing/2014/main" id="{1FE9EFCD-7C86-A7FC-7CBA-C2A928454C0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1463" y="878400"/>
            <a:ext cx="2862063" cy="2684376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2" name="Inhaltsplatzhalter 30">
            <a:extLst>
              <a:ext uri="{FF2B5EF4-FFF2-40B4-BE49-F238E27FC236}">
                <a16:creationId xmlns:a16="http://schemas.microsoft.com/office/drawing/2014/main" id="{B5AF2636-78AA-31AE-B767-CD1ED9E3083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31605" y="878400"/>
            <a:ext cx="2962866" cy="2684376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3" name="Inhaltsplatzhalter 30">
            <a:extLst>
              <a:ext uri="{FF2B5EF4-FFF2-40B4-BE49-F238E27FC236}">
                <a16:creationId xmlns:a16="http://schemas.microsoft.com/office/drawing/2014/main" id="{8CD2FE50-AB2F-83AF-8B23-1260D26EF81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02458" y="878400"/>
            <a:ext cx="2948569" cy="2684376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4" name="Inhaltsplatzhalter 30">
            <a:extLst>
              <a:ext uri="{FF2B5EF4-FFF2-40B4-BE49-F238E27FC236}">
                <a16:creationId xmlns:a16="http://schemas.microsoft.com/office/drawing/2014/main" id="{156B3F99-D56F-6D47-0C38-55E1C209F59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56315" y="878400"/>
            <a:ext cx="2861423" cy="2684376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5" name="Inhaltsplatzhalter 30">
            <a:extLst>
              <a:ext uri="{FF2B5EF4-FFF2-40B4-BE49-F238E27FC236}">
                <a16:creationId xmlns:a16="http://schemas.microsoft.com/office/drawing/2014/main" id="{61CB84E3-822D-E7BF-88FA-B6CD849974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1463" y="4942799"/>
            <a:ext cx="2862063" cy="1281790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6" name="Inhaltsplatzhalter 30">
            <a:extLst>
              <a:ext uri="{FF2B5EF4-FFF2-40B4-BE49-F238E27FC236}">
                <a16:creationId xmlns:a16="http://schemas.microsoft.com/office/drawing/2014/main" id="{4BBD1101-501F-08B4-863D-4EC398FF4C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31605" y="3577319"/>
            <a:ext cx="2962866" cy="2647269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7" name="Inhaltsplatzhalter 30">
            <a:extLst>
              <a:ext uri="{FF2B5EF4-FFF2-40B4-BE49-F238E27FC236}">
                <a16:creationId xmlns:a16="http://schemas.microsoft.com/office/drawing/2014/main" id="{799F2A81-65B3-AA66-95A8-AD7674ADA34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02458" y="3577319"/>
            <a:ext cx="2948569" cy="2647269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8" name="Inhaltsplatzhalter 30">
            <a:extLst>
              <a:ext uri="{FF2B5EF4-FFF2-40B4-BE49-F238E27FC236}">
                <a16:creationId xmlns:a16="http://schemas.microsoft.com/office/drawing/2014/main" id="{CD8C8901-62AC-56A4-B429-1C6C564195B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56315" y="4942798"/>
            <a:ext cx="2861423" cy="1281790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9" name="Inhaltsplatzhalter 30">
            <a:extLst>
              <a:ext uri="{FF2B5EF4-FFF2-40B4-BE49-F238E27FC236}">
                <a16:creationId xmlns:a16="http://schemas.microsoft.com/office/drawing/2014/main" id="{FC91EDA6-5E9C-6D6C-EF9F-C7F0B68C4C0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71463" y="3577319"/>
            <a:ext cx="2862063" cy="1361404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0" name="Inhaltsplatzhalter 30">
            <a:extLst>
              <a:ext uri="{FF2B5EF4-FFF2-40B4-BE49-F238E27FC236}">
                <a16:creationId xmlns:a16="http://schemas.microsoft.com/office/drawing/2014/main" id="{51E99161-B839-91BE-206F-89792AD5F92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056315" y="3577319"/>
            <a:ext cx="2861423" cy="1360800"/>
          </a:xfrm>
        </p:spPr>
        <p:txBody>
          <a:bodyPr lIns="180000" tIns="162000" rIns="90000" bIns="43200"/>
          <a:lstStyle>
            <a:lvl1pPr>
              <a:lnSpc>
                <a:spcPct val="98000"/>
              </a:lnSpc>
              <a:defRPr sz="1500"/>
            </a:lvl1pPr>
            <a:lvl2pPr>
              <a:lnSpc>
                <a:spcPct val="98000"/>
              </a:lnSpc>
              <a:defRPr/>
            </a:lvl2pPr>
            <a:lvl3pPr>
              <a:lnSpc>
                <a:spcPct val="98000"/>
              </a:lnSpc>
              <a:defRPr/>
            </a:lvl3pPr>
            <a:lvl4pPr>
              <a:lnSpc>
                <a:spcPct val="98000"/>
              </a:lnSpc>
              <a:defRPr/>
            </a:lvl4pPr>
            <a:lvl5pPr>
              <a:lnSpc>
                <a:spcPct val="98000"/>
              </a:lnSpc>
              <a:defRPr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3041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464" y="244800"/>
            <a:ext cx="3762090" cy="1005258"/>
          </a:xfrm>
        </p:spPr>
        <p:txBody>
          <a:bodyPr/>
          <a:lstStyle/>
          <a:p>
            <a:r>
              <a:rPr lang="de-CH" noProof="0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19B00308-6650-D1AB-F5C5-991F60192BF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69877" y="1371601"/>
            <a:ext cx="3765600" cy="15173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E8901B72-CDFB-6B04-2999-9B4D3BECDE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22638" y="273051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16" name="Inhaltsplatzhalter 10">
            <a:extLst>
              <a:ext uri="{FF2B5EF4-FFF2-40B4-BE49-F238E27FC236}">
                <a16:creationId xmlns:a16="http://schemas.microsoft.com/office/drawing/2014/main" id="{5F7462AF-9418-FBED-AE2B-9097CD9893A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22638" y="1347295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C01596A2-76F2-91F4-9E36-E7A688555C5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3722" y="267184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18" name="Inhaltsplatzhalter 10">
            <a:extLst>
              <a:ext uri="{FF2B5EF4-FFF2-40B4-BE49-F238E27FC236}">
                <a16:creationId xmlns:a16="http://schemas.microsoft.com/office/drawing/2014/main" id="{BE5D1B04-2BFA-33F3-C355-D8EB9E6F77D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193722" y="1347295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8823469C-27C8-EF8F-4CC9-197675E31F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64806" y="267184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0" name="Inhaltsplatzhalter 10">
            <a:extLst>
              <a:ext uri="{FF2B5EF4-FFF2-40B4-BE49-F238E27FC236}">
                <a16:creationId xmlns:a16="http://schemas.microsoft.com/office/drawing/2014/main" id="{887C4011-3849-0B28-B9C6-CD6CCD2774A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164806" y="1347295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CBEDB122-E4B4-DEAF-0C6D-61CF1C399FB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135890" y="267184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2" name="Inhaltsplatzhalter 10">
            <a:extLst>
              <a:ext uri="{FF2B5EF4-FFF2-40B4-BE49-F238E27FC236}">
                <a16:creationId xmlns:a16="http://schemas.microsoft.com/office/drawing/2014/main" id="{2E8C9BDD-A256-932A-0451-8742BDF218C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135890" y="1347295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5648AA9A-5221-27F9-3191-6F0F1FEAF36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20167" y="2453904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92E2526C-7EE2-C9B9-E09C-E4124FE41C3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220167" y="3528148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6836661A-7952-7ADE-BB22-08BB2B174D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191251" y="2453904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2CB294D-1078-8674-FF02-6A8C1FA8750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191251" y="3528148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478A5169-5857-1B03-543A-A692CECD28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62335" y="2453904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9" name="Inhaltsplatzhalter 10">
            <a:extLst>
              <a:ext uri="{FF2B5EF4-FFF2-40B4-BE49-F238E27FC236}">
                <a16:creationId xmlns:a16="http://schemas.microsoft.com/office/drawing/2014/main" id="{CCD55740-F556-6FFB-54B7-F02F33DD446D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62335" y="3528148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0" name="Bildplatzhalter 4">
            <a:extLst>
              <a:ext uri="{FF2B5EF4-FFF2-40B4-BE49-F238E27FC236}">
                <a16:creationId xmlns:a16="http://schemas.microsoft.com/office/drawing/2014/main" id="{C3C4A300-9C66-727B-BF1B-3FE78BA4925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133419" y="2453904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31" name="Inhaltsplatzhalter 10">
            <a:extLst>
              <a:ext uri="{FF2B5EF4-FFF2-40B4-BE49-F238E27FC236}">
                <a16:creationId xmlns:a16="http://schemas.microsoft.com/office/drawing/2014/main" id="{A1A5D7D5-55B1-516C-7CED-BF26C79BE6B2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0133419" y="3528148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6" name="Bildplatzhalter 4">
            <a:extLst>
              <a:ext uri="{FF2B5EF4-FFF2-40B4-BE49-F238E27FC236}">
                <a16:creationId xmlns:a16="http://schemas.microsoft.com/office/drawing/2014/main" id="{F4A6E408-2281-5C5F-C17D-009678C7B29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219981" y="4491720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37" name="Inhaltsplatzhalter 10">
            <a:extLst>
              <a:ext uri="{FF2B5EF4-FFF2-40B4-BE49-F238E27FC236}">
                <a16:creationId xmlns:a16="http://schemas.microsoft.com/office/drawing/2014/main" id="{106AA095-B514-8CB2-E655-796D9234A496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219981" y="5518339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B22E5E6F-159C-366B-5296-441253F3F0B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91065" y="4491720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39" name="Inhaltsplatzhalter 10">
            <a:extLst>
              <a:ext uri="{FF2B5EF4-FFF2-40B4-BE49-F238E27FC236}">
                <a16:creationId xmlns:a16="http://schemas.microsoft.com/office/drawing/2014/main" id="{8F99875B-FC4F-7DCE-AACD-FF783DF1F8CC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191065" y="5518339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86D99F31-E97B-1DE8-80A6-FCE2268D750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62149" y="4491720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41" name="Inhaltsplatzhalter 10">
            <a:extLst>
              <a:ext uri="{FF2B5EF4-FFF2-40B4-BE49-F238E27FC236}">
                <a16:creationId xmlns:a16="http://schemas.microsoft.com/office/drawing/2014/main" id="{2AFB99F6-8B03-8325-85FE-ACF55FEF4C7E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162149" y="5518339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2" name="Bildplatzhalter 4">
            <a:extLst>
              <a:ext uri="{FF2B5EF4-FFF2-40B4-BE49-F238E27FC236}">
                <a16:creationId xmlns:a16="http://schemas.microsoft.com/office/drawing/2014/main" id="{7B354065-93C3-8CD0-C6F7-EAD8915CFD2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133233" y="4491720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43" name="Inhaltsplatzhalter 10">
            <a:extLst>
              <a:ext uri="{FF2B5EF4-FFF2-40B4-BE49-F238E27FC236}">
                <a16:creationId xmlns:a16="http://schemas.microsoft.com/office/drawing/2014/main" id="{D9B63D01-B563-7751-25F8-D9E1385E66D2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10133233" y="5518339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4" name="Bildplatzhalter 4">
            <a:extLst>
              <a:ext uri="{FF2B5EF4-FFF2-40B4-BE49-F238E27FC236}">
                <a16:creationId xmlns:a16="http://schemas.microsoft.com/office/drawing/2014/main" id="{3561E328-70B6-85DB-D07B-4E3133D9FE77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247851" y="4491720"/>
            <a:ext cx="1782000" cy="95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45" name="Inhaltsplatzhalter 10">
            <a:extLst>
              <a:ext uri="{FF2B5EF4-FFF2-40B4-BE49-F238E27FC236}">
                <a16:creationId xmlns:a16="http://schemas.microsoft.com/office/drawing/2014/main" id="{818DEC37-95E8-080D-AB4D-58F52BC284EC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2247851" y="5518339"/>
            <a:ext cx="1782000" cy="718315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1646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3600" y="244800"/>
            <a:ext cx="11650662" cy="536400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960DD06-5403-402D-6C88-53DCD45F16E1}"/>
              </a:ext>
            </a:extLst>
          </p:cNvPr>
          <p:cNvCxnSpPr/>
          <p:nvPr userDrawn="1"/>
        </p:nvCxnSpPr>
        <p:spPr>
          <a:xfrm>
            <a:off x="269875" y="3497585"/>
            <a:ext cx="1165225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Bildplatzhalter 4">
            <a:extLst>
              <a:ext uri="{FF2B5EF4-FFF2-40B4-BE49-F238E27FC236}">
                <a16:creationId xmlns:a16="http://schemas.microsoft.com/office/drawing/2014/main" id="{F49F2DB0-AB5C-6BD8-064D-373B4B1209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9875" y="125312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16" name="Bildplatzhalter 4">
            <a:extLst>
              <a:ext uri="{FF2B5EF4-FFF2-40B4-BE49-F238E27FC236}">
                <a16:creationId xmlns:a16="http://schemas.microsoft.com/office/drawing/2014/main" id="{F0B6A180-6984-B9E7-7ADC-A121B77988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74003" y="125312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17" name="Bildplatzhalter 4">
            <a:extLst>
              <a:ext uri="{FF2B5EF4-FFF2-40B4-BE49-F238E27FC236}">
                <a16:creationId xmlns:a16="http://schemas.microsoft.com/office/drawing/2014/main" id="{38372887-04E8-C5D5-EF4C-1E25A260FB2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67159" y="125312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18" name="Bildplatzhalter 4">
            <a:extLst>
              <a:ext uri="{FF2B5EF4-FFF2-40B4-BE49-F238E27FC236}">
                <a16:creationId xmlns:a16="http://schemas.microsoft.com/office/drawing/2014/main" id="{7A14FB65-6B89-A9C8-8DB1-7B1F7CBFAE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60315" y="125312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19" name="Bildplatzhalter 4">
            <a:extLst>
              <a:ext uri="{FF2B5EF4-FFF2-40B4-BE49-F238E27FC236}">
                <a16:creationId xmlns:a16="http://schemas.microsoft.com/office/drawing/2014/main" id="{CD8F59A9-69CA-1C2A-33D7-AD0BB64181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3471" y="125312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20" name="Bildplatzhalter 4">
            <a:extLst>
              <a:ext uri="{FF2B5EF4-FFF2-40B4-BE49-F238E27FC236}">
                <a16:creationId xmlns:a16="http://schemas.microsoft.com/office/drawing/2014/main" id="{B582FB2A-C51D-65C1-0203-3A5AB4DB0F4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46627" y="125312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21" name="Bildplatzhalter 4">
            <a:extLst>
              <a:ext uri="{FF2B5EF4-FFF2-40B4-BE49-F238E27FC236}">
                <a16:creationId xmlns:a16="http://schemas.microsoft.com/office/drawing/2014/main" id="{18F14028-DA69-147A-C414-9146D8EAE5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439783" y="125312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22" name="Bildplatzhalter 4">
            <a:extLst>
              <a:ext uri="{FF2B5EF4-FFF2-40B4-BE49-F238E27FC236}">
                <a16:creationId xmlns:a16="http://schemas.microsoft.com/office/drawing/2014/main" id="{3A11402F-1392-D5B0-DE17-2E270C800CA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36079" y="381983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23" name="Bildplatzhalter 4">
            <a:extLst>
              <a:ext uri="{FF2B5EF4-FFF2-40B4-BE49-F238E27FC236}">
                <a16:creationId xmlns:a16="http://schemas.microsoft.com/office/drawing/2014/main" id="{92F84F7D-2669-46EA-F7E5-F5A3AE35C50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29006" y="381983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24" name="Bildplatzhalter 4">
            <a:extLst>
              <a:ext uri="{FF2B5EF4-FFF2-40B4-BE49-F238E27FC236}">
                <a16:creationId xmlns:a16="http://schemas.microsoft.com/office/drawing/2014/main" id="{7F4B621D-593C-EF66-AAA8-260F24BB816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21933" y="381983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25" name="Bildplatzhalter 4">
            <a:extLst>
              <a:ext uri="{FF2B5EF4-FFF2-40B4-BE49-F238E27FC236}">
                <a16:creationId xmlns:a16="http://schemas.microsoft.com/office/drawing/2014/main" id="{EAB29708-5948-93D3-1DAE-9AA4E5A03D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14860" y="381983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26" name="Bildplatzhalter 4">
            <a:extLst>
              <a:ext uri="{FF2B5EF4-FFF2-40B4-BE49-F238E27FC236}">
                <a16:creationId xmlns:a16="http://schemas.microsoft.com/office/drawing/2014/main" id="{6590CFDF-AA3F-86A0-462A-8B00EDC3EDD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907787" y="381983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27" name="Bildplatzhalter 4">
            <a:extLst>
              <a:ext uri="{FF2B5EF4-FFF2-40B4-BE49-F238E27FC236}">
                <a16:creationId xmlns:a16="http://schemas.microsoft.com/office/drawing/2014/main" id="{F8D57941-57A2-78B6-C142-19F25D64A5F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00716" y="3819835"/>
            <a:ext cx="1486800" cy="153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  <p:sp>
        <p:nvSpPr>
          <p:cNvPr id="128" name="Inhaltsplatzhalter 10">
            <a:extLst>
              <a:ext uri="{FF2B5EF4-FFF2-40B4-BE49-F238E27FC236}">
                <a16:creationId xmlns:a16="http://schemas.microsoft.com/office/drawing/2014/main" id="{84D95677-0114-3854-2A06-CDDFDD44077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269875" y="2949966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9" name="Inhaltsplatzhalter 10">
            <a:extLst>
              <a:ext uri="{FF2B5EF4-FFF2-40B4-BE49-F238E27FC236}">
                <a16:creationId xmlns:a16="http://schemas.microsoft.com/office/drawing/2014/main" id="{830824E2-E1B0-01AE-F199-E13B717EE78D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974003" y="2949966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0" name="Inhaltsplatzhalter 10">
            <a:extLst>
              <a:ext uri="{FF2B5EF4-FFF2-40B4-BE49-F238E27FC236}">
                <a16:creationId xmlns:a16="http://schemas.microsoft.com/office/drawing/2014/main" id="{B661178F-E8BD-64EC-8DCE-B999B4D9EABD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667159" y="2949966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1" name="Inhaltsplatzhalter 10">
            <a:extLst>
              <a:ext uri="{FF2B5EF4-FFF2-40B4-BE49-F238E27FC236}">
                <a16:creationId xmlns:a16="http://schemas.microsoft.com/office/drawing/2014/main" id="{A0685B94-A30D-8020-BFC0-B77022CBDE9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360315" y="2949966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2" name="Inhaltsplatzhalter 10">
            <a:extLst>
              <a:ext uri="{FF2B5EF4-FFF2-40B4-BE49-F238E27FC236}">
                <a16:creationId xmlns:a16="http://schemas.microsoft.com/office/drawing/2014/main" id="{7FB39B7C-36A1-9048-02BA-E03566F2EB1F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53471" y="2949966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3" name="Inhaltsplatzhalter 10">
            <a:extLst>
              <a:ext uri="{FF2B5EF4-FFF2-40B4-BE49-F238E27FC236}">
                <a16:creationId xmlns:a16="http://schemas.microsoft.com/office/drawing/2014/main" id="{15CACBB6-4692-7C6A-8251-BEBD135224A0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746627" y="2949966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4" name="Inhaltsplatzhalter 10">
            <a:extLst>
              <a:ext uri="{FF2B5EF4-FFF2-40B4-BE49-F238E27FC236}">
                <a16:creationId xmlns:a16="http://schemas.microsoft.com/office/drawing/2014/main" id="{BECB31F3-1FF3-7738-D3E5-314BB6A831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0439783" y="2949966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5" name="Inhaltsplatzhalter 10">
            <a:extLst>
              <a:ext uri="{FF2B5EF4-FFF2-40B4-BE49-F238E27FC236}">
                <a16:creationId xmlns:a16="http://schemas.microsoft.com/office/drawing/2014/main" id="{62AF25DC-CA5E-4417-22E5-A964FF016F62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136079" y="5503753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6" name="Inhaltsplatzhalter 10">
            <a:extLst>
              <a:ext uri="{FF2B5EF4-FFF2-40B4-BE49-F238E27FC236}">
                <a16:creationId xmlns:a16="http://schemas.microsoft.com/office/drawing/2014/main" id="{90D56CD7-60EE-495F-ED4B-C31A87C45E84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829006" y="5503753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7" name="Inhaltsplatzhalter 10">
            <a:extLst>
              <a:ext uri="{FF2B5EF4-FFF2-40B4-BE49-F238E27FC236}">
                <a16:creationId xmlns:a16="http://schemas.microsoft.com/office/drawing/2014/main" id="{28B0CB76-6D72-3E2E-056B-27DB3947102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4521933" y="5503753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8" name="Inhaltsplatzhalter 10">
            <a:extLst>
              <a:ext uri="{FF2B5EF4-FFF2-40B4-BE49-F238E27FC236}">
                <a16:creationId xmlns:a16="http://schemas.microsoft.com/office/drawing/2014/main" id="{57BA3158-F345-F5B5-83D3-6B1D5546CF23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6214860" y="5503753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9" name="Inhaltsplatzhalter 10">
            <a:extLst>
              <a:ext uri="{FF2B5EF4-FFF2-40B4-BE49-F238E27FC236}">
                <a16:creationId xmlns:a16="http://schemas.microsoft.com/office/drawing/2014/main" id="{FC40280B-F0D4-264E-C17E-3D2B98F5645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907787" y="5503753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40" name="Inhaltsplatzhalter 10">
            <a:extLst>
              <a:ext uri="{FF2B5EF4-FFF2-40B4-BE49-F238E27FC236}">
                <a16:creationId xmlns:a16="http://schemas.microsoft.com/office/drawing/2014/main" id="{4B3C570F-341A-24E7-0226-5D3A693E9D76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600716" y="5503753"/>
            <a:ext cx="1486798" cy="43350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726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94A2224-C75D-E37B-0A24-FEB1EFADBA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10983" y="6224588"/>
            <a:ext cx="1021219" cy="352570"/>
          </a:xfrm>
        </p:spPr>
        <p:txBody>
          <a:bodyPr/>
          <a:lstStyle/>
          <a:p>
            <a:r>
              <a:rPr lang="de-DE" dirty="0"/>
              <a:t>Logo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24B052D3-9F63-5423-3F23-060FFDF98C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55868" y="6224588"/>
            <a:ext cx="1021219" cy="352570"/>
          </a:xfrm>
        </p:spPr>
        <p:txBody>
          <a:bodyPr/>
          <a:lstStyle/>
          <a:p>
            <a:r>
              <a:rPr lang="de-DE" dirty="0"/>
              <a:t>Logo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12BD3F3-A9EA-3100-3B48-BC4236C1C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1080000"/>
            <a:ext cx="11652249" cy="49788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192000" y="72000"/>
            <a:ext cx="72000" cy="72000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21. September 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192000" y="152795"/>
            <a:ext cx="72000" cy="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2000" y="0"/>
            <a:ext cx="72000" cy="72000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E961D6-F750-1FDF-0BD7-64E768011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2" y="263785"/>
            <a:ext cx="1590020" cy="5508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11DA3BE-00CD-1BA7-A6C5-5D9732DE8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2000" y="273600"/>
            <a:ext cx="3465505" cy="536400"/>
          </a:xfrm>
        </p:spPr>
        <p:txBody>
          <a:bodyPr anchor="ctr"/>
          <a:lstStyle>
            <a:lvl1pPr>
              <a:lnSpc>
                <a:spcPct val="97000"/>
              </a:lnSpc>
              <a:defRPr sz="1300" spc="-20" baseline="0"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CH" noProof="0" dirty="0"/>
              <a:t>Organisationseinheit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95A67BB-618C-1D20-BBA9-4290E06F60D0}"/>
              </a:ext>
            </a:extLst>
          </p:cNvPr>
          <p:cNvCxnSpPr>
            <a:cxnSpLocks/>
          </p:cNvCxnSpPr>
          <p:nvPr userDrawn="1"/>
        </p:nvCxnSpPr>
        <p:spPr>
          <a:xfrm>
            <a:off x="1491966" y="6246812"/>
            <a:ext cx="0" cy="337344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CBF91D96-3640-965E-5C15-FE5E1A4623FE}"/>
              </a:ext>
            </a:extLst>
          </p:cNvPr>
          <p:cNvCxnSpPr>
            <a:cxnSpLocks/>
          </p:cNvCxnSpPr>
          <p:nvPr userDrawn="1"/>
        </p:nvCxnSpPr>
        <p:spPr>
          <a:xfrm>
            <a:off x="2951746" y="6246812"/>
            <a:ext cx="0" cy="337344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5A04CBAD-2C4F-A402-4949-1283FB197368}"/>
              </a:ext>
            </a:extLst>
          </p:cNvPr>
          <p:cNvCxnSpPr/>
          <p:nvPr userDrawn="1"/>
        </p:nvCxnSpPr>
        <p:spPr>
          <a:xfrm>
            <a:off x="2134800" y="268547"/>
            <a:ext cx="0" cy="54000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2F3AE3-7ACB-2716-808B-C82789FE83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" y="2440388"/>
            <a:ext cx="3710544" cy="1516918"/>
          </a:xfrm>
          <a:solidFill>
            <a:schemeClr val="bg1"/>
          </a:solidFill>
        </p:spPr>
        <p:txBody>
          <a:bodyPr wrap="none" lIns="270000" tIns="154800" rIns="248400" bIns="180000">
            <a:spAutoFit/>
          </a:bodyPr>
          <a:lstStyle>
            <a:lvl1pPr>
              <a:lnSpc>
                <a:spcPct val="97000"/>
              </a:lnSpc>
              <a:defRPr sz="3000" b="1"/>
            </a:lvl1pPr>
            <a:lvl2pPr marL="0" indent="0">
              <a:lnSpc>
                <a:spcPct val="100000"/>
              </a:lnSpc>
              <a:spcBef>
                <a:spcPts val="700"/>
              </a:spcBef>
              <a:buFontTx/>
              <a:buNone/>
              <a:defRPr sz="2000" b="0"/>
            </a:lvl2pPr>
            <a:lvl3pPr marL="0" indent="0">
              <a:lnSpc>
                <a:spcPct val="103000"/>
              </a:lnSpc>
              <a:spcBef>
                <a:spcPts val="700"/>
              </a:spcBef>
              <a:buFontTx/>
              <a:buNone/>
              <a:defRPr sz="1600" b="0"/>
            </a:lvl3pPr>
            <a:lvl4pPr>
              <a:lnSpc>
                <a:spcPct val="83000"/>
              </a:lnSpc>
              <a:defRPr sz="4700" b="1"/>
            </a:lvl4pPr>
            <a:lvl5pPr>
              <a:lnSpc>
                <a:spcPct val="83000"/>
              </a:lnSpc>
              <a:defRPr sz="4700" b="1"/>
            </a:lvl5pPr>
          </a:lstStyle>
          <a:p>
            <a:pPr lvl="0"/>
            <a:r>
              <a:rPr lang="de-CH" noProof="0" dirty="0"/>
              <a:t>Titel hinzufügen</a:t>
            </a:r>
          </a:p>
          <a:p>
            <a:pPr lvl="1"/>
            <a:r>
              <a:rPr lang="de-CH" noProof="0" dirty="0"/>
              <a:t>Zweite Ebene (Untertitel)</a:t>
            </a:r>
          </a:p>
          <a:p>
            <a:pPr lvl="2"/>
            <a:r>
              <a:rPr lang="de-CH" noProof="0" dirty="0"/>
              <a:t>Dritte Ebene (Vorname Name/Datum)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49A379B-0242-E25F-3D52-58E18DD982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6098" y="6224588"/>
            <a:ext cx="1021219" cy="352570"/>
          </a:xfrm>
        </p:spPr>
        <p:txBody>
          <a:bodyPr/>
          <a:lstStyle/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72154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12BD3F3-A9EA-3100-3B48-BC4236C1C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73378"/>
            <a:ext cx="11652249" cy="595121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0473C-28E8-F4A9-D9FA-A25C3E0D5D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E509D-72CF-9AB0-30D4-2CD7B2DA62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555C2-CC27-C0A2-017D-FF412B101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77353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acht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3EBFA33-E838-4FF1-1D0F-2B8F723A98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EDFDEC-7873-15BD-1B6F-5DAEB075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8398" y="6424761"/>
            <a:ext cx="1189348" cy="144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21. September 2024</a:t>
            </a:r>
            <a:endParaRPr lang="de-CH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04195A-F200-70E1-095F-04D38F55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Institut für Völkerrecht und ausländisches Verfassungsrecht</a:t>
            </a:r>
          </a:p>
          <a:p>
            <a:r>
              <a:rPr lang="de-DE" noProof="0"/>
              <a:t>
</a:t>
            </a:r>
            <a:endParaRPr lang="de-CH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3564CC-433E-0F7E-78ED-4CBD5802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325" y="6424761"/>
            <a:ext cx="208800" cy="144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3F26200-5089-80AE-C07E-2ADBBFCB862E}"/>
              </a:ext>
            </a:extLst>
          </p:cNvPr>
          <p:cNvCxnSpPr>
            <a:cxnSpLocks/>
          </p:cNvCxnSpPr>
          <p:nvPr userDrawn="1"/>
        </p:nvCxnSpPr>
        <p:spPr>
          <a:xfrm>
            <a:off x="1418938" y="6448574"/>
            <a:ext cx="0" cy="12960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95B1871-CB5E-1539-590E-A27B00A5B3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5372" y="6448574"/>
            <a:ext cx="1141200" cy="136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249099-EAE8-15A9-5DD9-4B8BD6C11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463" y="244800"/>
            <a:ext cx="11650662" cy="625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8" name="Textplatzhalter 27">
            <a:extLst>
              <a:ext uri="{FF2B5EF4-FFF2-40B4-BE49-F238E27FC236}">
                <a16:creationId xmlns:a16="http://schemas.microsoft.com/office/drawing/2014/main" id="{9EB74D43-ABA5-E11E-DD85-85CF51186C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0670" y="2727605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048FC5CC-2121-56F3-C3F5-B5C874FFB1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64" y="1826540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11" name="Textplatzhalter 27">
            <a:extLst>
              <a:ext uri="{FF2B5EF4-FFF2-40B4-BE49-F238E27FC236}">
                <a16:creationId xmlns:a16="http://schemas.microsoft.com/office/drawing/2014/main" id="{BB0B7B4E-7C57-28E9-4CB9-B4570ABC59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0960" y="1821778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A8FF8281-AD66-C77E-347B-07E4F503BA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6264" y="2732367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40" name="Textplatzhalter 27">
            <a:extLst>
              <a:ext uri="{FF2B5EF4-FFF2-40B4-BE49-F238E27FC236}">
                <a16:creationId xmlns:a16="http://schemas.microsoft.com/office/drawing/2014/main" id="{55EE194A-C397-2617-7780-D86A48CAE7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5974" y="4611686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DBF35E7F-D953-CAA9-3A99-15E4880E3A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2311" y="2742005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692AC1F8-AB87-40B3-4118-64C6B6A63F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5128" y="4608625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51" name="Textplatzhalter 27">
            <a:extLst>
              <a:ext uri="{FF2B5EF4-FFF2-40B4-BE49-F238E27FC236}">
                <a16:creationId xmlns:a16="http://schemas.microsoft.com/office/drawing/2014/main" id="{8B875A59-87E2-329A-FECC-BEA7FE43B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2838" y="4611686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52" name="Textplatzhalter 27">
            <a:extLst>
              <a:ext uri="{FF2B5EF4-FFF2-40B4-BE49-F238E27FC236}">
                <a16:creationId xmlns:a16="http://schemas.microsoft.com/office/drawing/2014/main" id="{69DCED49-C168-77C0-6547-0CADBD711B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33128" y="3705859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53" name="Textplatzhalter 27">
            <a:extLst>
              <a:ext uri="{FF2B5EF4-FFF2-40B4-BE49-F238E27FC236}">
                <a16:creationId xmlns:a16="http://schemas.microsoft.com/office/drawing/2014/main" id="{E691F604-DB24-E1B1-CD8D-23BFFC144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6264" y="3705859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48B584AC-71CB-16D8-E722-8AC5553FE59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92602" y="1836179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55" name="Textplatzhalter 27">
            <a:extLst>
              <a:ext uri="{FF2B5EF4-FFF2-40B4-BE49-F238E27FC236}">
                <a16:creationId xmlns:a16="http://schemas.microsoft.com/office/drawing/2014/main" id="{64EFC00D-C82F-63F3-901A-E32AA5563D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5418" y="3702798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56" name="Textplatzhalter 27">
            <a:extLst>
              <a:ext uri="{FF2B5EF4-FFF2-40B4-BE49-F238E27FC236}">
                <a16:creationId xmlns:a16="http://schemas.microsoft.com/office/drawing/2014/main" id="{2F484B0C-2F5D-4A41-8BBA-C15A9F143E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50114" y="1831417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57" name="Textplatzhalter 27">
            <a:extLst>
              <a:ext uri="{FF2B5EF4-FFF2-40B4-BE49-F238E27FC236}">
                <a16:creationId xmlns:a16="http://schemas.microsoft.com/office/drawing/2014/main" id="{4885B59F-449F-B852-F442-3B1C68A2AA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9824" y="2737244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58" name="Textplatzhalter 27">
            <a:extLst>
              <a:ext uri="{FF2B5EF4-FFF2-40B4-BE49-F238E27FC236}">
                <a16:creationId xmlns:a16="http://schemas.microsoft.com/office/drawing/2014/main" id="{AA5DC075-9286-B8C4-CD9F-B561C39392C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52282" y="3702798"/>
            <a:ext cx="2574000" cy="684000"/>
          </a:xfrm>
        </p:spPr>
        <p:txBody>
          <a:bodyPr/>
          <a:lstStyle>
            <a:lvl1pPr>
              <a:defRPr sz="4700" b="1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00</a:t>
            </a:r>
          </a:p>
        </p:txBody>
      </p:sp>
      <p:sp>
        <p:nvSpPr>
          <p:cNvPr id="59" name="Textplatzhalter 27">
            <a:extLst>
              <a:ext uri="{FF2B5EF4-FFF2-40B4-BE49-F238E27FC236}">
                <a16:creationId xmlns:a16="http://schemas.microsoft.com/office/drawing/2014/main" id="{2B7C5942-88D4-4AE4-D493-E6EB256531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51992" y="4608624"/>
            <a:ext cx="2574000" cy="421200"/>
          </a:xfrm>
        </p:spPr>
        <p:txBody>
          <a:bodyPr/>
          <a:lstStyle>
            <a:lvl1pPr>
              <a:lnSpc>
                <a:spcPct val="98000"/>
              </a:lnSpc>
              <a:defRPr sz="1500" b="0">
                <a:solidFill>
                  <a:schemeClr val="bg1"/>
                </a:solidFill>
              </a:defRPr>
            </a:lvl1pPr>
            <a:lvl2pPr>
              <a:defRPr sz="4700" b="1">
                <a:solidFill>
                  <a:schemeClr val="tx1"/>
                </a:solidFill>
              </a:defRPr>
            </a:lvl2pPr>
            <a:lvl3pPr>
              <a:defRPr sz="4700" b="1">
                <a:solidFill>
                  <a:schemeClr val="tx1"/>
                </a:solidFill>
              </a:defRPr>
            </a:lvl3pPr>
            <a:lvl4pPr>
              <a:defRPr sz="4700" b="1">
                <a:solidFill>
                  <a:schemeClr val="tx1"/>
                </a:solidFill>
              </a:defRPr>
            </a:lvl4pPr>
            <a:lvl5pPr>
              <a:defRPr sz="47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</p:spTree>
    <p:extLst>
      <p:ext uri="{BB962C8B-B14F-4D97-AF65-F5344CB8AC3E}">
        <p14:creationId xmlns:p14="http://schemas.microsoft.com/office/powerpoint/2010/main" val="2105812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71460" y="3228982"/>
            <a:ext cx="2775600" cy="2259037"/>
          </a:xfrm>
        </p:spPr>
        <p:txBody>
          <a:bodyPr vert="horz" lIns="0" tIns="0" rIns="0" bIns="0" rtlCol="0">
            <a:noAutofit/>
          </a:bodyPr>
          <a:lstStyle>
            <a:lvl1pPr>
              <a:defRPr lang="de-CH" dirty="0"/>
            </a:lvl1pPr>
            <a:lvl2pPr>
              <a:defRPr lang="de-CH" noProof="0" dirty="0"/>
            </a:lvl2pPr>
            <a:lvl3pPr>
              <a:defRPr lang="de-CH" dirty="0"/>
            </a:lvl3pPr>
            <a:lvl4pPr>
              <a:defRPr lang="de-CH" dirty="0"/>
            </a:lvl4pPr>
            <a:lvl5pPr>
              <a:defRPr lang="de-CH" dirty="0"/>
            </a:lvl5pPr>
          </a:lstStyle>
          <a:p>
            <a:pPr lvl="0">
              <a:tabLst>
                <a:tab pos="1704975" algn="l"/>
              </a:tabLst>
            </a:pPr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AED8CC9-45E8-1A12-FE4B-99B48514CF4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31317" y="3228982"/>
            <a:ext cx="2775600" cy="2259037"/>
          </a:xfrm>
        </p:spPr>
        <p:txBody>
          <a:bodyPr vert="horz" lIns="0" tIns="0" rIns="0" bIns="0" rtlCol="0">
            <a:noAutofit/>
          </a:bodyPr>
          <a:lstStyle>
            <a:lvl1pPr>
              <a:defRPr lang="de-CH" dirty="0"/>
            </a:lvl1pPr>
            <a:lvl2pPr>
              <a:defRPr lang="de-CH" noProof="0" dirty="0"/>
            </a:lvl2pPr>
            <a:lvl3pPr>
              <a:defRPr lang="de-CH" dirty="0"/>
            </a:lvl3pPr>
            <a:lvl4pPr>
              <a:defRPr lang="de-CH" dirty="0"/>
            </a:lvl4pPr>
            <a:lvl5pPr>
              <a:defRPr lang="de-CH" dirty="0"/>
            </a:lvl5pPr>
          </a:lstStyle>
          <a:p>
            <a:pPr lvl="0">
              <a:tabLst>
                <a:tab pos="1704975" algn="l"/>
              </a:tabLst>
            </a:pPr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0E65F99-D41E-97A8-5B90-921DFF4F75C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91174" y="3228982"/>
            <a:ext cx="2775600" cy="2259037"/>
          </a:xfrm>
        </p:spPr>
        <p:txBody>
          <a:bodyPr vert="horz" lIns="0" tIns="0" rIns="0" bIns="0" rtlCol="0">
            <a:noAutofit/>
          </a:bodyPr>
          <a:lstStyle>
            <a:lvl1pPr>
              <a:defRPr lang="de-CH"/>
            </a:lvl1pPr>
            <a:lvl2pPr>
              <a:defRPr lang="de-CH" noProof="0" dirty="0"/>
            </a:lvl2pPr>
            <a:lvl3pPr>
              <a:defRPr lang="de-CH"/>
            </a:lvl3pPr>
            <a:lvl4pPr>
              <a:defRPr lang="de-CH"/>
            </a:lvl4pPr>
            <a:lvl5pPr>
              <a:defRPr lang="de-CH" dirty="0"/>
            </a:lvl5pPr>
          </a:lstStyle>
          <a:p>
            <a:pPr lvl="0">
              <a:tabLst>
                <a:tab pos="1704975" algn="l"/>
              </a:tabLst>
            </a:pPr>
            <a:r>
              <a:rPr lang="de-CH"/>
              <a:t>Inhalt hinzufügen</a:t>
            </a:r>
          </a:p>
          <a:p>
            <a:pPr lvl="1"/>
            <a:r>
              <a:rPr lang="de-CH"/>
              <a:t>Zweite </a:t>
            </a:r>
            <a:r>
              <a:rPr lang="de-CH" noProof="0"/>
              <a:t>Ebene</a:t>
            </a:r>
            <a:endParaRPr lang="de-CH" noProof="0" dirty="0"/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2B30555-3BA5-1953-D982-C69CB839D8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51032" y="3228982"/>
            <a:ext cx="2775600" cy="2259037"/>
          </a:xfrm>
        </p:spPr>
        <p:txBody>
          <a:bodyPr vert="horz" lIns="0" tIns="0" rIns="0" bIns="0" rtlCol="0">
            <a:noAutofit/>
          </a:bodyPr>
          <a:lstStyle>
            <a:lvl1pPr>
              <a:defRPr lang="de-CH"/>
            </a:lvl1pPr>
            <a:lvl2pPr>
              <a:defRPr lang="de-CH" noProof="0" dirty="0"/>
            </a:lvl2pPr>
            <a:lvl3pPr>
              <a:defRPr lang="de-CH"/>
            </a:lvl3pPr>
            <a:lvl4pPr>
              <a:defRPr lang="de-CH"/>
            </a:lvl4pPr>
            <a:lvl5pPr>
              <a:defRPr lang="de-CH" dirty="0"/>
            </a:lvl5pPr>
          </a:lstStyle>
          <a:p>
            <a:pPr lvl="0">
              <a:tabLst>
                <a:tab pos="1704975" algn="l"/>
              </a:tabLst>
            </a:pPr>
            <a:r>
              <a:rPr lang="de-CH"/>
              <a:t>Inhalt hinzufügen</a:t>
            </a:r>
          </a:p>
          <a:p>
            <a:pPr lvl="1"/>
            <a:r>
              <a:rPr lang="de-CH"/>
              <a:t>Zweite </a:t>
            </a:r>
            <a:r>
              <a:rPr lang="de-CH" noProof="0"/>
              <a:t>Ebene</a:t>
            </a:r>
            <a:endParaRPr lang="de-CH" noProof="0" dirty="0"/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B4DAEC7F-9097-CC65-18FC-ABDF8656180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51031" y="1371600"/>
            <a:ext cx="2775600" cy="1716981"/>
          </a:xfrm>
        </p:spPr>
        <p:txBody>
          <a:bodyPr/>
          <a:lstStyle>
            <a:lvl1pPr>
              <a:defRPr/>
            </a:lvl1pPr>
            <a:lvl2pPr marL="226800" indent="-226800">
              <a:buFont typeface="Source Sans Pro" panose="020B0503030403020204" pitchFamily="34" charset="0"/>
              <a:buChar char="―"/>
              <a:defRPr/>
            </a:lvl2pPr>
            <a:lvl3pPr marL="658800" indent="-226800">
              <a:buFont typeface="Source Sans Pro" panose="020B0503030403020204" pitchFamily="34" charset="0"/>
              <a:buChar char="―"/>
              <a:defRPr/>
            </a:lvl3pPr>
            <a:lvl4pPr marL="1090800" indent="-226800">
              <a:buFont typeface="Source Sans Pro" panose="020B0503030403020204" pitchFamily="34" charset="0"/>
              <a:buChar char="―"/>
              <a:defRPr/>
            </a:lvl4pPr>
            <a:lvl5pPr marL="1522800" indent="-22680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999A24F7-6F45-D408-172F-9FCB5D02667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91174" y="1371600"/>
            <a:ext cx="2775600" cy="1716981"/>
          </a:xfrm>
        </p:spPr>
        <p:txBody>
          <a:bodyPr/>
          <a:lstStyle>
            <a:lvl1pPr>
              <a:defRPr/>
            </a:lvl1pPr>
            <a:lvl2pPr marL="226800" indent="-226800">
              <a:buFont typeface="Source Sans Pro" panose="020B0503030403020204" pitchFamily="34" charset="0"/>
              <a:buChar char="―"/>
              <a:defRPr/>
            </a:lvl2pPr>
            <a:lvl3pPr marL="658800" indent="-226800">
              <a:buFont typeface="Source Sans Pro" panose="020B0503030403020204" pitchFamily="34" charset="0"/>
              <a:buChar char="―"/>
              <a:defRPr/>
            </a:lvl3pPr>
            <a:lvl4pPr marL="1090800" indent="-226800">
              <a:buFont typeface="Source Sans Pro" panose="020B0503030403020204" pitchFamily="34" charset="0"/>
              <a:buChar char="―"/>
              <a:defRPr/>
            </a:lvl4pPr>
            <a:lvl5pPr marL="1522800" indent="-22680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F564AFF4-7AFB-5D44-CE32-7B8A59C9117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231317" y="1371600"/>
            <a:ext cx="2775600" cy="1716981"/>
          </a:xfrm>
        </p:spPr>
        <p:txBody>
          <a:bodyPr/>
          <a:lstStyle>
            <a:lvl1pPr>
              <a:defRPr/>
            </a:lvl1pPr>
            <a:lvl2pPr marL="226800" indent="-226800">
              <a:buFont typeface="Source Sans Pro" panose="020B0503030403020204" pitchFamily="34" charset="0"/>
              <a:buChar char="―"/>
              <a:defRPr/>
            </a:lvl2pPr>
            <a:lvl3pPr marL="658800" indent="-226800">
              <a:buFont typeface="Source Sans Pro" panose="020B0503030403020204" pitchFamily="34" charset="0"/>
              <a:buChar char="―"/>
              <a:defRPr/>
            </a:lvl3pPr>
            <a:lvl4pPr marL="1090800" indent="-226800">
              <a:buFont typeface="Source Sans Pro" panose="020B0503030403020204" pitchFamily="34" charset="0"/>
              <a:buChar char="―"/>
              <a:defRPr/>
            </a:lvl4pPr>
            <a:lvl5pPr marL="1522800" indent="-22680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A71E75C8-391E-2558-3A91-AA1F31A93B0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271460" y="1371600"/>
            <a:ext cx="2775600" cy="1716981"/>
          </a:xfrm>
        </p:spPr>
        <p:txBody>
          <a:bodyPr/>
          <a:lstStyle>
            <a:lvl1pPr>
              <a:tabLst>
                <a:tab pos="1704975" algn="l"/>
              </a:tabLst>
              <a:defRPr/>
            </a:lvl1pPr>
            <a:lvl2pPr marL="226800" indent="-226800">
              <a:buFont typeface="Source Sans Pro" panose="020B0503030403020204" pitchFamily="34" charset="0"/>
              <a:buChar char="―"/>
              <a:defRPr/>
            </a:lvl2pPr>
            <a:lvl3pPr marL="658800" indent="-226800">
              <a:buFont typeface="Source Sans Pro" panose="020B0503030403020204" pitchFamily="34" charset="0"/>
              <a:buChar char="―"/>
              <a:defRPr/>
            </a:lvl3pPr>
            <a:lvl4pPr marL="1090800" indent="-226800">
              <a:buFont typeface="Source Sans Pro" panose="020B0503030403020204" pitchFamily="34" charset="0"/>
              <a:buChar char="―"/>
              <a:defRPr/>
            </a:lvl4pPr>
            <a:lvl5pPr marL="1522800" indent="-22680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3E32DEA9-77CE-B434-4A3D-3AAB04FD78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0000" y="6019388"/>
            <a:ext cx="5736917" cy="205200"/>
          </a:xfrm>
        </p:spPr>
        <p:txBody>
          <a:bodyPr/>
          <a:lstStyle>
            <a:lvl1pPr>
              <a:lnSpc>
                <a:spcPct val="109000"/>
              </a:lnSpc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008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A71E75C8-391E-2558-3A91-AA1F31A93B0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270582" y="2700000"/>
            <a:ext cx="2778003" cy="3524588"/>
          </a:xfrm>
        </p:spPr>
        <p:txBody>
          <a:bodyPr vert="horz" lIns="0" tIns="0" rIns="0" bIns="0" rtlCol="0">
            <a:noAutofit/>
          </a:bodyPr>
          <a:lstStyle>
            <a:lvl1pPr>
              <a:defRPr lang="de-CH" dirty="0"/>
            </a:lvl1pPr>
            <a:lvl2pPr>
              <a:defRPr lang="de-CH" noProof="0" dirty="0"/>
            </a:lvl2pPr>
            <a:lvl3pPr>
              <a:defRPr lang="de-CH" dirty="0"/>
            </a:lvl3pPr>
            <a:lvl4pPr>
              <a:defRPr lang="de-CH" dirty="0"/>
            </a:lvl4pPr>
            <a:lvl5pPr>
              <a:defRPr lang="de-CH" dirty="0"/>
            </a:lvl5pPr>
          </a:lstStyle>
          <a:p>
            <a:pPr lvl="0">
              <a:tabLst>
                <a:tab pos="1704975" algn="l"/>
              </a:tabLst>
            </a:pPr>
            <a:r>
              <a:rPr lang="de-CH" dirty="0"/>
              <a:t>Kontakt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8ED976-BD70-59ED-B970-3FA256DEE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2" y="263785"/>
            <a:ext cx="1590020" cy="550800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ADD2F24-DA82-E6C1-DFC7-E7D6DA1F104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76512" y="1389564"/>
            <a:ext cx="856800" cy="856800"/>
          </a:xfrm>
        </p:spPr>
        <p:txBody>
          <a:bodyPr anchor="ctr"/>
          <a:lstStyle>
            <a:lvl1pPr algn="ctr">
              <a:tabLst>
                <a:tab pos="1704975" algn="l"/>
              </a:tabLst>
              <a:defRPr/>
            </a:lvl1pPr>
            <a:lvl2pPr marL="174625" indent="-174625">
              <a:buFont typeface="Source Sans Pro" panose="020B0503030403020204" pitchFamily="34" charset="0"/>
              <a:buChar char="―"/>
              <a:defRPr/>
            </a:lvl2pPr>
            <a:lvl3pPr marL="360363" indent="-185738">
              <a:buFont typeface="Source Sans Pro" panose="020B0503030403020204" pitchFamily="34" charset="0"/>
              <a:buChar char="―"/>
              <a:defRPr/>
            </a:lvl3pPr>
            <a:lvl4pPr marL="534988" indent="-174625">
              <a:buFont typeface="Source Sans Pro" panose="020B0503030403020204" pitchFamily="34" charset="0"/>
              <a:buChar char="―"/>
              <a:defRPr/>
            </a:lvl4pPr>
            <a:lvl5pPr marL="719138" indent="-184150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QR-Code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8FD34BD-5602-5735-423C-351E3E46BFED}"/>
              </a:ext>
            </a:extLst>
          </p:cNvPr>
          <p:cNvCxnSpPr>
            <a:cxnSpLocks/>
          </p:cNvCxnSpPr>
          <p:nvPr userDrawn="1"/>
        </p:nvCxnSpPr>
        <p:spPr>
          <a:xfrm>
            <a:off x="270582" y="2492896"/>
            <a:ext cx="2778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84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noProof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12BD3F3-A9EA-3100-3B48-BC4236C1C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73378"/>
            <a:ext cx="11652249" cy="595121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10473C-28E8-F4A9-D9FA-A25C3E0D5D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E509D-72CF-9AB0-30D4-2CD7B2DA62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  <a:endParaRPr lang="de-CH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2555C2-CC27-C0A2-017D-FF412B101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48EC57F8-2FF9-F2DC-C053-E44A7DBF45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09675"/>
            <a:ext cx="2738813" cy="1308143"/>
          </a:xfrm>
          <a:solidFill>
            <a:schemeClr val="bg1"/>
          </a:solidFill>
        </p:spPr>
        <p:txBody>
          <a:bodyPr wrap="none" lIns="270000" tIns="154800" rIns="248400" bIns="180000">
            <a:spAutoFit/>
          </a:bodyPr>
          <a:lstStyle>
            <a:lvl1pPr>
              <a:lnSpc>
                <a:spcPct val="97000"/>
              </a:lnSpc>
              <a:defRPr sz="2400" b="1"/>
            </a:lvl1pPr>
            <a:lvl2pPr marL="0" indent="0">
              <a:lnSpc>
                <a:spcPct val="103000"/>
              </a:lnSpc>
              <a:spcBef>
                <a:spcPts val="0"/>
              </a:spcBef>
              <a:buFontTx/>
              <a:buNone/>
              <a:defRPr sz="1600" b="0"/>
            </a:lvl2pPr>
            <a:lvl3pPr>
              <a:lnSpc>
                <a:spcPct val="83000"/>
              </a:lnSpc>
              <a:defRPr sz="4700" b="1"/>
            </a:lvl3pPr>
            <a:lvl4pPr>
              <a:lnSpc>
                <a:spcPct val="83000"/>
              </a:lnSpc>
              <a:defRPr sz="4700" b="1"/>
            </a:lvl4pPr>
            <a:lvl5pPr>
              <a:lnSpc>
                <a:spcPct val="83000"/>
              </a:lnSpc>
              <a:defRPr sz="4700" b="1"/>
            </a:lvl5pPr>
          </a:lstStyle>
          <a:p>
            <a:pPr lvl="0"/>
            <a:r>
              <a:rPr lang="de-CH" noProof="0" dirty="0"/>
              <a:t>Titel hinzufügen</a:t>
            </a:r>
          </a:p>
          <a:p>
            <a:pPr lvl="1"/>
            <a:r>
              <a:rPr lang="de-CH" noProof="0" dirty="0"/>
              <a:t>Text hinzufügen</a:t>
            </a:r>
          </a:p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83775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62E6E148-5F7E-6A90-F5E7-CAF43EF2FF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75" y="866775"/>
            <a:ext cx="11652249" cy="515054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3600" y="244800"/>
            <a:ext cx="11650662" cy="625944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  <a:endParaRPr lang="de-CH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CDD860C-EA71-505B-F39E-701CB8A0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000" y="6022800"/>
            <a:ext cx="5826000" cy="203300"/>
          </a:xfrm>
        </p:spPr>
        <p:txBody>
          <a:bodyPr anchor="b"/>
          <a:lstStyle>
            <a:lvl1pPr>
              <a:lnSpc>
                <a:spcPct val="109000"/>
              </a:lnSpc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CH" noProof="0" dirty="0"/>
              <a:t>Quelle hinzufügen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063AEEB5-5ED3-6B83-D217-773274BD59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057846"/>
            <a:ext cx="1898839" cy="949904"/>
          </a:xfrm>
          <a:solidFill>
            <a:schemeClr val="bg1"/>
          </a:solidFill>
        </p:spPr>
        <p:txBody>
          <a:bodyPr wrap="none" lIns="270000" tIns="154800" rIns="248400" bIns="180000">
            <a:spAutoFit/>
          </a:bodyPr>
          <a:lstStyle>
            <a:lvl1pPr>
              <a:lnSpc>
                <a:spcPct val="97000"/>
              </a:lnSpc>
              <a:defRPr sz="2400" b="1"/>
            </a:lvl1pPr>
            <a:lvl2pPr marL="0" indent="0">
              <a:lnSpc>
                <a:spcPct val="103000"/>
              </a:lnSpc>
              <a:spcBef>
                <a:spcPts val="0"/>
              </a:spcBef>
              <a:buFontTx/>
              <a:buNone/>
              <a:defRPr sz="1600" b="0"/>
            </a:lvl2pPr>
            <a:lvl3pPr>
              <a:lnSpc>
                <a:spcPct val="83000"/>
              </a:lnSpc>
              <a:defRPr sz="4700" b="1"/>
            </a:lvl3pPr>
            <a:lvl4pPr>
              <a:lnSpc>
                <a:spcPct val="83000"/>
              </a:lnSpc>
              <a:defRPr sz="4700" b="1"/>
            </a:lvl4pPr>
            <a:lvl5pPr>
              <a:lnSpc>
                <a:spcPct val="83000"/>
              </a:lnSpc>
              <a:defRPr sz="4700" b="1"/>
            </a:lvl5pPr>
          </a:lstStyle>
          <a:p>
            <a:pPr lvl="1"/>
            <a:r>
              <a:rPr lang="de-CH" noProof="0" dirty="0"/>
              <a:t>Text hinzufügen</a:t>
            </a:r>
          </a:p>
          <a:p>
            <a:pPr lvl="0"/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4301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71461" y="289224"/>
            <a:ext cx="11650663" cy="5935364"/>
          </a:xfrm>
          <a:solidFill>
            <a:schemeClr val="accent1"/>
          </a:solidFill>
        </p:spPr>
        <p:txBody>
          <a:bodyPr tIns="324000" rIns="0" anchor="t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50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174625" indent="-174625" algn="r">
              <a:buFont typeface="Source Sans Pro" panose="020B0503030403020204" pitchFamily="34" charset="0"/>
              <a:buChar char="―"/>
              <a:defRPr/>
            </a:lvl2pPr>
            <a:lvl3pPr marL="360363" indent="-185738" algn="r">
              <a:buFont typeface="Source Sans Pro" panose="020B0503030403020204" pitchFamily="34" charset="0"/>
              <a:buChar char="―"/>
              <a:defRPr/>
            </a:lvl3pPr>
            <a:lvl4pPr marL="534988" indent="-174625" algn="r">
              <a:buFont typeface="Source Sans Pro" panose="020B0503030403020204" pitchFamily="34" charset="0"/>
              <a:buChar char="―"/>
              <a:defRPr/>
            </a:lvl4pPr>
            <a:lvl5pPr marL="719138" indent="-184150" algn="r"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140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3600" y="244800"/>
            <a:ext cx="11650662" cy="625944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71461" y="870744"/>
            <a:ext cx="11650663" cy="5150545"/>
          </a:xfrm>
        </p:spPr>
        <p:txBody>
          <a:bodyPr/>
          <a:lstStyle>
            <a:lvl1pPr>
              <a:defRPr/>
            </a:lvl1pPr>
            <a:lvl2pPr marL="226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2pPr>
            <a:lvl3pPr marL="6552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3pPr>
            <a:lvl4pPr marL="1090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4pPr>
            <a:lvl5pPr marL="1522800" indent="-226800">
              <a:spcBef>
                <a:spcPts val="1000"/>
              </a:spcBef>
              <a:spcAft>
                <a:spcPts val="0"/>
              </a:spcAft>
              <a:buFont typeface="Source Sans Pro" panose="020B0503030403020204" pitchFamily="34" charset="0"/>
              <a:buChar char="―"/>
              <a:defRPr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CDD860C-EA71-505B-F39E-701CB8A0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000" y="6021289"/>
            <a:ext cx="5826000" cy="203300"/>
          </a:xfrm>
        </p:spPr>
        <p:txBody>
          <a:bodyPr anchor="b"/>
          <a:lstStyle>
            <a:lvl1pPr>
              <a:lnSpc>
                <a:spcPct val="109000"/>
              </a:lnSpc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71461" y="866774"/>
            <a:ext cx="9324000" cy="4816476"/>
          </a:xfrm>
        </p:spPr>
        <p:txBody>
          <a:bodyPr anchor="ctr"/>
          <a:lstStyle>
            <a:lvl1pPr>
              <a:lnSpc>
                <a:spcPct val="97000"/>
              </a:lnSpc>
              <a:spcBef>
                <a:spcPts val="0"/>
              </a:spcBef>
              <a:defRPr sz="3000"/>
            </a:lvl1pPr>
            <a:lvl2pPr>
              <a:lnSpc>
                <a:spcPct val="97000"/>
              </a:lnSpc>
              <a:spcBef>
                <a:spcPts val="1000"/>
              </a:spcBef>
              <a:defRPr sz="3000"/>
            </a:lvl2pPr>
            <a:lvl3pPr>
              <a:lnSpc>
                <a:spcPct val="97000"/>
              </a:lnSpc>
              <a:spcBef>
                <a:spcPts val="1000"/>
              </a:spcBef>
              <a:defRPr sz="3000"/>
            </a:lvl3pPr>
            <a:lvl4pPr>
              <a:lnSpc>
                <a:spcPct val="97000"/>
              </a:lnSpc>
              <a:spcBef>
                <a:spcPts val="1000"/>
              </a:spcBef>
              <a:defRPr sz="3000"/>
            </a:lvl4pPr>
            <a:lvl5pPr>
              <a:lnSpc>
                <a:spcPct val="97000"/>
              </a:lnSpc>
              <a:spcBef>
                <a:spcPts val="1000"/>
              </a:spcBef>
              <a:defRPr sz="3000"/>
            </a:lvl5pPr>
          </a:lstStyle>
          <a:p>
            <a:pPr lvl="0"/>
            <a:r>
              <a:rPr lang="de-CH" dirty="0"/>
              <a:t>Inhalt hinzufügen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/>
              <a:t>Institut für Völkerrecht und ausländisches Verfassungsrecht</a:t>
            </a:r>
          </a:p>
          <a:p>
            <a:r>
              <a:rPr lang="de-CH"/>
              <a:t>
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22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3600" y="244799"/>
            <a:ext cx="5722937" cy="621975"/>
          </a:xfrm>
        </p:spPr>
        <p:txBody>
          <a:bodyPr/>
          <a:lstStyle/>
          <a:p>
            <a:r>
              <a:rPr lang="de-CH" dirty="0"/>
              <a:t>Kapiteltitel hinzufügen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71463" y="866774"/>
            <a:ext cx="5722937" cy="5133447"/>
          </a:xfrm>
        </p:spPr>
        <p:txBody>
          <a:bodyPr/>
          <a:lstStyle>
            <a:lvl1pPr>
              <a:defRPr sz="1600"/>
            </a:lvl1pPr>
            <a:lvl2pPr marL="226800" indent="-226800">
              <a:defRPr sz="1600"/>
            </a:lvl2pPr>
            <a:lvl3pPr marL="658800" indent="-226800">
              <a:defRPr sz="1600"/>
            </a:lvl3pPr>
            <a:lvl4pPr marL="1090800" indent="-226800">
              <a:defRPr sz="1600"/>
            </a:lvl4pPr>
            <a:lvl5pPr marL="1522800" indent="-226800">
              <a:defRPr sz="1600"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138" y="6424761"/>
            <a:ext cx="7922096" cy="144016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Institut für Völkerrecht und ausländisches Verfassungsrecht</a:t>
            </a:r>
          </a:p>
          <a:p>
            <a:r>
              <a:rPr lang="de-CH" noProof="0"/>
              <a:t>
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F08660E-5135-A84E-B689-DDFA75A72BB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97600" y="242888"/>
            <a:ext cx="5722937" cy="5981700"/>
          </a:xfrm>
        </p:spPr>
        <p:txBody>
          <a:bodyPr/>
          <a:lstStyle>
            <a:lvl1pPr>
              <a:defRPr sz="1600"/>
            </a:lvl1pPr>
            <a:lvl2pPr marL="226800" indent="-226800">
              <a:defRPr sz="1600"/>
            </a:lvl2pPr>
            <a:lvl3pPr marL="658800" indent="-226800">
              <a:defRPr sz="1600"/>
            </a:lvl3pPr>
            <a:lvl4pPr marL="1090800" indent="-226800">
              <a:defRPr sz="1600"/>
            </a:lvl4pPr>
            <a:lvl5pPr marL="1522800" indent="-226800">
              <a:defRPr sz="1600"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958C9C6E-122D-B369-EB0B-2386BA817C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6000221"/>
            <a:ext cx="5722937" cy="205200"/>
          </a:xfrm>
        </p:spPr>
        <p:txBody>
          <a:bodyPr anchor="b"/>
          <a:lstStyle>
            <a:lvl1pPr>
              <a:lnSpc>
                <a:spcPct val="109000"/>
              </a:lnSpc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71463" y="244800"/>
            <a:ext cx="11650662" cy="6259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1461" y="870744"/>
            <a:ext cx="11650663" cy="5353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16480" y="6424761"/>
            <a:ext cx="1189348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8000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/>
              <a:t>21. September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712624" y="6424761"/>
            <a:ext cx="2095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8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0F7A25C-6B57-E378-A273-BBFF709DB255}"/>
              </a:ext>
            </a:extLst>
          </p:cNvPr>
          <p:cNvCxnSpPr>
            <a:cxnSpLocks/>
          </p:cNvCxnSpPr>
          <p:nvPr userDrawn="1"/>
        </p:nvCxnSpPr>
        <p:spPr>
          <a:xfrm>
            <a:off x="11703099" y="6448574"/>
            <a:ext cx="0" cy="12960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28D97A1-67D4-8BCE-2C75-BEA0093CDA16}"/>
              </a:ext>
            </a:extLst>
          </p:cNvPr>
          <p:cNvSpPr txBox="1"/>
          <p:nvPr userDrawn="1"/>
        </p:nvSpPr>
        <p:spPr>
          <a:xfrm>
            <a:off x="269875" y="6424761"/>
            <a:ext cx="100158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00" b="1" dirty="0">
                <a:latin typeface="Source Sans Pro SemiBold" panose="020B0603030403020204" pitchFamily="34" charset="0"/>
              </a:rPr>
              <a:t>Universität Zürich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67" r:id="rId3"/>
    <p:sldLayoutId id="2147483683" r:id="rId4"/>
    <p:sldLayoutId id="2147483698" r:id="rId5"/>
    <p:sldLayoutId id="2147483695" r:id="rId6"/>
    <p:sldLayoutId id="2147483659" r:id="rId7"/>
    <p:sldLayoutId id="2147483669" r:id="rId8"/>
    <p:sldLayoutId id="2147483661" r:id="rId9"/>
    <p:sldLayoutId id="2147483674" r:id="rId10"/>
    <p:sldLayoutId id="2147483699" r:id="rId11"/>
    <p:sldLayoutId id="2147483675" r:id="rId12"/>
    <p:sldLayoutId id="2147483697" r:id="rId13"/>
    <p:sldLayoutId id="2147483671" r:id="rId14"/>
    <p:sldLayoutId id="2147483682" r:id="rId15"/>
    <p:sldLayoutId id="2147483684" r:id="rId16"/>
    <p:sldLayoutId id="2147483677" r:id="rId17"/>
    <p:sldLayoutId id="2147483672" r:id="rId18"/>
    <p:sldLayoutId id="2147483679" r:id="rId19"/>
    <p:sldLayoutId id="2147483685" r:id="rId20"/>
    <p:sldLayoutId id="2147483680" r:id="rId21"/>
    <p:sldLayoutId id="2147483681" r:id="rId22"/>
    <p:sldLayoutId id="2147483686" r:id="rId23"/>
    <p:sldLayoutId id="2147483687" r:id="rId24"/>
    <p:sldLayoutId id="2147483691" r:id="rId25"/>
    <p:sldLayoutId id="2147483690" r:id="rId26"/>
    <p:sldLayoutId id="2147483696" r:id="rId27"/>
    <p:sldLayoutId id="2147483688" r:id="rId28"/>
    <p:sldLayoutId id="2147483692" r:id="rId29"/>
    <p:sldLayoutId id="2147483670" r:id="rId30"/>
    <p:sldLayoutId id="2147483700" r:id="rId31"/>
    <p:sldLayoutId id="2147483678" r:id="rId32"/>
    <p:sldLayoutId id="2147483693" r:id="rId33"/>
    <p:sldLayoutId id="2147483663" r:id="rId34"/>
    <p:sldLayoutId id="2147483664" r:id="rId35"/>
  </p:sldLayoutIdLst>
  <p:hf hdr="0" ft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3000"/>
        </a:lnSpc>
        <a:spcBef>
          <a:spcPts val="0"/>
        </a:spcBef>
        <a:buFont typeface="+mj-lt"/>
        <a:buNone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26800" indent="-226800" algn="l" defTabSz="914400" rtl="0" eaLnBrk="1" latinLnBrk="0" hangingPunct="1">
        <a:lnSpc>
          <a:spcPct val="103000"/>
        </a:lnSpc>
        <a:spcBef>
          <a:spcPts val="1000"/>
        </a:spcBef>
        <a:buFont typeface="Source Sans Pro" panose="020B0503030403020204" pitchFamily="34" charset="0"/>
        <a:buChar char="―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8800" indent="-226800" algn="l" defTabSz="914400" rtl="0" eaLnBrk="1" latinLnBrk="0" hangingPunct="1">
        <a:lnSpc>
          <a:spcPct val="103000"/>
        </a:lnSpc>
        <a:spcBef>
          <a:spcPts val="1000"/>
        </a:spcBef>
        <a:buFont typeface="Source Sans Pro" panose="020B0503030403020204" pitchFamily="34" charset="0"/>
        <a:buChar char="―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090800" indent="-226800" algn="l" defTabSz="914400" rtl="0" eaLnBrk="1" latinLnBrk="0" hangingPunct="1">
        <a:lnSpc>
          <a:spcPct val="103000"/>
        </a:lnSpc>
        <a:spcBef>
          <a:spcPts val="1000"/>
        </a:spcBef>
        <a:buFont typeface="Source Sans Pro" panose="020B0503030403020204" pitchFamily="34" charset="0"/>
        <a:buChar char="―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522800" indent="-226800" algn="l" defTabSz="914400" rtl="0" eaLnBrk="1" latinLnBrk="0" hangingPunct="1">
        <a:lnSpc>
          <a:spcPct val="103000"/>
        </a:lnSpc>
        <a:spcBef>
          <a:spcPts val="1000"/>
        </a:spcBef>
        <a:buFont typeface="Source Sans Pro" panose="020B0503030403020204" pitchFamily="34" charset="0"/>
        <a:buChar char="―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98000"/>
        </a:lnSpc>
        <a:spcBef>
          <a:spcPts val="0"/>
        </a:spcBef>
        <a:buFont typeface="+mj-lt"/>
        <a:buNone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8000"/>
        </a:lnSpc>
        <a:spcBef>
          <a:spcPts val="0"/>
        </a:spcBef>
        <a:buFont typeface="Source Sans Pro" panose="020B0503030403020204" pitchFamily="34" charset="0"/>
        <a:buChar char="―"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98000"/>
        </a:lnSpc>
        <a:spcBef>
          <a:spcPts val="0"/>
        </a:spcBef>
        <a:buFont typeface="Source Sans Pro" panose="020B0503030403020204" pitchFamily="34" charset="0"/>
        <a:buChar char="―"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98000"/>
        </a:lnSpc>
        <a:spcBef>
          <a:spcPts val="0"/>
        </a:spcBef>
        <a:buFont typeface="Source Sans Pro" panose="020B0503030403020204" pitchFamily="34" charset="0"/>
        <a:buChar char="―"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98000"/>
        </a:lnSpc>
        <a:spcBef>
          <a:spcPts val="0"/>
        </a:spcBef>
        <a:buFont typeface="Source Sans Pro" panose="020B0503030403020204" pitchFamily="34" charset="0"/>
        <a:buChar char="―"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0" userDrawn="1">
          <p15:clr>
            <a:srgbClr val="A4A3A4"/>
          </p15:clr>
        </p15:guide>
        <p15:guide id="2" pos="7510" userDrawn="1">
          <p15:clr>
            <a:srgbClr val="A4A3A4"/>
          </p15:clr>
        </p15:guide>
        <p15:guide id="3" orient="horz" pos="3921" userDrawn="1">
          <p15:clr>
            <a:srgbClr val="A4A3A4"/>
          </p15:clr>
        </p15:guide>
        <p15:guide id="4" orient="horz" pos="546" userDrawn="1">
          <p15:clr>
            <a:srgbClr val="A4A3A4"/>
          </p15:clr>
        </p15:guide>
        <p15:guide id="6" orient="horz" pos="1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EEA502-1E63-E6AD-1065-048A6F1532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0" r="9783" b="7859"/>
          <a:stretch>
            <a:fillRect/>
          </a:stretch>
        </p:blipFill>
        <p:spPr>
          <a:xfrm>
            <a:off x="712364" y="908720"/>
            <a:ext cx="10767272" cy="5481865"/>
          </a:xfr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740A5BA-8352-EBC5-84E2-4E29AF9B53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377" y="2348880"/>
            <a:ext cx="5976663" cy="30513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400" dirty="0"/>
              <a:t>Institutionelle Elemente</a:t>
            </a:r>
            <a:br>
              <a:rPr lang="de-CH" sz="2400" dirty="0"/>
            </a:br>
            <a:r>
              <a:rPr lang="de-CH" sz="2400" dirty="0"/>
              <a:t>(insb. Rechtsübernahme, Streitbeilegung)</a:t>
            </a:r>
          </a:p>
          <a:p>
            <a:pPr>
              <a:spcAft>
                <a:spcPts val="600"/>
              </a:spcAft>
            </a:pPr>
            <a:endParaRPr lang="de-CH" sz="2400" dirty="0"/>
          </a:p>
          <a:p>
            <a:pPr>
              <a:spcAft>
                <a:spcPts val="600"/>
              </a:spcAft>
            </a:pPr>
            <a:r>
              <a:rPr lang="de-CH" sz="2400" dirty="0"/>
              <a:t>Anhörung vor der APK-S</a:t>
            </a:r>
          </a:p>
          <a:p>
            <a:pPr>
              <a:spcAft>
                <a:spcPts val="600"/>
              </a:spcAft>
            </a:pPr>
            <a:endParaRPr lang="de-CH" sz="2400" b="0" dirty="0"/>
          </a:p>
          <a:p>
            <a:pPr>
              <a:spcBef>
                <a:spcPts val="300"/>
              </a:spcBef>
            </a:pPr>
            <a:r>
              <a:rPr lang="de-CH" sz="1800" b="0" noProof="0" dirty="0"/>
              <a:t>Prof. Matthias Oesch</a:t>
            </a:r>
            <a:endParaRPr lang="de-CH" sz="1800" b="0" dirty="0"/>
          </a:p>
          <a:p>
            <a:pPr>
              <a:spcBef>
                <a:spcPts val="300"/>
              </a:spcBef>
            </a:pPr>
            <a:r>
              <a:rPr lang="de-CH" sz="1800" b="0" dirty="0"/>
              <a:t>25. März 2026</a:t>
            </a:r>
            <a:endParaRPr lang="de-DE" sz="1800" b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A1DD6-4106-E700-373A-7D166380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noProof="0"/>
              <a:t>21. September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FD8E7-DFEE-E8F3-7C9F-3883B030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noProof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4B1FE7-1F5D-8724-947A-A1B333FC9AD9}"/>
              </a:ext>
            </a:extLst>
          </p:cNvPr>
          <p:cNvSpPr txBox="1"/>
          <p:nvPr/>
        </p:nvSpPr>
        <p:spPr>
          <a:xfrm>
            <a:off x="758536" y="6577445"/>
            <a:ext cx="65" cy="2412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93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1D6C1-B806-14CA-CEA5-29379FD8C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CCB1-A52B-52EB-61FC-E363DFE25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38" y="620688"/>
            <a:ext cx="10873208" cy="5150545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>
              <a:buNone/>
            </a:pPr>
            <a:endParaRPr lang="de-CH" sz="2000" b="1" dirty="0"/>
          </a:p>
          <a:p>
            <a:pPr marL="0" lvl="1" indent="0">
              <a:buNone/>
            </a:pPr>
            <a:endParaRPr lang="de-CH" sz="2000" dirty="0"/>
          </a:p>
          <a:p>
            <a:pPr marL="355600" lvl="1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de-CH" sz="2000" dirty="0"/>
              <a:t>neue institutionelle Regeln sind eine Voraussetzung für die Weiterführung des bilateralen Wegs, bedeuten institutionell und rechtskulturell aber einen erheblichen Integrationsschritt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4C47A-69EC-C040-EE4C-9C28B103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18E6FE4-4DD8-7BF9-8D24-D1A1EE5A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55581"/>
            <a:ext cx="11650662" cy="625944"/>
          </a:xfrm>
        </p:spPr>
        <p:txBody>
          <a:bodyPr/>
          <a:lstStyle/>
          <a:p>
            <a:r>
              <a:rPr lang="de-CH" dirty="0"/>
              <a:t>Einleitung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44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808D9-239F-60EF-5131-E38CE85A4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66487-EA5F-7DE1-7B36-EF0B8430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692696"/>
            <a:ext cx="10873208" cy="5150545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>
              <a:buNone/>
            </a:pPr>
            <a:endParaRPr lang="de-CH" sz="2000" b="1" dirty="0"/>
          </a:p>
          <a:p>
            <a:pPr marL="0" lvl="1" indent="0">
              <a:buNone/>
            </a:pPr>
            <a:r>
              <a:rPr lang="de-CH" sz="2000" u="sng" dirty="0"/>
              <a:t>1. Binnenmarktabkommen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  <a:tabLst>
                <a:tab pos="6884988" algn="l"/>
              </a:tabLst>
            </a:pPr>
            <a:r>
              <a:rPr lang="de-CH" sz="2000" dirty="0"/>
              <a:t>Notwendigkeit, EU-Rechtsakte so rasch wie möglich zu übernehmen 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  <a:tabLst>
                <a:tab pos="6884988" algn="l"/>
              </a:tabLst>
            </a:pPr>
            <a:r>
              <a:rPr lang="de-CH" sz="2000" dirty="0"/>
              <a:t>gute Erfahrungen bei Schengen/Dublin </a:t>
            </a:r>
          </a:p>
          <a:p>
            <a:pPr marL="0" lvl="1" indent="0">
              <a:buNone/>
            </a:pPr>
            <a:r>
              <a:rPr lang="de-CH" sz="2000" u="sng" dirty="0"/>
              <a:t>2. Funktionsweise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</a:pPr>
            <a:r>
              <a:rPr lang="de-CH" sz="2000" dirty="0"/>
              <a:t>i.d.R. unproblematisch; keine Verknüpfung mit sachfremden Dossiers; Ausgleichsmassnahmen bei Nicht-Übernahmen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</a:pPr>
            <a:r>
              <a:rPr lang="de-CH" sz="2000" dirty="0"/>
              <a:t>Seitenblick auf die dynamische Rechtsübernahme im EWR </a:t>
            </a:r>
          </a:p>
          <a:p>
            <a:pPr marL="0" lvl="1" indent="0">
              <a:buNone/>
            </a:pPr>
            <a:r>
              <a:rPr lang="de-CH" sz="2000" u="sng" dirty="0"/>
              <a:t>3. </a:t>
            </a:r>
            <a:r>
              <a:rPr lang="de-CH" sz="2000" u="sng" dirty="0" err="1"/>
              <a:t>Decision</a:t>
            </a:r>
            <a:r>
              <a:rPr lang="de-CH" sz="2000" u="sng" dirty="0"/>
              <a:t> Shaping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</a:pPr>
            <a:r>
              <a:rPr lang="de-CH" sz="2000" dirty="0"/>
              <a:t>gute Erfahrungen bei Schengen/Dublin (Bsp. Waffen); aber so früh wie möglich (Bsp. Drohnen) 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</a:pPr>
            <a:r>
              <a:rPr lang="de-CH" sz="2000" dirty="0"/>
              <a:t>Vertretung in Brüssel; (Sub-)Kommission für Europafragen; Bewusstsein für die Bedeutung von EU-Recht schärfen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DB4A-D09D-D683-E4F6-13969884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BF8760D-2C3B-E21D-D8A2-447DBECB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53200"/>
            <a:ext cx="11650662" cy="625944"/>
          </a:xfrm>
        </p:spPr>
        <p:txBody>
          <a:bodyPr/>
          <a:lstStyle/>
          <a:p>
            <a:r>
              <a:rPr lang="de-CH" dirty="0"/>
              <a:t>Dynamische Rechtsübernahme</a:t>
            </a:r>
            <a:br>
              <a:rPr lang="de-CH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31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F6D4D-CD87-2360-6532-32EDB2F80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CB6B5-AA79-8FEC-8FB9-240056551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692696"/>
            <a:ext cx="11298732" cy="5150545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>
              <a:buNone/>
            </a:pPr>
            <a:endParaRPr lang="de-CH" sz="2000" b="1" dirty="0"/>
          </a:p>
          <a:p>
            <a:pPr marL="0" lvl="1" indent="0">
              <a:buNone/>
            </a:pPr>
            <a:r>
              <a:rPr lang="de-CH" sz="2000" u="sng" dirty="0"/>
              <a:t>1. </a:t>
            </a:r>
            <a:r>
              <a:rPr lang="de-CH" sz="2000" u="sng" dirty="0" err="1"/>
              <a:t>Vergerichtlichung</a:t>
            </a:r>
            <a:endParaRPr lang="de-CH" sz="2000" u="sng" dirty="0"/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  <a:tabLst>
                <a:tab pos="6884988" algn="l"/>
              </a:tabLst>
            </a:pPr>
            <a:r>
              <a:rPr lang="de-CH" sz="2000" dirty="0"/>
              <a:t>Schutz vor ungerechtfertigten Massnahmen; Einforderung des Marktzugangs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  <a:tabLst>
                <a:tab pos="6884988" algn="l"/>
              </a:tabLst>
            </a:pPr>
            <a:r>
              <a:rPr lang="de-CH" sz="2000" dirty="0"/>
              <a:t>Ausgleichsmassnahmen bei einer Nichtumsetzung eines Urteils; Neujustierung der Vorrangregel bei einem Konflikt zwischen Europa- und Landesrecht durch das Bundesgericht (Schubert-Praxis)</a:t>
            </a:r>
          </a:p>
          <a:p>
            <a:pPr marL="0" lvl="1" indent="0">
              <a:buNone/>
            </a:pPr>
            <a:r>
              <a:rPr lang="de-CH" sz="2000" u="sng" dirty="0"/>
              <a:t>2. Gerichtshof der EU (EuGH)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</a:pPr>
            <a:r>
              <a:rPr lang="de-CH" sz="2000" dirty="0"/>
              <a:t>EuGH urteilt als Gericht des Binnenmarktes, mit präjudizieller Wirkung für die gesamte EU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</a:pPr>
            <a:r>
              <a:rPr lang="de-CH" sz="2000" dirty="0"/>
              <a:t>Frage, ob ein EU-Begriff im bilateralen Verhältnis gleich auszulegen ist wie in der EU oder nicht, kann das Schiedsgericht selbständig entscheiden</a:t>
            </a:r>
          </a:p>
          <a:p>
            <a:pPr marL="0" lvl="1" indent="0">
              <a:buNone/>
            </a:pPr>
            <a:r>
              <a:rPr lang="de-CH" sz="2000" u="sng" dirty="0"/>
              <a:t>3. Nutzung des Verfahrens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</a:pPr>
            <a:r>
              <a:rPr lang="de-CH" sz="2000" dirty="0"/>
              <a:t>traditionelle Zurückhaltung der Schweiz gegenüber der gerichtlichen Streitbeilegung im Völkerrecht</a:t>
            </a:r>
          </a:p>
          <a:p>
            <a:pPr marL="631825" lvl="1" indent="-285750">
              <a:lnSpc>
                <a:spcPct val="110000"/>
              </a:lnSpc>
              <a:spcBef>
                <a:spcPts val="900"/>
              </a:spcBef>
              <a:buFont typeface="Symbol" panose="05050102010706020507" pitchFamily="18" charset="2"/>
              <a:buChar char="-"/>
            </a:pPr>
            <a:r>
              <a:rPr lang="de-CH" sz="2000" dirty="0"/>
              <a:t>Notwendigkeit organisatorischer Vorkehren und eines Mentalitätswandels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CB46C-B495-05DF-97CB-D93ABBBD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16237AF-B5F1-6009-2711-25EBBE30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53200"/>
            <a:ext cx="11650662" cy="625944"/>
          </a:xfrm>
        </p:spPr>
        <p:txBody>
          <a:bodyPr/>
          <a:lstStyle/>
          <a:p>
            <a:r>
              <a:rPr lang="de-CH" dirty="0"/>
              <a:t>Streitbeilegung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98555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Uni Zürich">
      <a:dk1>
        <a:sysClr val="windowText" lastClr="000000"/>
      </a:dk1>
      <a:lt1>
        <a:sysClr val="window" lastClr="FFFFFF"/>
      </a:lt1>
      <a:dk2>
        <a:srgbClr val="666666"/>
      </a:dk2>
      <a:lt2>
        <a:srgbClr val="D7D7D7"/>
      </a:lt2>
      <a:accent1>
        <a:srgbClr val="0028A5"/>
      </a:accent1>
      <a:accent2>
        <a:srgbClr val="4AC9E3"/>
      </a:accent2>
      <a:accent3>
        <a:srgbClr val="A4D233"/>
      </a:accent3>
      <a:accent4>
        <a:srgbClr val="FFC845"/>
      </a:accent4>
      <a:accent5>
        <a:srgbClr val="FC4C02"/>
      </a:accent5>
      <a:accent6>
        <a:srgbClr val="BF0D3E"/>
      </a:accent6>
      <a:hlink>
        <a:srgbClr val="000000"/>
      </a:hlink>
      <a:folHlink>
        <a:srgbClr val="000000"/>
      </a:folHlink>
    </a:clrScheme>
    <a:fontScheme name="Uni Züric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568573F0-B23D-7740-8C46-A186FEABA9F5}" vid="{CF023866-B858-4A4C-87AB-5773A82407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18C3BD5-C34F-384E-98FD-88721023CCAF}">
  <we:reference id="e765dd0b-6697-44aa-9025-1ce65686c598" version="3.7.0.0" store="EXCatalog" storeType="EXCatalog"/>
  <we:alternateReferences>
    <we:reference id="WA104380519" version="3.7.0.0" store="de-CH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D7514BA-7814-FC41-998A-4814ACFADBB1}">
  <we:reference id="22ff87a5-132f-4d52-9e97-94d888e4dd91" version="3.8.0.0" store="EXCatalog" storeType="EXCatalog"/>
  <we:alternateReferences>
    <we:reference id="WA104380050" version="3.8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lassifizierung xmlns="7f707e96-1f10-4a6c-ae52-3ad34ac89802">INTERN--INTERNE</Klassifizierung>
    <Dokumentendatum xmlns="7f707e96-1f10-4a6c-ae52-3ad34ac89802">2026-03-24T23:00:00+00:00</Dokumentendatum>
    <Teildossier xmlns="7f707e96-1f10-4a6c-ae52-3ad34ac89802">Anhörungen -- Auditions</Teildossier>
    <Entklassifizierungsvermerk xmlns="7f707e96-1f10-4a6c-ae52-3ad34ac89802" xsi:nil="true"/>
    <e-parl xmlns="7f707e96-1f10-4a6c-ae52-3ad34ac89802">true</e-parl>
    <Anzeigesprachen xmlns="7f707e96-1f10-4a6c-ae52-3ad34ac89802">
      <Value>de</Value>
    </Anzeigesprachen>
    <Dokumententyp xmlns="7f707e96-1f10-4a6c-ae52-3ad34ac89802">Unterlagen Dritter--Documents émanant de tiers</Dokumententyp>
    <TeildossierZusatz xmlns="7f707e96-1f10-4a6c-ae52-3ad34ac89802" xsi:nil="true"/>
    <Autor xmlns="7f707e96-1f10-4a6c-ae52-3ad34ac89802">Matthias Oesch</Autor>
    <Aktenzeichen xmlns="7f707e96-1f10-4a6c-ae52-3ad34ac89802">101-01/26.023/APK--CPE</Aktenzeiche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arlDocEparl" ma:contentTypeID="0x010100F71585DFDA751D469ADC5A68BF7DD0BA0100A5783CB89D907D438DB10C6F5B6CE298" ma:contentTypeVersion="12" ma:contentTypeDescription="Ein neues Dokument erstellen." ma:contentTypeScope="" ma:versionID="8fc202970ed3d7b0c1951ab0bf807087">
  <xsd:schema xmlns:xsd="http://www.w3.org/2001/XMLSchema" xmlns:xs="http://www.w3.org/2001/XMLSchema" xmlns:p="http://schemas.microsoft.com/office/2006/metadata/properties" xmlns:ns2="7f707e96-1f10-4a6c-ae52-3ad34ac89802" targetNamespace="http://schemas.microsoft.com/office/2006/metadata/properties" ma:root="true" ma:fieldsID="6ea58144b2362a816352039280fa3a46" ns2:_="">
    <xsd:import namespace="7f707e96-1f10-4a6c-ae52-3ad34ac89802"/>
    <xsd:element name="properties">
      <xsd:complexType>
        <xsd:sequence>
          <xsd:element name="documentManagement">
            <xsd:complexType>
              <xsd:all>
                <xsd:element ref="ns2:Teildossier" minOccurs="0"/>
                <xsd:element ref="ns2:TeildossierZusatz" minOccurs="0"/>
                <xsd:element ref="ns2:Dokumentendatum"/>
                <xsd:element ref="ns2:Klassifizierung" minOccurs="0"/>
                <xsd:element ref="ns2:Dokumententyp"/>
                <xsd:element ref="ns2:Anzeigesprachen" minOccurs="0"/>
                <xsd:element ref="ns2:Autor"/>
                <xsd:element ref="ns2:Aktenzeichen" minOccurs="0"/>
                <xsd:element ref="ns2:e-parl" minOccurs="0"/>
                <xsd:element ref="ns2:Entklassifizierungsvermer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7e96-1f10-4a6c-ae52-3ad34ac89802" elementFormDefault="qualified">
    <xsd:import namespace="http://schemas.microsoft.com/office/2006/documentManagement/types"/>
    <xsd:import namespace="http://schemas.microsoft.com/office/infopath/2007/PartnerControls"/>
    <xsd:element name="Teildossier" ma:index="5" nillable="true" ma:displayName="Teildossier--Sous-dossier" ma:default="" ma:internalName="Teildossier" ma:readOnly="false">
      <xsd:simpleType>
        <xsd:union memberTypes="dms:Text">
          <xsd:simpleType>
            <xsd:restriction base="dms:Choice">
              <xsd:enumeration value="Anträge, Fahnen--Propositions, dépliants"/>
              <xsd:enumeration value="Berichte--Rapports"/>
              <xsd:enumeration value="Dokumentation (alle Dokumente)--Documentation (tous les documents)"/>
              <xsd:enumeration value="Nicht sitzungsbezogene Unterlagen--Documents non liés à une séance particulière"/>
              <xsd:enumeration value="Protokolle--Procès-verbaux"/>
            </xsd:restriction>
          </xsd:simpleType>
        </xsd:union>
      </xsd:simpleType>
    </xsd:element>
    <xsd:element name="TeildossierZusatz" ma:index="6" nillable="true" ma:displayName="Teildossier-Zusatz--Supplément au sous-dossier" ma:default="" ma:internalName="TeildossierZusatz" ma:readOnly="false">
      <xsd:simpleType>
        <xsd:union memberTypes="dms:Text">
          <xsd:simpleType>
            <xsd:restriction base="dms:Choice">
              <xsd:enumeration value="1. Berichts- und Erlassentwurf / Stellungnahme des Bundesrates--Avant-projet de rapport et d'acte législatif / Prise de position du Conseil fédéral"/>
              <xsd:enumeration value="1. Botschaft des Bundesrates--Message du Conseil fédéral"/>
              <xsd:enumeration value="1. Text der Petition / Stellungnahme des Departements--Texte de la pétition / Prise de position du département"/>
              <xsd:enumeration value="1. Text der Standes- / parlamentarischen Initiative--Texte de l'initiaitve parlementaire/cantonale"/>
              <xsd:enumeration value="1. Text des Vorstosses--Texte de l'intervention"/>
              <xsd:enumeration value="10. Vernehmlassung--Consultation"/>
              <xsd:enumeration value="2. Fahnen und Anträge--Dépliants et propositions"/>
              <xsd:enumeration value="3. Verhandlungen der Räte und Kommissionen--Délibérations des Conseils et Commissions"/>
              <xsd:enumeration value="4. Parlamentarische Vorstösse und Initiativen / Verwandte Geschäfte--Interventions et initiatives parlementaires / objets apparentés"/>
              <xsd:enumeration value="5. Rechtsgrundlagen--Bases légales"/>
              <xsd:enumeration value="6. Berichte--Rapports"/>
              <xsd:enumeration value="7. Korrespondenzen--Correspondences"/>
              <xsd:enumeration value="8. Literatur--Littérature"/>
              <xsd:enumeration value="9. Weitere Unterlagen--Autres documents"/>
            </xsd:restriction>
          </xsd:simpleType>
        </xsd:union>
      </xsd:simpleType>
    </xsd:element>
    <xsd:element name="Dokumentendatum" ma:index="7" ma:displayName="Dok.datum--Date du doc." ma:default="[today]" ma:format="DateOnly" ma:internalName="Dokumentendatum" ma:readOnly="false">
      <xsd:simpleType>
        <xsd:restriction base="dms:DateTime"/>
      </xsd:simpleType>
    </xsd:element>
    <xsd:element name="Klassifizierung" ma:index="8" nillable="true" ma:displayName="Klassifizierung--Classification" ma:default="INTERN--INTERNE" ma:internalName="Klassifizierung" ma:readOnly="false">
      <xsd:simpleType>
        <xsd:restriction base="dms:Choice">
          <xsd:enumeration value=""/>
          <xsd:enumeration value="INTERN--INTERNE"/>
          <xsd:enumeration value="VERTRAULICH--CONFIDENTIEL"/>
          <xsd:enumeration value="GEHEIM--SECRET"/>
        </xsd:restriction>
      </xsd:simpleType>
    </xsd:element>
    <xsd:element name="Dokumententyp" ma:index="9" ma:displayName="Dokumententyp--Type de document" ma:format="Dropdown" ma:internalName="Dokumententyp" ma:readOnly="false">
      <xsd:simpleType>
        <xsd:restriction base="dms:Choice">
          <xsd:enumeration value="Sitzungseinladung--Invitation séance"/>
          <xsd:enumeration value="Protokoll--Procès-verbal"/>
          <xsd:enumeration value="Kommissionsprotokoll--PV-Commission"/>
          <xsd:enumeration value="Korrespondenz--Correspondance"/>
          <xsd:enumeration value="Medienmitteilung--Communiqué de presse"/>
          <xsd:enumeration value="Drehbuch--Scénario"/>
          <xsd:enumeration value="Unterlagen der Bundesverwaltung--Documents émanant de l'admin. fédérale"/>
          <xsd:enumeration value="Unterlagen Dritter--Documents émanant de tiers"/>
          <xsd:enumeration value="Unterlagen der PVK--Documents émanant du CPA"/>
          <xsd:enumeration value="Bericht--Rapport"/>
          <xsd:enumeration value="Bericht des Bundesrates--Rapport du Conseil fédéral"/>
          <xsd:enumeration value="Arbeitspapier--Document de travail"/>
          <xsd:enumeration value="Dokumentation--Documentation"/>
          <xsd:enumeration value="Dokumentationsverzeichnis--Liste de documents"/>
          <xsd:enumeration value="Antrag--Proposition"/>
          <xsd:enumeration value="Fahne--Dépliant"/>
          <xsd:enumeration value="Vorstoss--Intervention"/>
          <xsd:enumeration value="Fragen, Antworten--Questions, réponses"/>
          <xsd:enumeration value="Stellungnahme--Prise de position"/>
          <xsd:enumeration value="Empfehlung--Recommandation"/>
          <xsd:enumeration value="Präsentation--Présentation"/>
          <xsd:enumeration value="Publikation--Publication"/>
          <xsd:enumeration value="Vertrag--Contrat"/>
          <xsd:enumeration value="Bestellung--Commande"/>
          <xsd:enumeration value="Auftrag--Mandat"/>
          <xsd:enumeration value="Offerte--Soumission"/>
          <xsd:enumeration value="Planung--Planification"/>
          <xsd:enumeration value="Programm--Programme"/>
          <xsd:enumeration value="Botschaft--Message"/>
          <xsd:enumeration value="Rede--Discours"/>
          <xsd:enumeration value="Weisungen--Instructions"/>
          <xsd:enumeration value="Rechnung--Facture"/>
          <xsd:enumeration value="Baupläne--Plans constructions et aménagement"/>
          <xsd:enumeration value="Presseschau--Revue de presse"/>
          <xsd:enumeration value="Tagesordnung--Ordre du jour"/>
          <xsd:enumeration value="Fragestunde--Heure des questions"/>
          <xsd:enumeration value="Rednerliste--Liste des orateurs"/>
          <xsd:enumeration value="Schlussabstimmungstext--Texte pour le vote final"/>
          <xsd:enumeration value="Bericht in Erfüllung des Vorstosses--Rapport en réponse à l'intervention"/>
          <xsd:enumeration value="Vorabpublikation--Prépublication"/>
          <xsd:enumeration value="Vorabpublikation Pa.Iv.--Prépublication iv.pa."/>
          <xsd:enumeration value="Parl. Vorstösse--Interventions parlementaires"/>
          <xsd:enumeration value="Eingereichte Vorstösse--Interventions déposées"/>
        </xsd:restriction>
      </xsd:simpleType>
    </xsd:element>
    <xsd:element name="Anzeigesprachen" ma:index="10" nillable="true" ma:displayName="Anzeigesprachen--Langue d'affichage" ma:default="" ma:internalName="Anzeigesprache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"/>
                    <xsd:enumeration value="fr"/>
                    <xsd:enumeration value="it"/>
                  </xsd:restriction>
                </xsd:simpleType>
              </xsd:element>
            </xsd:sequence>
          </xsd:extension>
        </xsd:complexContent>
      </xsd:complexType>
    </xsd:element>
    <xsd:element name="Autor" ma:index="11" ma:displayName="AutorIn--Auteur" ma:internalName="Autor" ma:readOnly="false">
      <xsd:simpleType>
        <xsd:restriction base="dms:Text"/>
      </xsd:simpleType>
    </xsd:element>
    <xsd:element name="Aktenzeichen" ma:index="12" nillable="true" ma:displayName="Aktenzeichen--Référence" ma:internalName="Aktenzeichen" ma:readOnly="false">
      <xsd:simpleType>
        <xsd:restriction base="dms:Text"/>
      </xsd:simpleType>
    </xsd:element>
    <xsd:element name="e-parl" ma:index="13" nillable="true" ma:displayName="e-parl" ma:internalName="e_x002d_parl" ma:readOnly="false">
      <xsd:simpleType>
        <xsd:restriction base="dms:Boolean"/>
      </xsd:simpleType>
    </xsd:element>
    <xsd:element name="Entklassifizierungsvermerk" ma:index="14" nillable="true" ma:displayName="Entklassifizierungsvermerk--Note de déclassification" ma:internalName="Entklassifizierungsvermerk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haltstyp"/>
        <xsd:element ref="dc:title" maxOccurs="1" ma:index="2" ma:displayName="Dokumententitel--Titre du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e-parl Publishing - ItemAdding</Name>
    <Synchronization>Synchronous</Synchronization>
    <Type>1</Type>
    <SequenceNumber>12101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ItemUpdating</Name>
    <Synchronization>Synchronous</Synchronization>
    <Type>2</Type>
    <SequenceNumber>12102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ItemDeleting</Name>
    <Synchronization>Synchronous</Synchronization>
    <Type>3</Type>
    <SequenceNumber>12103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ItemFileMoving</Name>
    <Synchronization>Synchronous</Synchronization>
    <Type>9</Type>
    <SequenceNumber>12104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ItemCheckingOut</Name>
    <Synchronization>Synchronous</Synchronization>
    <Type>5</Type>
    <SequenceNumber>12105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ItemAdded</Name>
    <Synchronization>Asynchronous</Synchronization>
    <Type>10001</Type>
    <SequenceNumber>12106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ItemUpdated</Name>
    <Synchronization>Asynchronous</Synchronization>
    <Type>10002</Type>
    <SequenceNumber>12107</SequenceNumber>
    <Url/>
    <Assembly>Parl.Dms.Core, Version=1.0.0.0, Culture=neutral, PublicKeyToken=ffce76bc17c21d60</Assembly>
    <Class>Parl.Dms.Core.eparl.ContentTypeEventReceiver</Class>
    <Data/>
    <Filter/>
  </Receiver>
  <Receiver>
    <Name>ItemUpdating ArchiveDocumentReceiver</Name>
    <Synchronization>Synchronous</Synchronization>
    <Type>2</Type>
    <SequenceNumber>3000</SequenceNumber>
    <Url/>
    <Assembly>Parl.Dms.Core, Version=1.0.0.0, Culture=neutral, PublicKeyToken=ffce76bc17c21d60</Assembly>
    <Class>Parl.Dms.Core.EventReceivers.ArchiveDocumentReceiver</Class>
    <Data/>
    <Filter/>
  </Receiver>
  <Receiver>
    <Name>ItemDeleting ArchiveDocumentReceiver</Name>
    <Synchronization>Synchronous</Synchronization>
    <Type>3</Type>
    <SequenceNumber>3000</SequenceNumber>
    <Url/>
    <Assembly>Parl.Dms.Core, Version=1.0.0.0, Culture=neutral, PublicKeyToken=ffce76bc17c21d60</Assembly>
    <Class>Parl.Dms.Core.EventReceivers.ArchiveDocumentReceiver</Class>
    <Data/>
    <Filter/>
  </Receiver>
</spe:Receivers>
</file>

<file path=customXml/itemProps1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c24777f-78b6-4f3c-a73a-d5fa08e4d537"/>
    <ds:schemaRef ds:uri="http://www.w3.org/XML/1998/namespace"/>
    <ds:schemaRef ds:uri="http://schemas.microsoft.com/office/2006/documentManagement/types"/>
    <ds:schemaRef ds:uri="c9077d15-72ed-4fec-bcfe-3472729e919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BA797-237D-4593-A626-C3110F0A5BA6}"/>
</file>

<file path=customXml/itemProps4.xml><?xml version="1.0" encoding="utf-8"?>
<ds:datastoreItem xmlns:ds="http://schemas.openxmlformats.org/officeDocument/2006/customXml" ds:itemID="{9FFAE1A8-8B46-475C-A906-775DC531AB6A}"/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245</Words>
  <Application>Microsoft Macintosh PowerPoint</Application>
  <PresentationFormat>Breitbild</PresentationFormat>
  <Paragraphs>38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Source Sans Pro</vt:lpstr>
      <vt:lpstr>Source Sans Pro SemiBold</vt:lpstr>
      <vt:lpstr>Symbol</vt:lpstr>
      <vt:lpstr>Benutzerdefiniertes Design</vt:lpstr>
      <vt:lpstr>PowerPoint-Präsentation</vt:lpstr>
      <vt:lpstr>Einleitung</vt:lpstr>
      <vt:lpstr>Dynamische Rechtsübernahme </vt:lpstr>
      <vt:lpstr>Streitbeilegung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2026-03-25 Präsentation Inst Elemente Oesch</dc:title>
  <dc:creator>Alexandru Badea</dc:creator>
  <dc:description>erstellt durch Vorlagenbauer.ch</dc:description>
  <cp:lastModifiedBy>Matthias Oesch</cp:lastModifiedBy>
  <cp:revision>113</cp:revision>
  <cp:lastPrinted>2024-09-12T08:35:15Z</cp:lastPrinted>
  <dcterms:created xsi:type="dcterms:W3CDTF">2024-09-02T09:11:13Z</dcterms:created>
  <dcterms:modified xsi:type="dcterms:W3CDTF">2026-03-30T15:34:05Z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0x010100F71585DFDA751D469ADC5A68BF7DD0BA0100A5783CB89D907D438DB10C6F5B6CE298</vt:lpwstr>
  </property>
  <property fmtid="{D5CDD505-2E9C-101B-9397-08002B2CF9AE}" pid="3" name="MediaServiceImageTags">
    <vt:lpwstr/>
  </property>
</Properties>
</file>