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3"/>
  </p:sldMasterIdLst>
  <p:notesMasterIdLst>
    <p:notesMasterId r:id="rId40"/>
  </p:notesMasterIdLst>
  <p:handoutMasterIdLst>
    <p:handoutMasterId r:id="rId41"/>
  </p:handoutMasterIdLst>
  <p:sldIdLst>
    <p:sldId id="266" r:id="rId34"/>
    <p:sldId id="267" r:id="rId35"/>
    <p:sldId id="268" r:id="rId36"/>
    <p:sldId id="269" r:id="rId37"/>
    <p:sldId id="270" r:id="rId38"/>
    <p:sldId id="261" r:id="rId39"/>
  </p:sldIdLst>
  <p:sldSz cx="12192000" cy="6858000"/>
  <p:notesSz cx="6858000" cy="9144000"/>
  <p:custDataLst>
    <p:tags r:id="rId42"/>
  </p:custData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6363"/>
    <a:srgbClr val="9D9D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16" autoAdjust="0"/>
    <p:restoredTop sz="93150" autoAdjust="0"/>
  </p:normalViewPr>
  <p:slideViewPr>
    <p:cSldViewPr snapToGrid="0">
      <p:cViewPr>
        <p:scale>
          <a:sx n="88" d="100"/>
          <a:sy n="88" d="100"/>
        </p:scale>
        <p:origin x="763" y="8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2179"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customXml" Target="../customXml/item26.xml"/><Relationship Id="rId39" Type="http://schemas.openxmlformats.org/officeDocument/2006/relationships/slide" Target="slides/slide6.xml"/><Relationship Id="rId21" Type="http://schemas.openxmlformats.org/officeDocument/2006/relationships/customXml" Target="../customXml/item21.xml"/><Relationship Id="rId34" Type="http://schemas.openxmlformats.org/officeDocument/2006/relationships/slide" Target="slides/slide1.xml"/><Relationship Id="rId42" Type="http://schemas.openxmlformats.org/officeDocument/2006/relationships/tags" Target="tags/tag1.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customXml" Target="../customXml/item16.xml"/><Relationship Id="rId29" Type="http://schemas.openxmlformats.org/officeDocument/2006/relationships/customXml" Target="../customXml/item29.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customXml" Target="../customXml/item32.xml"/><Relationship Id="rId37" Type="http://schemas.openxmlformats.org/officeDocument/2006/relationships/slide" Target="slides/slide4.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slide" Target="slides/slide3.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customXml" Target="../customXml/item31.xml"/><Relationship Id="rId44"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slide" Target="slides/slide2.xml"/><Relationship Id="rId43" Type="http://schemas.openxmlformats.org/officeDocument/2006/relationships/presProps" Target="presProps.xml"/><Relationship Id="rId8" Type="http://schemas.openxmlformats.org/officeDocument/2006/relationships/customXml" Target="../customXml/item8.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slideMaster" Target="slideMasters/slideMaster1.xml"/><Relationship Id="rId38" Type="http://schemas.openxmlformats.org/officeDocument/2006/relationships/slide" Target="slides/slide5.xml"/><Relationship Id="rId46" Type="http://schemas.openxmlformats.org/officeDocument/2006/relationships/tableStyles" Target="tableStyles.xml"/><Relationship Id="rId20" Type="http://schemas.openxmlformats.org/officeDocument/2006/relationships/customXml" Target="../customXml/item20.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9EC8DEC0-8A32-43A1-BA05-112829F09DD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a:extLst>
              <a:ext uri="{FF2B5EF4-FFF2-40B4-BE49-F238E27FC236}">
                <a16:creationId xmlns:a16="http://schemas.microsoft.com/office/drawing/2014/main" id="{140AC7E2-1702-4EAF-9FCB-9AFA32F16EF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5D7C6C8-3B48-40FE-AE07-9A7B4FBEEFA7}" type="datetimeFigureOut">
              <a:rPr lang="nl-NL" smtClean="0"/>
              <a:t>20-3-2026</a:t>
            </a:fld>
            <a:endParaRPr lang="nl-NL" dirty="0"/>
          </a:p>
        </p:txBody>
      </p:sp>
      <p:sp>
        <p:nvSpPr>
          <p:cNvPr id="4" name="Tijdelijke aanduiding voor voettekst 3">
            <a:extLst>
              <a:ext uri="{FF2B5EF4-FFF2-40B4-BE49-F238E27FC236}">
                <a16:creationId xmlns:a16="http://schemas.microsoft.com/office/drawing/2014/main" id="{1EA187C2-C673-4EE6-8B86-D62E0CEF78B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a:extLst>
              <a:ext uri="{FF2B5EF4-FFF2-40B4-BE49-F238E27FC236}">
                <a16:creationId xmlns:a16="http://schemas.microsoft.com/office/drawing/2014/main" id="{E4EF8C50-A5BE-499F-8B46-B35D42DB696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88AC2B-DEEC-4141-AEC2-D6E517075CCA}" type="slidenum">
              <a:rPr lang="nl-NL" smtClean="0"/>
              <a:t>‹Nr.›</a:t>
            </a:fld>
            <a:endParaRPr lang="nl-NL" dirty="0"/>
          </a:p>
        </p:txBody>
      </p:sp>
    </p:spTree>
    <p:extLst>
      <p:ext uri="{BB962C8B-B14F-4D97-AF65-F5344CB8AC3E}">
        <p14:creationId xmlns:p14="http://schemas.microsoft.com/office/powerpoint/2010/main" val="13396342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346EE4-0423-44AC-AE13-05F4902F744A}" type="datetimeFigureOut">
              <a:rPr lang="nl-NL" smtClean="0"/>
              <a:t>20-3-2026</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08F672-13E3-4BCD-A65F-F9D66C29D58F}" type="slidenum">
              <a:rPr lang="nl-NL" smtClean="0"/>
              <a:t>‹Nr.›</a:t>
            </a:fld>
            <a:endParaRPr lang="nl-NL" dirty="0"/>
          </a:p>
        </p:txBody>
      </p:sp>
    </p:spTree>
    <p:extLst>
      <p:ext uri="{BB962C8B-B14F-4D97-AF65-F5344CB8AC3E}">
        <p14:creationId xmlns:p14="http://schemas.microsoft.com/office/powerpoint/2010/main" val="3752858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Titelfolie mit Bild">
    <p:spTree>
      <p:nvGrpSpPr>
        <p:cNvPr id="1" name=""/>
        <p:cNvGrpSpPr/>
        <p:nvPr/>
      </p:nvGrpSpPr>
      <p:grpSpPr>
        <a:xfrm>
          <a:off x="0" y="0"/>
          <a:ext cx="0" cy="0"/>
          <a:chOff x="0" y="0"/>
          <a:chExt cx="0" cy="0"/>
        </a:xfrm>
      </p:grpSpPr>
      <p:pic>
        <p:nvPicPr>
          <p:cNvPr id="5" name="Picture">
            <a:extLst>
              <a:ext uri="{FF2B5EF4-FFF2-40B4-BE49-F238E27FC236}">
                <a16:creationId xmlns:a16="http://schemas.microsoft.com/office/drawing/2014/main" id="{195C482B-EA63-470A-960E-FCCFB692736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4010" b="1615"/>
          <a:stretch/>
        </p:blipFill>
        <p:spPr>
          <a:xfrm>
            <a:off x="0" y="-1"/>
            <a:ext cx="12192000" cy="6858001"/>
          </a:xfrm>
          <a:prstGeom prst="rect">
            <a:avLst/>
          </a:prstGeom>
        </p:spPr>
      </p:pic>
      <p:pic>
        <p:nvPicPr>
          <p:cNvPr id="1046369014" name="Logo" descr="{&quot;templafy&quot;:{&quot;id&quot;:&quot;ec547090-d177-43d7-b962-ed492d31c860&quot;}}"/>
          <p:cNvPicPr>
            <a:picLocks noChangeAspect="1"/>
          </p:cNvPicPr>
          <p:nvPr/>
        </p:nvPicPr>
        <p:blipFill>
          <a:blip r:embed="rId3"/>
          <a:stretch>
            <a:fillRect/>
          </a:stretch>
        </p:blipFill>
        <p:spPr>
          <a:xfrm>
            <a:off x="4899600" y="2451600"/>
            <a:ext cx="2401200" cy="2422800"/>
          </a:xfrm>
          <a:prstGeom prst="rect">
            <a:avLst/>
          </a:prstGeom>
        </p:spPr>
      </p:pic>
      <p:sp>
        <p:nvSpPr>
          <p:cNvPr id="4" name="Titel 1">
            <a:extLst>
              <a:ext uri="{FF2B5EF4-FFF2-40B4-BE49-F238E27FC236}">
                <a16:creationId xmlns:a16="http://schemas.microsoft.com/office/drawing/2014/main" id="{55E4BFCD-CFCF-1CAA-E2C8-13C57AFBE2E9}"/>
              </a:ext>
            </a:extLst>
          </p:cNvPr>
          <p:cNvSpPr txBox="1">
            <a:spLocks/>
          </p:cNvSpPr>
          <p:nvPr userDrawn="1"/>
        </p:nvSpPr>
        <p:spPr>
          <a:xfrm>
            <a:off x="320040" y="-484229"/>
            <a:ext cx="2068135"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rPr>
              <a:t>Titelfolie mit Bild</a:t>
            </a:r>
            <a:endParaRPr lang="de-DE" sz="800" dirty="0">
              <a:solidFill>
                <a:schemeClr val="tx1"/>
              </a:solidFill>
            </a:endParaRPr>
          </a:p>
        </p:txBody>
      </p:sp>
    </p:spTree>
    <p:extLst>
      <p:ext uri="{BB962C8B-B14F-4D97-AF65-F5344CB8AC3E}">
        <p14:creationId xmlns:p14="http://schemas.microsoft.com/office/powerpoint/2010/main" val="1980503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Kapitelseiten (Rot)">
    <p:bg>
      <p:bgPr>
        <a:solidFill>
          <a:schemeClr val="accent6"/>
        </a:solidFill>
        <a:effectLst/>
      </p:bgPr>
    </p:bg>
    <p:spTree>
      <p:nvGrpSpPr>
        <p:cNvPr id="1" name=""/>
        <p:cNvGrpSpPr/>
        <p:nvPr/>
      </p:nvGrpSpPr>
      <p:grpSpPr>
        <a:xfrm>
          <a:off x="0" y="0"/>
          <a:ext cx="0" cy="0"/>
          <a:chOff x="0" y="0"/>
          <a:chExt cx="0" cy="0"/>
        </a:xfrm>
      </p:grpSpPr>
      <p:sp>
        <p:nvSpPr>
          <p:cNvPr id="9" name="Slide number">
            <a:extLst>
              <a:ext uri="{FF2B5EF4-FFF2-40B4-BE49-F238E27FC236}">
                <a16:creationId xmlns:a16="http://schemas.microsoft.com/office/drawing/2014/main" id="{7DF98CDE-7C24-47C1-80C5-DB5BE2482741}"/>
              </a:ext>
            </a:extLst>
          </p:cNvPr>
          <p:cNvSpPr>
            <a:spLocks noGrp="1"/>
          </p:cNvSpPr>
          <p:nvPr>
            <p:ph type="sldNum" sz="quarter" idx="17"/>
          </p:nvPr>
        </p:nvSpPr>
        <p:spPr/>
        <p:txBody>
          <a:bodyPr/>
          <a:lstStyle>
            <a:lvl1pPr>
              <a:defRPr>
                <a:solidFill>
                  <a:schemeClr val="bg1"/>
                </a:solidFill>
              </a:defRPr>
            </a:lvl1pPr>
          </a:lstStyle>
          <a:p>
            <a:fld id="{9C819A1E-7CFD-44ED-A7EE-35C8DB5FAD42}" type="slidenum">
              <a:rPr lang="de-CH" noProof="0" smtClean="0"/>
              <a:pPr/>
              <a:t>‹Nr.›</a:t>
            </a:fld>
            <a:endParaRPr lang="de-CH" noProof="0"/>
          </a:p>
        </p:txBody>
      </p:sp>
      <p:sp>
        <p:nvSpPr>
          <p:cNvPr id="14" name="Subtitle">
            <a:extLst>
              <a:ext uri="{FF2B5EF4-FFF2-40B4-BE49-F238E27FC236}">
                <a16:creationId xmlns:a16="http://schemas.microsoft.com/office/drawing/2014/main" id="{C3C78D30-CB41-448E-A7F4-1813E9935399}"/>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chemeClr val="bg1"/>
                </a:solidFill>
                <a:latin typeface="+mj-lt"/>
                <a:cs typeface="Arial" panose="020B0604020202020204" pitchFamily="34" charset="0"/>
              </a:defRPr>
            </a:lvl1pPr>
          </a:lstStyle>
          <a:p>
            <a:pPr lvl="0"/>
            <a:r>
              <a:rPr lang="de-CH" noProof="0" dirty="0"/>
              <a:t>Kapiteluntertitel (fakultativ)</a:t>
            </a:r>
          </a:p>
        </p:txBody>
      </p:sp>
      <p:sp>
        <p:nvSpPr>
          <p:cNvPr id="4" name="Title">
            <a:extLst>
              <a:ext uri="{FF2B5EF4-FFF2-40B4-BE49-F238E27FC236}">
                <a16:creationId xmlns:a16="http://schemas.microsoft.com/office/drawing/2014/main" id="{D2DEF6E4-9B52-4411-97B0-12DE3213D2BA}"/>
              </a:ext>
            </a:extLst>
          </p:cNvPr>
          <p:cNvSpPr>
            <a:spLocks noGrp="1"/>
          </p:cNvSpPr>
          <p:nvPr>
            <p:ph type="title" hasCustomPrompt="1"/>
          </p:nvPr>
        </p:nvSpPr>
        <p:spPr/>
        <p:txBody>
          <a:bodyPr/>
          <a:lstStyle>
            <a:lvl1pPr>
              <a:defRPr>
                <a:solidFill>
                  <a:schemeClr val="bg1"/>
                </a:solidFill>
              </a:defRPr>
            </a:lvl1pPr>
          </a:lstStyle>
          <a:p>
            <a:r>
              <a:rPr lang="de-CH" noProof="0" dirty="0"/>
              <a:t>Kapiteltitel</a:t>
            </a:r>
          </a:p>
        </p:txBody>
      </p:sp>
      <p:pic>
        <p:nvPicPr>
          <p:cNvPr id="2021855189" name="Logo" descr="{&quot;templafy&quot;:{&quot;id&quot;:&quot;ab45209a-a7bf-4dcd-a556-ec82227449c3&quot;}}"/>
          <p:cNvPicPr>
            <a:picLocks noChangeAspect="1"/>
          </p:cNvPicPr>
          <p:nvPr/>
        </p:nvPicPr>
        <p:blipFill>
          <a:blip r:embed="rId2"/>
          <a:stretch>
            <a:fillRect/>
          </a:stretch>
        </p:blipFill>
        <p:spPr>
          <a:xfrm>
            <a:off x="93600" y="306000"/>
            <a:ext cx="1148400" cy="720000"/>
          </a:xfrm>
          <a:prstGeom prst="rect">
            <a:avLst/>
          </a:prstGeom>
        </p:spPr>
      </p:pic>
      <p:sp>
        <p:nvSpPr>
          <p:cNvPr id="5" name="Tijdelijke aanduiding voor datum 4">
            <a:extLst>
              <a:ext uri="{FF2B5EF4-FFF2-40B4-BE49-F238E27FC236}">
                <a16:creationId xmlns:a16="http://schemas.microsoft.com/office/drawing/2014/main" id="{A1F930C3-9F37-79C9-D0A5-DBEBFF9BB5A0}"/>
              </a:ext>
            </a:extLst>
          </p:cNvPr>
          <p:cNvSpPr>
            <a:spLocks noGrp="1"/>
          </p:cNvSpPr>
          <p:nvPr>
            <p:ph type="dt" sz="half" idx="31"/>
          </p:nvPr>
        </p:nvSpPr>
        <p:spPr/>
        <p:txBody>
          <a:bodyPr/>
          <a:lstStyle>
            <a:lvl1pPr>
              <a:defRPr>
                <a:solidFill>
                  <a:schemeClr val="bg1"/>
                </a:solidFill>
              </a:defRPr>
            </a:lvl1pPr>
          </a:lstStyle>
          <a:p>
            <a:fld id="{FEA7149E-5E3D-5743-8B6C-86767C206F9E}" type="datetime1">
              <a:rPr lang="de-CH" smtClean="0"/>
              <a:t>20.03.2026</a:t>
            </a:fld>
            <a:endParaRPr lang="de-CH" dirty="0"/>
          </a:p>
        </p:txBody>
      </p:sp>
      <p:sp>
        <p:nvSpPr>
          <p:cNvPr id="7" name="Tijdelijke aanduiding voor voettekst 6">
            <a:extLst>
              <a:ext uri="{FF2B5EF4-FFF2-40B4-BE49-F238E27FC236}">
                <a16:creationId xmlns:a16="http://schemas.microsoft.com/office/drawing/2014/main" id="{720ACCDB-C0B3-0A21-4302-5F35D0980035}"/>
              </a:ext>
            </a:extLst>
          </p:cNvPr>
          <p:cNvSpPr>
            <a:spLocks noGrp="1"/>
          </p:cNvSpPr>
          <p:nvPr>
            <p:ph type="ftr" sz="quarter" idx="32"/>
          </p:nvPr>
        </p:nvSpPr>
        <p:spPr/>
        <p:txBody>
          <a:bodyPr/>
          <a:lstStyle>
            <a:lvl1pPr>
              <a:defRPr>
                <a:solidFill>
                  <a:schemeClr val="bg1"/>
                </a:solidFill>
              </a:defRPr>
            </a:lvl1pPr>
          </a:lstStyle>
          <a:p>
            <a:endParaRPr lang="de-CH" dirty="0"/>
          </a:p>
        </p:txBody>
      </p:sp>
    </p:spTree>
    <p:extLst>
      <p:ext uri="{BB962C8B-B14F-4D97-AF65-F5344CB8AC3E}">
        <p14:creationId xmlns:p14="http://schemas.microsoft.com/office/powerpoint/2010/main" val="2340886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Kapitelseiten (Grau)">
    <p:bg>
      <p:bgPr>
        <a:solidFill>
          <a:srgbClr val="646363"/>
        </a:solidFill>
        <a:effectLst/>
      </p:bgPr>
    </p:bg>
    <p:spTree>
      <p:nvGrpSpPr>
        <p:cNvPr id="1" name=""/>
        <p:cNvGrpSpPr/>
        <p:nvPr/>
      </p:nvGrpSpPr>
      <p:grpSpPr>
        <a:xfrm>
          <a:off x="0" y="0"/>
          <a:ext cx="0" cy="0"/>
          <a:chOff x="0" y="0"/>
          <a:chExt cx="0" cy="0"/>
        </a:xfrm>
      </p:grpSpPr>
      <p:sp>
        <p:nvSpPr>
          <p:cNvPr id="2" name="Slide number">
            <a:extLst>
              <a:ext uri="{FF2B5EF4-FFF2-40B4-BE49-F238E27FC236}">
                <a16:creationId xmlns:a16="http://schemas.microsoft.com/office/drawing/2014/main" id="{6B217D56-9F23-4A1F-A948-17905D6B6D6F}"/>
              </a:ext>
            </a:extLst>
          </p:cNvPr>
          <p:cNvSpPr>
            <a:spLocks noGrp="1"/>
          </p:cNvSpPr>
          <p:nvPr>
            <p:ph type="sldNum" sz="quarter" idx="15"/>
          </p:nvPr>
        </p:nvSpPr>
        <p:spPr/>
        <p:txBody>
          <a:bodyPr/>
          <a:lstStyle>
            <a:lvl1pPr>
              <a:defRPr>
                <a:solidFill>
                  <a:schemeClr val="bg1"/>
                </a:solidFill>
              </a:defRPr>
            </a:lvl1pPr>
          </a:lstStyle>
          <a:p>
            <a:fld id="{9C819A1E-7CFD-44ED-A7EE-35C8DB5FAD42}" type="slidenum">
              <a:rPr lang="de-CH" noProof="0" smtClean="0"/>
              <a:pPr/>
              <a:t>‹Nr.›</a:t>
            </a:fld>
            <a:endParaRPr lang="de-CH" noProof="0" dirty="0"/>
          </a:p>
        </p:txBody>
      </p:sp>
      <p:sp>
        <p:nvSpPr>
          <p:cNvPr id="14" name="Subtitle">
            <a:extLst>
              <a:ext uri="{FF2B5EF4-FFF2-40B4-BE49-F238E27FC236}">
                <a16:creationId xmlns:a16="http://schemas.microsoft.com/office/drawing/2014/main" id="{C3C78D30-CB41-448E-A7F4-1813E9935399}"/>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chemeClr val="bg1"/>
                </a:solidFill>
                <a:latin typeface="+mj-lt"/>
                <a:cs typeface="Arial" panose="020B0604020202020204" pitchFamily="34" charset="0"/>
              </a:defRPr>
            </a:lvl1pPr>
          </a:lstStyle>
          <a:p>
            <a:pPr lvl="0"/>
            <a:r>
              <a:rPr lang="de-CH" noProof="0" dirty="0"/>
              <a:t>Kapiteluntertitel (fakultativ)</a:t>
            </a:r>
          </a:p>
        </p:txBody>
      </p:sp>
      <p:sp>
        <p:nvSpPr>
          <p:cNvPr id="4" name="Title">
            <a:extLst>
              <a:ext uri="{FF2B5EF4-FFF2-40B4-BE49-F238E27FC236}">
                <a16:creationId xmlns:a16="http://schemas.microsoft.com/office/drawing/2014/main" id="{D2DEF6E4-9B52-4411-97B0-12DE3213D2BA}"/>
              </a:ext>
            </a:extLst>
          </p:cNvPr>
          <p:cNvSpPr>
            <a:spLocks noGrp="1"/>
          </p:cNvSpPr>
          <p:nvPr>
            <p:ph type="title" hasCustomPrompt="1"/>
          </p:nvPr>
        </p:nvSpPr>
        <p:spPr/>
        <p:txBody>
          <a:bodyPr/>
          <a:lstStyle>
            <a:lvl1pPr>
              <a:defRPr>
                <a:solidFill>
                  <a:schemeClr val="bg1"/>
                </a:solidFill>
              </a:defRPr>
            </a:lvl1pPr>
          </a:lstStyle>
          <a:p>
            <a:r>
              <a:rPr lang="de-CH" noProof="0" dirty="0"/>
              <a:t>Kapiteltitel</a:t>
            </a:r>
          </a:p>
        </p:txBody>
      </p:sp>
      <p:pic>
        <p:nvPicPr>
          <p:cNvPr id="1460815751" name="Logo" descr="{&quot;templafy&quot;:{&quot;id&quot;:&quot;61c05eb1-46c5-4e53-a704-72593f084add&quot;}}"/>
          <p:cNvPicPr>
            <a:picLocks noChangeAspect="1"/>
          </p:cNvPicPr>
          <p:nvPr/>
        </p:nvPicPr>
        <p:blipFill>
          <a:blip r:embed="rId2"/>
          <a:stretch>
            <a:fillRect/>
          </a:stretch>
        </p:blipFill>
        <p:spPr>
          <a:xfrm>
            <a:off x="93600" y="306000"/>
            <a:ext cx="1148400" cy="720000"/>
          </a:xfrm>
          <a:prstGeom prst="rect">
            <a:avLst/>
          </a:prstGeom>
        </p:spPr>
      </p:pic>
      <p:sp>
        <p:nvSpPr>
          <p:cNvPr id="12" name="Tijdelijke aanduiding voor datum 11">
            <a:extLst>
              <a:ext uri="{FF2B5EF4-FFF2-40B4-BE49-F238E27FC236}">
                <a16:creationId xmlns:a16="http://schemas.microsoft.com/office/drawing/2014/main" id="{109FFC90-7363-F59E-9D01-3AABA8EE338E}"/>
              </a:ext>
            </a:extLst>
          </p:cNvPr>
          <p:cNvSpPr>
            <a:spLocks noGrp="1"/>
          </p:cNvSpPr>
          <p:nvPr>
            <p:ph type="dt" sz="half" idx="31"/>
          </p:nvPr>
        </p:nvSpPr>
        <p:spPr/>
        <p:txBody>
          <a:bodyPr/>
          <a:lstStyle>
            <a:lvl1pPr>
              <a:defRPr>
                <a:solidFill>
                  <a:schemeClr val="bg1"/>
                </a:solidFill>
              </a:defRPr>
            </a:lvl1pPr>
          </a:lstStyle>
          <a:p>
            <a:fld id="{4C5585C5-A916-C645-8A22-053F4A84E4B9}" type="datetime1">
              <a:rPr lang="de-CH" smtClean="0"/>
              <a:t>20.03.2026</a:t>
            </a:fld>
            <a:endParaRPr lang="de-CH" dirty="0"/>
          </a:p>
        </p:txBody>
      </p:sp>
      <p:sp>
        <p:nvSpPr>
          <p:cNvPr id="13" name="Tijdelijke aanduiding voor voettekst 12">
            <a:extLst>
              <a:ext uri="{FF2B5EF4-FFF2-40B4-BE49-F238E27FC236}">
                <a16:creationId xmlns:a16="http://schemas.microsoft.com/office/drawing/2014/main" id="{2CA55905-23AB-8FF5-A7C9-6E846DE6EB7E}"/>
              </a:ext>
            </a:extLst>
          </p:cNvPr>
          <p:cNvSpPr>
            <a:spLocks noGrp="1"/>
          </p:cNvSpPr>
          <p:nvPr>
            <p:ph type="ftr" sz="quarter" idx="32"/>
          </p:nvPr>
        </p:nvSpPr>
        <p:spPr/>
        <p:txBody>
          <a:bodyPr/>
          <a:lstStyle>
            <a:lvl1pPr>
              <a:defRPr>
                <a:solidFill>
                  <a:schemeClr val="bg1"/>
                </a:solidFill>
              </a:defRPr>
            </a:lvl1pPr>
          </a:lstStyle>
          <a:p>
            <a:endParaRPr lang="de-CH" dirty="0"/>
          </a:p>
        </p:txBody>
      </p:sp>
    </p:spTree>
    <p:extLst>
      <p:ext uri="{BB962C8B-B14F-4D97-AF65-F5344CB8AC3E}">
        <p14:creationId xmlns:p14="http://schemas.microsoft.com/office/powerpoint/2010/main" val="4260844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8" name="Text">
            <a:extLst>
              <a:ext uri="{FF2B5EF4-FFF2-40B4-BE49-F238E27FC236}">
                <a16:creationId xmlns:a16="http://schemas.microsoft.com/office/drawing/2014/main" id="{D8E2A40A-BBB1-4118-AFA7-75CE56FDBD7A}"/>
              </a:ext>
            </a:extLst>
          </p:cNvPr>
          <p:cNvSpPr>
            <a:spLocks noGrp="1"/>
          </p:cNvSpPr>
          <p:nvPr>
            <p:ph idx="1" hasCustomPrompt="1"/>
          </p:nvPr>
        </p:nvSpPr>
        <p:spPr>
          <a:xfrm>
            <a:off x="1062736" y="2042635"/>
            <a:ext cx="10515600" cy="4351338"/>
          </a:xfrm>
          <a:prstGeom prst="rect">
            <a:avLst/>
          </a:prstGeom>
        </p:spPr>
        <p:txBody>
          <a:bodyPr vert="horz" lIns="91440" tIns="45720" rIns="91440" bIns="45720" rtlCol="0">
            <a:noAutofit/>
          </a:bodyPr>
          <a:lstStyle>
            <a:lvl1pPr>
              <a:spcAft>
                <a:spcPts val="600"/>
              </a:spcAft>
              <a:defRPr sz="2600">
                <a:latin typeface="+mn-lt"/>
              </a:defRPr>
            </a:lvl1pPr>
            <a:lvl2pPr marL="324000">
              <a:spcAft>
                <a:spcPts val="600"/>
              </a:spcAft>
              <a:defRPr sz="2600">
                <a:latin typeface="+mn-lt"/>
              </a:defRPr>
            </a:lvl2pPr>
            <a:lvl3pPr marL="684000">
              <a:spcAft>
                <a:spcPts val="600"/>
              </a:spcAft>
              <a:defRPr sz="2600"/>
            </a:lvl3pPr>
            <a:lvl4pPr marL="1008000">
              <a:spcAft>
                <a:spcPts val="600"/>
              </a:spcAft>
              <a:defRPr sz="2600"/>
            </a:lvl4pPr>
            <a:lvl5pPr marL="1332000">
              <a:spcAft>
                <a:spcPts val="600"/>
              </a:spcAft>
              <a:defRPr sz="2600"/>
            </a:lvl5pPr>
          </a:lstStyle>
          <a:p>
            <a:pPr lvl="0"/>
            <a:r>
              <a:rPr lang="de-CH" noProof="0" dirty="0"/>
              <a:t>Inhalt hinzufügen</a:t>
            </a:r>
          </a:p>
        </p:txBody>
      </p:sp>
      <p:sp>
        <p:nvSpPr>
          <p:cNvPr id="16" name="Subtitle">
            <a:extLst>
              <a:ext uri="{FF2B5EF4-FFF2-40B4-BE49-F238E27FC236}">
                <a16:creationId xmlns:a16="http://schemas.microsoft.com/office/drawing/2014/main" id="{C920BAB7-1FB4-4BAB-8FD4-CB13A5B44986}"/>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rgbClr val="9D9D9C"/>
                </a:solidFill>
                <a:latin typeface="+mn-lt"/>
                <a:cs typeface="Arial" panose="020B0604020202020204" pitchFamily="34" charset="0"/>
              </a:defRPr>
            </a:lvl1pPr>
          </a:lstStyle>
          <a:p>
            <a:pPr lvl="0"/>
            <a:r>
              <a:rPr lang="de-CH" noProof="0" dirty="0"/>
              <a:t>Untertitel (fakultativ)</a:t>
            </a:r>
          </a:p>
        </p:txBody>
      </p:sp>
      <p:sp>
        <p:nvSpPr>
          <p:cNvPr id="2" name="Title">
            <a:extLst>
              <a:ext uri="{FF2B5EF4-FFF2-40B4-BE49-F238E27FC236}">
                <a16:creationId xmlns:a16="http://schemas.microsoft.com/office/drawing/2014/main" id="{04ABA236-C13C-45D6-A4EB-05DE88EE2D20}"/>
              </a:ext>
            </a:extLst>
          </p:cNvPr>
          <p:cNvSpPr>
            <a:spLocks noGrp="1"/>
          </p:cNvSpPr>
          <p:nvPr>
            <p:ph type="title" hasCustomPrompt="1"/>
          </p:nvPr>
        </p:nvSpPr>
        <p:spPr/>
        <p:txBody>
          <a:bodyPr/>
          <a:lstStyle>
            <a:lvl1pPr>
              <a:defRPr>
                <a:solidFill>
                  <a:schemeClr val="tx1"/>
                </a:solidFill>
              </a:defRPr>
            </a:lvl1pPr>
          </a:lstStyle>
          <a:p>
            <a:r>
              <a:rPr lang="de-CH" noProof="0" dirty="0"/>
              <a:t>Titel hinzufügen</a:t>
            </a:r>
          </a:p>
        </p:txBody>
      </p:sp>
      <p:sp>
        <p:nvSpPr>
          <p:cNvPr id="10" name="Tijdelijke aanduiding voor datum 9">
            <a:extLst>
              <a:ext uri="{FF2B5EF4-FFF2-40B4-BE49-F238E27FC236}">
                <a16:creationId xmlns:a16="http://schemas.microsoft.com/office/drawing/2014/main" id="{87CFF00B-D37B-FAF5-A9E7-ED64F5E3E0D7}"/>
              </a:ext>
            </a:extLst>
          </p:cNvPr>
          <p:cNvSpPr>
            <a:spLocks noGrp="1"/>
          </p:cNvSpPr>
          <p:nvPr>
            <p:ph type="dt" sz="half" idx="31"/>
          </p:nvPr>
        </p:nvSpPr>
        <p:spPr/>
        <p:txBody>
          <a:bodyPr/>
          <a:lstStyle/>
          <a:p>
            <a:fld id="{ED587DFE-FE2B-B548-A515-2232CC7C3D76}" type="datetime1">
              <a:rPr lang="de-CH" smtClean="0"/>
              <a:t>20.03.2026</a:t>
            </a:fld>
            <a:endParaRPr lang="de-CH" dirty="0"/>
          </a:p>
        </p:txBody>
      </p:sp>
      <p:sp>
        <p:nvSpPr>
          <p:cNvPr id="11" name="Tijdelijke aanduiding voor voettekst 10">
            <a:extLst>
              <a:ext uri="{FF2B5EF4-FFF2-40B4-BE49-F238E27FC236}">
                <a16:creationId xmlns:a16="http://schemas.microsoft.com/office/drawing/2014/main" id="{4FA7217C-1F27-BB73-A400-0FEEA4F3E031}"/>
              </a:ext>
            </a:extLst>
          </p:cNvPr>
          <p:cNvSpPr>
            <a:spLocks noGrp="1"/>
          </p:cNvSpPr>
          <p:nvPr>
            <p:ph type="ftr" sz="quarter" idx="32"/>
          </p:nvPr>
        </p:nvSpPr>
        <p:spPr/>
        <p:txBody>
          <a:bodyPr/>
          <a:lstStyle/>
          <a:p>
            <a:endParaRPr lang="de-CH" dirty="0"/>
          </a:p>
        </p:txBody>
      </p:sp>
      <p:sp>
        <p:nvSpPr>
          <p:cNvPr id="12" name="Tijdelijke aanduiding voor dianummer 11">
            <a:extLst>
              <a:ext uri="{FF2B5EF4-FFF2-40B4-BE49-F238E27FC236}">
                <a16:creationId xmlns:a16="http://schemas.microsoft.com/office/drawing/2014/main" id="{D31504D9-AF38-3FBE-652D-3643D1FC483C}"/>
              </a:ext>
            </a:extLst>
          </p:cNvPr>
          <p:cNvSpPr>
            <a:spLocks noGrp="1"/>
          </p:cNvSpPr>
          <p:nvPr>
            <p:ph type="sldNum" sz="quarter" idx="33"/>
          </p:nvPr>
        </p:nvSpPr>
        <p:spPr/>
        <p:txBody>
          <a:bodyPr/>
          <a:lstStyle/>
          <a:p>
            <a:fld id="{9C819A1E-7CFD-44ED-A7EE-35C8DB5FAD42}" type="slidenum">
              <a:rPr lang="de-CH" smtClean="0"/>
              <a:pPr/>
              <a:t>‹Nr.›</a:t>
            </a:fld>
            <a:endParaRPr lang="de-CH" dirty="0"/>
          </a:p>
        </p:txBody>
      </p:sp>
    </p:spTree>
    <p:extLst>
      <p:ext uri="{BB962C8B-B14F-4D97-AF65-F5344CB8AC3E}">
        <p14:creationId xmlns:p14="http://schemas.microsoft.com/office/powerpoint/2010/main" val="3791485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und Inhalt (ohne Untertitel)">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FE14406F-DC93-4A53-9C07-EC77106573C1}"/>
              </a:ext>
            </a:extLst>
          </p:cNvPr>
          <p:cNvSpPr>
            <a:spLocks noGrp="1"/>
          </p:cNvSpPr>
          <p:nvPr>
            <p:ph type="sldNum" sz="quarter" idx="10"/>
          </p:nvPr>
        </p:nvSpPr>
        <p:spPr/>
        <p:txBody>
          <a:bodyPr/>
          <a:lstStyle/>
          <a:p>
            <a:fld id="{9C819A1E-7CFD-44ED-A7EE-35C8DB5FAD42}" type="slidenum">
              <a:rPr lang="de-CH" noProof="0" smtClean="0"/>
              <a:pPr/>
              <a:t>‹Nr.›</a:t>
            </a:fld>
            <a:endParaRPr lang="de-CH" noProof="0" dirty="0"/>
          </a:p>
        </p:txBody>
      </p:sp>
      <p:sp>
        <p:nvSpPr>
          <p:cNvPr id="8" name="Text">
            <a:extLst>
              <a:ext uri="{FF2B5EF4-FFF2-40B4-BE49-F238E27FC236}">
                <a16:creationId xmlns:a16="http://schemas.microsoft.com/office/drawing/2014/main" id="{D8E2A40A-BBB1-4118-AFA7-75CE56FDBD7A}"/>
              </a:ext>
            </a:extLst>
          </p:cNvPr>
          <p:cNvSpPr>
            <a:spLocks noGrp="1"/>
          </p:cNvSpPr>
          <p:nvPr>
            <p:ph idx="1" hasCustomPrompt="1"/>
          </p:nvPr>
        </p:nvSpPr>
        <p:spPr>
          <a:xfrm>
            <a:off x="1062736" y="1422875"/>
            <a:ext cx="10515600" cy="4351338"/>
          </a:xfrm>
          <a:prstGeom prst="rect">
            <a:avLst/>
          </a:prstGeom>
        </p:spPr>
        <p:txBody>
          <a:bodyPr vert="horz" lIns="91440" tIns="45720" rIns="91440" bIns="45720" rtlCol="0">
            <a:noAutofit/>
          </a:bodyPr>
          <a:lstStyle>
            <a:lvl1pPr>
              <a:spcAft>
                <a:spcPts val="600"/>
              </a:spcAft>
              <a:defRPr sz="2600">
                <a:latin typeface="+mn-lt"/>
              </a:defRPr>
            </a:lvl1pPr>
            <a:lvl2pPr marL="324000">
              <a:spcAft>
                <a:spcPts val="600"/>
              </a:spcAft>
              <a:defRPr sz="2600">
                <a:latin typeface="+mn-lt"/>
              </a:defRPr>
            </a:lvl2pPr>
            <a:lvl3pPr marL="684000">
              <a:spcAft>
                <a:spcPts val="600"/>
              </a:spcAft>
              <a:defRPr sz="2600"/>
            </a:lvl3pPr>
            <a:lvl4pPr marL="1008000">
              <a:spcAft>
                <a:spcPts val="600"/>
              </a:spcAft>
              <a:defRPr sz="2600"/>
            </a:lvl4pPr>
            <a:lvl5pPr marL="1332000">
              <a:spcAft>
                <a:spcPts val="600"/>
              </a:spcAft>
              <a:defRPr sz="2600"/>
            </a:lvl5pPr>
          </a:lstStyle>
          <a:p>
            <a:pPr lvl="0"/>
            <a:r>
              <a:rPr lang="de-CH" noProof="0" dirty="0"/>
              <a:t>Inhalt hinzufügen</a:t>
            </a:r>
          </a:p>
        </p:txBody>
      </p:sp>
      <p:sp>
        <p:nvSpPr>
          <p:cNvPr id="2" name="Title">
            <a:extLst>
              <a:ext uri="{FF2B5EF4-FFF2-40B4-BE49-F238E27FC236}">
                <a16:creationId xmlns:a16="http://schemas.microsoft.com/office/drawing/2014/main" id="{04ABA236-C13C-45D6-A4EB-05DE88EE2D20}"/>
              </a:ext>
            </a:extLst>
          </p:cNvPr>
          <p:cNvSpPr>
            <a:spLocks noGrp="1"/>
          </p:cNvSpPr>
          <p:nvPr>
            <p:ph type="title" hasCustomPrompt="1"/>
          </p:nvPr>
        </p:nvSpPr>
        <p:spPr/>
        <p:txBody>
          <a:bodyPr/>
          <a:lstStyle>
            <a:lvl1pPr>
              <a:defRPr>
                <a:solidFill>
                  <a:schemeClr val="tx1"/>
                </a:solidFill>
              </a:defRPr>
            </a:lvl1pPr>
          </a:lstStyle>
          <a:p>
            <a:r>
              <a:rPr lang="de-CH" noProof="0" dirty="0"/>
              <a:t>Titel hinzufügen</a:t>
            </a:r>
          </a:p>
        </p:txBody>
      </p:sp>
      <p:sp>
        <p:nvSpPr>
          <p:cNvPr id="6" name="Tijdelijke aanduiding voor datum 5">
            <a:extLst>
              <a:ext uri="{FF2B5EF4-FFF2-40B4-BE49-F238E27FC236}">
                <a16:creationId xmlns:a16="http://schemas.microsoft.com/office/drawing/2014/main" id="{A295BA5C-4DFE-D8B6-F8B3-87DCAA1410A5}"/>
              </a:ext>
            </a:extLst>
          </p:cNvPr>
          <p:cNvSpPr>
            <a:spLocks noGrp="1"/>
          </p:cNvSpPr>
          <p:nvPr>
            <p:ph type="dt" sz="half" idx="31"/>
          </p:nvPr>
        </p:nvSpPr>
        <p:spPr/>
        <p:txBody>
          <a:bodyPr/>
          <a:lstStyle/>
          <a:p>
            <a:fld id="{119A851C-44CB-3B40-B5D7-2E2A7090FCEB}" type="datetime1">
              <a:rPr lang="de-CH" smtClean="0"/>
              <a:t>20.03.2026</a:t>
            </a:fld>
            <a:endParaRPr lang="de-CH" dirty="0"/>
          </a:p>
        </p:txBody>
      </p:sp>
      <p:sp>
        <p:nvSpPr>
          <p:cNvPr id="7" name="Tijdelijke aanduiding voor voettekst 6">
            <a:extLst>
              <a:ext uri="{FF2B5EF4-FFF2-40B4-BE49-F238E27FC236}">
                <a16:creationId xmlns:a16="http://schemas.microsoft.com/office/drawing/2014/main" id="{71083AF6-6C4D-28F9-7BC0-AC8E4F08CAD0}"/>
              </a:ext>
            </a:extLst>
          </p:cNvPr>
          <p:cNvSpPr>
            <a:spLocks noGrp="1"/>
          </p:cNvSpPr>
          <p:nvPr>
            <p:ph type="ftr" sz="quarter" idx="32"/>
          </p:nvPr>
        </p:nvSpPr>
        <p:spPr/>
        <p:txBody>
          <a:bodyPr/>
          <a:lstStyle/>
          <a:p>
            <a:endParaRPr lang="de-CH" dirty="0"/>
          </a:p>
        </p:txBody>
      </p:sp>
    </p:spTree>
    <p:extLst>
      <p:ext uri="{BB962C8B-B14F-4D97-AF65-F5344CB8AC3E}">
        <p14:creationId xmlns:p14="http://schemas.microsoft.com/office/powerpoint/2010/main" val="218262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Zwei Spalten">
    <p:spTree>
      <p:nvGrpSpPr>
        <p:cNvPr id="1" name=""/>
        <p:cNvGrpSpPr/>
        <p:nvPr/>
      </p:nvGrpSpPr>
      <p:grpSpPr>
        <a:xfrm>
          <a:off x="0" y="0"/>
          <a:ext cx="0" cy="0"/>
          <a:chOff x="0" y="0"/>
          <a:chExt cx="0" cy="0"/>
        </a:xfrm>
      </p:grpSpPr>
      <p:sp>
        <p:nvSpPr>
          <p:cNvPr id="5" name="Slide number">
            <a:extLst>
              <a:ext uri="{FF2B5EF4-FFF2-40B4-BE49-F238E27FC236}">
                <a16:creationId xmlns:a16="http://schemas.microsoft.com/office/drawing/2014/main" id="{F192B501-1AD2-4D7C-9442-2A5BE5F07D28}"/>
              </a:ext>
            </a:extLst>
          </p:cNvPr>
          <p:cNvSpPr>
            <a:spLocks noGrp="1"/>
          </p:cNvSpPr>
          <p:nvPr>
            <p:ph type="sldNum" sz="quarter" idx="15"/>
          </p:nvPr>
        </p:nvSpPr>
        <p:spPr/>
        <p:txBody>
          <a:bodyPr/>
          <a:lstStyle/>
          <a:p>
            <a:fld id="{9C819A1E-7CFD-44ED-A7EE-35C8DB5FAD42}" type="slidenum">
              <a:rPr lang="de-CH" noProof="0" smtClean="0"/>
              <a:pPr/>
              <a:t>‹Nr.›</a:t>
            </a:fld>
            <a:endParaRPr lang="de-CH" noProof="0"/>
          </a:p>
        </p:txBody>
      </p:sp>
      <p:sp>
        <p:nvSpPr>
          <p:cNvPr id="4" name="Text right">
            <a:extLst>
              <a:ext uri="{FF2B5EF4-FFF2-40B4-BE49-F238E27FC236}">
                <a16:creationId xmlns:a16="http://schemas.microsoft.com/office/drawing/2014/main" id="{06CD3D0C-D4D1-4875-BB7B-BDA878B42894}"/>
              </a:ext>
            </a:extLst>
          </p:cNvPr>
          <p:cNvSpPr>
            <a:spLocks noGrp="1"/>
          </p:cNvSpPr>
          <p:nvPr>
            <p:ph sz="half" idx="2" hasCustomPrompt="1"/>
          </p:nvPr>
        </p:nvSpPr>
        <p:spPr>
          <a:xfrm>
            <a:off x="6527800" y="2038985"/>
            <a:ext cx="5057480" cy="4351338"/>
          </a:xfrm>
        </p:spPr>
        <p:txBody>
          <a:bodyPr>
            <a:noAutofit/>
          </a:bodyPr>
          <a:lstStyle>
            <a:lvl1pPr marL="0" indent="0" algn="l">
              <a:lnSpc>
                <a:spcPts val="3200"/>
              </a:lnSpc>
              <a:buFont typeface="Arial" panose="020B0604020202020204" pitchFamily="34" charset="0"/>
              <a:buNone/>
              <a:defRPr sz="2600" spc="20" baseline="0"/>
            </a:lvl1pPr>
          </a:lstStyle>
          <a:p>
            <a:pPr lvl="0"/>
            <a:r>
              <a:rPr lang="de-CH" noProof="0" dirty="0"/>
              <a:t>Inhalt hinzufügen</a:t>
            </a:r>
          </a:p>
          <a:p>
            <a:pPr algn="l"/>
            <a:endParaRPr lang="de-CH" noProof="0" dirty="0"/>
          </a:p>
        </p:txBody>
      </p:sp>
      <p:sp>
        <p:nvSpPr>
          <p:cNvPr id="3" name="Text left">
            <a:extLst>
              <a:ext uri="{FF2B5EF4-FFF2-40B4-BE49-F238E27FC236}">
                <a16:creationId xmlns:a16="http://schemas.microsoft.com/office/drawing/2014/main" id="{AC0B7127-FA76-4553-9FAF-1E1BE6C7AC0A}"/>
              </a:ext>
            </a:extLst>
          </p:cNvPr>
          <p:cNvSpPr>
            <a:spLocks noGrp="1"/>
          </p:cNvSpPr>
          <p:nvPr>
            <p:ph sz="half" idx="1" hasCustomPrompt="1"/>
          </p:nvPr>
        </p:nvSpPr>
        <p:spPr>
          <a:xfrm>
            <a:off x="1071880" y="2038985"/>
            <a:ext cx="5181600" cy="4351338"/>
          </a:xfrm>
        </p:spPr>
        <p:txBody>
          <a:bodyPr>
            <a:noAutofit/>
          </a:bodyPr>
          <a:lstStyle>
            <a:lvl1pPr algn="l">
              <a:lnSpc>
                <a:spcPts val="3200"/>
              </a:lnSpc>
              <a:defRPr sz="2600" spc="20" baseline="0"/>
            </a:lvl1pPr>
          </a:lstStyle>
          <a:p>
            <a:pPr lvl="0"/>
            <a:r>
              <a:rPr lang="de-CH" noProof="0" dirty="0"/>
              <a:t>Inhalt hinzufügen</a:t>
            </a:r>
          </a:p>
        </p:txBody>
      </p:sp>
      <p:sp>
        <p:nvSpPr>
          <p:cNvPr id="11" name="Subtitle">
            <a:extLst>
              <a:ext uri="{FF2B5EF4-FFF2-40B4-BE49-F238E27FC236}">
                <a16:creationId xmlns:a16="http://schemas.microsoft.com/office/drawing/2014/main" id="{243EB6CE-14F4-412E-8770-2B868A8B9B37}"/>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rgbClr val="9D9D9C"/>
                </a:solidFill>
                <a:latin typeface="+mn-lt"/>
                <a:cs typeface="Arial" panose="020B0604020202020204" pitchFamily="34" charset="0"/>
              </a:defRPr>
            </a:lvl1pPr>
          </a:lstStyle>
          <a:p>
            <a:pPr lvl="0"/>
            <a:r>
              <a:rPr lang="de-CH" noProof="0" dirty="0"/>
              <a:t>Untertitel (fakultativ)</a:t>
            </a:r>
          </a:p>
        </p:txBody>
      </p:sp>
      <p:sp>
        <p:nvSpPr>
          <p:cNvPr id="2" name="Title">
            <a:extLst>
              <a:ext uri="{FF2B5EF4-FFF2-40B4-BE49-F238E27FC236}">
                <a16:creationId xmlns:a16="http://schemas.microsoft.com/office/drawing/2014/main" id="{5214DED6-35DF-4092-8EEE-D8D0D6936D38}"/>
              </a:ext>
            </a:extLst>
          </p:cNvPr>
          <p:cNvSpPr>
            <a:spLocks noGrp="1"/>
          </p:cNvSpPr>
          <p:nvPr>
            <p:ph type="title" hasCustomPrompt="1"/>
          </p:nvPr>
        </p:nvSpPr>
        <p:spPr/>
        <p:txBody>
          <a:bodyPr/>
          <a:lstStyle>
            <a:lvl1pPr>
              <a:defRPr>
                <a:solidFill>
                  <a:schemeClr val="tx1"/>
                </a:solidFill>
              </a:defRPr>
            </a:lvl1pPr>
          </a:lstStyle>
          <a:p>
            <a:r>
              <a:rPr lang="de-CH" noProof="0" dirty="0"/>
              <a:t>Titel hinzufügen</a:t>
            </a:r>
          </a:p>
        </p:txBody>
      </p:sp>
      <p:sp>
        <p:nvSpPr>
          <p:cNvPr id="8" name="Tijdelijke aanduiding voor datum 7">
            <a:extLst>
              <a:ext uri="{FF2B5EF4-FFF2-40B4-BE49-F238E27FC236}">
                <a16:creationId xmlns:a16="http://schemas.microsoft.com/office/drawing/2014/main" id="{8B07A3C1-B521-B505-717C-E9D9380868FF}"/>
              </a:ext>
            </a:extLst>
          </p:cNvPr>
          <p:cNvSpPr>
            <a:spLocks noGrp="1"/>
          </p:cNvSpPr>
          <p:nvPr>
            <p:ph type="dt" sz="half" idx="31"/>
          </p:nvPr>
        </p:nvSpPr>
        <p:spPr/>
        <p:txBody>
          <a:bodyPr/>
          <a:lstStyle/>
          <a:p>
            <a:fld id="{C7EC29B1-A472-3C47-86A9-0332DAF94BCF}" type="datetime1">
              <a:rPr lang="de-CH" smtClean="0"/>
              <a:t>20.03.2026</a:t>
            </a:fld>
            <a:endParaRPr lang="de-CH" dirty="0"/>
          </a:p>
        </p:txBody>
      </p:sp>
      <p:sp>
        <p:nvSpPr>
          <p:cNvPr id="9" name="Tijdelijke aanduiding voor voettekst 8">
            <a:extLst>
              <a:ext uri="{FF2B5EF4-FFF2-40B4-BE49-F238E27FC236}">
                <a16:creationId xmlns:a16="http://schemas.microsoft.com/office/drawing/2014/main" id="{74B095D2-BCCB-B492-12DC-19820FC1A7BB}"/>
              </a:ext>
            </a:extLst>
          </p:cNvPr>
          <p:cNvSpPr>
            <a:spLocks noGrp="1"/>
          </p:cNvSpPr>
          <p:nvPr>
            <p:ph type="ftr" sz="quarter" idx="32"/>
          </p:nvPr>
        </p:nvSpPr>
        <p:spPr/>
        <p:txBody>
          <a:bodyPr/>
          <a:lstStyle/>
          <a:p>
            <a:endParaRPr lang="de-CH" dirty="0"/>
          </a:p>
        </p:txBody>
      </p:sp>
    </p:spTree>
    <p:extLst>
      <p:ext uri="{BB962C8B-B14F-4D97-AF65-F5344CB8AC3E}">
        <p14:creationId xmlns:p14="http://schemas.microsoft.com/office/powerpoint/2010/main" val="20444171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und Objekt">
    <p:spTree>
      <p:nvGrpSpPr>
        <p:cNvPr id="1" name=""/>
        <p:cNvGrpSpPr/>
        <p:nvPr/>
      </p:nvGrpSpPr>
      <p:grpSpPr>
        <a:xfrm>
          <a:off x="0" y="0"/>
          <a:ext cx="0" cy="0"/>
          <a:chOff x="0" y="0"/>
          <a:chExt cx="0" cy="0"/>
        </a:xfrm>
      </p:grpSpPr>
      <p:sp>
        <p:nvSpPr>
          <p:cNvPr id="4" name="Slide number">
            <a:extLst>
              <a:ext uri="{FF2B5EF4-FFF2-40B4-BE49-F238E27FC236}">
                <a16:creationId xmlns:a16="http://schemas.microsoft.com/office/drawing/2014/main" id="{B1591914-F48E-4047-B3A6-F5F93D8F9E69}"/>
              </a:ext>
            </a:extLst>
          </p:cNvPr>
          <p:cNvSpPr>
            <a:spLocks noGrp="1"/>
          </p:cNvSpPr>
          <p:nvPr>
            <p:ph type="sldNum" sz="quarter" idx="10"/>
          </p:nvPr>
        </p:nvSpPr>
        <p:spPr/>
        <p:txBody>
          <a:bodyPr/>
          <a:lstStyle/>
          <a:p>
            <a:fld id="{9C819A1E-7CFD-44ED-A7EE-35C8DB5FAD42}" type="slidenum">
              <a:rPr lang="de-CH" noProof="0" smtClean="0"/>
              <a:pPr/>
              <a:t>‹Nr.›</a:t>
            </a:fld>
            <a:endParaRPr lang="de-CH" noProof="0" dirty="0"/>
          </a:p>
        </p:txBody>
      </p:sp>
      <p:sp>
        <p:nvSpPr>
          <p:cNvPr id="3" name="Content">
            <a:extLst>
              <a:ext uri="{FF2B5EF4-FFF2-40B4-BE49-F238E27FC236}">
                <a16:creationId xmlns:a16="http://schemas.microsoft.com/office/drawing/2014/main" id="{CBDA5DC1-D9CA-4B37-B284-FDA1A1DA7DC2}"/>
              </a:ext>
            </a:extLst>
          </p:cNvPr>
          <p:cNvSpPr>
            <a:spLocks noGrp="1"/>
          </p:cNvSpPr>
          <p:nvPr>
            <p:ph idx="1" hasCustomPrompt="1"/>
          </p:nvPr>
        </p:nvSpPr>
        <p:spPr>
          <a:xfrm>
            <a:off x="1071881" y="1293060"/>
            <a:ext cx="10515600" cy="4995980"/>
          </a:xfrm>
          <a:solidFill>
            <a:schemeClr val="bg2"/>
          </a:solidFill>
        </p:spPr>
        <p:txBody>
          <a:bodyPr anchor="ctr">
            <a:noAutofit/>
          </a:bodyPr>
          <a:lstStyle>
            <a:lvl1pPr algn="ctr">
              <a:defRPr sz="1200" b="1"/>
            </a:lvl1pPr>
          </a:lstStyle>
          <a:p>
            <a:pPr lvl="0"/>
            <a:r>
              <a:rPr lang="de-CH" noProof="0" dirty="0"/>
              <a:t>((Bild, Grafik))</a:t>
            </a:r>
          </a:p>
        </p:txBody>
      </p:sp>
      <p:sp>
        <p:nvSpPr>
          <p:cNvPr id="2" name="Title">
            <a:extLst>
              <a:ext uri="{FF2B5EF4-FFF2-40B4-BE49-F238E27FC236}">
                <a16:creationId xmlns:a16="http://schemas.microsoft.com/office/drawing/2014/main" id="{1A93C6CF-9644-457B-BFCB-28FD390E4624}"/>
              </a:ext>
            </a:extLst>
          </p:cNvPr>
          <p:cNvSpPr>
            <a:spLocks noGrp="1"/>
          </p:cNvSpPr>
          <p:nvPr>
            <p:ph type="title" hasCustomPrompt="1"/>
          </p:nvPr>
        </p:nvSpPr>
        <p:spPr/>
        <p:txBody>
          <a:bodyPr/>
          <a:lstStyle>
            <a:lvl1pPr>
              <a:defRPr>
                <a:solidFill>
                  <a:schemeClr val="tx1"/>
                </a:solidFill>
              </a:defRPr>
            </a:lvl1pPr>
          </a:lstStyle>
          <a:p>
            <a:r>
              <a:rPr lang="de-CH" noProof="0" dirty="0"/>
              <a:t>Titel hinzufügen</a:t>
            </a:r>
          </a:p>
        </p:txBody>
      </p:sp>
      <p:sp>
        <p:nvSpPr>
          <p:cNvPr id="7" name="Tijdelijke aanduiding voor datum 6">
            <a:extLst>
              <a:ext uri="{FF2B5EF4-FFF2-40B4-BE49-F238E27FC236}">
                <a16:creationId xmlns:a16="http://schemas.microsoft.com/office/drawing/2014/main" id="{0D6FE230-28D5-BBEB-2902-578E7C54E693}"/>
              </a:ext>
            </a:extLst>
          </p:cNvPr>
          <p:cNvSpPr>
            <a:spLocks noGrp="1"/>
          </p:cNvSpPr>
          <p:nvPr>
            <p:ph type="dt" sz="half" idx="31"/>
          </p:nvPr>
        </p:nvSpPr>
        <p:spPr/>
        <p:txBody>
          <a:bodyPr/>
          <a:lstStyle/>
          <a:p>
            <a:fld id="{F7F3CB52-08F1-DB48-84D2-DA3E56855A5B}" type="datetime1">
              <a:rPr lang="de-CH" smtClean="0"/>
              <a:t>20.03.2026</a:t>
            </a:fld>
            <a:endParaRPr lang="de-CH" dirty="0"/>
          </a:p>
        </p:txBody>
      </p:sp>
      <p:sp>
        <p:nvSpPr>
          <p:cNvPr id="8" name="Tijdelijke aanduiding voor voettekst 7">
            <a:extLst>
              <a:ext uri="{FF2B5EF4-FFF2-40B4-BE49-F238E27FC236}">
                <a16:creationId xmlns:a16="http://schemas.microsoft.com/office/drawing/2014/main" id="{FF78E98C-F768-5D86-B490-A2BDBD345AD7}"/>
              </a:ext>
            </a:extLst>
          </p:cNvPr>
          <p:cNvSpPr>
            <a:spLocks noGrp="1"/>
          </p:cNvSpPr>
          <p:nvPr>
            <p:ph type="ftr" sz="quarter" idx="32"/>
          </p:nvPr>
        </p:nvSpPr>
        <p:spPr/>
        <p:txBody>
          <a:bodyPr/>
          <a:lstStyle/>
          <a:p>
            <a:endParaRPr lang="de-CH" dirty="0"/>
          </a:p>
        </p:txBody>
      </p:sp>
    </p:spTree>
    <p:extLst>
      <p:ext uri="{BB962C8B-B14F-4D97-AF65-F5344CB8AC3E}">
        <p14:creationId xmlns:p14="http://schemas.microsoft.com/office/powerpoint/2010/main" val="1492207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Inhalt und Objekt">
    <p:spTree>
      <p:nvGrpSpPr>
        <p:cNvPr id="1" name=""/>
        <p:cNvGrpSpPr/>
        <p:nvPr/>
      </p:nvGrpSpPr>
      <p:grpSpPr>
        <a:xfrm>
          <a:off x="0" y="0"/>
          <a:ext cx="0" cy="0"/>
          <a:chOff x="0" y="0"/>
          <a:chExt cx="0" cy="0"/>
        </a:xfrm>
      </p:grpSpPr>
      <p:sp>
        <p:nvSpPr>
          <p:cNvPr id="4" name="Slide number">
            <a:extLst>
              <a:ext uri="{FF2B5EF4-FFF2-40B4-BE49-F238E27FC236}">
                <a16:creationId xmlns:a16="http://schemas.microsoft.com/office/drawing/2014/main" id="{436E527F-C7AF-47DB-A851-E001347166D1}"/>
              </a:ext>
            </a:extLst>
          </p:cNvPr>
          <p:cNvSpPr>
            <a:spLocks noGrp="1"/>
          </p:cNvSpPr>
          <p:nvPr>
            <p:ph type="sldNum" sz="quarter" idx="15"/>
          </p:nvPr>
        </p:nvSpPr>
        <p:spPr/>
        <p:txBody>
          <a:bodyPr/>
          <a:lstStyle/>
          <a:p>
            <a:fld id="{9C819A1E-7CFD-44ED-A7EE-35C8DB5FAD42}" type="slidenum">
              <a:rPr lang="de-CH" noProof="0" smtClean="0"/>
              <a:pPr/>
              <a:t>‹Nr.›</a:t>
            </a:fld>
            <a:endParaRPr lang="de-CH" noProof="0" dirty="0"/>
          </a:p>
        </p:txBody>
      </p:sp>
      <p:sp>
        <p:nvSpPr>
          <p:cNvPr id="12" name="Content right">
            <a:extLst>
              <a:ext uri="{FF2B5EF4-FFF2-40B4-BE49-F238E27FC236}">
                <a16:creationId xmlns:a16="http://schemas.microsoft.com/office/drawing/2014/main" id="{7B630F5E-F778-4C6B-BBDF-88319CFE6234}"/>
              </a:ext>
            </a:extLst>
          </p:cNvPr>
          <p:cNvSpPr>
            <a:spLocks noGrp="1"/>
          </p:cNvSpPr>
          <p:nvPr>
            <p:ph sz="quarter" idx="4" hasCustomPrompt="1"/>
          </p:nvPr>
        </p:nvSpPr>
        <p:spPr>
          <a:xfrm>
            <a:off x="6621780" y="2153920"/>
            <a:ext cx="5092700" cy="4137660"/>
          </a:xfrm>
          <a:solidFill>
            <a:schemeClr val="bg2"/>
          </a:solidFill>
        </p:spPr>
        <p:txBody>
          <a:bodyPr anchor="ctr">
            <a:noAutofit/>
          </a:bodyPr>
          <a:lstStyle>
            <a:lvl1pPr algn="ctr">
              <a:defRPr sz="1200" b="1"/>
            </a:lvl1pPr>
          </a:lstStyle>
          <a:p>
            <a:pPr lvl="0"/>
            <a:r>
              <a:rPr lang="de-CH" noProof="0" dirty="0"/>
              <a:t>((Bild, </a:t>
            </a:r>
            <a:r>
              <a:rPr lang="de-CH" noProof="0" dirty="0" err="1"/>
              <a:t>Grafiek</a:t>
            </a:r>
            <a:r>
              <a:rPr lang="de-CH" noProof="0" dirty="0"/>
              <a:t>))</a:t>
            </a:r>
          </a:p>
        </p:txBody>
      </p:sp>
      <p:sp>
        <p:nvSpPr>
          <p:cNvPr id="3" name="Text left">
            <a:extLst>
              <a:ext uri="{FF2B5EF4-FFF2-40B4-BE49-F238E27FC236}">
                <a16:creationId xmlns:a16="http://schemas.microsoft.com/office/drawing/2014/main" id="{AC0B7127-FA76-4553-9FAF-1E1BE6C7AC0A}"/>
              </a:ext>
            </a:extLst>
          </p:cNvPr>
          <p:cNvSpPr>
            <a:spLocks noGrp="1"/>
          </p:cNvSpPr>
          <p:nvPr>
            <p:ph sz="half" idx="1" hasCustomPrompt="1"/>
          </p:nvPr>
        </p:nvSpPr>
        <p:spPr>
          <a:xfrm>
            <a:off x="1071880" y="2038985"/>
            <a:ext cx="5181600" cy="4351338"/>
          </a:xfrm>
        </p:spPr>
        <p:txBody>
          <a:bodyPr>
            <a:noAutofit/>
          </a:bodyPr>
          <a:lstStyle>
            <a:lvl1pPr algn="l">
              <a:lnSpc>
                <a:spcPts val="3200"/>
              </a:lnSpc>
              <a:spcAft>
                <a:spcPts val="600"/>
              </a:spcAft>
              <a:defRPr sz="2600" spc="20" baseline="0"/>
            </a:lvl1pPr>
          </a:lstStyle>
          <a:p>
            <a:pPr lvl="0"/>
            <a:r>
              <a:rPr lang="de-CH" noProof="0" dirty="0"/>
              <a:t>Inhalt hinzufügen</a:t>
            </a:r>
          </a:p>
        </p:txBody>
      </p:sp>
      <p:sp>
        <p:nvSpPr>
          <p:cNvPr id="11" name="Sutbitle">
            <a:extLst>
              <a:ext uri="{FF2B5EF4-FFF2-40B4-BE49-F238E27FC236}">
                <a16:creationId xmlns:a16="http://schemas.microsoft.com/office/drawing/2014/main" id="{243EB6CE-14F4-412E-8770-2B868A8B9B37}"/>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rgbClr val="9D9D9C"/>
                </a:solidFill>
                <a:latin typeface="+mj-lt"/>
                <a:cs typeface="Arial" panose="020B0604020202020204" pitchFamily="34" charset="0"/>
              </a:defRPr>
            </a:lvl1pPr>
          </a:lstStyle>
          <a:p>
            <a:pPr lvl="0"/>
            <a:r>
              <a:rPr lang="de-CH" noProof="0" dirty="0"/>
              <a:t>Untertitel (fakultativ)</a:t>
            </a:r>
          </a:p>
        </p:txBody>
      </p:sp>
      <p:sp>
        <p:nvSpPr>
          <p:cNvPr id="2" name="Title">
            <a:extLst>
              <a:ext uri="{FF2B5EF4-FFF2-40B4-BE49-F238E27FC236}">
                <a16:creationId xmlns:a16="http://schemas.microsoft.com/office/drawing/2014/main" id="{5214DED6-35DF-4092-8EEE-D8D0D6936D38}"/>
              </a:ext>
            </a:extLst>
          </p:cNvPr>
          <p:cNvSpPr>
            <a:spLocks noGrp="1"/>
          </p:cNvSpPr>
          <p:nvPr>
            <p:ph type="title" hasCustomPrompt="1"/>
          </p:nvPr>
        </p:nvSpPr>
        <p:spPr/>
        <p:txBody>
          <a:bodyPr/>
          <a:lstStyle>
            <a:lvl1pPr>
              <a:defRPr>
                <a:solidFill>
                  <a:schemeClr val="tx1"/>
                </a:solidFill>
              </a:defRPr>
            </a:lvl1pPr>
          </a:lstStyle>
          <a:p>
            <a:r>
              <a:rPr lang="de-CH" noProof="0" dirty="0"/>
              <a:t>Titel hinzufügen</a:t>
            </a:r>
          </a:p>
        </p:txBody>
      </p:sp>
      <p:sp>
        <p:nvSpPr>
          <p:cNvPr id="7" name="Tijdelijke aanduiding voor datum 6">
            <a:extLst>
              <a:ext uri="{FF2B5EF4-FFF2-40B4-BE49-F238E27FC236}">
                <a16:creationId xmlns:a16="http://schemas.microsoft.com/office/drawing/2014/main" id="{BBE3F2B9-1B4F-313D-5E10-D676550AAB00}"/>
              </a:ext>
            </a:extLst>
          </p:cNvPr>
          <p:cNvSpPr>
            <a:spLocks noGrp="1"/>
          </p:cNvSpPr>
          <p:nvPr>
            <p:ph type="dt" sz="half" idx="31"/>
          </p:nvPr>
        </p:nvSpPr>
        <p:spPr/>
        <p:txBody>
          <a:bodyPr/>
          <a:lstStyle/>
          <a:p>
            <a:fld id="{74A88DDF-49D9-C943-8AC4-34771043144E}" type="datetime1">
              <a:rPr lang="de-CH" smtClean="0"/>
              <a:t>20.03.2026</a:t>
            </a:fld>
            <a:endParaRPr lang="de-CH" dirty="0"/>
          </a:p>
        </p:txBody>
      </p:sp>
      <p:sp>
        <p:nvSpPr>
          <p:cNvPr id="8" name="Tijdelijke aanduiding voor voettekst 7">
            <a:extLst>
              <a:ext uri="{FF2B5EF4-FFF2-40B4-BE49-F238E27FC236}">
                <a16:creationId xmlns:a16="http://schemas.microsoft.com/office/drawing/2014/main" id="{B321371C-BBF8-8E8B-F708-650D3991E751}"/>
              </a:ext>
            </a:extLst>
          </p:cNvPr>
          <p:cNvSpPr>
            <a:spLocks noGrp="1"/>
          </p:cNvSpPr>
          <p:nvPr>
            <p:ph type="ftr" sz="quarter" idx="32"/>
          </p:nvPr>
        </p:nvSpPr>
        <p:spPr/>
        <p:txBody>
          <a:bodyPr/>
          <a:lstStyle/>
          <a:p>
            <a:endParaRPr lang="de-CH" dirty="0"/>
          </a:p>
        </p:txBody>
      </p:sp>
    </p:spTree>
    <p:extLst>
      <p:ext uri="{BB962C8B-B14F-4D97-AF65-F5344CB8AC3E}">
        <p14:creationId xmlns:p14="http://schemas.microsoft.com/office/powerpoint/2010/main" val="1279621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Objekt Rechts (ohne Fußzeile)">
    <p:spTree>
      <p:nvGrpSpPr>
        <p:cNvPr id="1" name=""/>
        <p:cNvGrpSpPr/>
        <p:nvPr/>
      </p:nvGrpSpPr>
      <p:grpSpPr>
        <a:xfrm>
          <a:off x="0" y="0"/>
          <a:ext cx="0" cy="0"/>
          <a:chOff x="0" y="0"/>
          <a:chExt cx="0" cy="0"/>
        </a:xfrm>
      </p:grpSpPr>
      <p:sp>
        <p:nvSpPr>
          <p:cNvPr id="6" name="Content">
            <a:extLst>
              <a:ext uri="{FF2B5EF4-FFF2-40B4-BE49-F238E27FC236}">
                <a16:creationId xmlns:a16="http://schemas.microsoft.com/office/drawing/2014/main" id="{AA5D19F9-7CF0-4074-B09D-1653AF25D7F4}"/>
              </a:ext>
            </a:extLst>
          </p:cNvPr>
          <p:cNvSpPr>
            <a:spLocks noGrp="1"/>
          </p:cNvSpPr>
          <p:nvPr>
            <p:ph idx="1" hasCustomPrompt="1"/>
          </p:nvPr>
        </p:nvSpPr>
        <p:spPr>
          <a:xfrm>
            <a:off x="1154174" y="0"/>
            <a:ext cx="11037600" cy="6858000"/>
          </a:xfrm>
          <a:solidFill>
            <a:schemeClr val="bg2"/>
          </a:solidFill>
        </p:spPr>
        <p:txBody>
          <a:bodyPr anchor="ctr">
            <a:noAutofit/>
          </a:bodyPr>
          <a:lstStyle>
            <a:lvl1pPr algn="ctr">
              <a:defRPr sz="1200" b="1"/>
            </a:lvl1pPr>
          </a:lstStyle>
          <a:p>
            <a:pPr lvl="0"/>
            <a:r>
              <a:rPr lang="de-CH" noProof="0"/>
              <a:t>((Bild, Grafik))</a:t>
            </a:r>
          </a:p>
        </p:txBody>
      </p:sp>
      <p:sp>
        <p:nvSpPr>
          <p:cNvPr id="4" name="Titel 1">
            <a:extLst>
              <a:ext uri="{FF2B5EF4-FFF2-40B4-BE49-F238E27FC236}">
                <a16:creationId xmlns:a16="http://schemas.microsoft.com/office/drawing/2014/main" id="{345AF8F6-313A-6244-658F-104E11BC8386}"/>
              </a:ext>
            </a:extLst>
          </p:cNvPr>
          <p:cNvSpPr txBox="1">
            <a:spLocks/>
          </p:cNvSpPr>
          <p:nvPr userDrawn="1"/>
        </p:nvSpPr>
        <p:spPr>
          <a:xfrm>
            <a:off x="320040" y="-484229"/>
            <a:ext cx="2068135"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latin typeface="+mj-lt"/>
              </a:rPr>
              <a:t>Folie mit Grafik oder Bild</a:t>
            </a:r>
            <a:endParaRPr lang="de-DE" sz="800" dirty="0">
              <a:solidFill>
                <a:schemeClr val="tx1"/>
              </a:solidFill>
              <a:latin typeface="+mj-lt"/>
            </a:endParaRPr>
          </a:p>
        </p:txBody>
      </p:sp>
      <p:pic>
        <p:nvPicPr>
          <p:cNvPr id="933896444" name="Logo" descr="{&quot;templafy&quot;:{&quot;id&quot;:&quot;03028a47-8cf1-4772-b60b-639801d4e59c&quot;}}"/>
          <p:cNvPicPr>
            <a:picLocks noChangeAspect="1"/>
          </p:cNvPicPr>
          <p:nvPr/>
        </p:nvPicPr>
        <p:blipFill>
          <a:blip r:embed="rId2"/>
          <a:stretch>
            <a:fillRect/>
          </a:stretch>
        </p:blipFill>
        <p:spPr>
          <a:xfrm>
            <a:off x="93600" y="306000"/>
            <a:ext cx="1148400" cy="720000"/>
          </a:xfrm>
          <a:prstGeom prst="rect">
            <a:avLst/>
          </a:prstGeom>
        </p:spPr>
      </p:pic>
    </p:spTree>
    <p:extLst>
      <p:ext uri="{BB962C8B-B14F-4D97-AF65-F5344CB8AC3E}">
        <p14:creationId xmlns:p14="http://schemas.microsoft.com/office/powerpoint/2010/main" val="24028689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bjekt Rechts (mit Fußzeile)">
    <p:spTree>
      <p:nvGrpSpPr>
        <p:cNvPr id="1" name=""/>
        <p:cNvGrpSpPr/>
        <p:nvPr/>
      </p:nvGrpSpPr>
      <p:grpSpPr>
        <a:xfrm>
          <a:off x="0" y="0"/>
          <a:ext cx="0" cy="0"/>
          <a:chOff x="0" y="0"/>
          <a:chExt cx="0" cy="0"/>
        </a:xfrm>
      </p:grpSpPr>
      <p:sp>
        <p:nvSpPr>
          <p:cNvPr id="2" name="Slide number">
            <a:extLst>
              <a:ext uri="{FF2B5EF4-FFF2-40B4-BE49-F238E27FC236}">
                <a16:creationId xmlns:a16="http://schemas.microsoft.com/office/drawing/2014/main" id="{1E66BE32-5F6B-46DA-A973-531B5712FFCC}"/>
              </a:ext>
            </a:extLst>
          </p:cNvPr>
          <p:cNvSpPr>
            <a:spLocks noGrp="1"/>
          </p:cNvSpPr>
          <p:nvPr>
            <p:ph type="sldNum" sz="quarter" idx="10"/>
          </p:nvPr>
        </p:nvSpPr>
        <p:spPr/>
        <p:txBody>
          <a:bodyPr/>
          <a:lstStyle/>
          <a:p>
            <a:fld id="{9C819A1E-7CFD-44ED-A7EE-35C8DB5FAD42}" type="slidenum">
              <a:rPr lang="de-CH" noProof="0" smtClean="0"/>
              <a:pPr/>
              <a:t>‹Nr.›</a:t>
            </a:fld>
            <a:endParaRPr lang="de-CH" noProof="0" dirty="0"/>
          </a:p>
        </p:txBody>
      </p:sp>
      <p:sp>
        <p:nvSpPr>
          <p:cNvPr id="6" name="Content">
            <a:extLst>
              <a:ext uri="{FF2B5EF4-FFF2-40B4-BE49-F238E27FC236}">
                <a16:creationId xmlns:a16="http://schemas.microsoft.com/office/drawing/2014/main" id="{AA5D19F9-7CF0-4074-B09D-1653AF25D7F4}"/>
              </a:ext>
            </a:extLst>
          </p:cNvPr>
          <p:cNvSpPr>
            <a:spLocks noGrp="1"/>
          </p:cNvSpPr>
          <p:nvPr>
            <p:ph idx="1" hasCustomPrompt="1"/>
          </p:nvPr>
        </p:nvSpPr>
        <p:spPr>
          <a:xfrm>
            <a:off x="1143001" y="0"/>
            <a:ext cx="11038170" cy="6275070"/>
          </a:xfrm>
          <a:solidFill>
            <a:schemeClr val="bg2"/>
          </a:solidFill>
        </p:spPr>
        <p:txBody>
          <a:bodyPr anchor="ctr">
            <a:noAutofit/>
          </a:bodyPr>
          <a:lstStyle>
            <a:lvl1pPr algn="ctr">
              <a:defRPr sz="1200" b="1"/>
            </a:lvl1pPr>
          </a:lstStyle>
          <a:p>
            <a:pPr lvl="0"/>
            <a:r>
              <a:rPr lang="de-CH" noProof="0"/>
              <a:t>((Bild, Grafik))</a:t>
            </a:r>
          </a:p>
        </p:txBody>
      </p:sp>
      <p:sp>
        <p:nvSpPr>
          <p:cNvPr id="5" name="Titel 1">
            <a:extLst>
              <a:ext uri="{FF2B5EF4-FFF2-40B4-BE49-F238E27FC236}">
                <a16:creationId xmlns:a16="http://schemas.microsoft.com/office/drawing/2014/main" id="{8442B7E7-60B0-122A-B432-C4C54D2E2056}"/>
              </a:ext>
            </a:extLst>
          </p:cNvPr>
          <p:cNvSpPr txBox="1">
            <a:spLocks/>
          </p:cNvSpPr>
          <p:nvPr userDrawn="1"/>
        </p:nvSpPr>
        <p:spPr>
          <a:xfrm>
            <a:off x="320040" y="-484229"/>
            <a:ext cx="2575560"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latin typeface="+mj-lt"/>
              </a:rPr>
              <a:t>Folie mit Grafik oder Bild mit </a:t>
            </a:r>
            <a:r>
              <a:rPr lang="de-CH" sz="800" dirty="0" err="1">
                <a:solidFill>
                  <a:schemeClr val="tx1"/>
                </a:solidFill>
                <a:latin typeface="+mj-lt"/>
              </a:rPr>
              <a:t>Rahem</a:t>
            </a:r>
            <a:endParaRPr lang="de-DE" sz="800" dirty="0">
              <a:solidFill>
                <a:schemeClr val="tx1"/>
              </a:solidFill>
              <a:latin typeface="+mj-lt"/>
            </a:endParaRPr>
          </a:p>
        </p:txBody>
      </p:sp>
      <p:sp>
        <p:nvSpPr>
          <p:cNvPr id="7" name="Tijdelijke aanduiding voor datum 6">
            <a:extLst>
              <a:ext uri="{FF2B5EF4-FFF2-40B4-BE49-F238E27FC236}">
                <a16:creationId xmlns:a16="http://schemas.microsoft.com/office/drawing/2014/main" id="{6FC195BE-72B0-3FD5-54FD-C755AE75B051}"/>
              </a:ext>
            </a:extLst>
          </p:cNvPr>
          <p:cNvSpPr>
            <a:spLocks noGrp="1"/>
          </p:cNvSpPr>
          <p:nvPr>
            <p:ph type="dt" sz="half" idx="31"/>
          </p:nvPr>
        </p:nvSpPr>
        <p:spPr/>
        <p:txBody>
          <a:bodyPr/>
          <a:lstStyle/>
          <a:p>
            <a:fld id="{A3151620-7A63-FA4C-A31F-FDBCA8C9D0DE}" type="datetime1">
              <a:rPr lang="de-CH" smtClean="0"/>
              <a:t>20.03.2026</a:t>
            </a:fld>
            <a:endParaRPr lang="de-CH" dirty="0"/>
          </a:p>
        </p:txBody>
      </p:sp>
      <p:sp>
        <p:nvSpPr>
          <p:cNvPr id="8" name="Tijdelijke aanduiding voor voettekst 7">
            <a:extLst>
              <a:ext uri="{FF2B5EF4-FFF2-40B4-BE49-F238E27FC236}">
                <a16:creationId xmlns:a16="http://schemas.microsoft.com/office/drawing/2014/main" id="{2403FC7E-FC6F-5D63-BA6D-14A67DCB47E4}"/>
              </a:ext>
            </a:extLst>
          </p:cNvPr>
          <p:cNvSpPr>
            <a:spLocks noGrp="1"/>
          </p:cNvSpPr>
          <p:nvPr>
            <p:ph type="ftr" sz="quarter" idx="32"/>
          </p:nvPr>
        </p:nvSpPr>
        <p:spPr/>
        <p:txBody>
          <a:bodyPr/>
          <a:lstStyle/>
          <a:p>
            <a:endParaRPr lang="de-CH" dirty="0"/>
          </a:p>
        </p:txBody>
      </p:sp>
    </p:spTree>
    <p:extLst>
      <p:ext uri="{BB962C8B-B14F-4D97-AF65-F5344CB8AC3E}">
        <p14:creationId xmlns:p14="http://schemas.microsoft.com/office/powerpoint/2010/main" val="32622022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anke für Ihre Aufmerksamkeit">
    <p:spTree>
      <p:nvGrpSpPr>
        <p:cNvPr id="1" name=""/>
        <p:cNvGrpSpPr/>
        <p:nvPr/>
      </p:nvGrpSpPr>
      <p:grpSpPr>
        <a:xfrm>
          <a:off x="0" y="0"/>
          <a:ext cx="0" cy="0"/>
          <a:chOff x="0" y="0"/>
          <a:chExt cx="0" cy="0"/>
        </a:xfrm>
      </p:grpSpPr>
      <p:sp>
        <p:nvSpPr>
          <p:cNvPr id="2" name="Slide mumber">
            <a:extLst>
              <a:ext uri="{FF2B5EF4-FFF2-40B4-BE49-F238E27FC236}">
                <a16:creationId xmlns:a16="http://schemas.microsoft.com/office/drawing/2014/main" id="{47D22171-88C2-458B-A31E-4A83A9A84607}"/>
              </a:ext>
            </a:extLst>
          </p:cNvPr>
          <p:cNvSpPr>
            <a:spLocks noGrp="1"/>
          </p:cNvSpPr>
          <p:nvPr>
            <p:ph type="sldNum" sz="quarter" idx="15"/>
          </p:nvPr>
        </p:nvSpPr>
        <p:spPr/>
        <p:txBody>
          <a:bodyPr/>
          <a:lstStyle/>
          <a:p>
            <a:fld id="{9C819A1E-7CFD-44ED-A7EE-35C8DB5FAD42}" type="slidenum">
              <a:rPr lang="de-DE" noProof="0" smtClean="0"/>
              <a:pPr/>
              <a:t>‹Nr.›</a:t>
            </a:fld>
            <a:endParaRPr lang="de-DE" noProof="0" dirty="0"/>
          </a:p>
        </p:txBody>
      </p:sp>
      <p:sp>
        <p:nvSpPr>
          <p:cNvPr id="14" name="Subtitle">
            <a:extLst>
              <a:ext uri="{FF2B5EF4-FFF2-40B4-BE49-F238E27FC236}">
                <a16:creationId xmlns:a16="http://schemas.microsoft.com/office/drawing/2014/main" id="{C3C78D30-CB41-448E-A7F4-1813E9935399}"/>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chemeClr val="tx1"/>
                </a:solidFill>
                <a:latin typeface="+mj-lt"/>
                <a:cs typeface="Arial" panose="020B0604020202020204" pitchFamily="34" charset="0"/>
              </a:defRPr>
            </a:lvl1pPr>
          </a:lstStyle>
          <a:p>
            <a:pPr lvl="0"/>
            <a:r>
              <a:rPr lang="de-CH" noProof="0" dirty="0"/>
              <a:t>Fragen?</a:t>
            </a:r>
          </a:p>
        </p:txBody>
      </p:sp>
      <p:sp>
        <p:nvSpPr>
          <p:cNvPr id="4" name="Title">
            <a:extLst>
              <a:ext uri="{FF2B5EF4-FFF2-40B4-BE49-F238E27FC236}">
                <a16:creationId xmlns:a16="http://schemas.microsoft.com/office/drawing/2014/main" id="{D2DEF6E4-9B52-4411-97B0-12DE3213D2BA}"/>
              </a:ext>
            </a:extLst>
          </p:cNvPr>
          <p:cNvSpPr>
            <a:spLocks noGrp="1"/>
          </p:cNvSpPr>
          <p:nvPr>
            <p:ph type="title" hasCustomPrompt="1"/>
          </p:nvPr>
        </p:nvSpPr>
        <p:spPr/>
        <p:txBody>
          <a:bodyPr/>
          <a:lstStyle>
            <a:lvl1pPr>
              <a:defRPr>
                <a:solidFill>
                  <a:schemeClr val="accent6"/>
                </a:solidFill>
              </a:defRPr>
            </a:lvl1pPr>
          </a:lstStyle>
          <a:p>
            <a:r>
              <a:rPr lang="de-CH" noProof="0" dirty="0"/>
              <a:t>Danke für Ihre Aufmerksamkeit </a:t>
            </a:r>
          </a:p>
        </p:txBody>
      </p:sp>
      <p:sp>
        <p:nvSpPr>
          <p:cNvPr id="6" name="Tijdelijke aanduiding voor datum 5">
            <a:extLst>
              <a:ext uri="{FF2B5EF4-FFF2-40B4-BE49-F238E27FC236}">
                <a16:creationId xmlns:a16="http://schemas.microsoft.com/office/drawing/2014/main" id="{207A0653-ADA8-7047-E423-D7C15F97CD2B}"/>
              </a:ext>
            </a:extLst>
          </p:cNvPr>
          <p:cNvSpPr>
            <a:spLocks noGrp="1"/>
          </p:cNvSpPr>
          <p:nvPr>
            <p:ph type="dt" sz="half" idx="31"/>
          </p:nvPr>
        </p:nvSpPr>
        <p:spPr/>
        <p:txBody>
          <a:bodyPr/>
          <a:lstStyle/>
          <a:p>
            <a:fld id="{9455C13F-CAF0-4743-B195-6117793BFC43}" type="datetime1">
              <a:rPr lang="de-CH" smtClean="0"/>
              <a:t>20.03.2026</a:t>
            </a:fld>
            <a:endParaRPr lang="de-CH" dirty="0"/>
          </a:p>
        </p:txBody>
      </p:sp>
      <p:sp>
        <p:nvSpPr>
          <p:cNvPr id="7" name="Tijdelijke aanduiding voor voettekst 6">
            <a:extLst>
              <a:ext uri="{FF2B5EF4-FFF2-40B4-BE49-F238E27FC236}">
                <a16:creationId xmlns:a16="http://schemas.microsoft.com/office/drawing/2014/main" id="{570DCD73-2110-A76D-424D-0D0E7FA4EC87}"/>
              </a:ext>
            </a:extLst>
          </p:cNvPr>
          <p:cNvSpPr>
            <a:spLocks noGrp="1"/>
          </p:cNvSpPr>
          <p:nvPr>
            <p:ph type="ftr" sz="quarter" idx="32"/>
          </p:nvPr>
        </p:nvSpPr>
        <p:spPr/>
        <p:txBody>
          <a:bodyPr/>
          <a:lstStyle/>
          <a:p>
            <a:endParaRPr lang="de-CH" dirty="0"/>
          </a:p>
        </p:txBody>
      </p:sp>
    </p:spTree>
    <p:extLst>
      <p:ext uri="{BB962C8B-B14F-4D97-AF65-F5344CB8AC3E}">
        <p14:creationId xmlns:p14="http://schemas.microsoft.com/office/powerpoint/2010/main" val="2497914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Titelfolie">
    <p:bg>
      <p:bgPr>
        <a:solidFill>
          <a:schemeClr val="bg1"/>
        </a:solidFill>
        <a:effectLst/>
      </p:bgPr>
    </p:bg>
    <p:spTree>
      <p:nvGrpSpPr>
        <p:cNvPr id="1" name=""/>
        <p:cNvGrpSpPr/>
        <p:nvPr/>
      </p:nvGrpSpPr>
      <p:grpSpPr>
        <a:xfrm>
          <a:off x="0" y="0"/>
          <a:ext cx="0" cy="0"/>
          <a:chOff x="0" y="0"/>
          <a:chExt cx="0" cy="0"/>
        </a:xfrm>
      </p:grpSpPr>
      <p:pic>
        <p:nvPicPr>
          <p:cNvPr id="1544758401" name="Logo" descr="{&quot;templafy&quot;:{&quot;id&quot;:&quot;b838a76d-06b8-406e-ae87-bd8c42cb5ec0&quot;}}"/>
          <p:cNvPicPr>
            <a:picLocks noChangeAspect="1"/>
          </p:cNvPicPr>
          <p:nvPr/>
        </p:nvPicPr>
        <p:blipFill>
          <a:blip r:embed="rId2"/>
          <a:stretch>
            <a:fillRect/>
          </a:stretch>
        </p:blipFill>
        <p:spPr>
          <a:xfrm>
            <a:off x="3690000" y="1576800"/>
            <a:ext cx="4795200" cy="3703335"/>
          </a:xfrm>
          <a:prstGeom prst="rect">
            <a:avLst/>
          </a:prstGeom>
        </p:spPr>
      </p:pic>
      <p:sp>
        <p:nvSpPr>
          <p:cNvPr id="3" name="Titel 1">
            <a:extLst>
              <a:ext uri="{FF2B5EF4-FFF2-40B4-BE49-F238E27FC236}">
                <a16:creationId xmlns:a16="http://schemas.microsoft.com/office/drawing/2014/main" id="{833B1C99-94D5-3D66-665D-E961A1713857}"/>
              </a:ext>
            </a:extLst>
          </p:cNvPr>
          <p:cNvSpPr txBox="1">
            <a:spLocks/>
          </p:cNvSpPr>
          <p:nvPr userDrawn="1"/>
        </p:nvSpPr>
        <p:spPr>
          <a:xfrm>
            <a:off x="320040" y="-484229"/>
            <a:ext cx="2068135"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rPr>
              <a:t>Titelfolie mit Logo</a:t>
            </a:r>
            <a:endParaRPr lang="de-DE" sz="800" dirty="0">
              <a:solidFill>
                <a:schemeClr val="tx1"/>
              </a:solidFill>
            </a:endParaRPr>
          </a:p>
        </p:txBody>
      </p:sp>
    </p:spTree>
    <p:extLst>
      <p:ext uri="{BB962C8B-B14F-4D97-AF65-F5344CB8AC3E}">
        <p14:creationId xmlns:p14="http://schemas.microsoft.com/office/powerpoint/2010/main" val="24653525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ontakt">
    <p:spTree>
      <p:nvGrpSpPr>
        <p:cNvPr id="1" name=""/>
        <p:cNvGrpSpPr/>
        <p:nvPr/>
      </p:nvGrpSpPr>
      <p:grpSpPr>
        <a:xfrm>
          <a:off x="0" y="0"/>
          <a:ext cx="0" cy="0"/>
          <a:chOff x="0" y="0"/>
          <a:chExt cx="0" cy="0"/>
        </a:xfrm>
      </p:grpSpPr>
      <p:sp>
        <p:nvSpPr>
          <p:cNvPr id="6" name="Slide number">
            <a:extLst>
              <a:ext uri="{FF2B5EF4-FFF2-40B4-BE49-F238E27FC236}">
                <a16:creationId xmlns:a16="http://schemas.microsoft.com/office/drawing/2014/main" id="{9726F9F3-81CB-4170-8972-2C6824CD8E59}"/>
              </a:ext>
            </a:extLst>
          </p:cNvPr>
          <p:cNvSpPr>
            <a:spLocks noGrp="1"/>
          </p:cNvSpPr>
          <p:nvPr>
            <p:ph type="sldNum" sz="quarter" idx="26"/>
          </p:nvPr>
        </p:nvSpPr>
        <p:spPr/>
        <p:txBody>
          <a:bodyPr/>
          <a:lstStyle/>
          <a:p>
            <a:fld id="{9C819A1E-7CFD-44ED-A7EE-35C8DB5FAD42}" type="slidenum">
              <a:rPr lang="de-CH" noProof="0" smtClean="0"/>
              <a:pPr/>
              <a:t>‹Nr.›</a:t>
            </a:fld>
            <a:endParaRPr lang="de-CH" noProof="0"/>
          </a:p>
        </p:txBody>
      </p:sp>
      <p:sp>
        <p:nvSpPr>
          <p:cNvPr id="4" name="Title">
            <a:extLst>
              <a:ext uri="{FF2B5EF4-FFF2-40B4-BE49-F238E27FC236}">
                <a16:creationId xmlns:a16="http://schemas.microsoft.com/office/drawing/2014/main" id="{D2DEF6E4-9B52-4411-97B0-12DE3213D2BA}"/>
              </a:ext>
            </a:extLst>
          </p:cNvPr>
          <p:cNvSpPr>
            <a:spLocks noGrp="1"/>
          </p:cNvSpPr>
          <p:nvPr>
            <p:ph type="title" hasCustomPrompt="1"/>
          </p:nvPr>
        </p:nvSpPr>
        <p:spPr/>
        <p:txBody>
          <a:bodyPr/>
          <a:lstStyle>
            <a:lvl1pPr>
              <a:defRPr>
                <a:solidFill>
                  <a:schemeClr val="accent6"/>
                </a:solidFill>
              </a:defRPr>
            </a:lvl1pPr>
          </a:lstStyle>
          <a:p>
            <a:r>
              <a:rPr lang="de-CH" noProof="0" dirty="0"/>
              <a:t>Kontakt</a:t>
            </a:r>
          </a:p>
        </p:txBody>
      </p:sp>
      <p:sp>
        <p:nvSpPr>
          <p:cNvPr id="2" name="Name">
            <a:extLst>
              <a:ext uri="{FF2B5EF4-FFF2-40B4-BE49-F238E27FC236}">
                <a16:creationId xmlns:a16="http://schemas.microsoft.com/office/drawing/2014/main" id="{BF8C5F6D-DBA3-ABE1-B9C7-7837F474C028}"/>
              </a:ext>
            </a:extLst>
          </p:cNvPr>
          <p:cNvSpPr>
            <a:spLocks noGrp="1"/>
          </p:cNvSpPr>
          <p:nvPr>
            <p:ph type="body" sz="quarter" idx="19" hasCustomPrompt="1"/>
          </p:nvPr>
        </p:nvSpPr>
        <p:spPr>
          <a:xfrm>
            <a:off x="1072800" y="1897199"/>
            <a:ext cx="10515600" cy="525600"/>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2600" b="1" noProof="0" dirty="0">
                <a:solidFill>
                  <a:schemeClr val="tx1"/>
                </a:solidFill>
              </a:defRPr>
            </a:lvl1pPr>
          </a:lstStyle>
          <a:p>
            <a:pPr lvl="0"/>
            <a:r>
              <a:rPr lang="de-CH" noProof="0" dirty="0"/>
              <a:t>Name</a:t>
            </a:r>
          </a:p>
        </p:txBody>
      </p:sp>
      <p:sp>
        <p:nvSpPr>
          <p:cNvPr id="3" name="Funktion">
            <a:extLst>
              <a:ext uri="{FF2B5EF4-FFF2-40B4-BE49-F238E27FC236}">
                <a16:creationId xmlns:a16="http://schemas.microsoft.com/office/drawing/2014/main" id="{15AEF63E-20CB-600C-D260-A832495E57DE}"/>
              </a:ext>
            </a:extLst>
          </p:cNvPr>
          <p:cNvSpPr>
            <a:spLocks noGrp="1"/>
          </p:cNvSpPr>
          <p:nvPr>
            <p:ph type="body" sz="quarter" idx="27" hasCustomPrompt="1"/>
          </p:nvPr>
        </p:nvSpPr>
        <p:spPr>
          <a:xfrm>
            <a:off x="1071880" y="2397600"/>
            <a:ext cx="10515600" cy="525600"/>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2600" b="0" noProof="0" dirty="0">
                <a:solidFill>
                  <a:schemeClr val="tx1"/>
                </a:solidFill>
              </a:defRPr>
            </a:lvl1pPr>
          </a:lstStyle>
          <a:p>
            <a:pPr lvl="0"/>
            <a:r>
              <a:rPr lang="de-CH" noProof="0" dirty="0"/>
              <a:t>Funktion</a:t>
            </a:r>
          </a:p>
        </p:txBody>
      </p:sp>
      <p:sp>
        <p:nvSpPr>
          <p:cNvPr id="5" name="Email">
            <a:extLst>
              <a:ext uri="{FF2B5EF4-FFF2-40B4-BE49-F238E27FC236}">
                <a16:creationId xmlns:a16="http://schemas.microsoft.com/office/drawing/2014/main" id="{1C8AB37B-0E64-1147-A465-64B25BC02770}"/>
              </a:ext>
            </a:extLst>
          </p:cNvPr>
          <p:cNvSpPr>
            <a:spLocks noGrp="1"/>
          </p:cNvSpPr>
          <p:nvPr>
            <p:ph type="body" sz="quarter" idx="28" hasCustomPrompt="1"/>
          </p:nvPr>
        </p:nvSpPr>
        <p:spPr>
          <a:xfrm>
            <a:off x="1072800" y="2833200"/>
            <a:ext cx="10515600" cy="525600"/>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2600" b="0" u="sng" noProof="0" dirty="0">
                <a:solidFill>
                  <a:schemeClr val="tx1"/>
                </a:solidFill>
              </a:defRPr>
            </a:lvl1pPr>
          </a:lstStyle>
          <a:p>
            <a:pPr lvl="0"/>
            <a:r>
              <a:rPr lang="de-CH" noProof="0" dirty="0"/>
              <a:t>Email</a:t>
            </a:r>
          </a:p>
        </p:txBody>
      </p:sp>
      <p:sp>
        <p:nvSpPr>
          <p:cNvPr id="7" name="Telefon">
            <a:extLst>
              <a:ext uri="{FF2B5EF4-FFF2-40B4-BE49-F238E27FC236}">
                <a16:creationId xmlns:a16="http://schemas.microsoft.com/office/drawing/2014/main" id="{C561FCD8-3346-82A5-2F93-BF3E3EFF1E85}"/>
              </a:ext>
            </a:extLst>
          </p:cNvPr>
          <p:cNvSpPr>
            <a:spLocks noGrp="1"/>
          </p:cNvSpPr>
          <p:nvPr>
            <p:ph type="body" sz="quarter" idx="29" hasCustomPrompt="1"/>
          </p:nvPr>
        </p:nvSpPr>
        <p:spPr>
          <a:xfrm>
            <a:off x="1072800" y="3279600"/>
            <a:ext cx="10515600" cy="525600"/>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2600" b="0" noProof="0" dirty="0">
                <a:solidFill>
                  <a:schemeClr val="tx1"/>
                </a:solidFill>
              </a:defRPr>
            </a:lvl1pPr>
          </a:lstStyle>
          <a:p>
            <a:pPr lvl="0"/>
            <a:r>
              <a:rPr lang="de-CH" noProof="0" dirty="0"/>
              <a:t>Telefon</a:t>
            </a:r>
          </a:p>
        </p:txBody>
      </p:sp>
      <p:cxnSp>
        <p:nvCxnSpPr>
          <p:cNvPr id="18" name="Red line">
            <a:extLst>
              <a:ext uri="{FF2B5EF4-FFF2-40B4-BE49-F238E27FC236}">
                <a16:creationId xmlns:a16="http://schemas.microsoft.com/office/drawing/2014/main" id="{F6CCF09E-A8C5-53C6-1CCB-67CD81A40609}"/>
              </a:ext>
            </a:extLst>
          </p:cNvPr>
          <p:cNvCxnSpPr>
            <a:cxnSpLocks/>
          </p:cNvCxnSpPr>
          <p:nvPr userDrawn="1"/>
        </p:nvCxnSpPr>
        <p:spPr>
          <a:xfrm>
            <a:off x="1147445" y="47458"/>
            <a:ext cx="10569674" cy="0"/>
          </a:xfrm>
          <a:prstGeom prst="line">
            <a:avLst/>
          </a:prstGeom>
          <a:ln w="952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Tijdelijke aanduiding voor datum 9">
            <a:extLst>
              <a:ext uri="{FF2B5EF4-FFF2-40B4-BE49-F238E27FC236}">
                <a16:creationId xmlns:a16="http://schemas.microsoft.com/office/drawing/2014/main" id="{40B22D83-D4CA-131D-E5E9-5EAF745E254D}"/>
              </a:ext>
            </a:extLst>
          </p:cNvPr>
          <p:cNvSpPr>
            <a:spLocks noGrp="1"/>
          </p:cNvSpPr>
          <p:nvPr>
            <p:ph type="dt" sz="half" idx="31"/>
          </p:nvPr>
        </p:nvSpPr>
        <p:spPr/>
        <p:txBody>
          <a:bodyPr/>
          <a:lstStyle/>
          <a:p>
            <a:fld id="{1897F975-27C7-0C49-9ACC-9E6B6A048443}" type="datetime1">
              <a:rPr lang="de-CH" smtClean="0"/>
              <a:t>20.03.2026</a:t>
            </a:fld>
            <a:endParaRPr lang="de-CH" dirty="0"/>
          </a:p>
        </p:txBody>
      </p:sp>
      <p:sp>
        <p:nvSpPr>
          <p:cNvPr id="11" name="Tijdelijke aanduiding voor voettekst 10">
            <a:extLst>
              <a:ext uri="{FF2B5EF4-FFF2-40B4-BE49-F238E27FC236}">
                <a16:creationId xmlns:a16="http://schemas.microsoft.com/office/drawing/2014/main" id="{9D329714-3879-EE4B-ED3F-21EA268FBCF0}"/>
              </a:ext>
            </a:extLst>
          </p:cNvPr>
          <p:cNvSpPr>
            <a:spLocks noGrp="1"/>
          </p:cNvSpPr>
          <p:nvPr>
            <p:ph type="ftr" sz="quarter" idx="32"/>
          </p:nvPr>
        </p:nvSpPr>
        <p:spPr/>
        <p:txBody>
          <a:bodyPr/>
          <a:lstStyle/>
          <a:p>
            <a:endParaRPr lang="de-CH" dirty="0"/>
          </a:p>
        </p:txBody>
      </p:sp>
    </p:spTree>
    <p:extLst>
      <p:ext uri="{BB962C8B-B14F-4D97-AF65-F5344CB8AC3E}">
        <p14:creationId xmlns:p14="http://schemas.microsoft.com/office/powerpoint/2010/main" val="14775253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P TOC">
    <p:bg>
      <p:bgPr>
        <a:solidFill>
          <a:schemeClr val="bg1"/>
        </a:solidFill>
        <a:effectLst/>
      </p:bgPr>
    </p:bg>
    <p:spTree>
      <p:nvGrpSpPr>
        <p:cNvPr id="1" name=""/>
        <p:cNvGrpSpPr/>
        <p:nvPr/>
      </p:nvGrpSpPr>
      <p:grpSpPr>
        <a:xfrm>
          <a:off x="0" y="0"/>
          <a:ext cx="0" cy="0"/>
          <a:chOff x="0" y="0"/>
          <a:chExt cx="0" cy="0"/>
        </a:xfrm>
      </p:grpSpPr>
      <p:grpSp>
        <p:nvGrpSpPr>
          <p:cNvPr id="9" name="SP Agenda Subsection Highlight" hidden="1"/>
          <p:cNvGrpSpPr>
            <a:grpSpLocks/>
          </p:cNvGrpSpPr>
          <p:nvPr userDrawn="1"/>
        </p:nvGrpSpPr>
        <p:grpSpPr>
          <a:xfrm>
            <a:off x="1677600" y="2443073"/>
            <a:ext cx="10047600" cy="369332"/>
            <a:chOff x="2744570" y="3694411"/>
            <a:chExt cx="9504278" cy="369332"/>
          </a:xfrm>
          <a:noFill/>
        </p:grpSpPr>
        <p:sp>
          <p:nvSpPr>
            <p:cNvPr id="46" name="Section Title"/>
            <p:cNvSpPr txBox="1">
              <a:spLocks/>
            </p:cNvSpPr>
            <p:nvPr userDrawn="1"/>
          </p:nvSpPr>
          <p:spPr>
            <a:xfrm>
              <a:off x="3507364" y="3694411"/>
              <a:ext cx="4853277" cy="369332"/>
            </a:xfrm>
            <a:prstGeom prst="rect">
              <a:avLst/>
            </a:prstGeom>
            <a:grpFill/>
            <a:ln>
              <a:noFill/>
            </a:ln>
          </p:spPr>
          <p:txBody>
            <a:bodyPr wrap="square" lIns="0" tIns="0" rIns="0" bIns="0" rtlCol="0" anchor="t">
              <a:noAutofit/>
            </a:bodyPr>
            <a:lstStyle/>
            <a:p>
              <a:pPr algn="l" defTabSz="9332388">
                <a:tabLst>
                  <a:tab pos="9510147" algn="l"/>
                </a:tabLst>
              </a:pPr>
              <a:r>
                <a:rPr lang="de-CH" sz="2600" b="1" noProof="0">
                  <a:solidFill>
                    <a:schemeClr val="tx1"/>
                  </a:solidFill>
                  <a:latin typeface="+mn-lt"/>
                </a:rPr>
                <a:t>&lt;TEXT&gt;</a:t>
              </a:r>
            </a:p>
          </p:txBody>
        </p:sp>
        <p:sp>
          <p:nvSpPr>
            <p:cNvPr id="47" name="Section Number"/>
            <p:cNvSpPr txBox="1">
              <a:spLocks/>
            </p:cNvSpPr>
            <p:nvPr userDrawn="1"/>
          </p:nvSpPr>
          <p:spPr>
            <a:xfrm>
              <a:off x="2744570" y="3694411"/>
              <a:ext cx="379556" cy="369332"/>
            </a:xfrm>
            <a:prstGeom prst="rect">
              <a:avLst/>
            </a:prstGeom>
            <a:grpFill/>
            <a:ln>
              <a:noFill/>
            </a:ln>
          </p:spPr>
          <p:txBody>
            <a:bodyPr wrap="none" lIns="0" tIns="0" rIns="0" bIns="0" rtlCol="0" anchor="t">
              <a:noAutofit/>
            </a:bodyPr>
            <a:lstStyle/>
            <a:p>
              <a:pPr algn="l"/>
              <a:r>
                <a:rPr lang="de-CH" sz="2600" b="1" noProof="0">
                  <a:solidFill>
                    <a:schemeClr val="tx1"/>
                  </a:solidFill>
                  <a:latin typeface="+mn-lt"/>
                </a:rPr>
                <a:t>&lt;N&gt;</a:t>
              </a:r>
            </a:p>
          </p:txBody>
        </p:sp>
        <p:sp>
          <p:nvSpPr>
            <p:cNvPr id="48" name="Slide Number"/>
            <p:cNvSpPr txBox="1">
              <a:spLocks/>
            </p:cNvSpPr>
            <p:nvPr userDrawn="1"/>
          </p:nvSpPr>
          <p:spPr>
            <a:xfrm>
              <a:off x="11646104" y="3694411"/>
              <a:ext cx="602744" cy="369332"/>
            </a:xfrm>
            <a:prstGeom prst="rect">
              <a:avLst/>
            </a:prstGeom>
            <a:grpFill/>
            <a:ln>
              <a:noFill/>
            </a:ln>
          </p:spPr>
          <p:txBody>
            <a:bodyPr wrap="none" lIns="0" tIns="0" rIns="0" bIns="0" rtlCol="0" anchor="t">
              <a:noAutofit/>
            </a:bodyPr>
            <a:lstStyle/>
            <a:p>
              <a:pPr algn="r"/>
              <a:r>
                <a:rPr lang="de-CH" sz="2600" b="1" noProof="0">
                  <a:solidFill>
                    <a:schemeClr val="tx1"/>
                  </a:solidFill>
                  <a:latin typeface="+mn-lt"/>
                </a:rPr>
                <a:t>&lt;P&gt;</a:t>
              </a:r>
            </a:p>
          </p:txBody>
        </p:sp>
        <p:sp>
          <p:nvSpPr>
            <p:cNvPr id="49" name="Timeslot"/>
            <p:cNvSpPr txBox="1">
              <a:spLocks/>
            </p:cNvSpPr>
            <p:nvPr userDrawn="1"/>
          </p:nvSpPr>
          <p:spPr>
            <a:xfrm>
              <a:off x="8908219" y="3694411"/>
              <a:ext cx="1257061" cy="369332"/>
            </a:xfrm>
            <a:prstGeom prst="rect">
              <a:avLst/>
            </a:prstGeom>
            <a:grpFill/>
            <a:ln>
              <a:noFill/>
            </a:ln>
          </p:spPr>
          <p:txBody>
            <a:bodyPr wrap="none" lIns="0" tIns="0" rIns="0" bIns="0" rtlCol="0" anchor="t">
              <a:noAutofit/>
            </a:bodyPr>
            <a:lstStyle/>
            <a:p>
              <a:pPr algn="l"/>
              <a:r>
                <a:rPr lang="de-CH" sz="2600" b="1" noProof="0">
                  <a:solidFill>
                    <a:schemeClr val="tx1"/>
                  </a:solidFill>
                  <a:latin typeface="+mn-lt"/>
                </a:rPr>
                <a:t>&lt;TIMESLOT&gt;</a:t>
              </a:r>
            </a:p>
          </p:txBody>
        </p:sp>
        <p:sp>
          <p:nvSpPr>
            <p:cNvPr id="50" name="Responsible"/>
            <p:cNvSpPr txBox="1">
              <a:spLocks/>
            </p:cNvSpPr>
            <p:nvPr userDrawn="1"/>
          </p:nvSpPr>
          <p:spPr>
            <a:xfrm>
              <a:off x="7450737" y="3694411"/>
              <a:ext cx="1314458" cy="369332"/>
            </a:xfrm>
            <a:prstGeom prst="rect">
              <a:avLst/>
            </a:prstGeom>
            <a:grpFill/>
            <a:ln>
              <a:noFill/>
            </a:ln>
          </p:spPr>
          <p:txBody>
            <a:bodyPr wrap="none" lIns="0" tIns="0" rIns="0" bIns="0" rtlCol="0" anchor="t">
              <a:noAutofit/>
            </a:bodyPr>
            <a:lstStyle/>
            <a:p>
              <a:pPr algn="r"/>
              <a:r>
                <a:rPr lang="de-CH" sz="2600" b="1" noProof="0">
                  <a:solidFill>
                    <a:schemeClr val="tx1"/>
                  </a:solidFill>
                  <a:latin typeface="+mn-lt"/>
                </a:rPr>
                <a:t>&lt;RESPONSIBLE&gt;</a:t>
              </a:r>
            </a:p>
          </p:txBody>
        </p:sp>
        <p:sp>
          <p:nvSpPr>
            <p:cNvPr id="51" name="Duration"/>
            <p:cNvSpPr txBox="1">
              <a:spLocks/>
            </p:cNvSpPr>
            <p:nvPr userDrawn="1"/>
          </p:nvSpPr>
          <p:spPr>
            <a:xfrm>
              <a:off x="10839041" y="3694411"/>
              <a:ext cx="684723" cy="369332"/>
            </a:xfrm>
            <a:prstGeom prst="rect">
              <a:avLst/>
            </a:prstGeom>
            <a:grpFill/>
            <a:ln>
              <a:noFill/>
            </a:ln>
          </p:spPr>
          <p:txBody>
            <a:bodyPr wrap="none" lIns="0" tIns="0" rIns="0" bIns="0" rtlCol="0" anchor="t">
              <a:noAutofit/>
            </a:bodyPr>
            <a:lstStyle/>
            <a:p>
              <a:pPr algn="l"/>
              <a:r>
                <a:rPr lang="de-CH" sz="2600" b="1" noProof="0">
                  <a:solidFill>
                    <a:schemeClr val="tx1"/>
                  </a:solidFill>
                  <a:latin typeface="+mn-lt"/>
                </a:rPr>
                <a:t>&lt;DURATION&gt;</a:t>
              </a:r>
            </a:p>
          </p:txBody>
        </p:sp>
      </p:grpSp>
      <p:grpSp>
        <p:nvGrpSpPr>
          <p:cNvPr id="8" name="SP Agenda Subsection" hidden="1"/>
          <p:cNvGrpSpPr>
            <a:grpSpLocks/>
          </p:cNvGrpSpPr>
          <p:nvPr userDrawn="1"/>
        </p:nvGrpSpPr>
        <p:grpSpPr>
          <a:xfrm>
            <a:off x="1677601" y="2067608"/>
            <a:ext cx="10047600" cy="369332"/>
            <a:chOff x="2744554" y="3155687"/>
            <a:chExt cx="9504263" cy="369332"/>
          </a:xfrm>
        </p:grpSpPr>
        <p:sp>
          <p:nvSpPr>
            <p:cNvPr id="39" name="Section Title"/>
            <p:cNvSpPr txBox="1">
              <a:spLocks/>
            </p:cNvSpPr>
            <p:nvPr userDrawn="1"/>
          </p:nvSpPr>
          <p:spPr>
            <a:xfrm>
              <a:off x="3507346" y="3155687"/>
              <a:ext cx="4853276" cy="369332"/>
            </a:xfrm>
            <a:prstGeom prst="rect">
              <a:avLst/>
            </a:prstGeom>
            <a:noFill/>
          </p:spPr>
          <p:txBody>
            <a:bodyPr wrap="square" lIns="0" tIns="0" rIns="0" bIns="0" rtlCol="0" anchor="t">
              <a:noAutofit/>
            </a:bodyPr>
            <a:lstStyle/>
            <a:p>
              <a:pPr algn="l" defTabSz="9332388">
                <a:tabLst>
                  <a:tab pos="9510147" algn="l"/>
                </a:tabLst>
              </a:pPr>
              <a:r>
                <a:rPr lang="de-CH" sz="2600" noProof="0">
                  <a:solidFill>
                    <a:schemeClr val="tx1"/>
                  </a:solidFill>
                  <a:latin typeface="+mn-lt"/>
                </a:rPr>
                <a:t>&lt;TEXT&gt;</a:t>
              </a:r>
            </a:p>
          </p:txBody>
        </p:sp>
        <p:sp>
          <p:nvSpPr>
            <p:cNvPr id="40" name="Section Number"/>
            <p:cNvSpPr txBox="1">
              <a:spLocks/>
            </p:cNvSpPr>
            <p:nvPr userDrawn="1"/>
          </p:nvSpPr>
          <p:spPr>
            <a:xfrm>
              <a:off x="2744554" y="3155687"/>
              <a:ext cx="379556" cy="369332"/>
            </a:xfrm>
            <a:prstGeom prst="rect">
              <a:avLst/>
            </a:prstGeom>
            <a:noFill/>
          </p:spPr>
          <p:txBody>
            <a:bodyPr wrap="none" lIns="0" tIns="0" rIns="0" bIns="0" rtlCol="0" anchor="t">
              <a:noAutofit/>
            </a:bodyPr>
            <a:lstStyle/>
            <a:p>
              <a:pPr algn="l"/>
              <a:r>
                <a:rPr lang="de-CH" sz="2600" noProof="0">
                  <a:solidFill>
                    <a:schemeClr val="tx1"/>
                  </a:solidFill>
                  <a:latin typeface="+mn-lt"/>
                </a:rPr>
                <a:t>&lt;N&gt;</a:t>
              </a:r>
            </a:p>
          </p:txBody>
        </p:sp>
        <p:sp>
          <p:nvSpPr>
            <p:cNvPr id="41" name="Slide Number"/>
            <p:cNvSpPr txBox="1">
              <a:spLocks/>
            </p:cNvSpPr>
            <p:nvPr userDrawn="1"/>
          </p:nvSpPr>
          <p:spPr>
            <a:xfrm>
              <a:off x="11646074" y="3155687"/>
              <a:ext cx="602743" cy="369332"/>
            </a:xfrm>
            <a:prstGeom prst="rect">
              <a:avLst/>
            </a:prstGeom>
            <a:noFill/>
          </p:spPr>
          <p:txBody>
            <a:bodyPr wrap="none" lIns="0" tIns="0" rIns="0" bIns="0" rtlCol="0" anchor="t">
              <a:noAutofit/>
            </a:bodyPr>
            <a:lstStyle/>
            <a:p>
              <a:pPr algn="r"/>
              <a:r>
                <a:rPr lang="de-CH" sz="2600" noProof="0">
                  <a:solidFill>
                    <a:schemeClr val="tx1"/>
                  </a:solidFill>
                  <a:latin typeface="+mn-lt"/>
                </a:rPr>
                <a:t>&lt;P&gt;</a:t>
              </a:r>
            </a:p>
          </p:txBody>
        </p:sp>
        <p:sp>
          <p:nvSpPr>
            <p:cNvPr id="42" name="Timeslot"/>
            <p:cNvSpPr txBox="1">
              <a:spLocks/>
            </p:cNvSpPr>
            <p:nvPr userDrawn="1"/>
          </p:nvSpPr>
          <p:spPr>
            <a:xfrm>
              <a:off x="8908192" y="3155687"/>
              <a:ext cx="1257061" cy="369332"/>
            </a:xfrm>
            <a:prstGeom prst="rect">
              <a:avLst/>
            </a:prstGeom>
            <a:noFill/>
          </p:spPr>
          <p:txBody>
            <a:bodyPr wrap="none" lIns="0" tIns="0" rIns="0" bIns="0" rtlCol="0" anchor="t">
              <a:noAutofit/>
            </a:bodyPr>
            <a:lstStyle/>
            <a:p>
              <a:pPr algn="l"/>
              <a:r>
                <a:rPr lang="de-CH" sz="2600" noProof="0">
                  <a:solidFill>
                    <a:schemeClr val="tx1"/>
                  </a:solidFill>
                  <a:latin typeface="+mn-lt"/>
                </a:rPr>
                <a:t>&lt;TIMESLOT&gt;</a:t>
              </a:r>
            </a:p>
          </p:txBody>
        </p:sp>
        <p:sp>
          <p:nvSpPr>
            <p:cNvPr id="43" name="Responsible"/>
            <p:cNvSpPr txBox="1">
              <a:spLocks/>
            </p:cNvSpPr>
            <p:nvPr userDrawn="1"/>
          </p:nvSpPr>
          <p:spPr>
            <a:xfrm>
              <a:off x="7450713" y="3155687"/>
              <a:ext cx="1314456" cy="369332"/>
            </a:xfrm>
            <a:prstGeom prst="rect">
              <a:avLst/>
            </a:prstGeom>
            <a:noFill/>
          </p:spPr>
          <p:txBody>
            <a:bodyPr wrap="none" lIns="0" tIns="0" rIns="0" bIns="0" rtlCol="0" anchor="t">
              <a:noAutofit/>
            </a:bodyPr>
            <a:lstStyle/>
            <a:p>
              <a:pPr algn="r"/>
              <a:r>
                <a:rPr lang="de-CH" sz="2600" noProof="0">
                  <a:solidFill>
                    <a:schemeClr val="tx1"/>
                  </a:solidFill>
                  <a:latin typeface="+mn-lt"/>
                </a:rPr>
                <a:t>&lt;RESPONSIBLE&gt;</a:t>
              </a:r>
            </a:p>
          </p:txBody>
        </p:sp>
        <p:sp>
          <p:nvSpPr>
            <p:cNvPr id="44" name="Duration"/>
            <p:cNvSpPr txBox="1">
              <a:spLocks/>
            </p:cNvSpPr>
            <p:nvPr userDrawn="1"/>
          </p:nvSpPr>
          <p:spPr>
            <a:xfrm>
              <a:off x="10842417" y="3155687"/>
              <a:ext cx="684723" cy="369332"/>
            </a:xfrm>
            <a:prstGeom prst="rect">
              <a:avLst/>
            </a:prstGeom>
            <a:noFill/>
          </p:spPr>
          <p:txBody>
            <a:bodyPr wrap="none" lIns="0" tIns="0" rIns="0" bIns="0" rtlCol="0" anchor="t">
              <a:noAutofit/>
            </a:bodyPr>
            <a:lstStyle/>
            <a:p>
              <a:pPr algn="l"/>
              <a:r>
                <a:rPr lang="de-CH" sz="2600" noProof="0">
                  <a:solidFill>
                    <a:schemeClr val="tx1"/>
                  </a:solidFill>
                  <a:latin typeface="+mn-lt"/>
                </a:rPr>
                <a:t>&lt;DURATION&gt;</a:t>
              </a:r>
            </a:p>
          </p:txBody>
        </p:sp>
      </p:grpSp>
      <p:grpSp>
        <p:nvGrpSpPr>
          <p:cNvPr id="4" name="SP Agenda Section Highlight" hidden="1"/>
          <p:cNvGrpSpPr>
            <a:grpSpLocks/>
          </p:cNvGrpSpPr>
          <p:nvPr userDrawn="1"/>
        </p:nvGrpSpPr>
        <p:grpSpPr>
          <a:xfrm>
            <a:off x="1171466" y="1972984"/>
            <a:ext cx="10552805" cy="369332"/>
            <a:chOff x="1797665" y="2616963"/>
            <a:chExt cx="10552804" cy="369332"/>
          </a:xfrm>
          <a:noFill/>
        </p:grpSpPr>
        <p:sp>
          <p:nvSpPr>
            <p:cNvPr id="32" name="Section Title"/>
            <p:cNvSpPr txBox="1">
              <a:spLocks/>
            </p:cNvSpPr>
            <p:nvPr userDrawn="1"/>
          </p:nvSpPr>
          <p:spPr>
            <a:xfrm>
              <a:off x="2296690" y="2616963"/>
              <a:ext cx="5384711" cy="369332"/>
            </a:xfrm>
            <a:prstGeom prst="rect">
              <a:avLst/>
            </a:prstGeom>
            <a:grpFill/>
          </p:spPr>
          <p:txBody>
            <a:bodyPr wrap="square" lIns="0" tIns="0" rIns="0" bIns="0" rtlCol="0" anchor="t">
              <a:noAutofit/>
            </a:bodyPr>
            <a:lstStyle/>
            <a:p>
              <a:pPr algn="l" defTabSz="9332388">
                <a:tabLst>
                  <a:tab pos="9510147" algn="l"/>
                </a:tabLst>
              </a:pPr>
              <a:r>
                <a:rPr lang="de-CH" sz="2600" b="1" noProof="0">
                  <a:solidFill>
                    <a:schemeClr val="accent6"/>
                  </a:solidFill>
                  <a:latin typeface="+mn-lt"/>
                </a:rPr>
                <a:t>&lt;TEXT&gt;</a:t>
              </a:r>
            </a:p>
          </p:txBody>
        </p:sp>
        <p:sp>
          <p:nvSpPr>
            <p:cNvPr id="33" name="Section Number"/>
            <p:cNvSpPr txBox="1">
              <a:spLocks/>
            </p:cNvSpPr>
            <p:nvPr userDrawn="1"/>
          </p:nvSpPr>
          <p:spPr>
            <a:xfrm>
              <a:off x="1797665" y="2616963"/>
              <a:ext cx="379556" cy="369332"/>
            </a:xfrm>
            <a:prstGeom prst="rect">
              <a:avLst/>
            </a:prstGeom>
            <a:grpFill/>
          </p:spPr>
          <p:txBody>
            <a:bodyPr wrap="none" lIns="0" tIns="0" rIns="0" bIns="0" rtlCol="0" anchor="t">
              <a:noAutofit/>
            </a:bodyPr>
            <a:lstStyle/>
            <a:p>
              <a:pPr algn="l"/>
              <a:r>
                <a:rPr lang="de-CH" sz="2600" b="1" noProof="0">
                  <a:solidFill>
                    <a:schemeClr val="accent6"/>
                  </a:solidFill>
                  <a:latin typeface="+mn-lt"/>
                </a:rPr>
                <a:t>&lt;N&gt;</a:t>
              </a:r>
            </a:p>
          </p:txBody>
        </p:sp>
        <p:sp>
          <p:nvSpPr>
            <p:cNvPr id="34" name="Slide Number"/>
            <p:cNvSpPr txBox="1">
              <a:spLocks/>
            </p:cNvSpPr>
            <p:nvPr userDrawn="1"/>
          </p:nvSpPr>
          <p:spPr>
            <a:xfrm>
              <a:off x="11713475" y="2616963"/>
              <a:ext cx="636994" cy="369332"/>
            </a:xfrm>
            <a:prstGeom prst="rect">
              <a:avLst/>
            </a:prstGeom>
            <a:grpFill/>
          </p:spPr>
          <p:txBody>
            <a:bodyPr wrap="none" lIns="0" tIns="0" rIns="0" bIns="0" rtlCol="0" anchor="t">
              <a:noAutofit/>
            </a:bodyPr>
            <a:lstStyle/>
            <a:p>
              <a:pPr algn="r"/>
              <a:r>
                <a:rPr lang="de-CH" sz="2600" b="1" noProof="0">
                  <a:solidFill>
                    <a:schemeClr val="accent6"/>
                  </a:solidFill>
                  <a:latin typeface="+mn-lt"/>
                </a:rPr>
                <a:t>&lt;P&gt;</a:t>
              </a:r>
            </a:p>
          </p:txBody>
        </p:sp>
        <p:sp>
          <p:nvSpPr>
            <p:cNvPr id="35" name="Timeslot"/>
            <p:cNvSpPr txBox="1">
              <a:spLocks/>
            </p:cNvSpPr>
            <p:nvPr userDrawn="1"/>
          </p:nvSpPr>
          <p:spPr>
            <a:xfrm>
              <a:off x="8819798" y="2616963"/>
              <a:ext cx="1257061" cy="369332"/>
            </a:xfrm>
            <a:prstGeom prst="rect">
              <a:avLst/>
            </a:prstGeom>
            <a:grpFill/>
          </p:spPr>
          <p:txBody>
            <a:bodyPr wrap="none" lIns="0" tIns="0" rIns="0" bIns="0" rtlCol="0" anchor="t">
              <a:noAutofit/>
            </a:bodyPr>
            <a:lstStyle/>
            <a:p>
              <a:pPr algn="l"/>
              <a:r>
                <a:rPr lang="de-CH" sz="2600" b="1" noProof="0">
                  <a:solidFill>
                    <a:schemeClr val="accent6"/>
                  </a:solidFill>
                  <a:latin typeface="+mn-lt"/>
                </a:rPr>
                <a:t>&lt;TIMESLOT&gt;</a:t>
              </a:r>
            </a:p>
          </p:txBody>
        </p:sp>
        <p:sp>
          <p:nvSpPr>
            <p:cNvPr id="36" name="Responsible"/>
            <p:cNvSpPr txBox="1">
              <a:spLocks/>
            </p:cNvSpPr>
            <p:nvPr userDrawn="1"/>
          </p:nvSpPr>
          <p:spPr>
            <a:xfrm>
              <a:off x="7278998" y="2616963"/>
              <a:ext cx="1388067" cy="369332"/>
            </a:xfrm>
            <a:prstGeom prst="rect">
              <a:avLst/>
            </a:prstGeom>
            <a:grpFill/>
          </p:spPr>
          <p:txBody>
            <a:bodyPr wrap="none" lIns="0" tIns="0" rIns="0" bIns="0" rtlCol="0" anchor="t">
              <a:noAutofit/>
            </a:bodyPr>
            <a:lstStyle/>
            <a:p>
              <a:pPr algn="r"/>
              <a:r>
                <a:rPr lang="de-CH" sz="2600" b="1" noProof="0">
                  <a:solidFill>
                    <a:schemeClr val="accent6"/>
                  </a:solidFill>
                  <a:latin typeface="+mn-lt"/>
                </a:rPr>
                <a:t>&lt;RESPONSIBLE&gt;</a:t>
              </a:r>
            </a:p>
          </p:txBody>
        </p:sp>
        <p:sp>
          <p:nvSpPr>
            <p:cNvPr id="37" name="Duration"/>
            <p:cNvSpPr txBox="1">
              <a:spLocks/>
            </p:cNvSpPr>
            <p:nvPr userDrawn="1"/>
          </p:nvSpPr>
          <p:spPr>
            <a:xfrm>
              <a:off x="10862033" y="2616963"/>
              <a:ext cx="684723" cy="369332"/>
            </a:xfrm>
            <a:prstGeom prst="rect">
              <a:avLst/>
            </a:prstGeom>
            <a:grpFill/>
          </p:spPr>
          <p:txBody>
            <a:bodyPr wrap="none" lIns="0" tIns="0" rIns="0" bIns="0" rtlCol="0" anchor="t">
              <a:noAutofit/>
            </a:bodyPr>
            <a:lstStyle/>
            <a:p>
              <a:pPr algn="l"/>
              <a:r>
                <a:rPr lang="de-CH" sz="2600" b="1" noProof="0">
                  <a:solidFill>
                    <a:schemeClr val="accent6"/>
                  </a:solidFill>
                  <a:latin typeface="+mn-lt"/>
                </a:rPr>
                <a:t>&lt;DURATION&gt;</a:t>
              </a:r>
            </a:p>
          </p:txBody>
        </p:sp>
      </p:grpSp>
      <p:grpSp>
        <p:nvGrpSpPr>
          <p:cNvPr id="3" name="SP Agenda Section" hidden="1"/>
          <p:cNvGrpSpPr/>
          <p:nvPr userDrawn="1"/>
        </p:nvGrpSpPr>
        <p:grpSpPr>
          <a:xfrm>
            <a:off x="1171466" y="1472532"/>
            <a:ext cx="10552806" cy="378568"/>
            <a:chOff x="1797664" y="2076395"/>
            <a:chExt cx="10552803" cy="378568"/>
          </a:xfrm>
        </p:grpSpPr>
        <p:sp>
          <p:nvSpPr>
            <p:cNvPr id="20" name="Section Title"/>
            <p:cNvSpPr txBox="1">
              <a:spLocks/>
            </p:cNvSpPr>
            <p:nvPr userDrawn="1"/>
          </p:nvSpPr>
          <p:spPr>
            <a:xfrm>
              <a:off x="2303327" y="2085631"/>
              <a:ext cx="5378072" cy="369332"/>
            </a:xfrm>
            <a:prstGeom prst="rect">
              <a:avLst/>
            </a:prstGeom>
            <a:noFill/>
          </p:spPr>
          <p:txBody>
            <a:bodyPr wrap="square" lIns="0" tIns="0" rIns="0" bIns="0" rtlCol="0" anchor="t">
              <a:noAutofit/>
            </a:bodyPr>
            <a:lstStyle/>
            <a:p>
              <a:pPr algn="l" defTabSz="9332388">
                <a:tabLst>
                  <a:tab pos="9510147" algn="l"/>
                </a:tabLst>
              </a:pPr>
              <a:r>
                <a:rPr lang="de-CH" sz="2600" b="0" noProof="0" dirty="0">
                  <a:solidFill>
                    <a:schemeClr val="tx1"/>
                  </a:solidFill>
                  <a:latin typeface="+mn-lt"/>
                </a:rPr>
                <a:t>&lt;TEXT&gt;</a:t>
              </a:r>
            </a:p>
          </p:txBody>
        </p:sp>
        <p:sp>
          <p:nvSpPr>
            <p:cNvPr id="21" name="Section Number"/>
            <p:cNvSpPr txBox="1">
              <a:spLocks/>
            </p:cNvSpPr>
            <p:nvPr userDrawn="1"/>
          </p:nvSpPr>
          <p:spPr>
            <a:xfrm>
              <a:off x="1797664" y="2085631"/>
              <a:ext cx="379556" cy="369332"/>
            </a:xfrm>
            <a:prstGeom prst="rect">
              <a:avLst/>
            </a:prstGeom>
            <a:noFill/>
          </p:spPr>
          <p:txBody>
            <a:bodyPr wrap="none" lIns="0" tIns="0" rIns="0" bIns="0" rtlCol="0" anchor="t">
              <a:noAutofit/>
            </a:bodyPr>
            <a:lstStyle/>
            <a:p>
              <a:pPr algn="l"/>
              <a:r>
                <a:rPr lang="de-CH" sz="2600" b="0" noProof="0">
                  <a:solidFill>
                    <a:schemeClr val="tx1"/>
                  </a:solidFill>
                  <a:latin typeface="+mn-lt"/>
                </a:rPr>
                <a:t>&lt;N&gt;</a:t>
              </a:r>
            </a:p>
          </p:txBody>
        </p:sp>
        <p:sp>
          <p:nvSpPr>
            <p:cNvPr id="22" name="Slide Number"/>
            <p:cNvSpPr txBox="1">
              <a:spLocks/>
            </p:cNvSpPr>
            <p:nvPr userDrawn="1"/>
          </p:nvSpPr>
          <p:spPr>
            <a:xfrm>
              <a:off x="11713473" y="2085631"/>
              <a:ext cx="636994" cy="369332"/>
            </a:xfrm>
            <a:prstGeom prst="rect">
              <a:avLst/>
            </a:prstGeom>
            <a:noFill/>
          </p:spPr>
          <p:txBody>
            <a:bodyPr wrap="none" lIns="0" tIns="0" rIns="0" bIns="0" rtlCol="0" anchor="t">
              <a:noAutofit/>
            </a:bodyPr>
            <a:lstStyle/>
            <a:p>
              <a:pPr algn="r"/>
              <a:r>
                <a:rPr lang="de-CH" sz="2600" b="0" noProof="0">
                  <a:solidFill>
                    <a:schemeClr val="tx1"/>
                  </a:solidFill>
                  <a:latin typeface="+mn-lt"/>
                </a:rPr>
                <a:t>&lt;P&gt;</a:t>
              </a:r>
            </a:p>
          </p:txBody>
        </p:sp>
        <p:sp>
          <p:nvSpPr>
            <p:cNvPr id="24" name="Timeslot"/>
            <p:cNvSpPr txBox="1">
              <a:spLocks/>
            </p:cNvSpPr>
            <p:nvPr userDrawn="1"/>
          </p:nvSpPr>
          <p:spPr>
            <a:xfrm>
              <a:off x="8819889" y="2085631"/>
              <a:ext cx="1257061" cy="369332"/>
            </a:xfrm>
            <a:prstGeom prst="rect">
              <a:avLst/>
            </a:prstGeom>
            <a:noFill/>
          </p:spPr>
          <p:txBody>
            <a:bodyPr wrap="none" lIns="0" tIns="0" rIns="0" bIns="0" rtlCol="0" anchor="t">
              <a:noAutofit/>
            </a:bodyPr>
            <a:lstStyle/>
            <a:p>
              <a:pPr algn="l"/>
              <a:r>
                <a:rPr lang="de-CH" sz="2600" b="0" noProof="0">
                  <a:solidFill>
                    <a:schemeClr val="tx1"/>
                  </a:solidFill>
                  <a:latin typeface="+mn-lt"/>
                </a:rPr>
                <a:t>&lt;TIMESLOT&gt;</a:t>
              </a:r>
            </a:p>
          </p:txBody>
        </p:sp>
        <p:sp>
          <p:nvSpPr>
            <p:cNvPr id="28" name="Responsible"/>
            <p:cNvSpPr txBox="1">
              <a:spLocks/>
            </p:cNvSpPr>
            <p:nvPr userDrawn="1"/>
          </p:nvSpPr>
          <p:spPr>
            <a:xfrm>
              <a:off x="7280427" y="2085631"/>
              <a:ext cx="1388067" cy="369332"/>
            </a:xfrm>
            <a:prstGeom prst="rect">
              <a:avLst/>
            </a:prstGeom>
            <a:noFill/>
          </p:spPr>
          <p:txBody>
            <a:bodyPr wrap="none" lIns="0" tIns="0" rIns="0" bIns="0" rtlCol="0" anchor="t">
              <a:noAutofit/>
            </a:bodyPr>
            <a:lstStyle/>
            <a:p>
              <a:pPr algn="r"/>
              <a:r>
                <a:rPr lang="de-CH" sz="2600" b="0" noProof="0">
                  <a:solidFill>
                    <a:schemeClr val="tx1"/>
                  </a:solidFill>
                  <a:latin typeface="+mn-lt"/>
                </a:rPr>
                <a:t>&lt;RESPONSIBLE&gt;</a:t>
              </a:r>
            </a:p>
          </p:txBody>
        </p:sp>
        <p:sp>
          <p:nvSpPr>
            <p:cNvPr id="29" name="Duration"/>
            <p:cNvSpPr txBox="1">
              <a:spLocks/>
            </p:cNvSpPr>
            <p:nvPr userDrawn="1"/>
          </p:nvSpPr>
          <p:spPr>
            <a:xfrm>
              <a:off x="10866017" y="2076395"/>
              <a:ext cx="684723" cy="369332"/>
            </a:xfrm>
            <a:prstGeom prst="rect">
              <a:avLst/>
            </a:prstGeom>
            <a:noFill/>
          </p:spPr>
          <p:txBody>
            <a:bodyPr wrap="none" lIns="0" tIns="0" rIns="0" bIns="0" rtlCol="0" anchor="t">
              <a:noAutofit/>
            </a:bodyPr>
            <a:lstStyle/>
            <a:p>
              <a:pPr algn="l"/>
              <a:r>
                <a:rPr lang="de-CH" sz="2600" b="0" noProof="0">
                  <a:solidFill>
                    <a:schemeClr val="tx1"/>
                  </a:solidFill>
                  <a:latin typeface="+mn-lt"/>
                </a:rPr>
                <a:t>&lt;DURATION&gt;</a:t>
              </a:r>
            </a:p>
          </p:txBody>
        </p:sp>
      </p:grpSp>
      <p:sp>
        <p:nvSpPr>
          <p:cNvPr id="6" name="Slide Number">
            <a:extLst>
              <a:ext uri="{FF2B5EF4-FFF2-40B4-BE49-F238E27FC236}">
                <a16:creationId xmlns:a16="http://schemas.microsoft.com/office/drawing/2014/main" id="{4214ED27-A09D-C4A9-4CE3-D4F74DF5D185}"/>
              </a:ext>
            </a:extLst>
          </p:cNvPr>
          <p:cNvSpPr>
            <a:spLocks noGrp="1"/>
          </p:cNvSpPr>
          <p:nvPr>
            <p:ph type="sldNum" sz="quarter" idx="10"/>
          </p:nvPr>
        </p:nvSpPr>
        <p:spPr/>
        <p:txBody>
          <a:bodyPr/>
          <a:lstStyle/>
          <a:p>
            <a:fld id="{9C819A1E-7CFD-44ED-A7EE-35C8DB5FAD42}" type="slidenum">
              <a:rPr lang="de-CH" noProof="0" smtClean="0"/>
              <a:pPr/>
              <a:t>‹Nr.›</a:t>
            </a:fld>
            <a:endParaRPr lang="de-CH" noProof="0"/>
          </a:p>
        </p:txBody>
      </p:sp>
      <p:sp>
        <p:nvSpPr>
          <p:cNvPr id="7" name="Title">
            <a:extLst>
              <a:ext uri="{FF2B5EF4-FFF2-40B4-BE49-F238E27FC236}">
                <a16:creationId xmlns:a16="http://schemas.microsoft.com/office/drawing/2014/main" id="{795FC4AF-5939-9FD0-775D-D61C6E5AC253}"/>
              </a:ext>
            </a:extLst>
          </p:cNvPr>
          <p:cNvSpPr>
            <a:spLocks noGrp="1"/>
          </p:cNvSpPr>
          <p:nvPr>
            <p:ph type="title" hasCustomPrompt="1"/>
          </p:nvPr>
        </p:nvSpPr>
        <p:spPr/>
        <p:txBody>
          <a:bodyPr/>
          <a:lstStyle>
            <a:lvl1pPr>
              <a:defRPr/>
            </a:lvl1pPr>
          </a:lstStyle>
          <a:p>
            <a:r>
              <a:rPr lang="de-CH" noProof="0" dirty="0"/>
              <a:t>Agenda</a:t>
            </a:r>
          </a:p>
        </p:txBody>
      </p:sp>
      <p:sp>
        <p:nvSpPr>
          <p:cNvPr id="10" name="Tijdelijke aanduiding voor datum 9">
            <a:extLst>
              <a:ext uri="{FF2B5EF4-FFF2-40B4-BE49-F238E27FC236}">
                <a16:creationId xmlns:a16="http://schemas.microsoft.com/office/drawing/2014/main" id="{5CAC19EA-6E2F-6C17-5190-86F2BC3EB110}"/>
              </a:ext>
            </a:extLst>
          </p:cNvPr>
          <p:cNvSpPr>
            <a:spLocks noGrp="1"/>
          </p:cNvSpPr>
          <p:nvPr>
            <p:ph type="dt" sz="half" idx="31"/>
          </p:nvPr>
        </p:nvSpPr>
        <p:spPr/>
        <p:txBody>
          <a:bodyPr/>
          <a:lstStyle/>
          <a:p>
            <a:fld id="{8F886A78-D758-3C44-891C-2412AE47EF11}" type="datetime1">
              <a:rPr lang="de-CH" smtClean="0"/>
              <a:t>20.03.2026</a:t>
            </a:fld>
            <a:endParaRPr lang="de-CH" dirty="0"/>
          </a:p>
        </p:txBody>
      </p:sp>
      <p:sp>
        <p:nvSpPr>
          <p:cNvPr id="11" name="Tijdelijke aanduiding voor voettekst 10">
            <a:extLst>
              <a:ext uri="{FF2B5EF4-FFF2-40B4-BE49-F238E27FC236}">
                <a16:creationId xmlns:a16="http://schemas.microsoft.com/office/drawing/2014/main" id="{C6E297A4-F825-9CDA-5FE6-A6CC86FF3F66}"/>
              </a:ext>
            </a:extLst>
          </p:cNvPr>
          <p:cNvSpPr>
            <a:spLocks noGrp="1"/>
          </p:cNvSpPr>
          <p:nvPr>
            <p:ph type="ftr" sz="quarter" idx="32"/>
          </p:nvPr>
        </p:nvSpPr>
        <p:spPr/>
        <p:txBody>
          <a:bodyPr/>
          <a:lstStyle/>
          <a:p>
            <a:endParaRPr lang="de-CH" dirty="0"/>
          </a:p>
        </p:txBody>
      </p:sp>
    </p:spTree>
    <p:extLst>
      <p:ext uri="{BB962C8B-B14F-4D97-AF65-F5344CB8AC3E}">
        <p14:creationId xmlns:p14="http://schemas.microsoft.com/office/powerpoint/2010/main" val="90960106"/>
      </p:ext>
    </p:extLst>
  </p:cSld>
  <p:clrMapOvr>
    <a:masterClrMapping/>
  </p:clrMapOvr>
  <p:extLst>
    <p:ext uri="{DCECCB84-F9BA-43D5-87BE-67443E8EF086}">
      <p15:sldGuideLst xmlns:p15="http://schemas.microsoft.com/office/powerpoint/2012/main">
        <p15:guide id="1" orient="horz" pos="2160">
          <p15:clr>
            <a:srgbClr val="FBAE40"/>
          </p15:clr>
        </p15:guide>
        <p15:guide id="2" pos="116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F3E5E-EFE7-9EB9-BBB1-F3E0B00D35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CH"/>
          </a:p>
        </p:txBody>
      </p:sp>
      <p:sp>
        <p:nvSpPr>
          <p:cNvPr id="3" name="Subtitle 2">
            <a:extLst>
              <a:ext uri="{FF2B5EF4-FFF2-40B4-BE49-F238E27FC236}">
                <a16:creationId xmlns:a16="http://schemas.microsoft.com/office/drawing/2014/main" id="{5B780249-87F0-C48C-096B-15317B64D1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CH"/>
          </a:p>
        </p:txBody>
      </p:sp>
      <p:sp>
        <p:nvSpPr>
          <p:cNvPr id="4" name="Date Placeholder 3">
            <a:extLst>
              <a:ext uri="{FF2B5EF4-FFF2-40B4-BE49-F238E27FC236}">
                <a16:creationId xmlns:a16="http://schemas.microsoft.com/office/drawing/2014/main" id="{2E09E79B-7B75-D69E-C971-7BA371EA83BF}"/>
              </a:ext>
            </a:extLst>
          </p:cNvPr>
          <p:cNvSpPr>
            <a:spLocks noGrp="1"/>
          </p:cNvSpPr>
          <p:nvPr>
            <p:ph type="dt" sz="half" idx="10"/>
          </p:nvPr>
        </p:nvSpPr>
        <p:spPr/>
        <p:txBody>
          <a:bodyPr/>
          <a:lstStyle/>
          <a:p>
            <a:fld id="{D1056217-6961-D648-95D2-96ADBD6458D6}" type="datetime1">
              <a:rPr lang="de-CH" smtClean="0"/>
              <a:t>20.03.2026</a:t>
            </a:fld>
            <a:endParaRPr lang="en-CH"/>
          </a:p>
        </p:txBody>
      </p:sp>
      <p:sp>
        <p:nvSpPr>
          <p:cNvPr id="5" name="Footer Placeholder 4">
            <a:extLst>
              <a:ext uri="{FF2B5EF4-FFF2-40B4-BE49-F238E27FC236}">
                <a16:creationId xmlns:a16="http://schemas.microsoft.com/office/drawing/2014/main" id="{72D67932-E855-469B-8E2F-D36350BB81DA}"/>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20C58E4A-3151-2005-0559-F33C5C7334B9}"/>
              </a:ext>
            </a:extLst>
          </p:cNvPr>
          <p:cNvSpPr>
            <a:spLocks noGrp="1"/>
          </p:cNvSpPr>
          <p:nvPr>
            <p:ph type="sldNum" sz="quarter" idx="12"/>
          </p:nvPr>
        </p:nvSpPr>
        <p:spPr/>
        <p:txBody>
          <a:bodyPr/>
          <a:lstStyle/>
          <a:p>
            <a:fld id="{2EF312ED-58CC-F247-8281-09F5D2742B39}" type="slidenum">
              <a:rPr lang="en-CH" smtClean="0"/>
              <a:t>‹Nr.›</a:t>
            </a:fld>
            <a:endParaRPr lang="en-CH"/>
          </a:p>
        </p:txBody>
      </p:sp>
    </p:spTree>
    <p:extLst>
      <p:ext uri="{BB962C8B-B14F-4D97-AF65-F5344CB8AC3E}">
        <p14:creationId xmlns:p14="http://schemas.microsoft.com/office/powerpoint/2010/main" val="2750870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371BD-4400-F123-F1D3-7FE0030DED32}"/>
              </a:ext>
            </a:extLst>
          </p:cNvPr>
          <p:cNvSpPr>
            <a:spLocks noGrp="1"/>
          </p:cNvSpPr>
          <p:nvPr>
            <p:ph type="title"/>
          </p:nvPr>
        </p:nvSpPr>
        <p:spPr/>
        <p:txBody>
          <a:bodyPr/>
          <a:lstStyle/>
          <a:p>
            <a:r>
              <a:rPr lang="en-GB"/>
              <a:t>Click to edit Master title style</a:t>
            </a:r>
            <a:endParaRPr lang="en-CH"/>
          </a:p>
        </p:txBody>
      </p:sp>
      <p:sp>
        <p:nvSpPr>
          <p:cNvPr id="3" name="Content Placeholder 2">
            <a:extLst>
              <a:ext uri="{FF2B5EF4-FFF2-40B4-BE49-F238E27FC236}">
                <a16:creationId xmlns:a16="http://schemas.microsoft.com/office/drawing/2014/main" id="{2F4DAED1-B9DA-2C4E-71C8-35E2ED1B4A7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H"/>
          </a:p>
        </p:txBody>
      </p:sp>
      <p:sp>
        <p:nvSpPr>
          <p:cNvPr id="4" name="Date Placeholder 3">
            <a:extLst>
              <a:ext uri="{FF2B5EF4-FFF2-40B4-BE49-F238E27FC236}">
                <a16:creationId xmlns:a16="http://schemas.microsoft.com/office/drawing/2014/main" id="{94554D07-0DC6-F48C-0D86-244FC2C7B71C}"/>
              </a:ext>
            </a:extLst>
          </p:cNvPr>
          <p:cNvSpPr>
            <a:spLocks noGrp="1"/>
          </p:cNvSpPr>
          <p:nvPr>
            <p:ph type="dt" sz="half" idx="10"/>
          </p:nvPr>
        </p:nvSpPr>
        <p:spPr/>
        <p:txBody>
          <a:bodyPr/>
          <a:lstStyle/>
          <a:p>
            <a:fld id="{35E8FE85-00D9-B346-BBCD-A672A9FD92CB}" type="datetime1">
              <a:rPr lang="de-CH" smtClean="0"/>
              <a:t>20.03.2026</a:t>
            </a:fld>
            <a:endParaRPr lang="en-CH"/>
          </a:p>
        </p:txBody>
      </p:sp>
      <p:sp>
        <p:nvSpPr>
          <p:cNvPr id="5" name="Footer Placeholder 4">
            <a:extLst>
              <a:ext uri="{FF2B5EF4-FFF2-40B4-BE49-F238E27FC236}">
                <a16:creationId xmlns:a16="http://schemas.microsoft.com/office/drawing/2014/main" id="{AFCF8DA7-6E6B-FD13-AC6F-9364E9AFE334}"/>
              </a:ext>
            </a:extLst>
          </p:cNvPr>
          <p:cNvSpPr>
            <a:spLocks noGrp="1"/>
          </p:cNvSpPr>
          <p:nvPr>
            <p:ph type="ftr" sz="quarter" idx="11"/>
          </p:nvPr>
        </p:nvSpPr>
        <p:spPr/>
        <p:txBody>
          <a:bodyPr/>
          <a:lstStyle/>
          <a:p>
            <a:endParaRPr lang="en-CH"/>
          </a:p>
        </p:txBody>
      </p:sp>
      <p:sp>
        <p:nvSpPr>
          <p:cNvPr id="6" name="Slide Number Placeholder 5">
            <a:extLst>
              <a:ext uri="{FF2B5EF4-FFF2-40B4-BE49-F238E27FC236}">
                <a16:creationId xmlns:a16="http://schemas.microsoft.com/office/drawing/2014/main" id="{A71BE53B-7975-09FB-E3B4-0AACFF96B888}"/>
              </a:ext>
            </a:extLst>
          </p:cNvPr>
          <p:cNvSpPr>
            <a:spLocks noGrp="1"/>
          </p:cNvSpPr>
          <p:nvPr>
            <p:ph type="sldNum" sz="quarter" idx="12"/>
          </p:nvPr>
        </p:nvSpPr>
        <p:spPr/>
        <p:txBody>
          <a:bodyPr/>
          <a:lstStyle/>
          <a:p>
            <a:fld id="{2EF312ED-58CC-F247-8281-09F5D2742B39}" type="slidenum">
              <a:rPr lang="en-CH" smtClean="0"/>
              <a:t>‹Nr.›</a:t>
            </a:fld>
            <a:endParaRPr lang="en-CH"/>
          </a:p>
        </p:txBody>
      </p:sp>
    </p:spTree>
    <p:extLst>
      <p:ext uri="{BB962C8B-B14F-4D97-AF65-F5344CB8AC3E}">
        <p14:creationId xmlns:p14="http://schemas.microsoft.com/office/powerpoint/2010/main" val="4069354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Titelfolie (Weiß)">
    <p:spTree>
      <p:nvGrpSpPr>
        <p:cNvPr id="1" name=""/>
        <p:cNvGrpSpPr/>
        <p:nvPr/>
      </p:nvGrpSpPr>
      <p:grpSpPr>
        <a:xfrm>
          <a:off x="0" y="0"/>
          <a:ext cx="0" cy="0"/>
          <a:chOff x="0" y="0"/>
          <a:chExt cx="0" cy="0"/>
        </a:xfrm>
      </p:grpSpPr>
      <p:pic>
        <p:nvPicPr>
          <p:cNvPr id="1587989601" name="Logo" descr="{&quot;templafy&quot;:{&quot;id&quot;:&quot;40cd520c-7981-4b85-a90a-a64de46f623a&quot;}}"/>
          <p:cNvPicPr>
            <a:picLocks noChangeAspect="1"/>
          </p:cNvPicPr>
          <p:nvPr/>
        </p:nvPicPr>
        <p:blipFill>
          <a:blip r:embed="rId2"/>
          <a:stretch>
            <a:fillRect/>
          </a:stretch>
        </p:blipFill>
        <p:spPr>
          <a:xfrm>
            <a:off x="4899600" y="2451600"/>
            <a:ext cx="2401200" cy="2422800"/>
          </a:xfrm>
          <a:prstGeom prst="rect">
            <a:avLst/>
          </a:prstGeom>
        </p:spPr>
      </p:pic>
      <p:sp>
        <p:nvSpPr>
          <p:cNvPr id="3" name="Titel 1">
            <a:extLst>
              <a:ext uri="{FF2B5EF4-FFF2-40B4-BE49-F238E27FC236}">
                <a16:creationId xmlns:a16="http://schemas.microsoft.com/office/drawing/2014/main" id="{89F61AC9-3E02-B55B-9C0E-D8A64DDAD36D}"/>
              </a:ext>
            </a:extLst>
          </p:cNvPr>
          <p:cNvSpPr txBox="1">
            <a:spLocks/>
          </p:cNvSpPr>
          <p:nvPr userDrawn="1"/>
        </p:nvSpPr>
        <p:spPr>
          <a:xfrm>
            <a:off x="320040" y="-484229"/>
            <a:ext cx="2068135"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latin typeface="+mj-lt"/>
              </a:rPr>
              <a:t>Titelfolie mit Logo reduziert</a:t>
            </a:r>
            <a:endParaRPr lang="de-DE" sz="800" dirty="0">
              <a:solidFill>
                <a:schemeClr val="tx1"/>
              </a:solidFill>
              <a:latin typeface="+mj-lt"/>
            </a:endParaRPr>
          </a:p>
        </p:txBody>
      </p:sp>
    </p:spTree>
    <p:extLst>
      <p:ext uri="{BB962C8B-B14F-4D97-AF65-F5344CB8AC3E}">
        <p14:creationId xmlns:p14="http://schemas.microsoft.com/office/powerpoint/2010/main" val="3743049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Titelfolie (Rot)">
    <p:bg>
      <p:bgPr>
        <a:solidFill>
          <a:schemeClr val="accent6"/>
        </a:solidFill>
        <a:effectLst/>
      </p:bgPr>
    </p:bg>
    <p:spTree>
      <p:nvGrpSpPr>
        <p:cNvPr id="1" name=""/>
        <p:cNvGrpSpPr/>
        <p:nvPr/>
      </p:nvGrpSpPr>
      <p:grpSpPr>
        <a:xfrm>
          <a:off x="0" y="0"/>
          <a:ext cx="0" cy="0"/>
          <a:chOff x="0" y="0"/>
          <a:chExt cx="0" cy="0"/>
        </a:xfrm>
      </p:grpSpPr>
      <p:pic>
        <p:nvPicPr>
          <p:cNvPr id="1321019709" name="Logo" descr="{&quot;templafy&quot;:{&quot;id&quot;:&quot;11736f04-4cb9-492c-a2d4-dc35cab9d2d2&quot;}}"/>
          <p:cNvPicPr>
            <a:picLocks noChangeAspect="1"/>
          </p:cNvPicPr>
          <p:nvPr/>
        </p:nvPicPr>
        <p:blipFill>
          <a:blip r:embed="rId2"/>
          <a:stretch>
            <a:fillRect/>
          </a:stretch>
        </p:blipFill>
        <p:spPr>
          <a:xfrm>
            <a:off x="4899600" y="2451600"/>
            <a:ext cx="2401200" cy="2422800"/>
          </a:xfrm>
          <a:prstGeom prst="rect">
            <a:avLst/>
          </a:prstGeom>
        </p:spPr>
      </p:pic>
      <p:sp>
        <p:nvSpPr>
          <p:cNvPr id="4" name="Titel 1">
            <a:extLst>
              <a:ext uri="{FF2B5EF4-FFF2-40B4-BE49-F238E27FC236}">
                <a16:creationId xmlns:a16="http://schemas.microsoft.com/office/drawing/2014/main" id="{E0E20164-2ACA-C670-627C-5105965EA4F7}"/>
              </a:ext>
            </a:extLst>
          </p:cNvPr>
          <p:cNvSpPr txBox="1">
            <a:spLocks/>
          </p:cNvSpPr>
          <p:nvPr userDrawn="1"/>
        </p:nvSpPr>
        <p:spPr>
          <a:xfrm>
            <a:off x="320040" y="-484229"/>
            <a:ext cx="2068135" cy="362309"/>
          </a:xfrm>
          <a:prstGeom prst="rect">
            <a:avLst/>
          </a:prstGeom>
        </p:spPr>
        <p:txBody>
          <a:bodyPr vert="horz" lIns="91440" tIns="90000" rIns="91440" bIns="45720" rtlCol="0" anchor="b">
            <a:normAutofit/>
          </a:bodyPr>
          <a:lstStyle>
            <a:lvl1pPr algn="l" defTabSz="914400" rtl="0" eaLnBrk="1" latinLnBrk="0" hangingPunct="1">
              <a:lnSpc>
                <a:spcPct val="90000"/>
              </a:lnSpc>
              <a:spcBef>
                <a:spcPct val="0"/>
              </a:spcBef>
              <a:buNone/>
              <a:defRPr sz="800" kern="1200">
                <a:solidFill>
                  <a:schemeClr val="accent6"/>
                </a:solidFill>
                <a:latin typeface="+mj-lt"/>
                <a:ea typeface="+mj-ea"/>
                <a:cs typeface="+mj-cs"/>
              </a:defRPr>
            </a:lvl1pPr>
          </a:lstStyle>
          <a:p>
            <a:r>
              <a:rPr lang="de-CH" sz="800" dirty="0">
                <a:solidFill>
                  <a:schemeClr val="tx1"/>
                </a:solidFill>
                <a:latin typeface="+mj-lt"/>
              </a:rPr>
              <a:t>Titelfolie rot mit Logo</a:t>
            </a:r>
            <a:endParaRPr lang="de-DE" sz="800" dirty="0">
              <a:solidFill>
                <a:schemeClr val="tx1"/>
              </a:solidFill>
              <a:latin typeface="+mj-lt"/>
            </a:endParaRPr>
          </a:p>
        </p:txBody>
      </p:sp>
    </p:spTree>
    <p:extLst>
      <p:ext uri="{BB962C8B-B14F-4D97-AF65-F5344CB8AC3E}">
        <p14:creationId xmlns:p14="http://schemas.microsoft.com/office/powerpoint/2010/main" val="4111216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folie mit Text">
    <p:spTree>
      <p:nvGrpSpPr>
        <p:cNvPr id="1" name=""/>
        <p:cNvGrpSpPr/>
        <p:nvPr/>
      </p:nvGrpSpPr>
      <p:grpSpPr>
        <a:xfrm>
          <a:off x="0" y="0"/>
          <a:ext cx="0" cy="0"/>
          <a:chOff x="0" y="0"/>
          <a:chExt cx="0" cy="0"/>
        </a:xfrm>
      </p:grpSpPr>
      <p:sp>
        <p:nvSpPr>
          <p:cNvPr id="24" name="Thema and date">
            <a:extLst>
              <a:ext uri="{FF2B5EF4-FFF2-40B4-BE49-F238E27FC236}">
                <a16:creationId xmlns:a16="http://schemas.microsoft.com/office/drawing/2014/main" id="{94831998-42DA-45E3-9D77-62123369D346}"/>
              </a:ext>
            </a:extLst>
          </p:cNvPr>
          <p:cNvSpPr>
            <a:spLocks noGrp="1"/>
          </p:cNvSpPr>
          <p:nvPr>
            <p:ph type="body" sz="quarter" idx="17" hasCustomPrompt="1"/>
          </p:nvPr>
        </p:nvSpPr>
        <p:spPr>
          <a:xfrm>
            <a:off x="1077278" y="3191275"/>
            <a:ext cx="10510202" cy="376413"/>
          </a:xfrm>
        </p:spPr>
        <p:txBody>
          <a:bodyPr>
            <a:noAutofit/>
          </a:bodyPr>
          <a:lstStyle>
            <a:lvl1pPr marL="0" indent="0">
              <a:lnSpc>
                <a:spcPct val="100000"/>
              </a:lnSpc>
              <a:spcBef>
                <a:spcPts val="0"/>
              </a:spcBef>
              <a:buNone/>
              <a:defRPr sz="1900" b="0" spc="-20" baseline="0">
                <a:latin typeface="+mn-lt"/>
              </a:defRPr>
            </a:lvl1pPr>
          </a:lstStyle>
          <a:p>
            <a:pPr lvl="0"/>
            <a:r>
              <a:rPr lang="de-CH" noProof="0" dirty="0"/>
              <a:t>Thema/Anlass, Tag.Monat.2021</a:t>
            </a:r>
          </a:p>
        </p:txBody>
      </p:sp>
      <p:sp>
        <p:nvSpPr>
          <p:cNvPr id="25" name="Subtitle">
            <a:extLst>
              <a:ext uri="{FF2B5EF4-FFF2-40B4-BE49-F238E27FC236}">
                <a16:creationId xmlns:a16="http://schemas.microsoft.com/office/drawing/2014/main" id="{334DAC06-C0CC-40CA-AFC3-16063BE4CD25}"/>
              </a:ext>
            </a:extLst>
          </p:cNvPr>
          <p:cNvSpPr>
            <a:spLocks noGrp="1"/>
          </p:cNvSpPr>
          <p:nvPr>
            <p:ph type="subTitle" idx="1" hasCustomPrompt="1"/>
          </p:nvPr>
        </p:nvSpPr>
        <p:spPr>
          <a:xfrm>
            <a:off x="1076960" y="1473201"/>
            <a:ext cx="10515600" cy="1508760"/>
          </a:xfrm>
        </p:spPr>
        <p:txBody>
          <a:bodyPr tIns="108000">
            <a:noAutofit/>
          </a:bodyPr>
          <a:lstStyle>
            <a:lvl1pPr marL="0" indent="0" algn="l">
              <a:lnSpc>
                <a:spcPct val="90000"/>
              </a:lnSpc>
              <a:buNone/>
              <a:defRPr sz="42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de-CH" noProof="0" dirty="0"/>
              <a:t>Untertitel</a:t>
            </a:r>
          </a:p>
        </p:txBody>
      </p:sp>
      <p:sp>
        <p:nvSpPr>
          <p:cNvPr id="2" name="Title">
            <a:extLst>
              <a:ext uri="{FF2B5EF4-FFF2-40B4-BE49-F238E27FC236}">
                <a16:creationId xmlns:a16="http://schemas.microsoft.com/office/drawing/2014/main" id="{48135589-86E2-4710-BA06-A9C3BB9B5F78}"/>
              </a:ext>
            </a:extLst>
          </p:cNvPr>
          <p:cNvSpPr>
            <a:spLocks noGrp="1"/>
          </p:cNvSpPr>
          <p:nvPr>
            <p:ph type="title" hasCustomPrompt="1"/>
          </p:nvPr>
        </p:nvSpPr>
        <p:spPr>
          <a:xfrm>
            <a:off x="1071880" y="290873"/>
            <a:ext cx="10515600" cy="1182328"/>
          </a:xfrm>
        </p:spPr>
        <p:txBody>
          <a:bodyPr>
            <a:noAutofit/>
          </a:bodyPr>
          <a:lstStyle>
            <a:lvl1pPr>
              <a:defRPr/>
            </a:lvl1pPr>
          </a:lstStyle>
          <a:p>
            <a:r>
              <a:rPr lang="de-CH" noProof="0" dirty="0"/>
              <a:t>Titel hinzufügen</a:t>
            </a:r>
            <a:br>
              <a:rPr lang="de-CH" noProof="0" dirty="0"/>
            </a:br>
            <a:endParaRPr lang="de-CH" noProof="0" dirty="0"/>
          </a:p>
        </p:txBody>
      </p:sp>
      <p:sp>
        <p:nvSpPr>
          <p:cNvPr id="4" name="Name">
            <a:extLst>
              <a:ext uri="{FF2B5EF4-FFF2-40B4-BE49-F238E27FC236}">
                <a16:creationId xmlns:a16="http://schemas.microsoft.com/office/drawing/2014/main" id="{F7BBEF40-94F7-ABCA-E772-7C4B83D4B733}"/>
              </a:ext>
            </a:extLst>
          </p:cNvPr>
          <p:cNvSpPr>
            <a:spLocks noGrp="1"/>
          </p:cNvSpPr>
          <p:nvPr>
            <p:ph type="body" sz="quarter" idx="19" hasCustomPrompt="1"/>
          </p:nvPr>
        </p:nvSpPr>
        <p:spPr>
          <a:xfrm>
            <a:off x="1076400" y="2916000"/>
            <a:ext cx="10510202" cy="376413"/>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1800" b="1" noProof="0" dirty="0">
                <a:solidFill>
                  <a:schemeClr val="tx1"/>
                </a:solidFill>
              </a:defRPr>
            </a:lvl1pPr>
          </a:lstStyle>
          <a:p>
            <a:pPr lvl="0"/>
            <a:r>
              <a:rPr lang="de-CH" noProof="0" dirty="0"/>
              <a:t>Name und Titel</a:t>
            </a:r>
          </a:p>
        </p:txBody>
      </p:sp>
      <p:cxnSp>
        <p:nvCxnSpPr>
          <p:cNvPr id="3" name="Red line">
            <a:extLst>
              <a:ext uri="{FF2B5EF4-FFF2-40B4-BE49-F238E27FC236}">
                <a16:creationId xmlns:a16="http://schemas.microsoft.com/office/drawing/2014/main" id="{F0624B72-CA48-123B-C362-137C9DC268E3}"/>
              </a:ext>
            </a:extLst>
          </p:cNvPr>
          <p:cNvCxnSpPr>
            <a:cxnSpLocks/>
          </p:cNvCxnSpPr>
          <p:nvPr userDrawn="1"/>
        </p:nvCxnSpPr>
        <p:spPr>
          <a:xfrm>
            <a:off x="1147445" y="47458"/>
            <a:ext cx="10569674" cy="0"/>
          </a:xfrm>
          <a:prstGeom prst="line">
            <a:avLst/>
          </a:prstGeom>
          <a:ln w="952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Tijdelijke aanduiding voor voettekst 14">
            <a:extLst>
              <a:ext uri="{FF2B5EF4-FFF2-40B4-BE49-F238E27FC236}">
                <a16:creationId xmlns:a16="http://schemas.microsoft.com/office/drawing/2014/main" id="{619E6025-9DA3-5803-A58F-7F9F131075B2}"/>
              </a:ext>
            </a:extLst>
          </p:cNvPr>
          <p:cNvSpPr>
            <a:spLocks noGrp="1"/>
          </p:cNvSpPr>
          <p:nvPr>
            <p:ph type="ftr" sz="quarter" idx="32"/>
          </p:nvPr>
        </p:nvSpPr>
        <p:spPr/>
        <p:txBody>
          <a:bodyPr/>
          <a:lstStyle/>
          <a:p>
            <a:endParaRPr lang="de-CH" dirty="0"/>
          </a:p>
        </p:txBody>
      </p:sp>
      <p:sp>
        <p:nvSpPr>
          <p:cNvPr id="16" name="Tijdelijke aanduiding voor dianummer 15">
            <a:extLst>
              <a:ext uri="{FF2B5EF4-FFF2-40B4-BE49-F238E27FC236}">
                <a16:creationId xmlns:a16="http://schemas.microsoft.com/office/drawing/2014/main" id="{5AF00A88-7C6B-5079-7EE1-1A35C516C88D}"/>
              </a:ext>
            </a:extLst>
          </p:cNvPr>
          <p:cNvSpPr>
            <a:spLocks noGrp="1"/>
          </p:cNvSpPr>
          <p:nvPr>
            <p:ph type="sldNum" sz="quarter" idx="33"/>
          </p:nvPr>
        </p:nvSpPr>
        <p:spPr/>
        <p:txBody>
          <a:bodyPr/>
          <a:lstStyle/>
          <a:p>
            <a:fld id="{9C819A1E-7CFD-44ED-A7EE-35C8DB5FAD42}" type="slidenum">
              <a:rPr lang="de-CH" smtClean="0"/>
              <a:pPr/>
              <a:t>‹Nr.›</a:t>
            </a:fld>
            <a:endParaRPr lang="de-CH" dirty="0"/>
          </a:p>
        </p:txBody>
      </p:sp>
      <p:sp>
        <p:nvSpPr>
          <p:cNvPr id="5" name="Tijdelijke aanduiding voor datum 4">
            <a:extLst>
              <a:ext uri="{FF2B5EF4-FFF2-40B4-BE49-F238E27FC236}">
                <a16:creationId xmlns:a16="http://schemas.microsoft.com/office/drawing/2014/main" id="{BCA1140B-B088-1643-C6FB-DBF8E5575422}"/>
              </a:ext>
            </a:extLst>
          </p:cNvPr>
          <p:cNvSpPr>
            <a:spLocks noGrp="1"/>
          </p:cNvSpPr>
          <p:nvPr>
            <p:ph type="dt" sz="half" idx="34"/>
          </p:nvPr>
        </p:nvSpPr>
        <p:spPr/>
        <p:txBody>
          <a:bodyPr/>
          <a:lstStyle/>
          <a:p>
            <a:fld id="{09C44B09-736C-F849-B19E-A1038A2B2E61}" type="datetime1">
              <a:rPr lang="de-CH" smtClean="0"/>
              <a:t>20.03.2026</a:t>
            </a:fld>
            <a:endParaRPr lang="de-CH" dirty="0"/>
          </a:p>
        </p:txBody>
      </p:sp>
    </p:spTree>
    <p:extLst>
      <p:ext uri="{BB962C8B-B14F-4D97-AF65-F5344CB8AC3E}">
        <p14:creationId xmlns:p14="http://schemas.microsoft.com/office/powerpoint/2010/main" val="302112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folie mit Text (Kurz) ">
    <p:spTree>
      <p:nvGrpSpPr>
        <p:cNvPr id="1" name=""/>
        <p:cNvGrpSpPr/>
        <p:nvPr/>
      </p:nvGrpSpPr>
      <p:grpSpPr>
        <a:xfrm>
          <a:off x="0" y="0"/>
          <a:ext cx="0" cy="0"/>
          <a:chOff x="0" y="0"/>
          <a:chExt cx="0" cy="0"/>
        </a:xfrm>
      </p:grpSpPr>
      <p:sp>
        <p:nvSpPr>
          <p:cNvPr id="10" name="Thema and date">
            <a:extLst>
              <a:ext uri="{FF2B5EF4-FFF2-40B4-BE49-F238E27FC236}">
                <a16:creationId xmlns:a16="http://schemas.microsoft.com/office/drawing/2014/main" id="{F69B26A7-791A-43AE-AC82-956FBB9884F4}"/>
              </a:ext>
            </a:extLst>
          </p:cNvPr>
          <p:cNvSpPr>
            <a:spLocks noGrp="1"/>
          </p:cNvSpPr>
          <p:nvPr>
            <p:ph type="body" sz="quarter" idx="18" hasCustomPrompt="1"/>
          </p:nvPr>
        </p:nvSpPr>
        <p:spPr>
          <a:xfrm>
            <a:off x="1069679" y="1980152"/>
            <a:ext cx="10515601" cy="376413"/>
          </a:xfrm>
        </p:spPr>
        <p:txBody>
          <a:bodyPr>
            <a:noAutofit/>
          </a:bodyPr>
          <a:lstStyle>
            <a:lvl1pPr marL="0" indent="0">
              <a:lnSpc>
                <a:spcPct val="100000"/>
              </a:lnSpc>
              <a:spcBef>
                <a:spcPts val="0"/>
              </a:spcBef>
              <a:buNone/>
              <a:defRPr sz="1900" b="0" spc="-20" baseline="0">
                <a:latin typeface="+mn-lt"/>
              </a:defRPr>
            </a:lvl1pPr>
          </a:lstStyle>
          <a:p>
            <a:pPr lvl="0"/>
            <a:r>
              <a:rPr lang="de-CH" noProof="0" dirty="0"/>
              <a:t>Thema/Anlass, Tag.Monat.2021</a:t>
            </a:r>
          </a:p>
        </p:txBody>
      </p:sp>
      <p:sp>
        <p:nvSpPr>
          <p:cNvPr id="14" name="Subtitle">
            <a:extLst>
              <a:ext uri="{FF2B5EF4-FFF2-40B4-BE49-F238E27FC236}">
                <a16:creationId xmlns:a16="http://schemas.microsoft.com/office/drawing/2014/main" id="{C3C78D30-CB41-448E-A7F4-1813E9935399}"/>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chemeClr val="tx1"/>
                </a:solidFill>
                <a:latin typeface="+mj-lt"/>
                <a:cs typeface="Arial" panose="020B0604020202020204" pitchFamily="34" charset="0"/>
              </a:defRPr>
            </a:lvl1pPr>
          </a:lstStyle>
          <a:p>
            <a:pPr lvl="0"/>
            <a:r>
              <a:rPr lang="de-CH" noProof="0" dirty="0"/>
              <a:t>Untertitel</a:t>
            </a:r>
          </a:p>
        </p:txBody>
      </p:sp>
      <p:sp>
        <p:nvSpPr>
          <p:cNvPr id="2" name="Title">
            <a:extLst>
              <a:ext uri="{FF2B5EF4-FFF2-40B4-BE49-F238E27FC236}">
                <a16:creationId xmlns:a16="http://schemas.microsoft.com/office/drawing/2014/main" id="{23FDBE87-0C00-448F-8952-0CDABC88091A}"/>
              </a:ext>
            </a:extLst>
          </p:cNvPr>
          <p:cNvSpPr>
            <a:spLocks noGrp="1"/>
          </p:cNvSpPr>
          <p:nvPr>
            <p:ph type="title" hasCustomPrompt="1"/>
          </p:nvPr>
        </p:nvSpPr>
        <p:spPr/>
        <p:txBody>
          <a:bodyPr/>
          <a:lstStyle>
            <a:lvl1pPr>
              <a:defRPr/>
            </a:lvl1pPr>
          </a:lstStyle>
          <a:p>
            <a:r>
              <a:rPr lang="de-CH" noProof="0" dirty="0"/>
              <a:t>Titel hinzufügen</a:t>
            </a:r>
          </a:p>
        </p:txBody>
      </p:sp>
      <p:sp>
        <p:nvSpPr>
          <p:cNvPr id="4" name="Name">
            <a:extLst>
              <a:ext uri="{FF2B5EF4-FFF2-40B4-BE49-F238E27FC236}">
                <a16:creationId xmlns:a16="http://schemas.microsoft.com/office/drawing/2014/main" id="{AB8391A8-67CD-1481-00B5-2E607FA9D4B3}"/>
              </a:ext>
            </a:extLst>
          </p:cNvPr>
          <p:cNvSpPr>
            <a:spLocks noGrp="1"/>
          </p:cNvSpPr>
          <p:nvPr>
            <p:ph type="body" sz="quarter" idx="19" hasCustomPrompt="1"/>
          </p:nvPr>
        </p:nvSpPr>
        <p:spPr>
          <a:xfrm>
            <a:off x="1069200" y="1674000"/>
            <a:ext cx="10510202" cy="376413"/>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1800" b="1" noProof="0" dirty="0">
                <a:solidFill>
                  <a:schemeClr val="tx1"/>
                </a:solidFill>
              </a:defRPr>
            </a:lvl1pPr>
          </a:lstStyle>
          <a:p>
            <a:pPr lvl="0"/>
            <a:r>
              <a:rPr lang="de-CH" noProof="0" dirty="0"/>
              <a:t>Name und Titel</a:t>
            </a:r>
          </a:p>
        </p:txBody>
      </p:sp>
      <p:cxnSp>
        <p:nvCxnSpPr>
          <p:cNvPr id="5" name="Red line">
            <a:extLst>
              <a:ext uri="{FF2B5EF4-FFF2-40B4-BE49-F238E27FC236}">
                <a16:creationId xmlns:a16="http://schemas.microsoft.com/office/drawing/2014/main" id="{FF981C3A-5B7C-8A11-E2D1-8DFC1237EA09}"/>
              </a:ext>
            </a:extLst>
          </p:cNvPr>
          <p:cNvCxnSpPr>
            <a:cxnSpLocks/>
          </p:cNvCxnSpPr>
          <p:nvPr userDrawn="1"/>
        </p:nvCxnSpPr>
        <p:spPr>
          <a:xfrm>
            <a:off x="1147445" y="47458"/>
            <a:ext cx="10569674" cy="0"/>
          </a:xfrm>
          <a:prstGeom prst="line">
            <a:avLst/>
          </a:prstGeom>
          <a:ln w="952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Tijdelijke aanduiding voor datum 14">
            <a:extLst>
              <a:ext uri="{FF2B5EF4-FFF2-40B4-BE49-F238E27FC236}">
                <a16:creationId xmlns:a16="http://schemas.microsoft.com/office/drawing/2014/main" id="{5210C7DA-E626-4138-41C4-FFE5363DB1EA}"/>
              </a:ext>
            </a:extLst>
          </p:cNvPr>
          <p:cNvSpPr>
            <a:spLocks noGrp="1"/>
          </p:cNvSpPr>
          <p:nvPr>
            <p:ph type="dt" sz="half" idx="31"/>
          </p:nvPr>
        </p:nvSpPr>
        <p:spPr/>
        <p:txBody>
          <a:bodyPr/>
          <a:lstStyle/>
          <a:p>
            <a:fld id="{36164BE5-51EE-904E-BDBC-A96122E1F531}" type="datetime1">
              <a:rPr lang="de-CH" smtClean="0"/>
              <a:t>20.03.2026</a:t>
            </a:fld>
            <a:endParaRPr lang="de-CH" dirty="0"/>
          </a:p>
        </p:txBody>
      </p:sp>
      <p:sp>
        <p:nvSpPr>
          <p:cNvPr id="16" name="Tijdelijke aanduiding voor voettekst 15">
            <a:extLst>
              <a:ext uri="{FF2B5EF4-FFF2-40B4-BE49-F238E27FC236}">
                <a16:creationId xmlns:a16="http://schemas.microsoft.com/office/drawing/2014/main" id="{3332C726-23BC-5621-87CD-3AE9B7B686ED}"/>
              </a:ext>
            </a:extLst>
          </p:cNvPr>
          <p:cNvSpPr>
            <a:spLocks noGrp="1"/>
          </p:cNvSpPr>
          <p:nvPr>
            <p:ph type="ftr" sz="quarter" idx="32"/>
          </p:nvPr>
        </p:nvSpPr>
        <p:spPr/>
        <p:txBody>
          <a:bodyPr/>
          <a:lstStyle/>
          <a:p>
            <a:endParaRPr lang="de-CH" dirty="0"/>
          </a:p>
        </p:txBody>
      </p:sp>
      <p:sp>
        <p:nvSpPr>
          <p:cNvPr id="17" name="Tijdelijke aanduiding voor dianummer 16">
            <a:extLst>
              <a:ext uri="{FF2B5EF4-FFF2-40B4-BE49-F238E27FC236}">
                <a16:creationId xmlns:a16="http://schemas.microsoft.com/office/drawing/2014/main" id="{04FC643D-FB4C-B07E-897A-355CB5CFF00D}"/>
              </a:ext>
            </a:extLst>
          </p:cNvPr>
          <p:cNvSpPr>
            <a:spLocks noGrp="1"/>
          </p:cNvSpPr>
          <p:nvPr>
            <p:ph type="sldNum" sz="quarter" idx="33"/>
          </p:nvPr>
        </p:nvSpPr>
        <p:spPr/>
        <p:txBody>
          <a:bodyPr/>
          <a:lstStyle/>
          <a:p>
            <a:fld id="{9C819A1E-7CFD-44ED-A7EE-35C8DB5FAD42}" type="slidenum">
              <a:rPr lang="de-CH" smtClean="0"/>
              <a:pPr/>
              <a:t>‹Nr.›</a:t>
            </a:fld>
            <a:endParaRPr lang="de-CH" dirty="0"/>
          </a:p>
        </p:txBody>
      </p:sp>
    </p:spTree>
    <p:extLst>
      <p:ext uri="{BB962C8B-B14F-4D97-AF65-F5344CB8AC3E}">
        <p14:creationId xmlns:p14="http://schemas.microsoft.com/office/powerpoint/2010/main" val="1008023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folie mit Text (ohne Untertitel) ">
    <p:spTree>
      <p:nvGrpSpPr>
        <p:cNvPr id="1" name=""/>
        <p:cNvGrpSpPr/>
        <p:nvPr/>
      </p:nvGrpSpPr>
      <p:grpSpPr>
        <a:xfrm>
          <a:off x="0" y="0"/>
          <a:ext cx="0" cy="0"/>
          <a:chOff x="0" y="0"/>
          <a:chExt cx="0" cy="0"/>
        </a:xfrm>
      </p:grpSpPr>
      <p:sp>
        <p:nvSpPr>
          <p:cNvPr id="19" name="Thema and date">
            <a:extLst>
              <a:ext uri="{FF2B5EF4-FFF2-40B4-BE49-F238E27FC236}">
                <a16:creationId xmlns:a16="http://schemas.microsoft.com/office/drawing/2014/main" id="{823AF8E3-CDEF-412C-B0B7-1B570B843EF0}"/>
              </a:ext>
            </a:extLst>
          </p:cNvPr>
          <p:cNvSpPr>
            <a:spLocks noGrp="1"/>
          </p:cNvSpPr>
          <p:nvPr>
            <p:ph type="body" sz="quarter" idx="18" hasCustomPrompt="1"/>
          </p:nvPr>
        </p:nvSpPr>
        <p:spPr>
          <a:xfrm>
            <a:off x="1069679" y="1980152"/>
            <a:ext cx="10515601" cy="376413"/>
          </a:xfrm>
        </p:spPr>
        <p:txBody>
          <a:bodyPr>
            <a:noAutofit/>
          </a:bodyPr>
          <a:lstStyle>
            <a:lvl1pPr marL="0" indent="0">
              <a:lnSpc>
                <a:spcPct val="100000"/>
              </a:lnSpc>
              <a:spcBef>
                <a:spcPts val="0"/>
              </a:spcBef>
              <a:buNone/>
              <a:defRPr sz="1900" b="0" spc="-20" baseline="0">
                <a:latin typeface="+mn-lt"/>
              </a:defRPr>
            </a:lvl1pPr>
          </a:lstStyle>
          <a:p>
            <a:pPr lvl="0"/>
            <a:r>
              <a:rPr lang="de-CH" noProof="0" dirty="0"/>
              <a:t>Thema/Anlass, Tag.Monat.2021</a:t>
            </a:r>
          </a:p>
        </p:txBody>
      </p:sp>
      <p:sp>
        <p:nvSpPr>
          <p:cNvPr id="2" name="Title">
            <a:extLst>
              <a:ext uri="{FF2B5EF4-FFF2-40B4-BE49-F238E27FC236}">
                <a16:creationId xmlns:a16="http://schemas.microsoft.com/office/drawing/2014/main" id="{9CF2C0D7-D0D8-4995-8605-AA1EACB1EBB8}"/>
              </a:ext>
            </a:extLst>
          </p:cNvPr>
          <p:cNvSpPr>
            <a:spLocks noGrp="1"/>
          </p:cNvSpPr>
          <p:nvPr>
            <p:ph type="title" hasCustomPrompt="1"/>
          </p:nvPr>
        </p:nvSpPr>
        <p:spPr>
          <a:xfrm>
            <a:off x="1071880" y="290873"/>
            <a:ext cx="10515600" cy="1383450"/>
          </a:xfrm>
        </p:spPr>
        <p:txBody>
          <a:bodyPr>
            <a:noAutofit/>
          </a:bodyPr>
          <a:lstStyle>
            <a:lvl1pPr>
              <a:defRPr/>
            </a:lvl1pPr>
          </a:lstStyle>
          <a:p>
            <a:r>
              <a:rPr lang="de-CH" noProof="0" dirty="0"/>
              <a:t>Titel 2. Zeile</a:t>
            </a:r>
            <a:br>
              <a:rPr lang="de-CH" noProof="0" dirty="0"/>
            </a:br>
            <a:r>
              <a:rPr lang="de-CH" noProof="0" dirty="0"/>
              <a:t>Titel</a:t>
            </a:r>
          </a:p>
        </p:txBody>
      </p:sp>
      <p:sp>
        <p:nvSpPr>
          <p:cNvPr id="5" name="Name">
            <a:extLst>
              <a:ext uri="{FF2B5EF4-FFF2-40B4-BE49-F238E27FC236}">
                <a16:creationId xmlns:a16="http://schemas.microsoft.com/office/drawing/2014/main" id="{7D18F409-58AF-0F68-C4B1-B8D5C083BAA0}"/>
              </a:ext>
            </a:extLst>
          </p:cNvPr>
          <p:cNvSpPr>
            <a:spLocks noGrp="1"/>
          </p:cNvSpPr>
          <p:nvPr>
            <p:ph type="body" sz="quarter" idx="20" hasCustomPrompt="1"/>
          </p:nvPr>
        </p:nvSpPr>
        <p:spPr>
          <a:xfrm>
            <a:off x="1069200" y="1674000"/>
            <a:ext cx="10510202" cy="376413"/>
          </a:xfr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lvl1pPr>
              <a:defRPr lang="de-CH" sz="1800" b="1" noProof="0" dirty="0">
                <a:solidFill>
                  <a:schemeClr val="tx1"/>
                </a:solidFill>
              </a:defRPr>
            </a:lvl1pPr>
          </a:lstStyle>
          <a:p>
            <a:pPr lvl="0"/>
            <a:r>
              <a:rPr lang="de-CH" noProof="0" dirty="0"/>
              <a:t>Name und Titel</a:t>
            </a:r>
          </a:p>
        </p:txBody>
      </p:sp>
      <p:cxnSp>
        <p:nvCxnSpPr>
          <p:cNvPr id="6" name="Red line">
            <a:extLst>
              <a:ext uri="{FF2B5EF4-FFF2-40B4-BE49-F238E27FC236}">
                <a16:creationId xmlns:a16="http://schemas.microsoft.com/office/drawing/2014/main" id="{DC7F4AE9-6319-47FD-40D9-9A051DE24054}"/>
              </a:ext>
            </a:extLst>
          </p:cNvPr>
          <p:cNvCxnSpPr>
            <a:cxnSpLocks/>
          </p:cNvCxnSpPr>
          <p:nvPr userDrawn="1"/>
        </p:nvCxnSpPr>
        <p:spPr>
          <a:xfrm>
            <a:off x="1147445" y="47458"/>
            <a:ext cx="10569674" cy="0"/>
          </a:xfrm>
          <a:prstGeom prst="line">
            <a:avLst/>
          </a:prstGeom>
          <a:ln w="952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1" name="Tijdelijke aanduiding voor datum 10">
            <a:extLst>
              <a:ext uri="{FF2B5EF4-FFF2-40B4-BE49-F238E27FC236}">
                <a16:creationId xmlns:a16="http://schemas.microsoft.com/office/drawing/2014/main" id="{8FA3A926-BFFE-9187-974F-D2E791763870}"/>
              </a:ext>
            </a:extLst>
          </p:cNvPr>
          <p:cNvSpPr>
            <a:spLocks noGrp="1"/>
          </p:cNvSpPr>
          <p:nvPr>
            <p:ph type="dt" sz="half" idx="31"/>
          </p:nvPr>
        </p:nvSpPr>
        <p:spPr/>
        <p:txBody>
          <a:bodyPr/>
          <a:lstStyle/>
          <a:p>
            <a:fld id="{7AEA7BBD-BC76-5D40-AC9B-C5E774E93C5A}" type="datetime1">
              <a:rPr lang="de-CH" smtClean="0"/>
              <a:t>20.03.2026</a:t>
            </a:fld>
            <a:endParaRPr lang="de-CH" dirty="0"/>
          </a:p>
        </p:txBody>
      </p:sp>
      <p:sp>
        <p:nvSpPr>
          <p:cNvPr id="12" name="Tijdelijke aanduiding voor voettekst 11">
            <a:extLst>
              <a:ext uri="{FF2B5EF4-FFF2-40B4-BE49-F238E27FC236}">
                <a16:creationId xmlns:a16="http://schemas.microsoft.com/office/drawing/2014/main" id="{993B69D6-B6BE-5B43-F9DF-685E2874B509}"/>
              </a:ext>
            </a:extLst>
          </p:cNvPr>
          <p:cNvSpPr>
            <a:spLocks noGrp="1"/>
          </p:cNvSpPr>
          <p:nvPr>
            <p:ph type="ftr" sz="quarter" idx="32"/>
          </p:nvPr>
        </p:nvSpPr>
        <p:spPr/>
        <p:txBody>
          <a:bodyPr/>
          <a:lstStyle/>
          <a:p>
            <a:endParaRPr lang="de-CH" dirty="0"/>
          </a:p>
        </p:txBody>
      </p:sp>
      <p:sp>
        <p:nvSpPr>
          <p:cNvPr id="13" name="Tijdelijke aanduiding voor dianummer 12">
            <a:extLst>
              <a:ext uri="{FF2B5EF4-FFF2-40B4-BE49-F238E27FC236}">
                <a16:creationId xmlns:a16="http://schemas.microsoft.com/office/drawing/2014/main" id="{E34CE106-8765-98EE-732F-2D52F97F2FDC}"/>
              </a:ext>
            </a:extLst>
          </p:cNvPr>
          <p:cNvSpPr>
            <a:spLocks noGrp="1"/>
          </p:cNvSpPr>
          <p:nvPr>
            <p:ph type="sldNum" sz="quarter" idx="33"/>
          </p:nvPr>
        </p:nvSpPr>
        <p:spPr/>
        <p:txBody>
          <a:bodyPr/>
          <a:lstStyle/>
          <a:p>
            <a:fld id="{9C819A1E-7CFD-44ED-A7EE-35C8DB5FAD42}" type="slidenum">
              <a:rPr lang="de-CH" smtClean="0"/>
              <a:pPr/>
              <a:t>‹Nr.›</a:t>
            </a:fld>
            <a:endParaRPr lang="de-CH" dirty="0"/>
          </a:p>
        </p:txBody>
      </p:sp>
    </p:spTree>
    <p:extLst>
      <p:ext uri="{BB962C8B-B14F-4D97-AF65-F5344CB8AC3E}">
        <p14:creationId xmlns:p14="http://schemas.microsoft.com/office/powerpoint/2010/main" val="2002723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sverzeichnis">
    <p:spTree>
      <p:nvGrpSpPr>
        <p:cNvPr id="1" name=""/>
        <p:cNvGrpSpPr/>
        <p:nvPr/>
      </p:nvGrpSpPr>
      <p:grpSpPr>
        <a:xfrm>
          <a:off x="0" y="0"/>
          <a:ext cx="0" cy="0"/>
          <a:chOff x="0" y="0"/>
          <a:chExt cx="0" cy="0"/>
        </a:xfrm>
      </p:grpSpPr>
      <p:sp>
        <p:nvSpPr>
          <p:cNvPr id="3" name="Table of content">
            <a:extLst>
              <a:ext uri="{FF2B5EF4-FFF2-40B4-BE49-F238E27FC236}">
                <a16:creationId xmlns:a16="http://schemas.microsoft.com/office/drawing/2014/main" id="{CBDA5DC1-D9CA-4B37-B284-FDA1A1DA7DC2}"/>
              </a:ext>
            </a:extLst>
          </p:cNvPr>
          <p:cNvSpPr>
            <a:spLocks noGrp="1"/>
          </p:cNvSpPr>
          <p:nvPr>
            <p:ph idx="1" hasCustomPrompt="1"/>
          </p:nvPr>
        </p:nvSpPr>
        <p:spPr>
          <a:xfrm>
            <a:off x="1071880" y="1447800"/>
            <a:ext cx="10515600" cy="4351338"/>
          </a:xfrm>
        </p:spPr>
        <p:txBody>
          <a:bodyPr>
            <a:noAutofit/>
          </a:bodyPr>
          <a:lstStyle>
            <a:lvl1pPr marL="514350" indent="-514350">
              <a:spcAft>
                <a:spcPts val="0"/>
              </a:spcAft>
              <a:buAutoNum type="arabicPeriod"/>
              <a:defRPr sz="2600"/>
            </a:lvl1pPr>
          </a:lstStyle>
          <a:p>
            <a:pPr lvl="0"/>
            <a:r>
              <a:rPr lang="de-CH" noProof="0" dirty="0"/>
              <a:t>Inhalt hinzufügen</a:t>
            </a:r>
          </a:p>
        </p:txBody>
      </p:sp>
      <p:sp>
        <p:nvSpPr>
          <p:cNvPr id="5" name="Title">
            <a:extLst>
              <a:ext uri="{FF2B5EF4-FFF2-40B4-BE49-F238E27FC236}">
                <a16:creationId xmlns:a16="http://schemas.microsoft.com/office/drawing/2014/main" id="{40C031B9-4B32-44CE-A145-BFDB01675591}"/>
              </a:ext>
            </a:extLst>
          </p:cNvPr>
          <p:cNvSpPr>
            <a:spLocks noGrp="1"/>
          </p:cNvSpPr>
          <p:nvPr>
            <p:ph type="title" hasCustomPrompt="1"/>
          </p:nvPr>
        </p:nvSpPr>
        <p:spPr/>
        <p:txBody>
          <a:bodyPr/>
          <a:lstStyle>
            <a:lvl1pPr>
              <a:defRPr/>
            </a:lvl1pPr>
          </a:lstStyle>
          <a:p>
            <a:r>
              <a:rPr lang="de-CH" noProof="0" dirty="0"/>
              <a:t>Titel hinzufügen</a:t>
            </a:r>
          </a:p>
        </p:txBody>
      </p:sp>
      <p:sp>
        <p:nvSpPr>
          <p:cNvPr id="2" name="Tijdelijke aanduiding voor datum 1">
            <a:extLst>
              <a:ext uri="{FF2B5EF4-FFF2-40B4-BE49-F238E27FC236}">
                <a16:creationId xmlns:a16="http://schemas.microsoft.com/office/drawing/2014/main" id="{2178C11D-E829-F832-F4AE-5BA0716968E9}"/>
              </a:ext>
            </a:extLst>
          </p:cNvPr>
          <p:cNvSpPr>
            <a:spLocks noGrp="1"/>
          </p:cNvSpPr>
          <p:nvPr>
            <p:ph type="dt" sz="half" idx="10"/>
          </p:nvPr>
        </p:nvSpPr>
        <p:spPr/>
        <p:txBody>
          <a:bodyPr/>
          <a:lstStyle/>
          <a:p>
            <a:fld id="{D85CB07D-8C6A-3844-8858-A158E37889DE}" type="datetime1">
              <a:rPr lang="de-CH" smtClean="0"/>
              <a:t>20.03.2026</a:t>
            </a:fld>
            <a:endParaRPr lang="de-CH" dirty="0"/>
          </a:p>
        </p:txBody>
      </p:sp>
      <p:sp>
        <p:nvSpPr>
          <p:cNvPr id="4" name="Tijdelijke aanduiding voor voettekst 3">
            <a:extLst>
              <a:ext uri="{FF2B5EF4-FFF2-40B4-BE49-F238E27FC236}">
                <a16:creationId xmlns:a16="http://schemas.microsoft.com/office/drawing/2014/main" id="{61729411-F309-D7D3-71A1-6D1033C8FACD}"/>
              </a:ext>
            </a:extLst>
          </p:cNvPr>
          <p:cNvSpPr>
            <a:spLocks noGrp="1"/>
          </p:cNvSpPr>
          <p:nvPr>
            <p:ph type="ftr" sz="quarter" idx="11"/>
          </p:nvPr>
        </p:nvSpPr>
        <p:spPr/>
        <p:txBody>
          <a:bodyPr/>
          <a:lstStyle/>
          <a:p>
            <a:endParaRPr lang="de-CH" dirty="0"/>
          </a:p>
        </p:txBody>
      </p:sp>
      <p:sp>
        <p:nvSpPr>
          <p:cNvPr id="6" name="Tijdelijke aanduiding voor dianummer 5">
            <a:extLst>
              <a:ext uri="{FF2B5EF4-FFF2-40B4-BE49-F238E27FC236}">
                <a16:creationId xmlns:a16="http://schemas.microsoft.com/office/drawing/2014/main" id="{816941EC-A47A-CA11-5DDA-C8D42532D5B9}"/>
              </a:ext>
            </a:extLst>
          </p:cNvPr>
          <p:cNvSpPr>
            <a:spLocks noGrp="1"/>
          </p:cNvSpPr>
          <p:nvPr>
            <p:ph type="sldNum" sz="quarter" idx="12"/>
          </p:nvPr>
        </p:nvSpPr>
        <p:spPr/>
        <p:txBody>
          <a:bodyPr/>
          <a:lstStyle/>
          <a:p>
            <a:fld id="{9C819A1E-7CFD-44ED-A7EE-35C8DB5FAD42}" type="slidenum">
              <a:rPr lang="de-CH" smtClean="0"/>
              <a:pPr/>
              <a:t>‹Nr.›</a:t>
            </a:fld>
            <a:endParaRPr lang="de-CH" dirty="0"/>
          </a:p>
        </p:txBody>
      </p:sp>
    </p:spTree>
    <p:extLst>
      <p:ext uri="{BB962C8B-B14F-4D97-AF65-F5344CB8AC3E}">
        <p14:creationId xmlns:p14="http://schemas.microsoft.com/office/powerpoint/2010/main" val="4107628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apitelseiten (Weiß)">
    <p:spTree>
      <p:nvGrpSpPr>
        <p:cNvPr id="1" name=""/>
        <p:cNvGrpSpPr/>
        <p:nvPr/>
      </p:nvGrpSpPr>
      <p:grpSpPr>
        <a:xfrm>
          <a:off x="0" y="0"/>
          <a:ext cx="0" cy="0"/>
          <a:chOff x="0" y="0"/>
          <a:chExt cx="0" cy="0"/>
        </a:xfrm>
      </p:grpSpPr>
      <p:sp>
        <p:nvSpPr>
          <p:cNvPr id="3" name="Slide number">
            <a:extLst>
              <a:ext uri="{FF2B5EF4-FFF2-40B4-BE49-F238E27FC236}">
                <a16:creationId xmlns:a16="http://schemas.microsoft.com/office/drawing/2014/main" id="{AF6088A9-5259-4AAF-A028-C07F0D5BFD39}"/>
              </a:ext>
            </a:extLst>
          </p:cNvPr>
          <p:cNvSpPr>
            <a:spLocks noGrp="1"/>
          </p:cNvSpPr>
          <p:nvPr>
            <p:ph type="sldNum" sz="quarter" idx="15"/>
          </p:nvPr>
        </p:nvSpPr>
        <p:spPr/>
        <p:txBody>
          <a:bodyPr/>
          <a:lstStyle/>
          <a:p>
            <a:fld id="{9C819A1E-7CFD-44ED-A7EE-35C8DB5FAD42}" type="slidenum">
              <a:rPr lang="de-CH" noProof="0" smtClean="0"/>
              <a:pPr/>
              <a:t>‹Nr.›</a:t>
            </a:fld>
            <a:endParaRPr lang="de-CH" noProof="0"/>
          </a:p>
        </p:txBody>
      </p:sp>
      <p:sp>
        <p:nvSpPr>
          <p:cNvPr id="14" name="Subtitle">
            <a:extLst>
              <a:ext uri="{FF2B5EF4-FFF2-40B4-BE49-F238E27FC236}">
                <a16:creationId xmlns:a16="http://schemas.microsoft.com/office/drawing/2014/main" id="{C3C78D30-CB41-448E-A7F4-1813E9935399}"/>
              </a:ext>
            </a:extLst>
          </p:cNvPr>
          <p:cNvSpPr>
            <a:spLocks noGrp="1"/>
          </p:cNvSpPr>
          <p:nvPr>
            <p:ph type="body" sz="quarter" idx="14" hasCustomPrompt="1"/>
          </p:nvPr>
        </p:nvSpPr>
        <p:spPr>
          <a:xfrm>
            <a:off x="1069679" y="864677"/>
            <a:ext cx="10515601" cy="645821"/>
          </a:xfrm>
        </p:spPr>
        <p:txBody>
          <a:bodyPr>
            <a:noAutofit/>
          </a:bodyPr>
          <a:lstStyle>
            <a:lvl1pPr marL="0" indent="0">
              <a:lnSpc>
                <a:spcPct val="100000"/>
              </a:lnSpc>
              <a:spcBef>
                <a:spcPts val="0"/>
              </a:spcBef>
              <a:buNone/>
              <a:defRPr sz="4200" b="0">
                <a:solidFill>
                  <a:schemeClr val="tx1"/>
                </a:solidFill>
                <a:latin typeface="+mj-lt"/>
                <a:cs typeface="Arial" panose="020B0604020202020204" pitchFamily="34" charset="0"/>
              </a:defRPr>
            </a:lvl1pPr>
          </a:lstStyle>
          <a:p>
            <a:pPr lvl="0"/>
            <a:r>
              <a:rPr lang="de-CH" noProof="0" dirty="0"/>
              <a:t>Kapiteluntertitel (fakultativ)</a:t>
            </a:r>
          </a:p>
        </p:txBody>
      </p:sp>
      <p:sp>
        <p:nvSpPr>
          <p:cNvPr id="2" name="Title">
            <a:extLst>
              <a:ext uri="{FF2B5EF4-FFF2-40B4-BE49-F238E27FC236}">
                <a16:creationId xmlns:a16="http://schemas.microsoft.com/office/drawing/2014/main" id="{54E48C17-AA22-48E0-9072-4A51F911B45D}"/>
              </a:ext>
            </a:extLst>
          </p:cNvPr>
          <p:cNvSpPr>
            <a:spLocks noGrp="1"/>
          </p:cNvSpPr>
          <p:nvPr>
            <p:ph type="title" hasCustomPrompt="1"/>
          </p:nvPr>
        </p:nvSpPr>
        <p:spPr/>
        <p:txBody>
          <a:bodyPr/>
          <a:lstStyle>
            <a:lvl1pPr>
              <a:defRPr/>
            </a:lvl1pPr>
          </a:lstStyle>
          <a:p>
            <a:r>
              <a:rPr lang="de-CH" noProof="0" dirty="0"/>
              <a:t>Kapiteltitel</a:t>
            </a:r>
          </a:p>
        </p:txBody>
      </p:sp>
      <p:sp>
        <p:nvSpPr>
          <p:cNvPr id="6" name="Tijdelijke aanduiding voor datum 5">
            <a:extLst>
              <a:ext uri="{FF2B5EF4-FFF2-40B4-BE49-F238E27FC236}">
                <a16:creationId xmlns:a16="http://schemas.microsoft.com/office/drawing/2014/main" id="{1A2851D3-4989-A190-D373-5DA1297BF81D}"/>
              </a:ext>
            </a:extLst>
          </p:cNvPr>
          <p:cNvSpPr>
            <a:spLocks noGrp="1"/>
          </p:cNvSpPr>
          <p:nvPr>
            <p:ph type="dt" sz="half" idx="31"/>
          </p:nvPr>
        </p:nvSpPr>
        <p:spPr/>
        <p:txBody>
          <a:bodyPr/>
          <a:lstStyle/>
          <a:p>
            <a:fld id="{EE26BFD4-EE3A-1A4A-A7FA-2D868AA7A02D}" type="datetime1">
              <a:rPr lang="de-CH" smtClean="0"/>
              <a:t>20.03.2026</a:t>
            </a:fld>
            <a:endParaRPr lang="de-CH" dirty="0"/>
          </a:p>
        </p:txBody>
      </p:sp>
      <p:sp>
        <p:nvSpPr>
          <p:cNvPr id="7" name="Tijdelijke aanduiding voor voettekst 6">
            <a:extLst>
              <a:ext uri="{FF2B5EF4-FFF2-40B4-BE49-F238E27FC236}">
                <a16:creationId xmlns:a16="http://schemas.microsoft.com/office/drawing/2014/main" id="{4061AEA7-6602-E4A2-DD82-9E4AAC839078}"/>
              </a:ext>
            </a:extLst>
          </p:cNvPr>
          <p:cNvSpPr>
            <a:spLocks noGrp="1"/>
          </p:cNvSpPr>
          <p:nvPr>
            <p:ph type="ftr" sz="quarter" idx="32"/>
          </p:nvPr>
        </p:nvSpPr>
        <p:spPr/>
        <p:txBody>
          <a:bodyPr/>
          <a:lstStyle/>
          <a:p>
            <a:endParaRPr lang="de-CH" dirty="0"/>
          </a:p>
        </p:txBody>
      </p:sp>
    </p:spTree>
    <p:extLst>
      <p:ext uri="{BB962C8B-B14F-4D97-AF65-F5344CB8AC3E}">
        <p14:creationId xmlns:p14="http://schemas.microsoft.com/office/powerpoint/2010/main" val="1203629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Date" descr="{&quot;templafy&quot;:{&quot;id&quot;:&quot;cb7156ac-7a35-4f44-8d34-c16141d206a2&quot;}}">
            <a:extLst>
              <a:ext uri="{FF2B5EF4-FFF2-40B4-BE49-F238E27FC236}">
                <a16:creationId xmlns:a16="http://schemas.microsoft.com/office/drawing/2014/main" id="{C8A7B36A-B3BC-45C2-A59F-40A3507CDE25}"/>
              </a:ext>
            </a:extLst>
          </p:cNvPr>
          <p:cNvSpPr/>
          <p:nvPr userDrawn="1"/>
        </p:nvSpPr>
        <p:spPr>
          <a:xfrm>
            <a:off x="1342800" y="6444000"/>
            <a:ext cx="1615873" cy="3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de-CH" sz="1200" noProof="0" dirty="0">
              <a:solidFill>
                <a:schemeClr val="tx1"/>
              </a:solidFill>
              <a:latin typeface="+mn-lt"/>
            </a:endParaRPr>
          </a:p>
        </p:txBody>
      </p:sp>
      <p:sp>
        <p:nvSpPr>
          <p:cNvPr id="4" name="Slide number">
            <a:extLst>
              <a:ext uri="{FF2B5EF4-FFF2-40B4-BE49-F238E27FC236}">
                <a16:creationId xmlns:a16="http://schemas.microsoft.com/office/drawing/2014/main" id="{187A60C8-28BE-4B3A-BCC2-C1EB91D5B068}"/>
              </a:ext>
            </a:extLst>
          </p:cNvPr>
          <p:cNvSpPr>
            <a:spLocks noGrp="1"/>
          </p:cNvSpPr>
          <p:nvPr>
            <p:ph type="sldNum" sz="quarter" idx="4"/>
          </p:nvPr>
        </p:nvSpPr>
        <p:spPr>
          <a:xfrm>
            <a:off x="910654" y="6444000"/>
            <a:ext cx="371162" cy="365125"/>
          </a:xfrm>
          <a:prstGeom prst="rect">
            <a:avLst/>
          </a:prstGeom>
        </p:spPr>
        <p:txBody>
          <a:bodyPr vert="horz" lIns="36000" tIns="36000" rIns="36000" bIns="36000" rtlCol="0" anchor="ctr"/>
          <a:lstStyle>
            <a:lvl1pPr algn="r">
              <a:defRPr lang="en-GB" sz="1200" kern="1200" smtClean="0">
                <a:solidFill>
                  <a:schemeClr val="tx1"/>
                </a:solidFill>
                <a:latin typeface="+mn-lt"/>
                <a:ea typeface="+mn-ea"/>
                <a:cs typeface="Arial" panose="020B0604020202020204" pitchFamily="34" charset="0"/>
              </a:defRPr>
            </a:lvl1pPr>
          </a:lstStyle>
          <a:p>
            <a:fld id="{9C819A1E-7CFD-44ED-A7EE-35C8DB5FAD42}" type="slidenum">
              <a:rPr lang="de-CH" smtClean="0"/>
              <a:pPr/>
              <a:t>‹Nr.›</a:t>
            </a:fld>
            <a:endParaRPr lang="de-CH" dirty="0"/>
          </a:p>
        </p:txBody>
      </p:sp>
      <p:sp>
        <p:nvSpPr>
          <p:cNvPr id="3" name="Text">
            <a:extLst>
              <a:ext uri="{FF2B5EF4-FFF2-40B4-BE49-F238E27FC236}">
                <a16:creationId xmlns:a16="http://schemas.microsoft.com/office/drawing/2014/main" id="{9B41C1E1-CEB7-486D-9162-CFFACABF07BF}"/>
              </a:ext>
            </a:extLst>
          </p:cNvPr>
          <p:cNvSpPr>
            <a:spLocks noGrp="1"/>
          </p:cNvSpPr>
          <p:nvPr>
            <p:ph type="body" idx="1"/>
          </p:nvPr>
        </p:nvSpPr>
        <p:spPr>
          <a:xfrm>
            <a:off x="1062736" y="2042635"/>
            <a:ext cx="10515600" cy="4351338"/>
          </a:xfrm>
          <a:prstGeom prst="rect">
            <a:avLst/>
          </a:prstGeom>
        </p:spPr>
        <p:txBody>
          <a:bodyPr vert="horz" lIns="91440" tIns="45720" rIns="91440" bIns="45720" rtlCol="0">
            <a:noAutofit/>
          </a:bodyPr>
          <a:lstStyle/>
          <a:p>
            <a:pPr lvl="0"/>
            <a:r>
              <a:rPr lang="de-CH" noProof="0" dirty="0"/>
              <a:t>Inhalt hinzufügen</a:t>
            </a:r>
          </a:p>
        </p:txBody>
      </p:sp>
      <p:sp>
        <p:nvSpPr>
          <p:cNvPr id="2" name="Titel">
            <a:extLst>
              <a:ext uri="{FF2B5EF4-FFF2-40B4-BE49-F238E27FC236}">
                <a16:creationId xmlns:a16="http://schemas.microsoft.com/office/drawing/2014/main" id="{789BBD91-FA68-409D-B381-32B864E6929E}"/>
              </a:ext>
            </a:extLst>
          </p:cNvPr>
          <p:cNvSpPr>
            <a:spLocks noGrp="1"/>
          </p:cNvSpPr>
          <p:nvPr>
            <p:ph type="title"/>
          </p:nvPr>
        </p:nvSpPr>
        <p:spPr>
          <a:xfrm>
            <a:off x="1071880" y="290873"/>
            <a:ext cx="10515600" cy="749575"/>
          </a:xfrm>
          <a:prstGeom prst="rect">
            <a:avLst/>
          </a:prstGeom>
        </p:spPr>
        <p:txBody>
          <a:bodyPr vert="horz" lIns="91440" tIns="90000" rIns="91440" bIns="45720" rtlCol="0" anchor="t">
            <a:noAutofit/>
          </a:bodyPr>
          <a:lstStyle/>
          <a:p>
            <a:r>
              <a:rPr lang="de-CH" noProof="0" dirty="0"/>
              <a:t>Titel </a:t>
            </a:r>
          </a:p>
        </p:txBody>
      </p:sp>
      <p:pic>
        <p:nvPicPr>
          <p:cNvPr id="877164658" name="Logo" descr="{&quot;templafy&quot;:{&quot;id&quot;:&quot;be5a5bb7-858a-4b1f-b2a4-f92c4b30d4ec&quot;}}"/>
          <p:cNvPicPr>
            <a:picLocks noChangeAspect="1"/>
          </p:cNvPicPr>
          <p:nvPr/>
        </p:nvPicPr>
        <p:blipFill>
          <a:blip r:embed="rId25"/>
          <a:stretch>
            <a:fillRect/>
          </a:stretch>
        </p:blipFill>
        <p:spPr>
          <a:xfrm>
            <a:off x="93600" y="306000"/>
            <a:ext cx="1148400" cy="720000"/>
          </a:xfrm>
          <a:prstGeom prst="rect">
            <a:avLst/>
          </a:prstGeom>
        </p:spPr>
      </p:pic>
      <p:cxnSp>
        <p:nvCxnSpPr>
          <p:cNvPr id="13" name="Red line">
            <a:extLst>
              <a:ext uri="{FF2B5EF4-FFF2-40B4-BE49-F238E27FC236}">
                <a16:creationId xmlns:a16="http://schemas.microsoft.com/office/drawing/2014/main" id="{ADA05145-5711-4522-8D2E-644F05000567}"/>
              </a:ext>
            </a:extLst>
          </p:cNvPr>
          <p:cNvCxnSpPr>
            <a:cxnSpLocks/>
          </p:cNvCxnSpPr>
          <p:nvPr userDrawn="1"/>
        </p:nvCxnSpPr>
        <p:spPr>
          <a:xfrm>
            <a:off x="1147445" y="47458"/>
            <a:ext cx="10569674" cy="0"/>
          </a:xfrm>
          <a:prstGeom prst="line">
            <a:avLst/>
          </a:prstGeom>
          <a:ln w="95250">
            <a:solidFill>
              <a:schemeClr val="accent6"/>
            </a:solidFill>
          </a:ln>
        </p:spPr>
        <p:style>
          <a:lnRef idx="1">
            <a:schemeClr val="accent1"/>
          </a:lnRef>
          <a:fillRef idx="0">
            <a:schemeClr val="accent1"/>
          </a:fillRef>
          <a:effectRef idx="0">
            <a:schemeClr val="accent1"/>
          </a:effectRef>
          <a:fontRef idx="minor">
            <a:schemeClr val="tx1"/>
          </a:fontRef>
        </p:style>
      </p:cxnSp>
      <p:sp>
        <p:nvSpPr>
          <p:cNvPr id="5" name="Tijdelijke aanduiding voor datum 4">
            <a:extLst>
              <a:ext uri="{FF2B5EF4-FFF2-40B4-BE49-F238E27FC236}">
                <a16:creationId xmlns:a16="http://schemas.microsoft.com/office/drawing/2014/main" id="{ED9B5B7B-E577-A2EE-84D3-AEBFB27134DF}"/>
              </a:ext>
            </a:extLst>
          </p:cNvPr>
          <p:cNvSpPr>
            <a:spLocks noGrp="1"/>
          </p:cNvSpPr>
          <p:nvPr>
            <p:ph type="dt" sz="half" idx="2"/>
          </p:nvPr>
        </p:nvSpPr>
        <p:spPr>
          <a:xfrm>
            <a:off x="1411548" y="6444000"/>
            <a:ext cx="2254930" cy="365125"/>
          </a:xfrm>
          <a:prstGeom prst="rect">
            <a:avLst/>
          </a:prstGeom>
        </p:spPr>
        <p:txBody>
          <a:bodyPr vert="horz" wrap="none" lIns="91440" tIns="45720" rIns="91440" bIns="45720" rtlCol="0" anchor="ctr"/>
          <a:lstStyle>
            <a:lvl1pPr algn="l">
              <a:defRPr sz="1200">
                <a:solidFill>
                  <a:schemeClr val="tx1"/>
                </a:solidFill>
              </a:defRPr>
            </a:lvl1pPr>
          </a:lstStyle>
          <a:p>
            <a:fld id="{2A51EE39-59C3-7949-8CC5-8EF554EE1004}" type="datetime1">
              <a:rPr lang="de-CH" smtClean="0"/>
              <a:t>20.03.2026</a:t>
            </a:fld>
            <a:endParaRPr lang="de-CH" dirty="0"/>
          </a:p>
        </p:txBody>
      </p:sp>
      <p:sp>
        <p:nvSpPr>
          <p:cNvPr id="7" name="Tijdelijke aanduiding voor voettekst 6">
            <a:extLst>
              <a:ext uri="{FF2B5EF4-FFF2-40B4-BE49-F238E27FC236}">
                <a16:creationId xmlns:a16="http://schemas.microsoft.com/office/drawing/2014/main" id="{7509D695-BB18-932A-040D-5F6D0EDE94DC}"/>
              </a:ext>
            </a:extLst>
          </p:cNvPr>
          <p:cNvSpPr>
            <a:spLocks noGrp="1"/>
          </p:cNvSpPr>
          <p:nvPr>
            <p:ph type="ftr" sz="quarter" idx="3"/>
          </p:nvPr>
        </p:nvSpPr>
        <p:spPr>
          <a:xfrm>
            <a:off x="3798000" y="6444000"/>
            <a:ext cx="7779600" cy="365125"/>
          </a:xfrm>
          <a:prstGeom prst="rect">
            <a:avLst/>
          </a:prstGeom>
        </p:spPr>
        <p:txBody>
          <a:bodyPr vert="horz" lIns="91440" tIns="45720" rIns="91440" bIns="45720" rtlCol="0" anchor="ctr"/>
          <a:lstStyle>
            <a:lvl1pPr algn="l">
              <a:defRPr sz="1200">
                <a:solidFill>
                  <a:schemeClr val="tx1"/>
                </a:solidFill>
              </a:defRPr>
            </a:lvl1pPr>
          </a:lstStyle>
          <a:p>
            <a:endParaRPr lang="de-CH" dirty="0"/>
          </a:p>
        </p:txBody>
      </p:sp>
    </p:spTree>
    <p:extLst>
      <p:ext uri="{BB962C8B-B14F-4D97-AF65-F5344CB8AC3E}">
        <p14:creationId xmlns:p14="http://schemas.microsoft.com/office/powerpoint/2010/main" val="3042465952"/>
      </p:ext>
    </p:extLst>
  </p:cSld>
  <p:clrMap bg1="lt1" tx1="dk1" bg2="lt2" tx2="dk2" accent1="accent1" accent2="accent2" accent3="accent3" accent4="accent4" accent5="accent5" accent6="accent6" hlink="hlink" folHlink="folHlink"/>
  <p:sldLayoutIdLst>
    <p:sldLayoutId id="2147483673" r:id="rId1"/>
    <p:sldLayoutId id="2147483714" r:id="rId2"/>
    <p:sldLayoutId id="2147483675" r:id="rId3"/>
    <p:sldLayoutId id="2147483715" r:id="rId4"/>
    <p:sldLayoutId id="2147483717" r:id="rId5"/>
    <p:sldLayoutId id="2147483719" r:id="rId6"/>
    <p:sldLayoutId id="2147483720" r:id="rId7"/>
    <p:sldLayoutId id="2147483690" r:id="rId8"/>
    <p:sldLayoutId id="2147483703" r:id="rId9"/>
    <p:sldLayoutId id="2147483704" r:id="rId10"/>
    <p:sldLayoutId id="2147483705" r:id="rId11"/>
    <p:sldLayoutId id="2147483654" r:id="rId12"/>
    <p:sldLayoutId id="2147483706" r:id="rId13"/>
    <p:sldLayoutId id="2147483680" r:id="rId14"/>
    <p:sldLayoutId id="2147483678" r:id="rId15"/>
    <p:sldLayoutId id="2147483709" r:id="rId16"/>
    <p:sldLayoutId id="2147483710" r:id="rId17"/>
    <p:sldLayoutId id="2147483711" r:id="rId18"/>
    <p:sldLayoutId id="2147483712" r:id="rId19"/>
    <p:sldLayoutId id="2147483718" r:id="rId20"/>
    <p:sldLayoutId id="2147483716" r:id="rId21"/>
    <p:sldLayoutId id="2147483721" r:id="rId22"/>
    <p:sldLayoutId id="2147483722" r:id="rId23"/>
  </p:sldLayoutIdLst>
  <p:hf hdr="0" ftr="0" dt="0"/>
  <p:txStyles>
    <p:titleStyle>
      <a:lvl1pPr algn="l" defTabSz="914400" rtl="0" eaLnBrk="1" latinLnBrk="0" hangingPunct="1">
        <a:lnSpc>
          <a:spcPct val="90000"/>
        </a:lnSpc>
        <a:spcBef>
          <a:spcPct val="0"/>
        </a:spcBef>
        <a:buNone/>
        <a:defRPr sz="4200" kern="1200">
          <a:solidFill>
            <a:schemeClr val="accent6"/>
          </a:solidFill>
          <a:latin typeface="+mj-lt"/>
          <a:ea typeface="+mj-ea"/>
          <a:cs typeface="+mj-cs"/>
        </a:defRPr>
      </a:lvl1pPr>
    </p:titleStyle>
    <p:bodyStyle>
      <a:lvl1pPr marL="0" indent="0" algn="l" defTabSz="914400" rtl="0" eaLnBrk="1" latinLnBrk="0" hangingPunct="1">
        <a:lnSpc>
          <a:spcPct val="100000"/>
        </a:lnSpc>
        <a:spcBef>
          <a:spcPts val="1000"/>
        </a:spcBef>
        <a:spcAft>
          <a:spcPts val="600"/>
        </a:spcAft>
        <a:buFont typeface="Courier New" panose="02070309020205020404" pitchFamily="49" charset="0"/>
        <a:buNone/>
        <a:defRPr sz="2600" kern="1200">
          <a:solidFill>
            <a:schemeClr val="tx1"/>
          </a:solidFill>
          <a:latin typeface="+mn-lt"/>
          <a:ea typeface="+mn-ea"/>
          <a:cs typeface="+mn-cs"/>
        </a:defRPr>
      </a:lvl1pPr>
      <a:lvl2pPr marL="324000" indent="-324000" algn="l" defTabSz="914400" rtl="0" eaLnBrk="1" latinLnBrk="0" hangingPunct="1">
        <a:lnSpc>
          <a:spcPct val="100000"/>
        </a:lnSpc>
        <a:spcBef>
          <a:spcPts val="500"/>
        </a:spcBef>
        <a:spcAft>
          <a:spcPts val="600"/>
        </a:spcAft>
        <a:buClr>
          <a:srgbClr val="FF0000"/>
        </a:buClr>
        <a:buFontTx/>
        <a:buChar char="‒"/>
        <a:defRPr sz="2600" kern="1200">
          <a:solidFill>
            <a:schemeClr val="tx1"/>
          </a:solidFill>
          <a:latin typeface="+mn-lt"/>
          <a:ea typeface="+mn-ea"/>
          <a:cs typeface="+mn-cs"/>
        </a:defRPr>
      </a:lvl2pPr>
      <a:lvl3pPr marL="684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3pPr>
      <a:lvl4pPr marL="1008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4pPr>
      <a:lvl5pPr marL="1332000" indent="-324000" algn="l" defTabSz="914400" rtl="0" eaLnBrk="1" latinLnBrk="0" hangingPunct="1">
        <a:lnSpc>
          <a:spcPct val="100000"/>
        </a:lnSpc>
        <a:spcBef>
          <a:spcPts val="500"/>
        </a:spcBef>
        <a:spcAft>
          <a:spcPts val="600"/>
        </a:spcAft>
        <a:buFontTx/>
        <a:buChar char="‒"/>
        <a:defRPr sz="2600" kern="1200">
          <a:solidFill>
            <a:schemeClr val="tx1"/>
          </a:solidFill>
          <a:latin typeface="ArialM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customXml" Target="../../customXml/item20.xml"/><Relationship Id="rId1" Type="http://schemas.openxmlformats.org/officeDocument/2006/relationships/customXml" Target="../../customXml/item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3A9B2-FF9F-ECAB-CAAB-94AB94869146}"/>
              </a:ext>
            </a:extLst>
          </p:cNvPr>
          <p:cNvSpPr>
            <a:spLocks noGrp="1"/>
          </p:cNvSpPr>
          <p:nvPr>
            <p:ph type="ctrTitle"/>
          </p:nvPr>
        </p:nvSpPr>
        <p:spPr>
          <a:xfrm>
            <a:off x="1524000" y="1127050"/>
            <a:ext cx="9144000" cy="4167964"/>
          </a:xfrm>
        </p:spPr>
        <p:txBody>
          <a:bodyPr>
            <a:noAutofit/>
          </a:bodyPr>
          <a:lstStyle/>
          <a:p>
            <a:pPr>
              <a:lnSpc>
                <a:spcPct val="100000"/>
              </a:lnSpc>
            </a:pPr>
            <a:br>
              <a:rPr lang="en-GB" sz="3000" dirty="0"/>
            </a:br>
            <a:br>
              <a:rPr lang="en-GB" sz="3000" dirty="0"/>
            </a:br>
            <a:br>
              <a:rPr lang="en-GB" sz="3000" dirty="0"/>
            </a:br>
            <a:br>
              <a:rPr lang="en-GB" sz="3000" dirty="0"/>
            </a:br>
            <a:br>
              <a:rPr lang="en-GB" sz="3000" dirty="0"/>
            </a:br>
            <a:br>
              <a:rPr lang="en-GB" sz="3000" dirty="0"/>
            </a:br>
            <a:br>
              <a:rPr lang="en-GB" sz="3000" dirty="0"/>
            </a:br>
            <a:br>
              <a:rPr lang="en-GB" sz="3000" dirty="0"/>
            </a:br>
            <a:br>
              <a:rPr lang="en-GB" sz="3000" dirty="0"/>
            </a:br>
            <a:br>
              <a:rPr lang="en-GB" sz="3000" dirty="0"/>
            </a:br>
            <a:br>
              <a:rPr lang="en-GB" sz="3000" dirty="0"/>
            </a:br>
            <a:br>
              <a:rPr lang="en-GB" sz="3000" dirty="0"/>
            </a:br>
            <a:br>
              <a:rPr lang="en-GB" sz="3000" dirty="0"/>
            </a:br>
            <a:br>
              <a:rPr lang="en-GB" sz="3000" dirty="0"/>
            </a:br>
            <a:br>
              <a:rPr lang="en-GB" sz="3000" dirty="0"/>
            </a:br>
            <a:br>
              <a:rPr lang="en-GB" sz="3000" dirty="0"/>
            </a:br>
            <a:r>
              <a:rPr lang="de-CH" sz="3000" b="1" noProof="1"/>
              <a:t>Stabilisierung und Weiterentwicklung der Beziehungen Schweiz-EU (</a:t>
            </a:r>
            <a:r>
              <a:rPr lang="de-CH" sz="3000" b="1" i="1" noProof="1"/>
              <a:t>Bilaterale III</a:t>
            </a:r>
            <a:r>
              <a:rPr lang="de-CH" sz="3000" b="1" noProof="1"/>
              <a:t>)</a:t>
            </a:r>
            <a:br>
              <a:rPr lang="de-CH" sz="3000" b="1" noProof="1"/>
            </a:br>
            <a:br>
              <a:rPr lang="de-CH" sz="2800" noProof="1"/>
            </a:br>
            <a:br>
              <a:rPr lang="de-CH" sz="2800" noProof="1"/>
            </a:br>
            <a:r>
              <a:rPr lang="de-CH" sz="2400" noProof="1">
                <a:solidFill>
                  <a:schemeClr val="tx1"/>
                </a:solidFill>
              </a:rPr>
              <a:t>Anhörung der APK-S zu den institutionellen Elementen mit besonderem Fokus auf die dynamische Rechtsübernahme und die Streitbeilegung </a:t>
            </a:r>
            <a:br>
              <a:rPr lang="de-CH" sz="2400" noProof="1">
                <a:solidFill>
                  <a:schemeClr val="tx1"/>
                </a:solidFill>
              </a:rPr>
            </a:br>
            <a:br>
              <a:rPr lang="de-CH" sz="2800" noProof="1"/>
            </a:br>
            <a:br>
              <a:rPr lang="de-CH" sz="2800" noProof="1"/>
            </a:br>
            <a:r>
              <a:rPr lang="en-GB" sz="2000" dirty="0">
                <a:solidFill>
                  <a:schemeClr val="tx1"/>
                </a:solidFill>
              </a:rPr>
              <a:t>25.3.2026</a:t>
            </a:r>
            <a:endParaRPr lang="en-CH" sz="2800" dirty="0">
              <a:solidFill>
                <a:schemeClr val="tx1"/>
              </a:solidFill>
            </a:endParaRPr>
          </a:p>
        </p:txBody>
      </p:sp>
      <p:sp>
        <p:nvSpPr>
          <p:cNvPr id="3" name="Subtitle 2">
            <a:extLst>
              <a:ext uri="{FF2B5EF4-FFF2-40B4-BE49-F238E27FC236}">
                <a16:creationId xmlns:a16="http://schemas.microsoft.com/office/drawing/2014/main" id="{5DB49347-04CB-B443-7BA6-F8543652A59B}"/>
              </a:ext>
            </a:extLst>
          </p:cNvPr>
          <p:cNvSpPr>
            <a:spLocks noGrp="1"/>
          </p:cNvSpPr>
          <p:nvPr>
            <p:ph type="subTitle" idx="1"/>
          </p:nvPr>
        </p:nvSpPr>
        <p:spPr>
          <a:xfrm>
            <a:off x="1546034" y="4780843"/>
            <a:ext cx="9144000" cy="1655762"/>
          </a:xfrm>
        </p:spPr>
        <p:txBody>
          <a:bodyPr>
            <a:normAutofit/>
          </a:bodyPr>
          <a:lstStyle/>
          <a:p>
            <a:endParaRPr lang="en-CH" dirty="0">
              <a:latin typeface="Arial" panose="020B0604020202020204" pitchFamily="34" charset="0"/>
              <a:cs typeface="Arial" panose="020B0604020202020204" pitchFamily="34" charset="0"/>
            </a:endParaRPr>
          </a:p>
          <a:p>
            <a:r>
              <a:rPr lang="en-CH" dirty="0">
                <a:latin typeface="Arial" panose="020B0604020202020204" pitchFamily="34" charset="0"/>
                <a:cs typeface="Arial" panose="020B0604020202020204" pitchFamily="34" charset="0"/>
              </a:rPr>
              <a:t>Professor Dr. Michael Hahn, Universität Bern</a:t>
            </a:r>
          </a:p>
        </p:txBody>
      </p:sp>
    </p:spTree>
    <p:extLst>
      <p:ext uri="{BB962C8B-B14F-4D97-AF65-F5344CB8AC3E}">
        <p14:creationId xmlns:p14="http://schemas.microsoft.com/office/powerpoint/2010/main" val="1779142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2E89E-71B4-C57E-555B-27F7A0147FCD}"/>
              </a:ext>
            </a:extLst>
          </p:cNvPr>
          <p:cNvSpPr>
            <a:spLocks noGrp="1"/>
          </p:cNvSpPr>
          <p:nvPr>
            <p:ph type="title"/>
          </p:nvPr>
        </p:nvSpPr>
        <p:spPr>
          <a:xfrm>
            <a:off x="838200" y="365126"/>
            <a:ext cx="10515600" cy="736562"/>
          </a:xfrm>
        </p:spPr>
        <p:txBody>
          <a:bodyPr>
            <a:normAutofit/>
          </a:bodyPr>
          <a:lstStyle/>
          <a:p>
            <a:r>
              <a:rPr lang="en-GB" dirty="0" err="1"/>
              <a:t>Ü</a:t>
            </a:r>
            <a:r>
              <a:rPr lang="en-CH" dirty="0"/>
              <a:t>berblick</a:t>
            </a:r>
            <a:r>
              <a:rPr lang="en-CH"/>
              <a:t>: </a:t>
            </a:r>
            <a:r>
              <a:rPr lang="de-CH" dirty="0"/>
              <a:t>i</a:t>
            </a:r>
            <a:r>
              <a:rPr lang="en-CH"/>
              <a:t>nstitutionelle </a:t>
            </a:r>
            <a:r>
              <a:rPr lang="en-CH" dirty="0"/>
              <a:t>Elemente</a:t>
            </a:r>
          </a:p>
        </p:txBody>
      </p:sp>
      <p:sp>
        <p:nvSpPr>
          <p:cNvPr id="3" name="Content Placeholder 2">
            <a:extLst>
              <a:ext uri="{FF2B5EF4-FFF2-40B4-BE49-F238E27FC236}">
                <a16:creationId xmlns:a16="http://schemas.microsoft.com/office/drawing/2014/main" id="{A7612722-3564-DF32-563C-9D8873748E1D}"/>
              </a:ext>
            </a:extLst>
          </p:cNvPr>
          <p:cNvSpPr>
            <a:spLocks noGrp="1"/>
          </p:cNvSpPr>
          <p:nvPr>
            <p:ph idx="1"/>
          </p:nvPr>
        </p:nvSpPr>
        <p:spPr>
          <a:xfrm>
            <a:off x="838200" y="808074"/>
            <a:ext cx="10515600" cy="5684799"/>
          </a:xfrm>
        </p:spPr>
        <p:txBody>
          <a:bodyPr>
            <a:noAutofit/>
          </a:bodyPr>
          <a:lstStyle/>
          <a:p>
            <a:pPr>
              <a:spcAft>
                <a:spcPts val="1200"/>
              </a:spcAft>
            </a:pPr>
            <a:endParaRPr lang="de-CH" sz="2200" noProof="1"/>
          </a:p>
          <a:p>
            <a:pPr marL="457200" indent="-457200">
              <a:lnSpc>
                <a:spcPct val="150000"/>
              </a:lnSpc>
              <a:spcAft>
                <a:spcPts val="1200"/>
              </a:spcAft>
              <a:buFont typeface="Arial" panose="020B0604020202020204" pitchFamily="34" charset="0"/>
              <a:buChar char="•"/>
            </a:pPr>
            <a:r>
              <a:rPr lang="de-CH" noProof="1"/>
              <a:t>Dynamische Rechtsübernahme («Verpflichtung zur dynamischen Anpassung»)</a:t>
            </a:r>
          </a:p>
          <a:p>
            <a:pPr marL="457200" indent="-457200">
              <a:lnSpc>
                <a:spcPct val="150000"/>
              </a:lnSpc>
              <a:spcAft>
                <a:spcPts val="1200"/>
              </a:spcAft>
              <a:buFont typeface="Arial" panose="020B0604020202020204" pitchFamily="34" charset="0"/>
              <a:buChar char="•"/>
            </a:pPr>
            <a:r>
              <a:rPr lang="de-CH" noProof="1"/>
              <a:t>Einheitliche Auslegung und Anwendung der Abkommen</a:t>
            </a:r>
          </a:p>
          <a:p>
            <a:pPr marL="457200" indent="-457200">
              <a:lnSpc>
                <a:spcPct val="150000"/>
              </a:lnSpc>
              <a:spcAft>
                <a:spcPts val="1200"/>
              </a:spcAft>
              <a:buFont typeface="Arial" panose="020B0604020202020204" pitchFamily="34" charset="0"/>
              <a:buChar char="•"/>
            </a:pPr>
            <a:r>
              <a:rPr lang="de-CH" noProof="1"/>
              <a:t>Überwachung und Anwendung der Abkommen</a:t>
            </a:r>
          </a:p>
          <a:p>
            <a:pPr marL="457200" indent="-457200">
              <a:lnSpc>
                <a:spcPct val="150000"/>
              </a:lnSpc>
              <a:spcAft>
                <a:spcPts val="1200"/>
              </a:spcAft>
              <a:buFont typeface="Arial" panose="020B0604020202020204" pitchFamily="34" charset="0"/>
              <a:buChar char="•"/>
            </a:pPr>
            <a:r>
              <a:rPr lang="de-CH" noProof="1"/>
              <a:t>Beilegung von Streitigkeiten über die Auslegung und Anwendung der Abkommen</a:t>
            </a:r>
          </a:p>
        </p:txBody>
      </p:sp>
      <p:sp>
        <p:nvSpPr>
          <p:cNvPr id="4" name="Slide Number Placeholder 3">
            <a:extLst>
              <a:ext uri="{FF2B5EF4-FFF2-40B4-BE49-F238E27FC236}">
                <a16:creationId xmlns:a16="http://schemas.microsoft.com/office/drawing/2014/main" id="{54421668-D9F1-BE0F-FE14-2281D2DBC3C1}"/>
              </a:ext>
            </a:extLst>
          </p:cNvPr>
          <p:cNvSpPr>
            <a:spLocks noGrp="1"/>
          </p:cNvSpPr>
          <p:nvPr>
            <p:ph type="sldNum" sz="quarter" idx="12"/>
          </p:nvPr>
        </p:nvSpPr>
        <p:spPr/>
        <p:txBody>
          <a:bodyPr/>
          <a:lstStyle/>
          <a:p>
            <a:fld id="{2EF312ED-58CC-F247-8281-09F5D2742B39}" type="slidenum">
              <a:rPr lang="en-CH" smtClean="0"/>
              <a:t>2</a:t>
            </a:fld>
            <a:endParaRPr lang="en-CH"/>
          </a:p>
        </p:txBody>
      </p:sp>
    </p:spTree>
    <p:extLst>
      <p:ext uri="{BB962C8B-B14F-4D97-AF65-F5344CB8AC3E}">
        <p14:creationId xmlns:p14="http://schemas.microsoft.com/office/powerpoint/2010/main" val="1456191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E922D-FE2D-5E01-F0AB-D7D07633CF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0955A2-78B6-268A-BC4C-F249F1E58EC8}"/>
              </a:ext>
            </a:extLst>
          </p:cNvPr>
          <p:cNvSpPr>
            <a:spLocks noGrp="1"/>
          </p:cNvSpPr>
          <p:nvPr>
            <p:ph type="title"/>
          </p:nvPr>
        </p:nvSpPr>
        <p:spPr>
          <a:xfrm>
            <a:off x="838199" y="334130"/>
            <a:ext cx="10801027" cy="736562"/>
          </a:xfrm>
        </p:spPr>
        <p:txBody>
          <a:bodyPr>
            <a:normAutofit/>
          </a:bodyPr>
          <a:lstStyle/>
          <a:p>
            <a:r>
              <a:rPr lang="de-CH" dirty="0"/>
              <a:t>Dynamische Rechtsübernahme</a:t>
            </a:r>
            <a:endParaRPr lang="en-CH" dirty="0"/>
          </a:p>
        </p:txBody>
      </p:sp>
      <p:sp>
        <p:nvSpPr>
          <p:cNvPr id="3" name="Content Placeholder 2">
            <a:extLst>
              <a:ext uri="{FF2B5EF4-FFF2-40B4-BE49-F238E27FC236}">
                <a16:creationId xmlns:a16="http://schemas.microsoft.com/office/drawing/2014/main" id="{9A1447DB-A5F0-457E-C524-7A70EA5AA9DC}"/>
              </a:ext>
            </a:extLst>
          </p:cNvPr>
          <p:cNvSpPr>
            <a:spLocks noGrp="1"/>
          </p:cNvSpPr>
          <p:nvPr>
            <p:ph idx="1"/>
          </p:nvPr>
        </p:nvSpPr>
        <p:spPr>
          <a:xfrm>
            <a:off x="489098" y="1326995"/>
            <a:ext cx="11454547" cy="5368273"/>
          </a:xfrm>
        </p:spPr>
        <p:txBody>
          <a:bodyPr>
            <a:noAutofit/>
          </a:bodyPr>
          <a:lstStyle/>
          <a:p>
            <a:pPr marL="342900" indent="-342900" algn="just">
              <a:buClr>
                <a:schemeClr val="tx1"/>
              </a:buClr>
              <a:buFont typeface="Arial" panose="020B0604020202020204" pitchFamily="34" charset="0"/>
              <a:buChar char="•"/>
            </a:pPr>
            <a:r>
              <a:rPr lang="de-CH" sz="2200" noProof="0" dirty="0"/>
              <a:t>Die vorgesehene </a:t>
            </a:r>
            <a:r>
              <a:rPr lang="de-CH" sz="2200" b="1" i="1" noProof="0" dirty="0"/>
              <a:t>dynamische</a:t>
            </a:r>
            <a:r>
              <a:rPr lang="de-CH" sz="2200" i="1" noProof="0" dirty="0"/>
              <a:t> </a:t>
            </a:r>
            <a:r>
              <a:rPr lang="de-CH" sz="2200" noProof="0" dirty="0"/>
              <a:t>Rechtsübernahme dient der Aktualisierung (</a:t>
            </a:r>
            <a:r>
              <a:rPr lang="de-CH" sz="2200" noProof="0" dirty="0" err="1"/>
              <a:t>Aufdatierung</a:t>
            </a:r>
            <a:r>
              <a:rPr lang="de-CH" sz="2200" noProof="0" dirty="0"/>
              <a:t>) der jeweiligen Binnenmarktabkommen. </a:t>
            </a:r>
          </a:p>
          <a:p>
            <a:pPr marL="342900" indent="-342900" algn="just">
              <a:buClr>
                <a:schemeClr val="tx1"/>
              </a:buClr>
              <a:buFont typeface="Arial" panose="020B0604020202020204" pitchFamily="34" charset="0"/>
              <a:buChar char="•"/>
            </a:pPr>
            <a:r>
              <a:rPr lang="de-CH" sz="2200" noProof="0" dirty="0"/>
              <a:t>Deren Anwendungsbereich ist </a:t>
            </a:r>
            <a:r>
              <a:rPr lang="de-CH" sz="2200" b="1" noProof="0" dirty="0"/>
              <a:t>statisch </a:t>
            </a:r>
            <a:r>
              <a:rPr lang="de-CH" sz="2200" noProof="0" dirty="0"/>
              <a:t>und wird durch die </a:t>
            </a:r>
            <a:r>
              <a:rPr lang="de-CH" sz="2200" i="1" noProof="0" dirty="0"/>
              <a:t>Bilateralen III </a:t>
            </a:r>
            <a:r>
              <a:rPr lang="de-CH" sz="2200" b="1" noProof="0" dirty="0"/>
              <a:t>petrifiziert</a:t>
            </a:r>
            <a:r>
              <a:rPr lang="de-CH" sz="2200" noProof="0" dirty="0"/>
              <a:t>.</a:t>
            </a:r>
          </a:p>
          <a:p>
            <a:pPr marL="342900" indent="-342900" algn="just">
              <a:buClr>
                <a:schemeClr val="tx1"/>
              </a:buClr>
              <a:buFont typeface="Arial" panose="020B0604020202020204" pitchFamily="34" charset="0"/>
              <a:buChar char="•"/>
            </a:pPr>
            <a:r>
              <a:rPr lang="de-CH" sz="2200" noProof="0" dirty="0"/>
              <a:t>Der «</a:t>
            </a:r>
            <a:r>
              <a:rPr lang="de-CH" sz="2200" noProof="0" dirty="0" err="1"/>
              <a:t>Aufdatierungsbeschluss</a:t>
            </a:r>
            <a:r>
              <a:rPr lang="de-CH" sz="2200" noProof="0" dirty="0"/>
              <a:t>» des Gemischten Ausschusses stellt einen eigenständigen völkerrechtlichen Vertrag dar. </a:t>
            </a:r>
          </a:p>
          <a:p>
            <a:pPr marL="342900" indent="-342900" algn="just">
              <a:buClr>
                <a:schemeClr val="tx1"/>
              </a:buClr>
              <a:buFont typeface="Arial" panose="020B0604020202020204" pitchFamily="34" charset="0"/>
              <a:buChar char="•"/>
            </a:pPr>
            <a:r>
              <a:rPr lang="de-CH" sz="2200" noProof="0" dirty="0"/>
              <a:t>Dieser jeweils neue Vertrag steht unter dem Vorbehalt der </a:t>
            </a:r>
            <a:r>
              <a:rPr lang="de-CH" sz="2200" b="1" noProof="0" dirty="0"/>
              <a:t>verfassungsrechtlichen</a:t>
            </a:r>
            <a:r>
              <a:rPr lang="de-CH" sz="2200" noProof="0" dirty="0"/>
              <a:t> Voraussetzungen des wirksamen Abschlusses eines völkerrechtlichen Vertrags. </a:t>
            </a:r>
          </a:p>
          <a:p>
            <a:pPr marL="342900" indent="-342900" algn="just">
              <a:buClr>
                <a:schemeClr val="tx1"/>
              </a:buClr>
              <a:buFont typeface="Arial" panose="020B0604020202020204" pitchFamily="34" charset="0"/>
              <a:buChar char="•"/>
            </a:pPr>
            <a:r>
              <a:rPr lang="de-CH" sz="2200" noProof="0" dirty="0"/>
              <a:t>Von einer </a:t>
            </a:r>
            <a:r>
              <a:rPr lang="de-CH" sz="2200" b="1" i="1" noProof="0" dirty="0"/>
              <a:t>automatischen</a:t>
            </a:r>
            <a:r>
              <a:rPr lang="de-CH" sz="2200" noProof="0" dirty="0"/>
              <a:t> Rechtsübernahme kann damit keine Rede sein. </a:t>
            </a:r>
          </a:p>
          <a:p>
            <a:pPr marL="342900" indent="-342900" algn="just">
              <a:buClr>
                <a:schemeClr val="tx1"/>
              </a:buClr>
              <a:buFont typeface="Arial" panose="020B0604020202020204" pitchFamily="34" charset="0"/>
              <a:buChar char="•"/>
            </a:pPr>
            <a:r>
              <a:rPr lang="de-CH" sz="2200" noProof="0" dirty="0"/>
              <a:t>Flankierende Massnahme: Art. 4 IP </a:t>
            </a:r>
            <a:r>
              <a:rPr lang="de-CH" sz="2200" noProof="0" dirty="0" err="1"/>
              <a:t>LuftVA</a:t>
            </a:r>
            <a:r>
              <a:rPr lang="de-CH" sz="2200" noProof="0" dirty="0"/>
              <a:t> «</a:t>
            </a:r>
            <a:r>
              <a:rPr lang="de-CH" sz="2200" b="1" noProof="0" dirty="0"/>
              <a:t>Teilnahme an der Ausarbeitung von Rechtsakten der Union (</a:t>
            </a:r>
            <a:r>
              <a:rPr lang="de-CH" sz="2200" b="1" dirty="0"/>
              <a:t>Mitspracherecht</a:t>
            </a:r>
            <a:r>
              <a:rPr lang="de-CH" sz="2200" dirty="0"/>
              <a:t>)» (</a:t>
            </a:r>
            <a:r>
              <a:rPr lang="de-CH" sz="2200" i="1" dirty="0" err="1"/>
              <a:t>decision-shaping</a:t>
            </a:r>
            <a:r>
              <a:rPr lang="de-CH" sz="2200" i="1" dirty="0"/>
              <a:t>)</a:t>
            </a:r>
            <a:endParaRPr lang="de-CH" sz="900" noProof="0" dirty="0"/>
          </a:p>
          <a:p>
            <a:pPr>
              <a:spcBef>
                <a:spcPts val="400"/>
              </a:spcBef>
              <a:spcAft>
                <a:spcPts val="0"/>
              </a:spcAft>
            </a:pPr>
            <a:r>
              <a:rPr lang="de-CH" sz="1800" noProof="0" dirty="0"/>
              <a:t>						</a:t>
            </a:r>
          </a:p>
          <a:p>
            <a:pPr>
              <a:spcBef>
                <a:spcPts val="0"/>
              </a:spcBef>
              <a:spcAft>
                <a:spcPts val="0"/>
              </a:spcAft>
            </a:pPr>
            <a:r>
              <a:rPr lang="de-CH" sz="1800" dirty="0"/>
              <a:t>							</a:t>
            </a:r>
            <a:r>
              <a:rPr lang="de-CH" sz="1600" noProof="0" dirty="0"/>
              <a:t>Vgl. im Einzelnen: </a:t>
            </a:r>
            <a:r>
              <a:rPr lang="de-CH" sz="1600" i="1" noProof="0" dirty="0"/>
              <a:t>Gutachten Hahn</a:t>
            </a:r>
            <a:r>
              <a:rPr lang="de-CH" sz="1600" noProof="0" dirty="0"/>
              <a:t>, Rz. 6 - 49, </a:t>
            </a:r>
          </a:p>
          <a:p>
            <a:pPr>
              <a:spcBef>
                <a:spcPts val="0"/>
              </a:spcBef>
              <a:spcAft>
                <a:spcPts val="0"/>
              </a:spcAft>
            </a:pPr>
            <a:r>
              <a:rPr lang="de-CH" sz="1600" noProof="0" dirty="0"/>
              <a:t>							https://</a:t>
            </a:r>
            <a:r>
              <a:rPr lang="de-CH" sz="1600" noProof="0" dirty="0" err="1"/>
              <a:t>www.europa.eda.admin.ch</a:t>
            </a:r>
            <a:r>
              <a:rPr lang="de-CH" sz="1600" noProof="0" dirty="0"/>
              <a:t>/de/berichte</a:t>
            </a:r>
          </a:p>
        </p:txBody>
      </p:sp>
      <p:sp>
        <p:nvSpPr>
          <p:cNvPr id="4" name="Slide Number Placeholder 3">
            <a:extLst>
              <a:ext uri="{FF2B5EF4-FFF2-40B4-BE49-F238E27FC236}">
                <a16:creationId xmlns:a16="http://schemas.microsoft.com/office/drawing/2014/main" id="{FDAAD595-E726-D071-6CBA-BF1F0961CFD2}"/>
              </a:ext>
            </a:extLst>
          </p:cNvPr>
          <p:cNvSpPr>
            <a:spLocks noGrp="1"/>
          </p:cNvSpPr>
          <p:nvPr>
            <p:ph type="sldNum" sz="quarter" idx="12"/>
          </p:nvPr>
        </p:nvSpPr>
        <p:spPr/>
        <p:txBody>
          <a:bodyPr/>
          <a:lstStyle/>
          <a:p>
            <a:fld id="{2EF312ED-58CC-F247-8281-09F5D2742B39}" type="slidenum">
              <a:rPr lang="en-CH" smtClean="0"/>
              <a:t>3</a:t>
            </a:fld>
            <a:endParaRPr lang="en-CH"/>
          </a:p>
        </p:txBody>
      </p:sp>
    </p:spTree>
    <p:extLst>
      <p:ext uri="{BB962C8B-B14F-4D97-AF65-F5344CB8AC3E}">
        <p14:creationId xmlns:p14="http://schemas.microsoft.com/office/powerpoint/2010/main" val="2268540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231D8-A647-ADE7-1822-59448588A3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D32B9D-3BCA-A5B2-9413-62D915A75B04}"/>
              </a:ext>
            </a:extLst>
          </p:cNvPr>
          <p:cNvSpPr>
            <a:spLocks noGrp="1"/>
          </p:cNvSpPr>
          <p:nvPr>
            <p:ph type="title"/>
          </p:nvPr>
        </p:nvSpPr>
        <p:spPr>
          <a:xfrm>
            <a:off x="838199" y="334130"/>
            <a:ext cx="10801027" cy="736562"/>
          </a:xfrm>
        </p:spPr>
        <p:txBody>
          <a:bodyPr>
            <a:noAutofit/>
          </a:bodyPr>
          <a:lstStyle/>
          <a:p>
            <a:r>
              <a:rPr lang="en-GB" sz="3600" dirty="0" err="1"/>
              <a:t>Grundsatz</a:t>
            </a:r>
            <a:r>
              <a:rPr lang="en-GB" sz="3600" dirty="0"/>
              <a:t> der </a:t>
            </a:r>
            <a:r>
              <a:rPr lang="en-GB" sz="3600" dirty="0" err="1"/>
              <a:t>einheitlichen</a:t>
            </a:r>
            <a:r>
              <a:rPr lang="en-GB" sz="3600" dirty="0"/>
              <a:t> </a:t>
            </a:r>
            <a:r>
              <a:rPr lang="en-GB" sz="3600" dirty="0" err="1"/>
              <a:t>Auslegung</a:t>
            </a:r>
            <a:r>
              <a:rPr lang="en-GB" sz="3600" dirty="0"/>
              <a:t> </a:t>
            </a:r>
            <a:r>
              <a:rPr lang="en-GB" sz="2000" dirty="0"/>
              <a:t>(</a:t>
            </a:r>
            <a:r>
              <a:rPr lang="en-GB" sz="2000" dirty="0" err="1"/>
              <a:t>hier</a:t>
            </a:r>
            <a:r>
              <a:rPr lang="en-GB" sz="2000" dirty="0"/>
              <a:t>: Art. 7 IP-</a:t>
            </a:r>
            <a:r>
              <a:rPr lang="en-GB" sz="2000" dirty="0" err="1"/>
              <a:t>LuftVA</a:t>
            </a:r>
            <a:r>
              <a:rPr lang="en-GB" sz="2000" dirty="0"/>
              <a:t>)</a:t>
            </a:r>
            <a:endParaRPr lang="en-GB" sz="3600" dirty="0"/>
          </a:p>
        </p:txBody>
      </p:sp>
      <p:sp>
        <p:nvSpPr>
          <p:cNvPr id="3" name="Content Placeholder 2">
            <a:extLst>
              <a:ext uri="{FF2B5EF4-FFF2-40B4-BE49-F238E27FC236}">
                <a16:creationId xmlns:a16="http://schemas.microsoft.com/office/drawing/2014/main" id="{A54AE3EF-0281-F7CB-C5B2-6056B3636FAC}"/>
              </a:ext>
            </a:extLst>
          </p:cNvPr>
          <p:cNvSpPr>
            <a:spLocks noGrp="1"/>
          </p:cNvSpPr>
          <p:nvPr>
            <p:ph idx="1"/>
          </p:nvPr>
        </p:nvSpPr>
        <p:spPr>
          <a:xfrm>
            <a:off x="980502" y="1176699"/>
            <a:ext cx="10658724" cy="5518569"/>
          </a:xfrm>
        </p:spPr>
        <p:txBody>
          <a:bodyPr>
            <a:noAutofit/>
          </a:bodyPr>
          <a:lstStyle/>
          <a:p>
            <a:pPr>
              <a:lnSpc>
                <a:spcPct val="110000"/>
              </a:lnSpc>
            </a:pPr>
            <a:endParaRPr lang="de-CH" sz="2000" noProof="0" dirty="0"/>
          </a:p>
          <a:p>
            <a:pPr marL="457200" indent="-457200" algn="just">
              <a:lnSpc>
                <a:spcPct val="110000"/>
              </a:lnSpc>
              <a:buAutoNum type="arabicPeriod"/>
            </a:pPr>
            <a:r>
              <a:rPr lang="de-CH" sz="2000" noProof="0" dirty="0"/>
              <a:t>Zur Verwirklichung der in Artikel 1 definierten Ziele und unter Wahrung der Grundsätze des Völkerrechts werden die bilateralen Abkommen in den Bereichen betreffend den Binnenmarkt, an denen die Schweiz teilnimmt, und die Rechtsakte der Union, auf die in diesen Abkommen Bezug genommen wird, in den Bereichen betreffend den Binnenmarkt, an denen die Schweiz teilnimmt, einheitlich ausgelegt und angewandt.</a:t>
            </a:r>
            <a:br>
              <a:rPr lang="de-CH" sz="2000" noProof="0" dirty="0"/>
            </a:br>
            <a:endParaRPr lang="de-CH" sz="2000" noProof="0" dirty="0"/>
          </a:p>
          <a:p>
            <a:pPr marL="457200" indent="-457200" algn="just">
              <a:lnSpc>
                <a:spcPct val="110000"/>
              </a:lnSpc>
              <a:buAutoNum type="arabicPeriod"/>
            </a:pPr>
            <a:r>
              <a:rPr lang="de-CH" sz="2000" noProof="0" dirty="0"/>
              <a:t>Die Rechtsakte der Union, auf die im Abkommen Bezug genommen wird, und die Bestimmungen des Abkommens, soweit ihre Anwendung unionsrechtliche Begriffe impliziert, werden gemäss der vor oder nach der Unterzeichnung des Abkommens ergangenen Rechtsprechung des Gerichtshofs der Europäischen Union ausgelegt und angewandt.</a:t>
            </a:r>
          </a:p>
        </p:txBody>
      </p:sp>
      <p:sp>
        <p:nvSpPr>
          <p:cNvPr id="4" name="Slide Number Placeholder 3">
            <a:extLst>
              <a:ext uri="{FF2B5EF4-FFF2-40B4-BE49-F238E27FC236}">
                <a16:creationId xmlns:a16="http://schemas.microsoft.com/office/drawing/2014/main" id="{AA4BC45C-12E4-9A26-7588-512E19A4A9F6}"/>
              </a:ext>
            </a:extLst>
          </p:cNvPr>
          <p:cNvSpPr>
            <a:spLocks noGrp="1"/>
          </p:cNvSpPr>
          <p:nvPr>
            <p:ph type="sldNum" sz="quarter" idx="12"/>
          </p:nvPr>
        </p:nvSpPr>
        <p:spPr/>
        <p:txBody>
          <a:bodyPr/>
          <a:lstStyle/>
          <a:p>
            <a:fld id="{2EF312ED-58CC-F247-8281-09F5D2742B39}" type="slidenum">
              <a:rPr lang="en-CH" smtClean="0"/>
              <a:t>4</a:t>
            </a:fld>
            <a:endParaRPr lang="en-CH"/>
          </a:p>
        </p:txBody>
      </p:sp>
    </p:spTree>
    <p:extLst>
      <p:ext uri="{BB962C8B-B14F-4D97-AF65-F5344CB8AC3E}">
        <p14:creationId xmlns:p14="http://schemas.microsoft.com/office/powerpoint/2010/main" val="1766826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5BE97-22D8-623E-A78B-F7DA3D616C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5E5C8E-F7AE-459A-B43C-7B44AA383323}"/>
              </a:ext>
            </a:extLst>
          </p:cNvPr>
          <p:cNvSpPr>
            <a:spLocks noGrp="1"/>
          </p:cNvSpPr>
          <p:nvPr>
            <p:ph type="title"/>
          </p:nvPr>
        </p:nvSpPr>
        <p:spPr>
          <a:xfrm>
            <a:off x="838199" y="334130"/>
            <a:ext cx="10801027" cy="736562"/>
          </a:xfrm>
        </p:spPr>
        <p:txBody>
          <a:bodyPr>
            <a:normAutofit/>
          </a:bodyPr>
          <a:lstStyle/>
          <a:p>
            <a:r>
              <a:rPr lang="en-GB" dirty="0" err="1"/>
              <a:t>Streitbeilegung</a:t>
            </a:r>
            <a:r>
              <a:rPr lang="en-GB" dirty="0"/>
              <a:t> </a:t>
            </a:r>
            <a:endParaRPr lang="en-CH"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ABB2798-40C4-2E16-3356-481FCBE81172}"/>
                  </a:ext>
                </a:extLst>
              </p:cNvPr>
              <p:cNvSpPr>
                <a:spLocks noGrp="1"/>
              </p:cNvSpPr>
              <p:nvPr>
                <p:ph idx="1"/>
              </p:nvPr>
            </p:nvSpPr>
            <p:spPr>
              <a:xfrm>
                <a:off x="446568" y="1254642"/>
                <a:ext cx="11483162" cy="5603358"/>
              </a:xfrm>
            </p:spPr>
            <p:txBody>
              <a:bodyPr>
                <a:noAutofit/>
              </a:bodyPr>
              <a:lstStyle/>
              <a:p>
                <a:pPr marL="342900" indent="-342900" algn="just">
                  <a:buFont typeface="Arial" panose="020B0604020202020204" pitchFamily="34" charset="0"/>
                  <a:buChar char="•"/>
                </a:pPr>
                <a:r>
                  <a:rPr lang="de-CH" sz="2000" dirty="0"/>
                  <a:t>Es bleibt beim Vorrang der </a:t>
                </a:r>
                <a:r>
                  <a:rPr lang="de-CH" sz="2000" b="1" i="1" dirty="0"/>
                  <a:t>diplomatischen</a:t>
                </a:r>
                <a:r>
                  <a:rPr lang="de-CH" sz="2000" dirty="0"/>
                  <a:t> Streitbeilegung zwischen den Parteien. </a:t>
                </a:r>
              </a:p>
              <a:p>
                <a:pPr marL="342900" indent="-342900" algn="just">
                  <a:buFont typeface="Arial" panose="020B0604020202020204" pitchFamily="34" charset="0"/>
                  <a:buChar char="•"/>
                </a:pPr>
                <a:r>
                  <a:rPr lang="de-CH" sz="2000" dirty="0"/>
                  <a:t>Kommt es nicht zu einer einvernehmlichen Einigung, kann das </a:t>
                </a:r>
                <a:r>
                  <a:rPr lang="de-CH" sz="2000" dirty="0" err="1"/>
                  <a:t>SchiedsG</a:t>
                </a:r>
                <a:r>
                  <a:rPr lang="de-CH" sz="2000" dirty="0"/>
                  <a:t> angerufen werden. </a:t>
                </a:r>
              </a:p>
              <a:p>
                <a:pPr marL="342900" indent="-342900" algn="just">
                  <a:buFont typeface="Arial" panose="020B0604020202020204" pitchFamily="34" charset="0"/>
                  <a:buChar char="•"/>
                </a:pPr>
                <a:r>
                  <a:rPr lang="de-CH" sz="2000" dirty="0"/>
                  <a:t>Sofern für die Entscheidung des </a:t>
                </a:r>
                <a:r>
                  <a:rPr lang="de-CH" sz="2000" dirty="0" err="1"/>
                  <a:t>SchiedsG</a:t>
                </a:r>
                <a:r>
                  <a:rPr lang="de-CH" sz="2000" dirty="0"/>
                  <a:t> relevant, werden Fragen betreffend die in Art. 7 Abs. 2 IP aufgeführten Regelungen dem EuGH vorgelegt.</a:t>
                </a:r>
              </a:p>
              <a:p>
                <a:pPr marL="342900" indent="-342900" algn="just">
                  <a:buFont typeface="Arial" panose="020B0604020202020204" pitchFamily="34" charset="0"/>
                  <a:buChar char="•"/>
                </a:pPr>
                <a:r>
                  <a:rPr lang="de-CH" sz="2000" dirty="0"/>
                  <a:t>Wird eine Rechtsverletzung festgestellt, können </a:t>
                </a:r>
                <a:r>
                  <a:rPr lang="de-CH" sz="2000" b="1" dirty="0"/>
                  <a:t>Ausgleichsmassnahmen </a:t>
                </a:r>
                <a:r>
                  <a:rPr lang="de-CH" sz="2000" dirty="0"/>
                  <a:t>verhängt werden, </a:t>
                </a:r>
                <a:r>
                  <a:rPr lang="de-CH" sz="2000" u="sng" dirty="0"/>
                  <a:t>sofern</a:t>
                </a:r>
                <a:r>
                  <a:rPr lang="de-CH" sz="2000" dirty="0"/>
                  <a:t> die Rechtsverletzung ein </a:t>
                </a:r>
                <a:r>
                  <a:rPr lang="de-CH" sz="2000" b="1" i="1" dirty="0"/>
                  <a:t>Ungleichgewicht </a:t>
                </a:r>
                <a:r>
                  <a:rPr lang="de-CH" sz="2000" dirty="0"/>
                  <a:t>nach sich zieht.</a:t>
                </a:r>
              </a:p>
              <a:p>
                <a:pPr marL="342900" indent="-342900" algn="just">
                  <a:buFont typeface="Arial" panose="020B0604020202020204" pitchFamily="34" charset="0"/>
                  <a:buChar char="•"/>
                </a:pPr>
                <a:r>
                  <a:rPr lang="de-CH" sz="2000" dirty="0"/>
                  <a:t>Ausgleichsmassnahmen stellen das </a:t>
                </a:r>
                <a:r>
                  <a:rPr lang="de-CH" sz="2000" b="1" dirty="0"/>
                  <a:t>Gleichgewicht von Geben und Nehmen </a:t>
                </a:r>
                <a:r>
                  <a:rPr lang="de-CH" sz="2000" dirty="0"/>
                  <a:t>wieder her, das im Einzelfall durch eine Rechtsverletzung gestört worden ist (</a:t>
                </a:r>
                <a14:m>
                  <m:oMath xmlns:m="http://schemas.openxmlformats.org/officeDocument/2006/math">
                    <m:r>
                      <a:rPr lang="de-CH" sz="2000" i="1" smtClean="0">
                        <a:latin typeface="Cambria Math" panose="02040503050406030204" pitchFamily="18" charset="0"/>
                        <a:ea typeface="Cambria Math" panose="02040503050406030204" pitchFamily="18" charset="0"/>
                      </a:rPr>
                      <m:t>≈</m:t>
                    </m:r>
                    <m:r>
                      <a:rPr lang="de-CH" sz="2000" b="0" i="0" smtClean="0">
                        <a:latin typeface="Cambria Math" panose="02040503050406030204" pitchFamily="18" charset="0"/>
                        <a:ea typeface="Cambria Math" panose="02040503050406030204" pitchFamily="18" charset="0"/>
                      </a:rPr>
                      <m:t> </m:t>
                    </m:r>
                  </m:oMath>
                </a14:m>
                <a:r>
                  <a:rPr lang="de-CH" sz="2000" dirty="0"/>
                  <a:t>Aufrechnung, Zurückbehaltungsrecht, Pfandveräusserung, </a:t>
                </a:r>
                <a14:m>
                  <m:oMath xmlns:m="http://schemas.openxmlformats.org/officeDocument/2006/math">
                    <m:r>
                      <a:rPr lang="de-CH" sz="2000" i="1" smtClean="0">
                        <a:latin typeface="Cambria Math" panose="02040503050406030204" pitchFamily="18" charset="0"/>
                        <a:ea typeface="Cambria Math" panose="02040503050406030204" pitchFamily="18" charset="0"/>
                      </a:rPr>
                      <m:t>≠</m:t>
                    </m:r>
                    <m:r>
                      <a:rPr lang="de-CH" sz="2000" b="0" i="1" smtClean="0">
                        <a:latin typeface="Cambria Math" panose="02040503050406030204" pitchFamily="18" charset="0"/>
                        <a:ea typeface="Cambria Math" panose="02040503050406030204" pitchFamily="18" charset="0"/>
                      </a:rPr>
                      <m:t> </m:t>
                    </m:r>
                  </m:oMath>
                </a14:m>
                <a:r>
                  <a:rPr lang="de-CH" sz="2000" dirty="0"/>
                  <a:t>Strafe, Repressalie)</a:t>
                </a:r>
                <a:endParaRPr lang="en-CH" sz="2000" dirty="0"/>
              </a:p>
              <a:p>
                <a:pPr marL="342900" indent="-342900" algn="just">
                  <a:buFont typeface="Arial" panose="020B0604020202020204" pitchFamily="34" charset="0"/>
                  <a:buChar char="•"/>
                </a:pPr>
                <a:r>
                  <a:rPr lang="en-CH" sz="2000"/>
                  <a:t>Ausgleichsmassnahme</a:t>
                </a:r>
                <a:r>
                  <a:rPr lang="de-CH" sz="2000" dirty="0" err="1"/>
                  <a:t>n</a:t>
                </a:r>
                <a:r>
                  <a:rPr lang="en-CH" sz="2000"/>
                  <a:t> m</a:t>
                </a:r>
                <a:r>
                  <a:rPr lang="de-CH" sz="2000" dirty="0" err="1"/>
                  <a:t>ü</a:t>
                </a:r>
                <a:r>
                  <a:rPr lang="en-CH" sz="2000"/>
                  <a:t>ss</a:t>
                </a:r>
                <a:r>
                  <a:rPr lang="de-CH" sz="2000" dirty="0"/>
                  <a:t>en</a:t>
                </a:r>
                <a:r>
                  <a:rPr lang="en-CH" sz="2000"/>
                  <a:t> </a:t>
                </a:r>
                <a:r>
                  <a:rPr lang="en-CH" sz="2000" b="1" dirty="0"/>
                  <a:t>verhältnismässig</a:t>
                </a:r>
                <a:r>
                  <a:rPr lang="en-CH" sz="2000" dirty="0"/>
                  <a:t> sein; </a:t>
                </a:r>
                <a:r>
                  <a:rPr lang="en-CH" sz="2000"/>
                  <a:t>insbesondere </a:t>
                </a:r>
                <a:r>
                  <a:rPr lang="de-CH" sz="2000" dirty="0"/>
                  <a:t>dürfen </a:t>
                </a:r>
                <a:r>
                  <a:rPr lang="en-CH" sz="2000"/>
                  <a:t>sie </a:t>
                </a:r>
                <a:r>
                  <a:rPr lang="en-CH" sz="2000" dirty="0"/>
                  <a:t>das </a:t>
                </a:r>
                <a:r>
                  <a:rPr lang="en-CH" sz="2000" b="1" dirty="0"/>
                  <a:t>Ausmass der wirtschaftlichen Beeinträchtigung </a:t>
                </a:r>
                <a:r>
                  <a:rPr lang="en-CH" sz="2000" dirty="0"/>
                  <a:t>der ursprünglichen Rechtsverletzung nicht </a:t>
                </a:r>
                <a:r>
                  <a:rPr lang="en-CH" sz="2000"/>
                  <a:t>übersteigen.</a:t>
                </a:r>
                <a:r>
                  <a:rPr lang="de-CH" sz="800" noProof="0" dirty="0"/>
                  <a:t>				</a:t>
                </a:r>
              </a:p>
              <a:p>
                <a:pPr algn="just"/>
                <a:r>
                  <a:rPr lang="de-CH" sz="800" dirty="0"/>
                  <a:t>								</a:t>
                </a:r>
                <a:r>
                  <a:rPr lang="de-CH" sz="1400" noProof="0" dirty="0"/>
                  <a:t>Vgl. im Einzelnen: </a:t>
                </a:r>
                <a:r>
                  <a:rPr lang="de-CH" sz="1400" i="1" noProof="0" dirty="0"/>
                  <a:t>Gutachten Hahn</a:t>
                </a:r>
                <a:r>
                  <a:rPr lang="de-CH" sz="1400" noProof="0" dirty="0"/>
                  <a:t>, Rz. 149 - 245, 								https://</a:t>
                </a:r>
                <a:r>
                  <a:rPr lang="de-CH" sz="1400" noProof="0" dirty="0" err="1"/>
                  <a:t>www.europa.eda.admin.ch</a:t>
                </a:r>
                <a:r>
                  <a:rPr lang="de-CH" sz="1400" noProof="0" dirty="0"/>
                  <a:t>/de/berichte</a:t>
                </a:r>
              </a:p>
            </p:txBody>
          </p:sp>
        </mc:Choice>
        <mc:Fallback xmlns="">
          <p:sp>
            <p:nvSpPr>
              <p:cNvPr id="3" name="Content Placeholder 2">
                <a:extLst>
                  <a:ext uri="{FF2B5EF4-FFF2-40B4-BE49-F238E27FC236}">
                    <a16:creationId xmlns:a16="http://schemas.microsoft.com/office/drawing/2014/main" id="{5ABB2798-40C4-2E16-3356-481FCBE81172}"/>
                  </a:ext>
                </a:extLst>
              </p:cNvPr>
              <p:cNvSpPr>
                <a:spLocks noGrp="1" noRot="1" noChangeAspect="1" noMove="1" noResize="1" noEditPoints="1" noAdjustHandles="1" noChangeArrowheads="1" noChangeShapeType="1" noTextEdit="1"/>
              </p:cNvSpPr>
              <p:nvPr>
                <p:ph idx="1"/>
              </p:nvPr>
            </p:nvSpPr>
            <p:spPr>
              <a:xfrm>
                <a:off x="446568" y="1254642"/>
                <a:ext cx="11483162" cy="5603358"/>
              </a:xfrm>
              <a:blipFill>
                <a:blip r:embed="rId2"/>
                <a:stretch>
                  <a:fillRect l="-442" t="-452" r="-552"/>
                </a:stretch>
              </a:blipFill>
            </p:spPr>
            <p:txBody>
              <a:bodyPr/>
              <a:lstStyle/>
              <a:p>
                <a:r>
                  <a:rPr lang="de-DE">
                    <a:noFill/>
                  </a:rPr>
                  <a:t> </a:t>
                </a:r>
              </a:p>
            </p:txBody>
          </p:sp>
        </mc:Fallback>
      </mc:AlternateContent>
      <p:sp>
        <p:nvSpPr>
          <p:cNvPr id="4" name="Slide Number Placeholder 3">
            <a:extLst>
              <a:ext uri="{FF2B5EF4-FFF2-40B4-BE49-F238E27FC236}">
                <a16:creationId xmlns:a16="http://schemas.microsoft.com/office/drawing/2014/main" id="{30347FFA-7D06-37E4-EF24-E8B396047A39}"/>
              </a:ext>
            </a:extLst>
          </p:cNvPr>
          <p:cNvSpPr>
            <a:spLocks noGrp="1"/>
          </p:cNvSpPr>
          <p:nvPr>
            <p:ph type="sldNum" sz="quarter" idx="12"/>
          </p:nvPr>
        </p:nvSpPr>
        <p:spPr/>
        <p:txBody>
          <a:bodyPr/>
          <a:lstStyle/>
          <a:p>
            <a:fld id="{2EF312ED-58CC-F247-8281-09F5D2742B39}" type="slidenum">
              <a:rPr lang="en-CH" smtClean="0"/>
              <a:t>5</a:t>
            </a:fld>
            <a:endParaRPr lang="en-CH"/>
          </a:p>
        </p:txBody>
      </p:sp>
    </p:spTree>
    <p:extLst>
      <p:ext uri="{BB962C8B-B14F-4D97-AF65-F5344CB8AC3E}">
        <p14:creationId xmlns:p14="http://schemas.microsoft.com/office/powerpoint/2010/main" val="2037756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F4B408FC-1874-3FF6-D7AB-5248C4F26986}"/>
              </a:ext>
            </a:extLst>
          </p:cNvPr>
          <p:cNvSpPr>
            <a:spLocks noGrp="1"/>
          </p:cNvSpPr>
          <p:nvPr>
            <p:ph type="sldNum" sz="quarter" idx="26"/>
          </p:nvPr>
        </p:nvSpPr>
        <p:spPr/>
        <p:txBody>
          <a:bodyPr/>
          <a:lstStyle/>
          <a:p>
            <a:fld id="{9C819A1E-7CFD-44ED-A7EE-35C8DB5FAD42}" type="slidenum">
              <a:rPr lang="de-CH" noProof="0" smtClean="0"/>
              <a:pPr/>
              <a:t>6</a:t>
            </a:fld>
            <a:endParaRPr lang="de-CH" noProof="0"/>
          </a:p>
        </p:txBody>
      </p:sp>
      <p:sp>
        <p:nvSpPr>
          <p:cNvPr id="6" name="Titel 5">
            <a:extLst>
              <a:ext uri="{FF2B5EF4-FFF2-40B4-BE49-F238E27FC236}">
                <a16:creationId xmlns:a16="http://schemas.microsoft.com/office/drawing/2014/main" id="{9119DE48-A4CD-D744-A162-7CE928752279}"/>
              </a:ext>
            </a:extLst>
          </p:cNvPr>
          <p:cNvSpPr>
            <a:spLocks noGrp="1"/>
          </p:cNvSpPr>
          <p:nvPr>
            <p:ph type="title"/>
          </p:nvPr>
        </p:nvSpPr>
        <p:spPr>
          <a:xfrm>
            <a:off x="1071880" y="521609"/>
            <a:ext cx="10515600" cy="749575"/>
          </a:xfrm>
        </p:spPr>
        <p:txBody>
          <a:bodyPr/>
          <a:lstStyle/>
          <a:p>
            <a:endParaRPr lang="de-CH" dirty="0"/>
          </a:p>
        </p:txBody>
      </p:sp>
      <p:sp>
        <p:nvSpPr>
          <p:cNvPr id="7" name="Tijdelijke aanduiding voor tekst 6">
            <a:extLst>
              <a:ext uri="{FF2B5EF4-FFF2-40B4-BE49-F238E27FC236}">
                <a16:creationId xmlns:a16="http://schemas.microsoft.com/office/drawing/2014/main" id="{6E16698C-1BB4-ECB7-D598-6AC0808C8C82}"/>
              </a:ext>
            </a:extLst>
          </p:cNvPr>
          <p:cNvSpPr>
            <a:spLocks noGrp="1"/>
          </p:cNvSpPr>
          <p:nvPr>
            <p:ph type="body" sz="quarter" idx="19"/>
          </p:nvPr>
        </p:nvSpPr>
        <p:spPr/>
        <p:txBody>
          <a:bodyPr/>
          <a:lstStyle/>
          <a:p>
            <a:endParaRPr lang="de-CH" sz="2400" dirty="0"/>
          </a:p>
          <a:p>
            <a:endParaRPr lang="de-CH" sz="2400" dirty="0"/>
          </a:p>
          <a:p>
            <a:r>
              <a:rPr lang="de-CH" sz="2400" dirty="0"/>
              <a:t>Professor Dr. Michael Hahn, LL.M.</a:t>
            </a:r>
            <a:endParaRPr lang="en-CH" sz="2400" dirty="0"/>
          </a:p>
          <a:p>
            <a:endParaRPr lang="de-CH" sz="2400" dirty="0"/>
          </a:p>
        </p:txBody>
      </p:sp>
      <p:sp>
        <p:nvSpPr>
          <p:cNvPr id="8" name="Tijdelijke aanduiding voor tekst 7">
            <a:extLst>
              <a:ext uri="{FF2B5EF4-FFF2-40B4-BE49-F238E27FC236}">
                <a16:creationId xmlns:a16="http://schemas.microsoft.com/office/drawing/2014/main" id="{AF4E6501-817F-B500-D8DC-6591903E64F0}"/>
              </a:ext>
            </a:extLst>
          </p:cNvPr>
          <p:cNvSpPr>
            <a:spLocks noGrp="1"/>
          </p:cNvSpPr>
          <p:nvPr>
            <p:ph type="body" sz="quarter" idx="27"/>
          </p:nvPr>
        </p:nvSpPr>
        <p:spPr>
          <a:xfrm>
            <a:off x="1071880" y="2432904"/>
            <a:ext cx="10515600" cy="615910"/>
          </a:xfrm>
        </p:spPr>
        <p:txBody>
          <a:bodyPr/>
          <a:lstStyle/>
          <a:p>
            <a:endParaRPr lang="de-CH" sz="2000" dirty="0"/>
          </a:p>
          <a:p>
            <a:endParaRPr lang="de-CH" sz="2000" dirty="0"/>
          </a:p>
          <a:p>
            <a:endParaRPr lang="de-CH" sz="2000" dirty="0"/>
          </a:p>
          <a:p>
            <a:r>
              <a:rPr lang="de-CH" sz="2000" dirty="0"/>
              <a:t>Direktor des Instituts für Europa- und Wirtschaftsvölkerrecht, </a:t>
            </a:r>
            <a:br>
              <a:rPr lang="de-CH" sz="2000" dirty="0"/>
            </a:br>
            <a:r>
              <a:rPr lang="de-CH" sz="2000" dirty="0"/>
              <a:t>Direktor am World Trade Institute</a:t>
            </a:r>
          </a:p>
        </p:txBody>
      </p:sp>
      <p:sp>
        <p:nvSpPr>
          <p:cNvPr id="11" name="Tijdelijke aanduiding voor tekst 10">
            <a:extLst>
              <a:ext uri="{FF2B5EF4-FFF2-40B4-BE49-F238E27FC236}">
                <a16:creationId xmlns:a16="http://schemas.microsoft.com/office/drawing/2014/main" id="{31A78DFD-6DDF-09FF-ECA3-2847D64DE830}"/>
              </a:ext>
            </a:extLst>
          </p:cNvPr>
          <p:cNvSpPr>
            <a:spLocks noGrp="1"/>
          </p:cNvSpPr>
          <p:nvPr>
            <p:ph type="body" sz="quarter" idx="28"/>
          </p:nvPr>
        </p:nvSpPr>
        <p:spPr>
          <a:xfrm>
            <a:off x="1072800" y="3423601"/>
            <a:ext cx="10515600" cy="356349"/>
          </a:xfrm>
        </p:spPr>
        <p:txBody>
          <a:bodyPr/>
          <a:lstStyle/>
          <a:p>
            <a:endParaRPr lang="en-GB" sz="2200" i="1" dirty="0"/>
          </a:p>
          <a:p>
            <a:endParaRPr lang="en-GB" sz="2200" i="1" dirty="0"/>
          </a:p>
          <a:p>
            <a:endParaRPr lang="en-GB" sz="2200" i="1" dirty="0"/>
          </a:p>
          <a:p>
            <a:r>
              <a:rPr lang="en-GB" sz="2200" i="1" u="none" dirty="0"/>
              <a:t>m</a:t>
            </a:r>
            <a:r>
              <a:rPr lang="en-CH" sz="2200" i="1" u="none"/>
              <a:t>ichael</a:t>
            </a:r>
            <a:r>
              <a:rPr lang="de-CH" sz="2200" i="1" u="none" dirty="0"/>
              <a:t>.</a:t>
            </a:r>
            <a:r>
              <a:rPr lang="en-CH" sz="2200" i="1" u="none"/>
              <a:t>hahn</a:t>
            </a:r>
            <a:r>
              <a:rPr lang="en-CH" sz="2200" i="1" u="none" dirty="0"/>
              <a:t>@unibe.ch</a:t>
            </a:r>
          </a:p>
        </p:txBody>
      </p:sp>
    </p:spTree>
    <p:custDataLst>
      <p:custData r:id="rId1"/>
      <p:custData r:id="rId2"/>
    </p:custDataLst>
    <p:extLst>
      <p:ext uri="{BB962C8B-B14F-4D97-AF65-F5344CB8AC3E}">
        <p14:creationId xmlns:p14="http://schemas.microsoft.com/office/powerpoint/2010/main" val="22727058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P_AGENDA" val="TOC Dividers SectionNumber Responsible TimeSlot Duration SlideNumber"/>
</p:tagLst>
</file>

<file path=ppt/theme/theme1.xml><?xml version="1.0" encoding="utf-8"?>
<a:theme xmlns:a="http://schemas.openxmlformats.org/drawingml/2006/main" name="Universität Bern">
  <a:themeElements>
    <a:clrScheme name="Farben Universitat Bern">
      <a:dk1>
        <a:sysClr val="windowText" lastClr="000000"/>
      </a:dk1>
      <a:lt1>
        <a:sysClr val="window" lastClr="FFFFFF"/>
      </a:lt1>
      <a:dk2>
        <a:srgbClr val="000000"/>
      </a:dk2>
      <a:lt2>
        <a:srgbClr val="EDEDED"/>
      </a:lt2>
      <a:accent1>
        <a:srgbClr val="668271"/>
      </a:accent1>
      <a:accent2>
        <a:srgbClr val="CFC43C"/>
      </a:accent2>
      <a:accent3>
        <a:srgbClr val="5294B4"/>
      </a:accent3>
      <a:accent4>
        <a:srgbClr val="75C4C5"/>
      </a:accent4>
      <a:accent5>
        <a:srgbClr val="9B3841"/>
      </a:accent5>
      <a:accent6>
        <a:srgbClr val="E4003C"/>
      </a:accent6>
      <a:hlink>
        <a:srgbClr val="0563C1"/>
      </a:hlink>
      <a:folHlink>
        <a:srgbClr val="954F72"/>
      </a:folHlink>
    </a:clrScheme>
    <a:fontScheme name="University of Ber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äsentationsvorlage für manuelle Bearbeitung" id="{8FFF66D5-F8E1-F64E-A2B4-1C62F3A71E19}" vid="{E64B5F02-42F3-EC4E-AB7B-D2A7A55F3E74}"/>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TemplateConfiguration><![CDATA[{"slideVersion":0,"isValidatorEnabled":false,"isLocked":false,"elementsMetadata":[],"slideId":"637910471548197205","enableDocumentContentUpdater":true,"version":"1.13"}]]></TemplafySlideTemplateConfiguration>
</file>

<file path=customXml/item10.xml><?xml version="1.0" encoding="utf-8"?>
<TemplafySlideTemplateConfiguration><![CDATA[{"slideVersion":0,"isValidatorEnabled":false,"isLocked":false,"elementsMetadata":[],"slideId":"638097205772835149","enableDocumentContentUpdater":true,"version":"1.13"}]]></TemplafySlideTemplateConfiguration>
</file>

<file path=customXml/item11.xml><?xml version="1.0" encoding="utf-8"?>
<TemplafyFormConfiguration><![CDATA[{"formFields":[{"dataSource":"LogoPowerPoint","displayColumn":"id","hideIfNoUserInteractionRequired":true,"distinct":true,"required":false,"autoSelectFirstOption":true,"helpTexts":{"prefix":"","postfix":""},"spacing":{},"type":"dropDown","name":"Logo","label":"Logo","fullyQualifiedName":"Logo"}],"formDataEntries":[{"name":"Logo","value":"Z2eF3iymXGQicZCtNG1OaA=="}]}]]></TemplafyFormConfiguration>
</file>

<file path=customXml/item12.xml><?xml version="1.0" encoding="utf-8"?>
<TemplafySlideTemplateConfiguration><![CDATA[{"slideVersion":0,"isValidatorEnabled":false,"isLocked":false,"elementsMetadata":[],"slideId":"637914799455241930","enableDocumentContentUpdater":true,"version":"1.13"}]]></TemplafySlideTemplateConfiguration>
</file>

<file path=customXml/item13.xml><?xml version="1.0" encoding="utf-8"?>
<TemplafySlideFormConfiguration><![CDATA[{"formFields":[],"formDataEntries":[]}]]></TemplafySlideFormConfiguration>
</file>

<file path=customXml/item14.xml><?xml version="1.0" encoding="utf-8"?>
<TemplafySlideFormConfiguration><![CDATA[{"formFields":[],"formDataEntries":[]}]]></TemplafySlideFormConfiguration>
</file>

<file path=customXml/item15.xml><?xml version="1.0" encoding="utf-8"?>
<TemplafySlideFormConfiguration><![CDATA[{"formFields":[],"formDataEntries":[]}]]></TemplafySlideFormConfiguration>
</file>

<file path=customXml/item16.xml><?xml version="1.0" encoding="utf-8"?>
<TemplafySlideTemplateConfiguration><![CDATA[{"slideVersion":0,"isValidatorEnabled":false,"isLocked":false,"elementsMetadata":[],"slideId":"638096330520987952","enableDocumentContentUpdater":true,"version":"1.13"}]]></TemplafySlideTemplateConfiguration>
</file>

<file path=customXml/item17.xml><?xml version="1.0" encoding="utf-8"?>
<TemplafySlideFormConfiguration><![CDATA[{"formFields":[],"formDataEntries":[]}]]></TemplafySlideFormConfiguration>
</file>

<file path=customXml/item18.xml><?xml version="1.0" encoding="utf-8"?>
<TemplafySlideTemplateConfiguration><![CDATA[{"slideVersion":0,"isValidatorEnabled":false,"isLocked":false,"elementsMetadata":[],"slideId":"637910471548509700","enableDocumentContentUpdater":true,"version":"1.13"}]]></TemplafySlideTemplateConfiguration>
</file>

<file path=customXml/item19.xml><?xml version="1.0" encoding="utf-8"?>
<TemplafySlideFormConfiguration><![CDATA[{"formFields":[],"formDataEntries":[]}]]></TemplafySlideFormConfiguration>
</file>

<file path=customXml/item2.xml><?xml version="1.0" encoding="utf-8"?>
<TemplafySlideFormConfiguration><![CDATA[{"formFields":[],"formDataEntries":[]}]]></TemplafySlideFormConfiguration>
</file>

<file path=customXml/item20.xml><?xml version="1.0" encoding="utf-8"?>
<TemplafySlideTemplateConfiguration><![CDATA[{"slideVersion":0,"isValidatorEnabled":false,"isLocked":false,"elementsMetadata":[],"slideId":"638097205772835149","enableDocumentContentUpdater":true,"version":"1.13"}]]></TemplafySlideTemplateConfiguration>
</file>

<file path=customXml/item21.xml><?xml version="1.0" encoding="utf-8"?>
<TemplafySlideTemplateConfiguration><![CDATA[{"slideVersion":0,"isValidatorEnabled":false,"isLocked":false,"elementsMetadata":[],"slideId":"638065154102749068","enableDocumentContentUpdater":true,"version":"1.13"}]]></TemplafySlideTemplateConfiguration>
</file>

<file path=customXml/item22.xml><?xml version="1.0" encoding="utf-8"?>
<TemplafyTemplateConfiguration><![CDATA[{"elementsMetadata":[{"type":"shape","id":"cb7156ac-7a35-4f44-8d34-c16141d206a2","elementConfiguration":{"format":"{{DateFormats.CustomA}}","binding":"Form.Date","disableUpdates":false,"type":"date"}},{"type":"shape","id":"be5a5bb7-858a-4b1f-b2a4-f92c4b30d4ec","elementConfiguration":{"inheritDimensions":"inheritNone","width":"{{Form.Logo.LogoPPTSmallWidth}}","height":"{{Form.Logo.LogoPPTSmallHeight}}","binding":"Form.Logo.LogoPPTSmall","disableUpdates":false,"type":"image"}},{"type":"shape","id":"40cd520c-7981-4b85-a90a-a64de46f623a","elementConfiguration":{"inheritDimensions":"inheritNone","width":"{{Form.Logo.LogoPPT_Width2}}","height":"{{Form.Logo.LogoPPT_Height2}}","binding":"Form.Logo.LogoPPTBlack","disableUpdates":false,"type":"image"}},{"type":"shape","id":"03028a47-8cf1-4772-b60b-639801d4e59c","elementConfiguration":{"inheritDimensions":"inheritNone","width":"{{Form.Logo.LogoPPTSmallWidth}}","height":"{{Form.Logo.LogoPPTSmallHeight}}","binding":"Form.Logo.LogoPPTSmall","disableUpdates":false,"type":"image"}},{"type":"shape","id":"b838a76d-06b8-406e-ae87-bd8c42cb5ec0","elementConfiguration":{"inheritDimensions":"inheritNone","width":"{{Form.Logo.LogoPPTWidth}}","height":"{{Form.Logo.LogoPPTHeight}}","binding":"Form.Logo.LogoPPT","disableUpdates":false,"type":"image"}},{"type":"shape","id":"ec547090-d177-43d7-b962-ed492d31c860","elementConfiguration":{"inheritDimensions":"inheritNone","width":"{{Form.Logo.LogoPPT_Width2}}","height":"{{Form.Logo.LogoPPT_Height2}}","binding":"Form.Logo.LogoPPT_White","disableUpdates":false,"type":"image"}},{"type":"shape","id":"61c05eb1-46c5-4e53-a704-72593f084add","elementConfiguration":{"inheritDimensions":"inheritNone","width":"{{Form.Logo.LogoPPTSmallWidth}}","height":"{{Form.Logo.LogoPPTSmallHeight}}","binding":"Form.Logo.LogoPPTSmallWhite","disableUpdates":false,"type":"image"}},{"type":"shape","id":"ab45209a-a7bf-4dcd-a556-ec82227449c3","elementConfiguration":{"inheritDimensions":"inheritNone","width":"{{Form.Logo.LogoPPTSmallWidth}}","height":"{{Form.Logo.LogoPPTSmallHeight}}","binding":"Form.Logo.LogoPPTSmallWhite","disableUpdates":false,"type":"image"}},{"type":"shape","id":"11736f04-4cb9-492c-a2d4-dc35cab9d2d2","elementConfiguration":{"inheritDimensions":"inheritNone","width":"{{Form.Logo.LogoPPT_Width2}}","height":"{{Form.Logo.LogoPPT_Height2}}","binding":"Form.Logo.LogoPPT_White","disableUpdates":false,"type":"image"}}],"transformationConfigurations":[],"templateName":"","templateDescription":"","enableDocumentContentUpdater":true,"version":"1.13"}]]></TemplafyTemplateConfiguration>
</file>

<file path=customXml/item23.xml><?xml version="1.0" encoding="utf-8"?>
<TemplafySlideTemplateConfiguration><![CDATA[{"slideVersion":0,"isValidatorEnabled":false,"isLocked":false,"elementsMetadata":[],"slideId":"638065154102748986","enableDocumentContentUpdater":true,"version":"1.13"}]]></TemplafySlideTemplateConfiguration>
</file>

<file path=customXml/item24.xml><?xml version="1.0" encoding="utf-8"?>
<TemplafySlideFormConfiguration><![CDATA[{"formFields":[],"formDataEntries":[]}]]></TemplafySlideFormConfiguration>
</file>

<file path=customXml/item25.xml><?xml version="1.0" encoding="utf-8"?>
<TemplafySlideTemplateConfiguration><![CDATA[{"slideVersion":0,"isValidatorEnabled":false,"isLocked":false,"elementsMetadata":[],"slideId":"637910471548040951","enableDocumentContentUpdater":true,"version":"1.13"}]]></TemplafySlideTemplateConfiguration>
</file>

<file path=customXml/item26.xml><?xml version="1.0" encoding="utf-8"?>
<TemplafySlideFormConfiguration><![CDATA[{"formFields":[],"formDataEntries":[]}]]></TemplafySlideFormConfiguration>
</file>

<file path=customXml/item27.xml><?xml version="1.0" encoding="utf-8"?>
<TemplafySlideTemplateConfiguration><![CDATA[{"slideVersion":0,"isValidatorEnabled":false,"isLocked":false,"elementsMetadata":[],"slideId":"638096330520987953","enableDocumentContentUpdater":true,"version":"1.13"}]]></TemplafySlideTemplateConfiguration>
</file>

<file path=customXml/item28.xml><?xml version="1.0" encoding="utf-8"?>
<TemplafySlideTemplateConfiguration><![CDATA[{"slideVersion":0,"isValidatorEnabled":false,"isLocked":false,"elementsMetadata":[],"slideId":"637914799455398208","enableDocumentContentUpdater":true,"version":"1.13"}]]></TemplafySlideTemplateConfiguration>
</file>

<file path=customXml/item29.xml><?xml version="1.0" encoding="utf-8"?>
<p:properties xmlns:p="http://schemas.microsoft.com/office/2006/metadata/properties" xmlns:xsi="http://www.w3.org/2001/XMLSchema-instance" xmlns:pc="http://schemas.microsoft.com/office/infopath/2007/PartnerControls">
  <documentManagement>
    <Aktenzeichen xmlns="7f707e96-1f10-4a6c-ae52-3ad34ac89802">101-01/26.023/APK--CPE</Aktenzeichen>
    <Klassifizierung xmlns="7f707e96-1f10-4a6c-ae52-3ad34ac89802">INTERN--INTERNE</Klassifizierung>
    <Teildossier xmlns="7f707e96-1f10-4a6c-ae52-3ad34ac89802">Anhörungen -- Auditions</Teildossier>
    <e-parl xmlns="7f707e96-1f10-4a6c-ae52-3ad34ac89802">true</e-parl>
    <Autor xmlns="7f707e96-1f10-4a6c-ae52-3ad34ac89802">Prof. Hahn</Autor>
    <Dokumentendatum xmlns="7f707e96-1f10-4a6c-ae52-3ad34ac89802">2026-03-24T23:00:00+00:00</Dokumentendatum>
    <Dokumententyp xmlns="7f707e96-1f10-4a6c-ae52-3ad34ac89802">Unterlagen Dritter--Documents émanant de tiers</Dokumententyp>
    <Entklassifizierungsvermerk xmlns="7f707e96-1f10-4a6c-ae52-3ad34ac89802" xsi:nil="true"/>
    <Anzeigesprachen xmlns="7f707e96-1f10-4a6c-ae52-3ad34ac89802"/>
    <TeildossierZusatz xmlns="7f707e96-1f10-4a6c-ae52-3ad34ac89802" xsi:nil="true"/>
  </documentManagement>
</p:properties>
</file>

<file path=customXml/item3.xml><?xml version="1.0" encoding="utf-8"?>
<TemplafySlideTemplateConfiguration><![CDATA[{"slideVersion":0,"isValidatorEnabled":false,"isLocked":false,"elementsMetadata":[],"slideId":"637914799454929334","enableDocumentContentUpdater":true,"version":"1.13"}]]></TemplafySlideTemplateConfiguration>
</file>

<file path=customXml/item30.xml><?xml version="1.0" encoding="utf-8"?>
<ct:contentTypeSchema xmlns:ct="http://schemas.microsoft.com/office/2006/metadata/contentType" xmlns:ma="http://schemas.microsoft.com/office/2006/metadata/properties/metaAttributes" ct:_="" ma:_="" ma:contentTypeName="ParlDocEparl" ma:contentTypeID="0x010100F71585DFDA751D469ADC5A68BF7DD0BA0100A5783CB89D907D438DB10C6F5B6CE298" ma:contentTypeVersion="12" ma:contentTypeDescription="Ein neues Dokument erstellen." ma:contentTypeScope="" ma:versionID="8fc202970ed3d7b0c1951ab0bf807087">
  <xsd:schema xmlns:xsd="http://www.w3.org/2001/XMLSchema" xmlns:xs="http://www.w3.org/2001/XMLSchema" xmlns:p="http://schemas.microsoft.com/office/2006/metadata/properties" xmlns:ns2="7f707e96-1f10-4a6c-ae52-3ad34ac89802" targetNamespace="http://schemas.microsoft.com/office/2006/metadata/properties" ma:root="true" ma:fieldsID="6ea58144b2362a816352039280fa3a46" ns2:_="">
    <xsd:import namespace="7f707e96-1f10-4a6c-ae52-3ad34ac89802"/>
    <xsd:element name="properties">
      <xsd:complexType>
        <xsd:sequence>
          <xsd:element name="documentManagement">
            <xsd:complexType>
              <xsd:all>
                <xsd:element ref="ns2:Teildossier" minOccurs="0"/>
                <xsd:element ref="ns2:TeildossierZusatz" minOccurs="0"/>
                <xsd:element ref="ns2:Dokumentendatum"/>
                <xsd:element ref="ns2:Klassifizierung" minOccurs="0"/>
                <xsd:element ref="ns2:Dokumententyp"/>
                <xsd:element ref="ns2:Anzeigesprachen" minOccurs="0"/>
                <xsd:element ref="ns2:Autor"/>
                <xsd:element ref="ns2:Aktenzeichen" minOccurs="0"/>
                <xsd:element ref="ns2:e-parl" minOccurs="0"/>
                <xsd:element ref="ns2:Entklassifizierungsvermer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707e96-1f10-4a6c-ae52-3ad34ac89802" elementFormDefault="qualified">
    <xsd:import namespace="http://schemas.microsoft.com/office/2006/documentManagement/types"/>
    <xsd:import namespace="http://schemas.microsoft.com/office/infopath/2007/PartnerControls"/>
    <xsd:element name="Teildossier" ma:index="5" nillable="true" ma:displayName="Teildossier--Sous-dossier" ma:default="" ma:internalName="Teildossier" ma:readOnly="false">
      <xsd:simpleType>
        <xsd:union memberTypes="dms:Text">
          <xsd:simpleType>
            <xsd:restriction base="dms:Choice">
              <xsd:enumeration value="Anträge, Fahnen--Propositions, dépliants"/>
              <xsd:enumeration value="Berichte--Rapports"/>
              <xsd:enumeration value="Dokumentation (alle Dokumente)--Documentation (tous les documents)"/>
              <xsd:enumeration value="Nicht sitzungsbezogene Unterlagen--Documents non liés à une séance particulière"/>
              <xsd:enumeration value="Protokolle--Procès-verbaux"/>
            </xsd:restriction>
          </xsd:simpleType>
        </xsd:union>
      </xsd:simpleType>
    </xsd:element>
    <xsd:element name="TeildossierZusatz" ma:index="6" nillable="true" ma:displayName="Teildossier-Zusatz--Supplément au sous-dossier" ma:default="" ma:internalName="TeildossierZusatz" ma:readOnly="false">
      <xsd:simpleType>
        <xsd:union memberTypes="dms:Text">
          <xsd:simpleType>
            <xsd:restriction base="dms:Choice">
              <xsd:enumeration value="1. Berichts- und Erlassentwurf / Stellungnahme des Bundesrates--Avant-projet de rapport et d'acte législatif / Prise de position du Conseil fédéral"/>
              <xsd:enumeration value="1. Botschaft des Bundesrates--Message du Conseil fédéral"/>
              <xsd:enumeration value="1. Text der Petition / Stellungnahme des Departements--Texte de la pétition / Prise de position du département"/>
              <xsd:enumeration value="1. Text der Standes- / parlamentarischen Initiative--Texte de l'initiaitve parlementaire/cantonale"/>
              <xsd:enumeration value="1. Text des Vorstosses--Texte de l'intervention"/>
              <xsd:enumeration value="10. Vernehmlassung--Consultation"/>
              <xsd:enumeration value="2. Fahnen und Anträge--Dépliants et propositions"/>
              <xsd:enumeration value="3. Verhandlungen der Räte und Kommissionen--Délibérations des Conseils et Commissions"/>
              <xsd:enumeration value="4. Parlamentarische Vorstösse und Initiativen / Verwandte Geschäfte--Interventions et initiatives parlementaires / objets apparentés"/>
              <xsd:enumeration value="5. Rechtsgrundlagen--Bases légales"/>
              <xsd:enumeration value="6. Berichte--Rapports"/>
              <xsd:enumeration value="7. Korrespondenzen--Correspondences"/>
              <xsd:enumeration value="8. Literatur--Littérature"/>
              <xsd:enumeration value="9. Weitere Unterlagen--Autres documents"/>
            </xsd:restriction>
          </xsd:simpleType>
        </xsd:union>
      </xsd:simpleType>
    </xsd:element>
    <xsd:element name="Dokumentendatum" ma:index="7" ma:displayName="Dok.datum--Date du doc." ma:default="[today]" ma:format="DateOnly" ma:internalName="Dokumentendatum" ma:readOnly="false">
      <xsd:simpleType>
        <xsd:restriction base="dms:DateTime"/>
      </xsd:simpleType>
    </xsd:element>
    <xsd:element name="Klassifizierung" ma:index="8" nillable="true" ma:displayName="Klassifizierung--Classification" ma:default="INTERN--INTERNE" ma:internalName="Klassifizierung" ma:readOnly="false">
      <xsd:simpleType>
        <xsd:restriction base="dms:Choice">
          <xsd:enumeration value=""/>
          <xsd:enumeration value="INTERN--INTERNE"/>
          <xsd:enumeration value="VERTRAULICH--CONFIDENTIEL"/>
          <xsd:enumeration value="GEHEIM--SECRET"/>
        </xsd:restriction>
      </xsd:simpleType>
    </xsd:element>
    <xsd:element name="Dokumententyp" ma:index="9" ma:displayName="Dokumententyp--Type de document" ma:format="Dropdown" ma:internalName="Dokumententyp" ma:readOnly="false">
      <xsd:simpleType>
        <xsd:restriction base="dms:Choice">
          <xsd:enumeration value="Sitzungseinladung--Invitation séance"/>
          <xsd:enumeration value="Protokoll--Procès-verbal"/>
          <xsd:enumeration value="Kommissionsprotokoll--PV-Commission"/>
          <xsd:enumeration value="Korrespondenz--Correspondance"/>
          <xsd:enumeration value="Medienmitteilung--Communiqué de presse"/>
          <xsd:enumeration value="Drehbuch--Scénario"/>
          <xsd:enumeration value="Unterlagen der Bundesverwaltung--Documents émanant de l'admin. fédérale"/>
          <xsd:enumeration value="Unterlagen Dritter--Documents émanant de tiers"/>
          <xsd:enumeration value="Unterlagen der PVK--Documents émanant du CPA"/>
          <xsd:enumeration value="Bericht--Rapport"/>
          <xsd:enumeration value="Bericht des Bundesrates--Rapport du Conseil fédéral"/>
          <xsd:enumeration value="Arbeitspapier--Document de travail"/>
          <xsd:enumeration value="Dokumentation--Documentation"/>
          <xsd:enumeration value="Dokumentationsverzeichnis--Liste de documents"/>
          <xsd:enumeration value="Antrag--Proposition"/>
          <xsd:enumeration value="Fahne--Dépliant"/>
          <xsd:enumeration value="Vorstoss--Intervention"/>
          <xsd:enumeration value="Fragen, Antworten--Questions, réponses"/>
          <xsd:enumeration value="Stellungnahme--Prise de position"/>
          <xsd:enumeration value="Empfehlung--Recommandation"/>
          <xsd:enumeration value="Präsentation--Présentation"/>
          <xsd:enumeration value="Publikation--Publication"/>
          <xsd:enumeration value="Vertrag--Contrat"/>
          <xsd:enumeration value="Bestellung--Commande"/>
          <xsd:enumeration value="Auftrag--Mandat"/>
          <xsd:enumeration value="Offerte--Soumission"/>
          <xsd:enumeration value="Planung--Planification"/>
          <xsd:enumeration value="Programm--Programme"/>
          <xsd:enumeration value="Botschaft--Message"/>
          <xsd:enumeration value="Rede--Discours"/>
          <xsd:enumeration value="Weisungen--Instructions"/>
          <xsd:enumeration value="Rechnung--Facture"/>
          <xsd:enumeration value="Baupläne--Plans constructions et aménagement"/>
          <xsd:enumeration value="Presseschau--Revue de presse"/>
          <xsd:enumeration value="Tagesordnung--Ordre du jour"/>
          <xsd:enumeration value="Fragestunde--Heure des questions"/>
          <xsd:enumeration value="Rednerliste--Liste des orateurs"/>
          <xsd:enumeration value="Schlussabstimmungstext--Texte pour le vote final"/>
          <xsd:enumeration value="Bericht in Erfüllung des Vorstosses--Rapport en réponse à l'intervention"/>
          <xsd:enumeration value="Vorabpublikation--Prépublication"/>
          <xsd:enumeration value="Vorabpublikation Pa.Iv.--Prépublication iv.pa."/>
          <xsd:enumeration value="Parl. Vorstösse--Interventions parlementaires"/>
          <xsd:enumeration value="Eingereichte Vorstösse--Interventions déposées"/>
        </xsd:restriction>
      </xsd:simpleType>
    </xsd:element>
    <xsd:element name="Anzeigesprachen" ma:index="10" nillable="true" ma:displayName="Anzeigesprachen--Langue d'affichage" ma:default="" ma:internalName="Anzeigesprachen" ma:readOnly="false">
      <xsd:complexType>
        <xsd:complexContent>
          <xsd:extension base="dms:MultiChoice">
            <xsd:sequence>
              <xsd:element name="Value" maxOccurs="unbounded" minOccurs="0" nillable="true">
                <xsd:simpleType>
                  <xsd:restriction base="dms:Choice">
                    <xsd:enumeration value="de"/>
                    <xsd:enumeration value="fr"/>
                    <xsd:enumeration value="it"/>
                  </xsd:restriction>
                </xsd:simpleType>
              </xsd:element>
            </xsd:sequence>
          </xsd:extension>
        </xsd:complexContent>
      </xsd:complexType>
    </xsd:element>
    <xsd:element name="Autor" ma:index="11" ma:displayName="AutorIn--Auteur" ma:internalName="Autor" ma:readOnly="false">
      <xsd:simpleType>
        <xsd:restriction base="dms:Text"/>
      </xsd:simpleType>
    </xsd:element>
    <xsd:element name="Aktenzeichen" ma:index="12" nillable="true" ma:displayName="Aktenzeichen--Référence" ma:internalName="Aktenzeichen" ma:readOnly="false">
      <xsd:simpleType>
        <xsd:restriction base="dms:Text"/>
      </xsd:simpleType>
    </xsd:element>
    <xsd:element name="e-parl" ma:index="13" nillable="true" ma:displayName="e-parl" ma:internalName="e_x002d_parl" ma:readOnly="false">
      <xsd:simpleType>
        <xsd:restriction base="dms:Boolean"/>
      </xsd:simpleType>
    </xsd:element>
    <xsd:element name="Entklassifizierungsvermerk" ma:index="14" nillable="true" ma:displayName="Entklassifizierungsvermerk--Note de déclassification" ma:internalName="Entklassifizierungsvermerk" ma:readOnly="fals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Inhaltstyp"/>
        <xsd:element ref="dc:title" maxOccurs="1" ma:index="2" ma:displayName="Dokumententitel--Titre du documen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1.xml><?xml version="1.0" encoding="utf-8"?>
<?mso-contentType ?>
<spe:Receivers xmlns:spe="http://schemas.microsoft.com/sharepoint/events">
  <Receiver>
    <Name>e-parl Publishing - ItemAdding</Name>
    <Synchronization>Synchronous</Synchronization>
    <Type>1</Type>
    <SequenceNumber>12101</SequenceNumber>
    <Url/>
    <Assembly>Parl.Dms.Core, Version=1.0.0.0, Culture=neutral, PublicKeyToken=ffce76bc17c21d60</Assembly>
    <Class>Parl.Dms.Core.eparl.ContentTypeEventReceiver</Class>
    <Data/>
    <Filter/>
  </Receiver>
  <Receiver>
    <Name>e-parl Publishing - ItemUpdating</Name>
    <Synchronization>Synchronous</Synchronization>
    <Type>2</Type>
    <SequenceNumber>12102</SequenceNumber>
    <Url/>
    <Assembly>Parl.Dms.Core, Version=1.0.0.0, Culture=neutral, PublicKeyToken=ffce76bc17c21d60</Assembly>
    <Class>Parl.Dms.Core.eparl.ContentTypeEventReceiver</Class>
    <Data/>
    <Filter/>
  </Receiver>
  <Receiver>
    <Name>e-parl Publishing - ItemDeleting</Name>
    <Synchronization>Synchronous</Synchronization>
    <Type>3</Type>
    <SequenceNumber>12103</SequenceNumber>
    <Url/>
    <Assembly>Parl.Dms.Core, Version=1.0.0.0, Culture=neutral, PublicKeyToken=ffce76bc17c21d60</Assembly>
    <Class>Parl.Dms.Core.eparl.ContentTypeEventReceiver</Class>
    <Data/>
    <Filter/>
  </Receiver>
  <Receiver>
    <Name>e-parl Publishing - ItemFileMoving</Name>
    <Synchronization>Synchronous</Synchronization>
    <Type>9</Type>
    <SequenceNumber>12104</SequenceNumber>
    <Url/>
    <Assembly>Parl.Dms.Core, Version=1.0.0.0, Culture=neutral, PublicKeyToken=ffce76bc17c21d60</Assembly>
    <Class>Parl.Dms.Core.eparl.ContentTypeEventReceiver</Class>
    <Data/>
    <Filter/>
  </Receiver>
  <Receiver>
    <Name>e-parl Publishing - ItemCheckingOut</Name>
    <Synchronization>Synchronous</Synchronization>
    <Type>5</Type>
    <SequenceNumber>12105</SequenceNumber>
    <Url/>
    <Assembly>Parl.Dms.Core, Version=1.0.0.0, Culture=neutral, PublicKeyToken=ffce76bc17c21d60</Assembly>
    <Class>Parl.Dms.Core.eparl.ContentTypeEventReceiver</Class>
    <Data/>
    <Filter/>
  </Receiver>
  <Receiver>
    <Name>e-parl Publishing - ItemAdded</Name>
    <Synchronization>Asynchronous</Synchronization>
    <Type>10001</Type>
    <SequenceNumber>12106</SequenceNumber>
    <Url/>
    <Assembly>Parl.Dms.Core, Version=1.0.0.0, Culture=neutral, PublicKeyToken=ffce76bc17c21d60</Assembly>
    <Class>Parl.Dms.Core.eparl.ContentTypeEventReceiver</Class>
    <Data/>
    <Filter/>
  </Receiver>
  <Receiver>
    <Name>e-parl Publishing - ItemUpdated</Name>
    <Synchronization>Asynchronous</Synchronization>
    <Type>10002</Type>
    <SequenceNumber>12107</SequenceNumber>
    <Url/>
    <Assembly>Parl.Dms.Core, Version=1.0.0.0, Culture=neutral, PublicKeyToken=ffce76bc17c21d60</Assembly>
    <Class>Parl.Dms.Core.eparl.ContentTypeEventReceiver</Class>
    <Data/>
    <Filter/>
  </Receiver>
  <Receiver>
    <Name>ItemUpdating ArchiveDocumentReceiver</Name>
    <Synchronization>Synchronous</Synchronization>
    <Type>2</Type>
    <SequenceNumber>3000</SequenceNumber>
    <Url/>
    <Assembly>Parl.Dms.Core, Version=1.0.0.0, Culture=neutral, PublicKeyToken=ffce76bc17c21d60</Assembly>
    <Class>Parl.Dms.Core.EventReceivers.ArchiveDocumentReceiver</Class>
    <Data/>
    <Filter/>
  </Receiver>
  <Receiver>
    <Name>ItemDeleting ArchiveDocumentReceiver</Name>
    <Synchronization>Synchronous</Synchronization>
    <Type>3</Type>
    <SequenceNumber>3000</SequenceNumber>
    <Url/>
    <Assembly>Parl.Dms.Core, Version=1.0.0.0, Culture=neutral, PublicKeyToken=ffce76bc17c21d60</Assembly>
    <Class>Parl.Dms.Core.EventReceivers.ArchiveDocumentReceiver</Class>
    <Data/>
    <Filter/>
  </Receiver>
</spe:Receivers>
</file>

<file path=customXml/item32.xml><?xml version="1.0" encoding="utf-8"?>
<?mso-contentType ?>
<FormTemplates xmlns="http://schemas.microsoft.com/sharepoint/v3/contenttype/forms">
  <Display>DocumentLibraryForm</Display>
  <Edit>DocumentLibraryForm</Edit>
  <New>DocumentLibraryForm</New>
</FormTemplates>
</file>

<file path=customXml/item4.xml><?xml version="1.0" encoding="utf-8"?>
<TemplafySlideTemplateConfiguration><![CDATA[{"slideVersion":0,"isValidatorEnabled":false,"isLocked":false,"elementsMetadata":[],"slideId":"638065154102592755","enableDocumentContentUpdater":true,"version":"1.13"}]]></TemplafySlideTemplateConfiguration>
</file>

<file path=customXml/item5.xml><?xml version="1.0" encoding="utf-8"?>
<TemplafySlideFormConfiguration><![CDATA[{"formFields":[],"formDataEntries":[]}]]></TemplafySlideFormConfiguration>
</file>

<file path=customXml/item6.xml><?xml version="1.0" encoding="utf-8"?>
<TemplafySlideFormConfiguration><![CDATA[{"formFields":[],"formDataEntries":[]}]]></TemplafySlideFormConfiguration>
</file>

<file path=customXml/item7.xml><?xml version="1.0" encoding="utf-8"?>
<TemplafySlideFormConfiguration><![CDATA[{"formFields":[],"formDataEntries":[]}]]></TemplafySlideFormConfiguration>
</file>

<file path=customXml/item8.xml><?xml version="1.0" encoding="utf-8"?>
<TemplafySlideFormConfiguration><![CDATA[{"formFields":[],"formDataEntries":[]}]]></TemplafySlideFormConfiguration>
</file>

<file path=customXml/item9.xml><?xml version="1.0" encoding="utf-8"?>
<TemplafySlideFormConfiguration><![CDATA[{"formFields":[],"formDataEntries":[]}]]></TemplafySlideFormConfiguration>
</file>

<file path=customXml/itemProps1.xml><?xml version="1.0" encoding="utf-8"?>
<ds:datastoreItem xmlns:ds="http://schemas.openxmlformats.org/officeDocument/2006/customXml" ds:itemID="{D3CCB4CD-9FBA-4673-82C4-1275D7A40D99}">
  <ds:schemaRefs/>
</ds:datastoreItem>
</file>

<file path=customXml/itemProps10.xml><?xml version="1.0" encoding="utf-8"?>
<ds:datastoreItem xmlns:ds="http://schemas.openxmlformats.org/officeDocument/2006/customXml" ds:itemID="{C0294DFA-6FA9-BD4D-A2B6-407855FAE9FF}">
  <ds:schemaRefs/>
</ds:datastoreItem>
</file>

<file path=customXml/itemProps11.xml><?xml version="1.0" encoding="utf-8"?>
<ds:datastoreItem xmlns:ds="http://schemas.openxmlformats.org/officeDocument/2006/customXml" ds:itemID="{F6F60DA4-B48E-4AC5-BEB5-DA3265DA113C}">
  <ds:schemaRefs/>
</ds:datastoreItem>
</file>

<file path=customXml/itemProps12.xml><?xml version="1.0" encoding="utf-8"?>
<ds:datastoreItem xmlns:ds="http://schemas.openxmlformats.org/officeDocument/2006/customXml" ds:itemID="{B8F3DA6E-92E6-4653-A966-21B1D6F1BC03}">
  <ds:schemaRefs/>
</ds:datastoreItem>
</file>

<file path=customXml/itemProps13.xml><?xml version="1.0" encoding="utf-8"?>
<ds:datastoreItem xmlns:ds="http://schemas.openxmlformats.org/officeDocument/2006/customXml" ds:itemID="{ADBC14B6-AB9C-4EE4-AA9E-7471A9B89909}">
  <ds:schemaRefs/>
</ds:datastoreItem>
</file>

<file path=customXml/itemProps14.xml><?xml version="1.0" encoding="utf-8"?>
<ds:datastoreItem xmlns:ds="http://schemas.openxmlformats.org/officeDocument/2006/customXml" ds:itemID="{47ADF2E6-B50F-4DE1-A131-96CA45901A5A}">
  <ds:schemaRefs/>
</ds:datastoreItem>
</file>

<file path=customXml/itemProps15.xml><?xml version="1.0" encoding="utf-8"?>
<ds:datastoreItem xmlns:ds="http://schemas.openxmlformats.org/officeDocument/2006/customXml" ds:itemID="{07FFDB42-EB20-4CC7-97A5-3E45069361FF}">
  <ds:schemaRefs/>
</ds:datastoreItem>
</file>

<file path=customXml/itemProps16.xml><?xml version="1.0" encoding="utf-8"?>
<ds:datastoreItem xmlns:ds="http://schemas.openxmlformats.org/officeDocument/2006/customXml" ds:itemID="{A40A83B0-393E-404D-A2E6-74AF0A2B55ED}">
  <ds:schemaRefs/>
</ds:datastoreItem>
</file>

<file path=customXml/itemProps17.xml><?xml version="1.0" encoding="utf-8"?>
<ds:datastoreItem xmlns:ds="http://schemas.openxmlformats.org/officeDocument/2006/customXml" ds:itemID="{FB678EB9-5519-4DFC-AC78-E5650D9830DE}">
  <ds:schemaRefs/>
</ds:datastoreItem>
</file>

<file path=customXml/itemProps18.xml><?xml version="1.0" encoding="utf-8"?>
<ds:datastoreItem xmlns:ds="http://schemas.openxmlformats.org/officeDocument/2006/customXml" ds:itemID="{7120D989-3C83-431F-A31F-A844B2206163}">
  <ds:schemaRefs/>
</ds:datastoreItem>
</file>

<file path=customXml/itemProps19.xml><?xml version="1.0" encoding="utf-8"?>
<ds:datastoreItem xmlns:ds="http://schemas.openxmlformats.org/officeDocument/2006/customXml" ds:itemID="{04723C16-F864-456D-9504-001C0D4533D4}">
  <ds:schemaRefs/>
</ds:datastoreItem>
</file>

<file path=customXml/itemProps2.xml><?xml version="1.0" encoding="utf-8"?>
<ds:datastoreItem xmlns:ds="http://schemas.openxmlformats.org/officeDocument/2006/customXml" ds:itemID="{B95C19B0-648B-1141-8DF5-EBFF0FED772F}">
  <ds:schemaRefs/>
</ds:datastoreItem>
</file>

<file path=customXml/itemProps20.xml><?xml version="1.0" encoding="utf-8"?>
<ds:datastoreItem xmlns:ds="http://schemas.openxmlformats.org/officeDocument/2006/customXml" ds:itemID="{3196E058-6831-46CE-AD95-4B3E5AD234B6}">
  <ds:schemaRefs/>
</ds:datastoreItem>
</file>

<file path=customXml/itemProps21.xml><?xml version="1.0" encoding="utf-8"?>
<ds:datastoreItem xmlns:ds="http://schemas.openxmlformats.org/officeDocument/2006/customXml" ds:itemID="{52C78FF4-00BC-4DC1-9F0F-207CF5CB158F}">
  <ds:schemaRefs/>
</ds:datastoreItem>
</file>

<file path=customXml/itemProps22.xml><?xml version="1.0" encoding="utf-8"?>
<ds:datastoreItem xmlns:ds="http://schemas.openxmlformats.org/officeDocument/2006/customXml" ds:itemID="{DE2D74B5-7003-498A-9B48-261A6C907E88}">
  <ds:schemaRefs/>
</ds:datastoreItem>
</file>

<file path=customXml/itemProps23.xml><?xml version="1.0" encoding="utf-8"?>
<ds:datastoreItem xmlns:ds="http://schemas.openxmlformats.org/officeDocument/2006/customXml" ds:itemID="{69EF89B5-D419-4AC3-9124-5C347603C8C3}">
  <ds:schemaRefs/>
</ds:datastoreItem>
</file>

<file path=customXml/itemProps24.xml><?xml version="1.0" encoding="utf-8"?>
<ds:datastoreItem xmlns:ds="http://schemas.openxmlformats.org/officeDocument/2006/customXml" ds:itemID="{7CC91636-283F-42BF-85C1-F81A94A4B112}">
  <ds:schemaRefs/>
</ds:datastoreItem>
</file>

<file path=customXml/itemProps25.xml><?xml version="1.0" encoding="utf-8"?>
<ds:datastoreItem xmlns:ds="http://schemas.openxmlformats.org/officeDocument/2006/customXml" ds:itemID="{EBCC1A41-2D6D-4E11-856A-CDE480C49392}">
  <ds:schemaRefs/>
</ds:datastoreItem>
</file>

<file path=customXml/itemProps26.xml><?xml version="1.0" encoding="utf-8"?>
<ds:datastoreItem xmlns:ds="http://schemas.openxmlformats.org/officeDocument/2006/customXml" ds:itemID="{2511B040-502F-4087-AE33-8BF5F823DAAC}">
  <ds:schemaRefs/>
</ds:datastoreItem>
</file>

<file path=customXml/itemProps27.xml><?xml version="1.0" encoding="utf-8"?>
<ds:datastoreItem xmlns:ds="http://schemas.openxmlformats.org/officeDocument/2006/customXml" ds:itemID="{DD4A4436-2489-4947-982C-E5326A5D4E82}">
  <ds:schemaRefs/>
</ds:datastoreItem>
</file>

<file path=customXml/itemProps28.xml><?xml version="1.0" encoding="utf-8"?>
<ds:datastoreItem xmlns:ds="http://schemas.openxmlformats.org/officeDocument/2006/customXml" ds:itemID="{963A5401-B5BA-4BF8-A30E-6E2A6E9297A7}">
  <ds:schemaRefs/>
</ds:datastoreItem>
</file>

<file path=customXml/itemProps29.xml><?xml version="1.0" encoding="utf-8"?>
<ds:datastoreItem xmlns:ds="http://schemas.openxmlformats.org/officeDocument/2006/customXml" ds:itemID="{60DE303D-B922-4A78-8622-42BE7D90082C}">
  <ds:schemaRefs>
    <ds:schemaRef ds:uri="7f707e96-1f10-4a6c-ae52-3ad34ac89802"/>
    <ds:schemaRef ds:uri="http://purl.org/dc/dcmitype/"/>
    <ds:schemaRef ds:uri="http://purl.org/dc/terms/"/>
    <ds:schemaRef ds:uri="http://purl.org/dc/elements/1.1/"/>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84E839F1-E1D2-4A6A-8B5B-76E87D8BC3DE}">
  <ds:schemaRefs/>
</ds:datastoreItem>
</file>

<file path=customXml/itemProps30.xml><?xml version="1.0" encoding="utf-8"?>
<ds:datastoreItem xmlns:ds="http://schemas.openxmlformats.org/officeDocument/2006/customXml" ds:itemID="{481A0BEC-D261-4273-AB23-7A78FFAD4A4B}"/>
</file>

<file path=customXml/itemProps31.xml><?xml version="1.0" encoding="utf-8"?>
<ds:datastoreItem xmlns:ds="http://schemas.openxmlformats.org/officeDocument/2006/customXml" ds:itemID="{C10FC8F0-341B-4B37-9902-472238D98C1B}">
  <ds:schemaRefs>
    <ds:schemaRef ds:uri="http://schemas.microsoft.com/sharepoint/events"/>
  </ds:schemaRefs>
</ds:datastoreItem>
</file>

<file path=customXml/itemProps32.xml><?xml version="1.0" encoding="utf-8"?>
<ds:datastoreItem xmlns:ds="http://schemas.openxmlformats.org/officeDocument/2006/customXml" ds:itemID="{4322224B-1BA2-406E-80D8-C1BC3BEAB7EC}">
  <ds:schemaRefs>
    <ds:schemaRef ds:uri="http://schemas.microsoft.com/sharepoint/v3/contenttype/forms"/>
  </ds:schemaRefs>
</ds:datastoreItem>
</file>

<file path=customXml/itemProps4.xml><?xml version="1.0" encoding="utf-8"?>
<ds:datastoreItem xmlns:ds="http://schemas.openxmlformats.org/officeDocument/2006/customXml" ds:itemID="{E7CA2743-AFB0-47C1-AB6C-7BB684732457}">
  <ds:schemaRefs/>
</ds:datastoreItem>
</file>

<file path=customXml/itemProps5.xml><?xml version="1.0" encoding="utf-8"?>
<ds:datastoreItem xmlns:ds="http://schemas.openxmlformats.org/officeDocument/2006/customXml" ds:itemID="{43038F1A-B00B-4E6D-8FA1-D4E3B8C52E9F}">
  <ds:schemaRefs/>
</ds:datastoreItem>
</file>

<file path=customXml/itemProps6.xml><?xml version="1.0" encoding="utf-8"?>
<ds:datastoreItem xmlns:ds="http://schemas.openxmlformats.org/officeDocument/2006/customXml" ds:itemID="{5ABB183D-B2F2-415E-9024-FE8FC3691196}">
  <ds:schemaRefs/>
</ds:datastoreItem>
</file>

<file path=customXml/itemProps7.xml><?xml version="1.0" encoding="utf-8"?>
<ds:datastoreItem xmlns:ds="http://schemas.openxmlformats.org/officeDocument/2006/customXml" ds:itemID="{E62EA67E-193E-47B5-B597-2071FBFE882B}">
  <ds:schemaRefs/>
</ds:datastoreItem>
</file>

<file path=customXml/itemProps8.xml><?xml version="1.0" encoding="utf-8"?>
<ds:datastoreItem xmlns:ds="http://schemas.openxmlformats.org/officeDocument/2006/customXml" ds:itemID="{0A848CE1-37C1-4AFE-93DF-8CF156D4FC8E}">
  <ds:schemaRefs/>
</ds:datastoreItem>
</file>

<file path=customXml/itemProps9.xml><?xml version="1.0" encoding="utf-8"?>
<ds:datastoreItem xmlns:ds="http://schemas.openxmlformats.org/officeDocument/2006/customXml" ds:itemID="{C55A3786-629D-45CE-A3C4-535933DC9870}">
  <ds:schemaRefs/>
</ds:datastoreItem>
</file>

<file path=docProps/app.xml><?xml version="1.0" encoding="utf-8"?>
<Properties xmlns="http://schemas.openxmlformats.org/officeDocument/2006/extended-properties" xmlns:vt="http://schemas.openxmlformats.org/officeDocument/2006/docPropsVTypes">
  <Template>Universität Bern</Template>
  <TotalTime>0</TotalTime>
  <Words>573</Words>
  <Application>Microsoft Office PowerPoint</Application>
  <PresentationFormat>Breitbild</PresentationFormat>
  <Paragraphs>47</Paragraphs>
  <Slides>6</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6</vt:i4>
      </vt:variant>
    </vt:vector>
  </HeadingPairs>
  <TitlesOfParts>
    <vt:vector size="12" baseType="lpstr">
      <vt:lpstr>Arial</vt:lpstr>
      <vt:lpstr>ArialMT</vt:lpstr>
      <vt:lpstr>Calibri</vt:lpstr>
      <vt:lpstr>Cambria Math</vt:lpstr>
      <vt:lpstr>Courier New</vt:lpstr>
      <vt:lpstr>Universität Bern</vt:lpstr>
      <vt:lpstr>                Stabilisierung und Weiterentwicklung der Beziehungen Schweiz-EU (Bilaterale III)   Anhörung der APK-S zu den institutionellen Elementen mit besonderem Fokus auf die dynamische Rechtsübernahme und die Streitbeilegung    25.3.2026</vt:lpstr>
      <vt:lpstr>Überblick: institutionelle Elemente</vt:lpstr>
      <vt:lpstr>Dynamische Rechtsübernahme</vt:lpstr>
      <vt:lpstr>Grundsatz der einheitlichen Auslegung (hier: Art. 7 IP-LuftVA)</vt:lpstr>
      <vt:lpstr>Streitbeilegung </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2026-03-25 Präsentation Inst Elemente Hahn D</dc:title>
  <dc:creator>Hahn, Michael Johannes (IEW)</dc:creator>
  <cp:lastModifiedBy>Muralt Samuel PARL INT</cp:lastModifiedBy>
  <cp:revision>7</cp:revision>
  <dcterms:created xsi:type="dcterms:W3CDTF">2026-03-16T13:40:05Z</dcterms:created>
  <dcterms:modified xsi:type="dcterms:W3CDTF">2026-03-20T10:06:35Z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0x010100F71585DFDA751D469ADC5A68BF7DD0BA0100A5783CB89D907D438DB10C6F5B6CE298</vt:lpwstr>
  </property>
  <property fmtid="{D5CDD505-2E9C-101B-9397-08002B2CF9AE}" pid="3" name="TemplafyTimeStamp">
    <vt:lpwstr>2023-01-19T10:22:57.0502219Z</vt:lpwstr>
  </property>
  <property fmtid="{D5CDD505-2E9C-101B-9397-08002B2CF9AE}" pid="4" name="TemplafyTenantId">
    <vt:lpwstr>unibern</vt:lpwstr>
  </property>
  <property fmtid="{D5CDD505-2E9C-101B-9397-08002B2CF9AE}" pid="5" name="TemplafyTemplateId">
    <vt:lpwstr>638065154097135400</vt:lpwstr>
  </property>
  <property fmtid="{D5CDD505-2E9C-101B-9397-08002B2CF9AE}" pid="6" name="TemplafyUserProfileId">
    <vt:lpwstr>638041179443822277</vt:lpwstr>
  </property>
  <property fmtid="{D5CDD505-2E9C-101B-9397-08002B2CF9AE}" pid="7" name="TemplafyLanguageCode">
    <vt:lpwstr>de-DE</vt:lpwstr>
  </property>
</Properties>
</file>